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55.xml" ContentType="application/vnd.openxmlformats-officedocument.presentationml.tags+xml"/>
  <Override PartName="/ppt/tags/tag56.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55" r:id="rId3"/>
    <p:sldId id="352" r:id="rId4"/>
    <p:sldId id="364" r:id="rId5"/>
    <p:sldId id="365" r:id="rId6"/>
    <p:sldId id="369" r:id="rId7"/>
    <p:sldId id="366" r:id="rId8"/>
    <p:sldId id="367" r:id="rId9"/>
    <p:sldId id="354" r:id="rId10"/>
    <p:sldId id="362" r:id="rId11"/>
    <p:sldId id="356" r:id="rId12"/>
    <p:sldId id="361" r:id="rId13"/>
    <p:sldId id="370" r:id="rId14"/>
    <p:sldId id="371" r:id="rId15"/>
    <p:sldId id="381" r:id="rId16"/>
    <p:sldId id="373" r:id="rId17"/>
    <p:sldId id="372" r:id="rId18"/>
    <p:sldId id="374" r:id="rId19"/>
    <p:sldId id="375" r:id="rId20"/>
    <p:sldId id="376" r:id="rId21"/>
    <p:sldId id="382" r:id="rId22"/>
    <p:sldId id="377" r:id="rId23"/>
    <p:sldId id="378" r:id="rId24"/>
    <p:sldId id="357" r:id="rId25"/>
    <p:sldId id="358" r:id="rId26"/>
    <p:sldId id="359" r:id="rId27"/>
    <p:sldId id="360" r:id="rId28"/>
    <p:sldId id="383" r:id="rId29"/>
    <p:sldId id="384" r:id="rId30"/>
    <p:sldId id="38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61" userDrawn="1">
          <p15:clr>
            <a:srgbClr val="A4A3A4"/>
          </p15:clr>
        </p15:guide>
        <p15:guide id="4" pos="7219" userDrawn="1">
          <p15:clr>
            <a:srgbClr val="A4A3A4"/>
          </p15:clr>
        </p15:guide>
        <p15:guide id="5" orient="horz" pos="3952" userDrawn="1">
          <p15:clr>
            <a:srgbClr val="A4A3A4"/>
          </p15:clr>
        </p15:guide>
        <p15:guide id="6" orient="horz" pos="36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4012"/>
    <a:srgbClr val="F6F6F6"/>
    <a:srgbClr val="FF714F"/>
    <a:srgbClr val="111111"/>
    <a:srgbClr val="333333"/>
    <a:srgbClr val="A0A0A0"/>
    <a:srgbClr val="E0E0E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660"/>
  </p:normalViewPr>
  <p:slideViewPr>
    <p:cSldViewPr snapToGrid="0">
      <p:cViewPr varScale="1">
        <p:scale>
          <a:sx n="96" d="100"/>
          <a:sy n="96" d="100"/>
        </p:scale>
        <p:origin x="84" y="300"/>
      </p:cViewPr>
      <p:guideLst>
        <p:guide orient="horz" pos="2160"/>
        <p:guide pos="3840"/>
        <p:guide pos="461"/>
        <p:guide pos="7219"/>
        <p:guide orient="horz" pos="3952"/>
        <p:guide orient="horz" pos="368"/>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ONE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PART 01</c:v>
                </c:pt>
                <c:pt idx="1">
                  <c:v>PART 02</c:v>
                </c:pt>
                <c:pt idx="2">
                  <c:v>PART 03</c:v>
                </c:pt>
                <c:pt idx="3">
                  <c:v>PART 04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A36-4CB4-AA45-0954813FCE19}"/>
            </c:ext>
          </c:extLst>
        </c:ser>
        <c:ser>
          <c:idx val="1"/>
          <c:order val="1"/>
          <c:tx>
            <c:strRef>
              <c:f>Sheet1!$C$1</c:f>
              <c:strCache>
                <c:ptCount val="1"/>
                <c:pt idx="0">
                  <c:v>TWO</c:v>
                </c:pt>
              </c:strCache>
            </c:strRef>
          </c:tx>
          <c:spPr>
            <a:solidFill>
              <a:srgbClr val="33333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PART 01</c:v>
                </c:pt>
                <c:pt idx="1">
                  <c:v>PART 02</c:v>
                </c:pt>
                <c:pt idx="2">
                  <c:v>PART 03</c:v>
                </c:pt>
                <c:pt idx="3">
                  <c:v>PART 04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A36-4CB4-AA45-0954813FCE19}"/>
            </c:ext>
          </c:extLst>
        </c:ser>
        <c:ser>
          <c:idx val="2"/>
          <c:order val="2"/>
          <c:tx>
            <c:strRef>
              <c:f>Sheet1!$D$1</c:f>
              <c:strCache>
                <c:ptCount val="1"/>
                <c:pt idx="0">
                  <c:v>THREE</c:v>
                </c:pt>
              </c:strCache>
            </c:strRef>
          </c:tx>
          <c:spPr>
            <a:solidFill>
              <a:srgbClr val="A0A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PART 01</c:v>
                </c:pt>
                <c:pt idx="1">
                  <c:v>PART 02</c:v>
                </c:pt>
                <c:pt idx="2">
                  <c:v>PART 03</c:v>
                </c:pt>
                <c:pt idx="3">
                  <c:v>PART 04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A36-4CB4-AA45-0954813FCE19}"/>
            </c:ext>
          </c:extLst>
        </c:ser>
        <c:dLbls>
          <c:dLblPos val="outEnd"/>
          <c:showLegendKey val="0"/>
          <c:showVal val="1"/>
          <c:showCatName val="0"/>
          <c:showSerName val="0"/>
          <c:showPercent val="0"/>
          <c:showBubbleSize val="0"/>
        </c:dLbls>
        <c:gapWidth val="219"/>
        <c:overlap val="-27"/>
        <c:axId val="745351072"/>
        <c:axId val="745373920"/>
      </c:barChart>
      <c:catAx>
        <c:axId val="745351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A0A0A0"/>
                </a:solidFill>
                <a:latin typeface="+mn-lt"/>
                <a:ea typeface="+mn-ea"/>
                <a:cs typeface="+mn-cs"/>
              </a:defRPr>
            </a:pPr>
            <a:endParaRPr lang="zh-CN"/>
          </a:p>
        </c:txPr>
        <c:crossAx val="745373920"/>
        <c:crosses val="autoZero"/>
        <c:auto val="1"/>
        <c:lblAlgn val="ctr"/>
        <c:lblOffset val="100"/>
        <c:noMultiLvlLbl val="0"/>
      </c:catAx>
      <c:valAx>
        <c:axId val="745373920"/>
        <c:scaling>
          <c:orientation val="minMax"/>
          <c:max val="5"/>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crossAx val="74535107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bg1"/>
                </a:solidFill>
                <a:latin typeface="+mn-lt"/>
                <a:ea typeface="+mn-ea"/>
                <a:cs typeface="+mn-cs"/>
              </a:defRPr>
            </a:pPr>
            <a:endParaRPr lang="zh-CN"/>
          </a:p>
        </c:txPr>
      </c:dTable>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effectLst>
              <a:outerShdw blurRad="50800" dist="38100" dir="2700000" algn="tl" rotWithShape="0">
                <a:prstClr val="black">
                  <a:alpha val="40000"/>
                </a:prstClr>
              </a:outerShdw>
            </a:effectLst>
          </c:spPr>
          <c:dPt>
            <c:idx val="0"/>
            <c:bubble3D val="0"/>
            <c:explosion val="9"/>
            <c:spPr>
              <a:solidFill>
                <a:schemeClr val="accent1"/>
              </a:solidFill>
              <a:ln w="19050">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1-1FA7-45B8-A919-D1E869D3ED18}"/>
              </c:ext>
            </c:extLst>
          </c:dPt>
          <c:dPt>
            <c:idx val="1"/>
            <c:bubble3D val="0"/>
            <c:explosion val="9"/>
            <c:spPr>
              <a:solidFill>
                <a:schemeClr val="tx1">
                  <a:lumMod val="75000"/>
                  <a:lumOff val="25000"/>
                </a:schemeClr>
              </a:solidFill>
              <a:ln w="19050">
                <a:solidFill>
                  <a:schemeClr val="lt1"/>
                </a:solid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1FA7-45B8-A919-D1E869D3ED18}"/>
              </c:ext>
            </c:extLst>
          </c:dPt>
          <c:dPt>
            <c:idx val="2"/>
            <c:bubble3D val="0"/>
            <c:explosion val="19"/>
            <c:spPr>
              <a:solidFill>
                <a:srgbClr val="F6F6F6">
                  <a:alpha val="67000"/>
                </a:srgbClr>
              </a:solidFill>
              <a:ln w="19050">
                <a:solidFill>
                  <a:schemeClr val="lt1"/>
                </a:solid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5-1FA7-45B8-A919-D1E869D3ED18}"/>
              </c:ext>
            </c:extLst>
          </c:dPt>
          <c:dPt>
            <c:idx val="3"/>
            <c:bubble3D val="0"/>
            <c:explosion val="8"/>
            <c:spPr>
              <a:solidFill>
                <a:srgbClr val="111111">
                  <a:alpha val="56000"/>
                </a:srgbClr>
              </a:solidFill>
              <a:ln w="19050">
                <a:solidFill>
                  <a:schemeClr val="lt1"/>
                </a:solid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7-1FA7-45B8-A919-D1E869D3ED18}"/>
              </c:ext>
            </c:extLst>
          </c:dPt>
          <c:cat>
            <c:strRef>
              <c:f>Sheet1!$A$2:$A$5</c:f>
              <c:strCache>
                <c:ptCount val="4"/>
                <c:pt idx="0">
                  <c:v>Q1</c:v>
                </c:pt>
                <c:pt idx="1">
                  <c:v>Q2</c:v>
                </c:pt>
                <c:pt idx="2">
                  <c:v>Q3</c:v>
                </c:pt>
                <c:pt idx="3">
                  <c:v>Q4</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1FA7-45B8-A919-D1E869D3ED1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2266967602269289"/>
          <c:y val="0.88649245946480126"/>
          <c:w val="0.58920960273538248"/>
          <c:h val="9.3373376187572202E-2"/>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bg1"/>
              </a:solidFill>
              <a:latin typeface="Segoe UI Light" panose="020B0502040204020203" pitchFamily="34" charset="0"/>
              <a:ea typeface="+mn-ea"/>
              <a:cs typeface="Segoe UI Light" panose="020B0502040204020203" pitchFamily="34" charset="0"/>
              <a:sym typeface="Segoe UI Light" panose="020B0502040204020203" pitchFamily="34" charset="0"/>
            </a:defRPr>
          </a:pPr>
          <a:endParaRPr lang="zh-CN"/>
        </a:p>
      </c:txPr>
    </c:legend>
    <c:plotVisOnly val="1"/>
    <c:dispBlanksAs val="gap"/>
    <c:showDLblsOverMax val="0"/>
  </c:chart>
  <c:spPr>
    <a:noFill/>
    <a:ln>
      <a:noFill/>
    </a:ln>
    <a:effectLst/>
  </c:spPr>
  <c:txPr>
    <a:bodyPr/>
    <a:lstStyle/>
    <a:p>
      <a:pPr>
        <a:defRPr>
          <a:latin typeface="Segoe UI Light" panose="020B0502040204020203" pitchFamily="34" charset="0"/>
          <a:ea typeface="+mn-ea"/>
          <a:cs typeface="Segoe UI Light" panose="020B0502040204020203" pitchFamily="34" charset="0"/>
          <a:sym typeface="Segoe UI Light" panose="020B0502040204020203" pitchFamily="34"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081190277298501E-2"/>
          <c:y val="4.84189347487771E-2"/>
          <c:w val="0.94583058562992095"/>
          <c:h val="0.85325221362783399"/>
        </c:manualLayout>
      </c:layout>
      <c:lineChart>
        <c:grouping val="stacked"/>
        <c:varyColors val="0"/>
        <c:ser>
          <c:idx val="1"/>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rgbClr val="FF401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Century Gothic" panose="020B0502020202020204" pitchFamily="34" charset="0"/>
                    <a:ea typeface="+mn-ea"/>
                    <a:cs typeface="+mn-ea"/>
                    <a:sym typeface="Century Gothic" panose="020B0502020202020204" pitchFamily="34" charset="0"/>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Sheet1!$B$2:$B$8</c:f>
              <c:numCache>
                <c:formatCode>General</c:formatCode>
                <c:ptCount val="7"/>
                <c:pt idx="0">
                  <c:v>2.4</c:v>
                </c:pt>
                <c:pt idx="1">
                  <c:v>4.4000000000000004</c:v>
                </c:pt>
                <c:pt idx="2">
                  <c:v>1.8</c:v>
                </c:pt>
                <c:pt idx="3">
                  <c:v>2.8</c:v>
                </c:pt>
                <c:pt idx="4">
                  <c:v>5</c:v>
                </c:pt>
                <c:pt idx="5">
                  <c:v>12.6</c:v>
                </c:pt>
                <c:pt idx="6">
                  <c:v>22.5</c:v>
                </c:pt>
              </c:numCache>
            </c:numRef>
          </c:val>
          <c:smooth val="1"/>
          <c:extLst xmlns:c16r2="http://schemas.microsoft.com/office/drawing/2015/06/chart">
            <c:ext xmlns:c16="http://schemas.microsoft.com/office/drawing/2014/chart" uri="{C3380CC4-5D6E-409C-BE32-E72D297353CC}">
              <c16:uniqueId val="{00000000-74DE-4487-87B4-EA798986FC98}"/>
            </c:ext>
          </c:extLst>
        </c:ser>
        <c:ser>
          <c:idx val="2"/>
          <c:order val="1"/>
          <c:tx>
            <c:strRef>
              <c:f>Sheet1!$C$1</c:f>
              <c:strCache>
                <c:ptCount val="1"/>
                <c:pt idx="0">
                  <c:v>Series 2</c:v>
                </c:pt>
              </c:strCache>
            </c:strRef>
          </c:tx>
          <c:spPr>
            <a:ln w="28575" cap="rnd">
              <a:solidFill>
                <a:schemeClr val="bg1"/>
              </a:solidFill>
              <a:round/>
            </a:ln>
            <a:effectLst/>
          </c:spPr>
          <c:marker>
            <c:symbol val="circle"/>
            <c:size val="5"/>
            <c:spPr>
              <a:solidFill>
                <a:schemeClr val="bg1"/>
              </a:solidFill>
              <a:ln w="9525">
                <a:solidFill>
                  <a:schemeClr val="bg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Century Gothic" panose="020B0502020202020204" pitchFamily="34" charset="0"/>
                    <a:ea typeface="+mn-ea"/>
                    <a:cs typeface="+mn-ea"/>
                    <a:sym typeface="Century Gothic" panose="020B0502020202020204" pitchFamily="34" charset="0"/>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c:v>
                </c:pt>
                <c:pt idx="1">
                  <c:v>2</c:v>
                </c:pt>
                <c:pt idx="2">
                  <c:v>3</c:v>
                </c:pt>
                <c:pt idx="3">
                  <c:v>5</c:v>
                </c:pt>
                <c:pt idx="4">
                  <c:v>8.5</c:v>
                </c:pt>
                <c:pt idx="5">
                  <c:v>15</c:v>
                </c:pt>
                <c:pt idx="6">
                  <c:v>26</c:v>
                </c:pt>
              </c:numCache>
            </c:numRef>
          </c:val>
          <c:smooth val="1"/>
          <c:extLst xmlns:c16r2="http://schemas.microsoft.com/office/drawing/2015/06/chart">
            <c:ext xmlns:c16="http://schemas.microsoft.com/office/drawing/2014/chart" uri="{C3380CC4-5D6E-409C-BE32-E72D297353CC}">
              <c16:uniqueId val="{00000001-74DE-4487-87B4-EA798986FC98}"/>
            </c:ext>
          </c:extLst>
        </c:ser>
        <c:dLbls>
          <c:dLblPos val="t"/>
          <c:showLegendKey val="0"/>
          <c:showVal val="1"/>
          <c:showCatName val="0"/>
          <c:showSerName val="0"/>
          <c:showPercent val="0"/>
          <c:showBubbleSize val="0"/>
        </c:dLbls>
        <c:marker val="1"/>
        <c:smooth val="0"/>
        <c:axId val="745354336"/>
        <c:axId val="745360864"/>
      </c:lineChart>
      <c:catAx>
        <c:axId val="745354336"/>
        <c:scaling>
          <c:orientation val="minMax"/>
        </c:scaling>
        <c:delete val="0"/>
        <c:axPos val="b"/>
        <c:numFmt formatCode="General" sourceLinked="1"/>
        <c:majorTickMark val="out"/>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Century Gothic" panose="020B0502020202020204" pitchFamily="34" charset="0"/>
              </a:defRPr>
            </a:pPr>
            <a:endParaRPr lang="zh-CN"/>
          </a:p>
        </c:txPr>
        <c:crossAx val="745360864"/>
        <c:crosses val="autoZero"/>
        <c:auto val="1"/>
        <c:lblAlgn val="ctr"/>
        <c:lblOffset val="100"/>
        <c:noMultiLvlLbl val="0"/>
      </c:catAx>
      <c:valAx>
        <c:axId val="745360864"/>
        <c:scaling>
          <c:orientation val="minMax"/>
        </c:scaling>
        <c:delete val="0"/>
        <c:axPos val="l"/>
        <c:numFmt formatCode="General" sourceLinked="1"/>
        <c:majorTickMark val="out"/>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sz="1100" b="0" i="0" u="none" strike="noStrike" kern="1200" baseline="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Century Gothic" panose="020B0502020202020204" pitchFamily="34" charset="0"/>
              </a:defRPr>
            </a:pPr>
            <a:endParaRPr lang="zh-CN"/>
          </a:p>
        </c:txPr>
        <c:crossAx val="745354336"/>
        <c:crosses val="autoZero"/>
        <c:crossBetween val="between"/>
      </c:valAx>
      <c:spPr>
        <a:noFill/>
        <a:ln>
          <a:noFill/>
        </a:ln>
        <a:effectLst/>
      </c:spPr>
    </c:plotArea>
    <c:plotVisOnly val="1"/>
    <c:dispBlanksAs val="gap"/>
    <c:showDLblsOverMax val="0"/>
  </c:chart>
  <c:spPr>
    <a:noFill/>
    <a:ln>
      <a:noFill/>
    </a:ln>
    <a:effectLst/>
  </c:spPr>
  <c:txPr>
    <a:bodyPr/>
    <a:lstStyle/>
    <a:p>
      <a:pPr>
        <a:defRPr sz="800" b="0" i="0">
          <a:solidFill>
            <a:schemeClr val="tx1">
              <a:lumMod val="75000"/>
              <a:lumOff val="25000"/>
            </a:schemeClr>
          </a:solidFill>
          <a:latin typeface="Century Gothic" panose="020B0502020202020204" pitchFamily="34" charset="0"/>
          <a:ea typeface="+mn-ea"/>
          <a:cs typeface="+mn-ea"/>
          <a:sym typeface="Century Gothic" panose="020B0502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9C0D2F18-5393-4521-9090-CBBA80C1EE34}"/>
              </a:ext>
            </a:extLst>
          </p:cNvPr>
          <p:cNvSpPr>
            <a:spLocks noGrp="1"/>
          </p:cNvSpPr>
          <p:nvPr>
            <p:ph sz="quarter" idx="10"/>
          </p:nvPr>
        </p:nvSpPr>
        <p:spPr>
          <a:xfrm>
            <a:off x="1435100" y="833438"/>
            <a:ext cx="8796338" cy="156210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竖排内容占位符 4">
            <a:extLst>
              <a:ext uri="{FF2B5EF4-FFF2-40B4-BE49-F238E27FC236}">
                <a16:creationId xmlns:a16="http://schemas.microsoft.com/office/drawing/2014/main" xmlns="" id="{D65FA110-6B1A-4456-AA8B-2C740CF796B2}"/>
              </a:ext>
            </a:extLst>
          </p:cNvPr>
          <p:cNvSpPr>
            <a:spLocks noGrp="1"/>
          </p:cNvSpPr>
          <p:nvPr>
            <p:ph orient="vert" sz="quarter" idx="11"/>
          </p:nvPr>
        </p:nvSpPr>
        <p:spPr>
          <a:xfrm>
            <a:off x="1435100" y="2894013"/>
            <a:ext cx="8796338" cy="322897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20875833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1615580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 id="{D57DC626-6062-4248-B555-106884372647}"/>
              </a:ext>
            </a:extLst>
          </p:cNvPr>
          <p:cNvSpPr>
            <a:spLocks noGrp="1"/>
          </p:cNvSpPr>
          <p:nvPr>
            <p:ph sz="quarter" idx="10"/>
          </p:nvPr>
        </p:nvSpPr>
        <p:spPr>
          <a:xfrm>
            <a:off x="1576388" y="428625"/>
            <a:ext cx="9039225" cy="13890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5628909-E81B-43B3-A5BD-3661184C134A}"/>
              </a:ext>
            </a:extLst>
          </p:cNvPr>
          <p:cNvSpPr>
            <a:spLocks noGrp="1"/>
          </p:cNvSpPr>
          <p:nvPr>
            <p:ph type="body" sz="quarter" idx="11"/>
          </p:nvPr>
        </p:nvSpPr>
        <p:spPr>
          <a:xfrm>
            <a:off x="858044" y="2500313"/>
            <a:ext cx="10475912" cy="343693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38697184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3" name="表格占位符 2">
            <a:extLst>
              <a:ext uri="{FF2B5EF4-FFF2-40B4-BE49-F238E27FC236}">
                <a16:creationId xmlns:a16="http://schemas.microsoft.com/office/drawing/2014/main" xmlns="" id="{B68D9AF8-443C-49E1-89E7-F52782C2D4AB}"/>
              </a:ext>
            </a:extLst>
          </p:cNvPr>
          <p:cNvSpPr>
            <a:spLocks noGrp="1"/>
          </p:cNvSpPr>
          <p:nvPr>
            <p:ph type="tbl" sz="quarter" idx="10"/>
          </p:nvPr>
        </p:nvSpPr>
        <p:spPr>
          <a:xfrm>
            <a:off x="763588" y="1100138"/>
            <a:ext cx="10788650" cy="4918075"/>
          </a:xfrm>
        </p:spPr>
        <p:txBody>
          <a:bodyPr/>
          <a:lstStyle/>
          <a:p>
            <a:endParaRPr lang="zh-CN" altLang="en-US"/>
          </a:p>
        </p:txBody>
      </p:sp>
    </p:spTree>
    <p:extLst>
      <p:ext uri="{BB962C8B-B14F-4D97-AF65-F5344CB8AC3E}">
        <p14:creationId xmlns:p14="http://schemas.microsoft.com/office/powerpoint/2010/main" val="476917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EC37B0D5-73CE-4DF2-8F52-AE07DE87128B}"/>
              </a:ext>
            </a:extLst>
          </p:cNvPr>
          <p:cNvSpPr>
            <a:spLocks noGrp="1"/>
          </p:cNvSpPr>
          <p:nvPr>
            <p:ph type="body" sz="quarter" idx="10"/>
          </p:nvPr>
        </p:nvSpPr>
        <p:spPr>
          <a:xfrm>
            <a:off x="2044700" y="1420813"/>
            <a:ext cx="8102600" cy="4016375"/>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3283000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页2">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7E005CAE-9044-47AE-9319-7F3C849ED278}"/>
              </a:ext>
            </a:extLst>
          </p:cNvPr>
          <p:cNvSpPr/>
          <p:nvPr userDrawn="1"/>
        </p:nvSpPr>
        <p:spPr>
          <a:xfrm>
            <a:off x="0" y="3084844"/>
            <a:ext cx="12192000" cy="37731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dirty="0"/>
          </a:p>
        </p:txBody>
      </p:sp>
    </p:spTree>
    <p:extLst>
      <p:ext uri="{BB962C8B-B14F-4D97-AF65-F5344CB8AC3E}">
        <p14:creationId xmlns:p14="http://schemas.microsoft.com/office/powerpoint/2010/main" val="1489879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3">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57F75C99-36FA-494A-9043-05EEFAD5B3AE}"/>
              </a:ext>
            </a:extLst>
          </p:cNvPr>
          <p:cNvSpPr/>
          <p:nvPr userDrawn="1"/>
        </p:nvSpPr>
        <p:spPr>
          <a:xfrm>
            <a:off x="0" y="1823720"/>
            <a:ext cx="12192000" cy="32105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val="1402373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79307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使用技巧">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0748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703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1111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48829B7-9769-4D13-BD68-A41164531C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55C3BF3-6662-4869-AE8D-90A6238AB7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9B4A3FA-0FB1-480E-A5EA-BD7C589421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E5A993-7076-4208-AB73-6C0DDA9FD536}" type="datetimeFigureOut">
              <a:rPr lang="zh-CN" altLang="en-US" smtClean="0"/>
              <a:t>2021/8/29</a:t>
            </a:fld>
            <a:endParaRPr lang="zh-CN" altLang="en-US"/>
          </a:p>
        </p:txBody>
      </p:sp>
      <p:sp>
        <p:nvSpPr>
          <p:cNvPr id="5" name="页脚占位符 4">
            <a:extLst>
              <a:ext uri="{FF2B5EF4-FFF2-40B4-BE49-F238E27FC236}">
                <a16:creationId xmlns:a16="http://schemas.microsoft.com/office/drawing/2014/main" xmlns="" id="{31A6B5AE-0861-4B72-BA85-52C1ECDA50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6F17B2C-303B-4006-A1FB-1D959BF97E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147E6E-E92A-4B3D-92F0-0604B1D6810D}" type="slidenum">
              <a:rPr lang="zh-CN" altLang="en-US" smtClean="0"/>
              <a:t>‹#›</a:t>
            </a:fld>
            <a:endParaRPr lang="zh-CN" altLang="en-US"/>
          </a:p>
        </p:txBody>
      </p:sp>
      <p:sp>
        <p:nvSpPr>
          <p:cNvPr id="7" name="页面-上">
            <a:extLst>
              <a:ext uri="{FF2B5EF4-FFF2-40B4-BE49-F238E27FC236}">
                <a16:creationId xmlns:a16="http://schemas.microsoft.com/office/drawing/2014/main" xmlns="" id="{0F711627-4D2E-4D97-82C5-2A8D5DC78C52}"/>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a:extLst>
              <a:ext uri="{FF2B5EF4-FFF2-40B4-BE49-F238E27FC236}">
                <a16:creationId xmlns:a16="http://schemas.microsoft.com/office/drawing/2014/main" xmlns="" id="{A9A93E53-54B8-43AB-9567-16DA4574444B}"/>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0754468"/>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0" r:id="rId4"/>
    <p:sldLayoutId id="2147483651" r:id="rId5"/>
    <p:sldLayoutId id="2147483652" r:id="rId6"/>
    <p:sldLayoutId id="2147483658" r:id="rId7"/>
    <p:sldLayoutId id="2147483661" r:id="rId8"/>
    <p:sldLayoutId id="2147483659" r:id="rId9"/>
    <p:sldLayoutId id="214748366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1.png"/><Relationship Id="rId3" Type="http://schemas.openxmlformats.org/officeDocument/2006/relationships/tags" Target="../tags/tag3.xml"/><Relationship Id="rId21" Type="http://schemas.openxmlformats.org/officeDocument/2006/relationships/image" Target="../media/image4.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1.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3.jpe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image" Target="../media/image2.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image" Target="../media/image4.png"/><Relationship Id="rId4"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image" Target="../media/image23.jpeg"/><Relationship Id="rId4" Type="http://schemas.openxmlformats.org/officeDocument/2006/relationships/chart" Target="../charts/chart1.xml"/></Relationships>
</file>

<file path=ppt/slides/_rels/slide15.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24.jpeg"/><Relationship Id="rId4"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18.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5" Type="http://schemas.openxmlformats.org/officeDocument/2006/relationships/chart" Target="../charts/chart2.xml"/><Relationship Id="rId4"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4.xml"/><Relationship Id="rId1" Type="http://schemas.openxmlformats.org/officeDocument/2006/relationships/tags" Target="../tags/tag57.xml"/><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5" Type="http://schemas.openxmlformats.org/officeDocument/2006/relationships/image" Target="../media/image29.jpeg"/><Relationship Id="rId4"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63.xml"/><Relationship Id="rId7" Type="http://schemas.openxmlformats.org/officeDocument/2006/relationships/image" Target="../media/image1.pn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Layout" Target="../slideLayouts/slideLayout4.xml"/><Relationship Id="rId5" Type="http://schemas.openxmlformats.org/officeDocument/2006/relationships/tags" Target="../tags/tag65.xml"/><Relationship Id="rId4" Type="http://schemas.openxmlformats.org/officeDocument/2006/relationships/tags" Target="../tags/tag64.xml"/></Relationships>
</file>

<file path=ppt/slides/_rels/slide23.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slideLayout" Target="../slideLayouts/slideLayout4.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2" Type="http://schemas.openxmlformats.org/officeDocument/2006/relationships/tags" Target="../tags/tag67.xml"/><Relationship Id="rId16" Type="http://schemas.openxmlformats.org/officeDocument/2006/relationships/image" Target="../media/image31.jpeg"/><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image" Target="../media/image30.jpeg"/><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image" Target="../media/image3.jpeg"/><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image" Target="../media/image1.png"/><Relationship Id="rId5" Type="http://schemas.openxmlformats.org/officeDocument/2006/relationships/image" Target="../media/image4.png"/><Relationship Id="rId4"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image" Target="../media/image32.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Layout" Target="../slideLayouts/slideLayout4.xml"/><Relationship Id="rId5" Type="http://schemas.openxmlformats.org/officeDocument/2006/relationships/tags" Target="../tags/tag87.xml"/><Relationship Id="rId4" Type="http://schemas.openxmlformats.org/officeDocument/2006/relationships/tags" Target="../tags/tag8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image" Target="../media/image28.jpe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tags" Target="../tags/tag102.xml"/><Relationship Id="rId18" Type="http://schemas.openxmlformats.org/officeDocument/2006/relationships/slideLayout" Target="../slideLayouts/slideLayout7.xml"/><Relationship Id="rId3" Type="http://schemas.openxmlformats.org/officeDocument/2006/relationships/tags" Target="../tags/tag92.xml"/><Relationship Id="rId21" Type="http://schemas.openxmlformats.org/officeDocument/2006/relationships/image" Target="../media/image2.png"/><Relationship Id="rId7" Type="http://schemas.openxmlformats.org/officeDocument/2006/relationships/tags" Target="../tags/tag96.xml"/><Relationship Id="rId12" Type="http://schemas.openxmlformats.org/officeDocument/2006/relationships/tags" Target="../tags/tag101.xml"/><Relationship Id="rId17" Type="http://schemas.openxmlformats.org/officeDocument/2006/relationships/tags" Target="../tags/tag106.xml"/><Relationship Id="rId2" Type="http://schemas.openxmlformats.org/officeDocument/2006/relationships/tags" Target="../tags/tag91.xml"/><Relationship Id="rId16" Type="http://schemas.openxmlformats.org/officeDocument/2006/relationships/tags" Target="../tags/tag105.xml"/><Relationship Id="rId20" Type="http://schemas.openxmlformats.org/officeDocument/2006/relationships/image" Target="../media/image1.png"/><Relationship Id="rId1" Type="http://schemas.openxmlformats.org/officeDocument/2006/relationships/tags" Target="../tags/tag90.x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tags" Target="../tags/tag104.xml"/><Relationship Id="rId10" Type="http://schemas.openxmlformats.org/officeDocument/2006/relationships/tags" Target="../tags/tag99.xml"/><Relationship Id="rId19" Type="http://schemas.openxmlformats.org/officeDocument/2006/relationships/image" Target="../media/image4.png"/><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tags" Target="../tags/tag103.xml"/><Relationship Id="rId22"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5.jpe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3.xml"/><Relationship Id="rId5" Type="http://schemas.openxmlformats.org/officeDocument/2006/relationships/tags" Target="../tags/tag23.xml"/><Relationship Id="rId4" Type="http://schemas.openxmlformats.org/officeDocument/2006/relationships/tags" Target="../tags/tag2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24.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2.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14.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13.jpeg"/><Relationship Id="rId5" Type="http://schemas.openxmlformats.org/officeDocument/2006/relationships/slideLayout" Target="../slideLayouts/slideLayout4.xml"/><Relationship Id="rId4" Type="http://schemas.openxmlformats.org/officeDocument/2006/relationships/tags" Target="../tags/tag30.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tags" Target="../tags/tag33.xml"/><Relationship Id="rId7" Type="http://schemas.openxmlformats.org/officeDocument/2006/relationships/image" Target="../media/image17.jpe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slideLayout" Target="../slideLayouts/slideLayout4.xml"/><Relationship Id="rId9"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http://office.msn.com.cn/" TargetMode="External"/></Relationships>
</file>

<file path=ppt/slides/_rels/slide9.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22.jpeg"/><Relationship Id="rId4"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椭圆 39">
            <a:extLst>
              <a:ext uri="{FF2B5EF4-FFF2-40B4-BE49-F238E27FC236}">
                <a16:creationId xmlns:a16="http://schemas.microsoft.com/office/drawing/2014/main" xmlns="" id="{54D2696A-DADB-4A39-A862-28445522C2DB}"/>
              </a:ext>
            </a:extLst>
          </p:cNvPr>
          <p:cNvSpPr/>
          <p:nvPr>
            <p:custDataLst>
              <p:tags r:id="rId1"/>
            </p:custDataLst>
          </p:nvPr>
        </p:nvSpPr>
        <p:spPr>
          <a:xfrm>
            <a:off x="3529635" y="1233572"/>
            <a:ext cx="2099752" cy="2099752"/>
          </a:xfrm>
          <a:prstGeom prst="ellipse">
            <a:avLst/>
          </a:prstGeom>
          <a:ln>
            <a:noFill/>
          </a:ln>
          <a:effectLst>
            <a:softEdge rad="889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PA-椭圆 3">
            <a:extLst>
              <a:ext uri="{FF2B5EF4-FFF2-40B4-BE49-F238E27FC236}">
                <a16:creationId xmlns:a16="http://schemas.microsoft.com/office/drawing/2014/main" xmlns="" id="{0BC5341B-39FC-4CC9-8335-B7C9AF2F501D}"/>
              </a:ext>
            </a:extLst>
          </p:cNvPr>
          <p:cNvSpPr/>
          <p:nvPr>
            <p:custDataLst>
              <p:tags r:id="rId2"/>
            </p:custDataLst>
          </p:nvPr>
        </p:nvSpPr>
        <p:spPr>
          <a:xfrm>
            <a:off x="6405921" y="1239240"/>
            <a:ext cx="4379520" cy="4379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文本框 40">
            <a:extLst>
              <a:ext uri="{FF2B5EF4-FFF2-40B4-BE49-F238E27FC236}">
                <a16:creationId xmlns:a16="http://schemas.microsoft.com/office/drawing/2014/main" xmlns="" id="{C49858DF-0EF6-4957-878A-4B5B402E479E}"/>
              </a:ext>
            </a:extLst>
          </p:cNvPr>
          <p:cNvSpPr txBox="1"/>
          <p:nvPr>
            <p:custDataLst>
              <p:tags r:id="rId3"/>
            </p:custDataLst>
          </p:nvPr>
        </p:nvSpPr>
        <p:spPr>
          <a:xfrm>
            <a:off x="1180047" y="2414107"/>
            <a:ext cx="6695440" cy="1569660"/>
          </a:xfrm>
          <a:prstGeom prst="rect">
            <a:avLst/>
          </a:prstGeom>
          <a:noFill/>
          <a:effectLst>
            <a:outerShdw blurRad="50800" dist="38100" dir="5400000" algn="t" rotWithShape="0">
              <a:prstClr val="black">
                <a:alpha val="40000"/>
              </a:prstClr>
            </a:outerShdw>
          </a:effectLst>
        </p:spPr>
        <p:txBody>
          <a:bodyPr wrap="square">
            <a:spAutoFit/>
          </a:bodyPr>
          <a:lstStyle/>
          <a:p>
            <a:r>
              <a:rPr lang="en-US" altLang="zh-CN" sz="4800" spc="-150" dirty="0">
                <a:ln>
                  <a:solidFill>
                    <a:schemeClr val="bg1"/>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MICROSOFT</a:t>
            </a:r>
          </a:p>
          <a:p>
            <a:r>
              <a:rPr lang="en-US" altLang="zh-CN" sz="4800" spc="-150" dirty="0">
                <a:ln>
                  <a:solidFill>
                    <a:schemeClr val="bg1"/>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PRODUCT LAUNCH</a:t>
            </a:r>
            <a:endParaRPr lang="zh-CN" altLang="en-US" sz="4800" spc="-150" dirty="0">
              <a:ln>
                <a:solidFill>
                  <a:schemeClr val="bg1"/>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sp>
        <p:nvSpPr>
          <p:cNvPr id="7" name="PA-文本框 6">
            <a:extLst>
              <a:ext uri="{FF2B5EF4-FFF2-40B4-BE49-F238E27FC236}">
                <a16:creationId xmlns:a16="http://schemas.microsoft.com/office/drawing/2014/main" xmlns="" id="{6AF6867F-5877-4462-9D74-9842A30625C1}"/>
              </a:ext>
            </a:extLst>
          </p:cNvPr>
          <p:cNvSpPr txBox="1"/>
          <p:nvPr>
            <p:custDataLst>
              <p:tags r:id="rId4"/>
            </p:custDataLst>
          </p:nvPr>
        </p:nvSpPr>
        <p:spPr>
          <a:xfrm>
            <a:off x="1132884" y="3924597"/>
            <a:ext cx="1699927" cy="461665"/>
          </a:xfrm>
          <a:prstGeom prst="rect">
            <a:avLst/>
          </a:prstGeom>
          <a:noFill/>
        </p:spPr>
        <p:txBody>
          <a:bodyPr wrap="square">
            <a:spAutoFit/>
          </a:bodyPr>
          <a:lstStyle/>
          <a:p>
            <a:r>
              <a:rPr lang="zh-CN" altLang="en-US" sz="2400" dirty="0">
                <a:solidFill>
                  <a:srgbClr val="F6F6F6"/>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产品发布会</a:t>
            </a:r>
          </a:p>
        </p:txBody>
      </p:sp>
      <p:sp>
        <p:nvSpPr>
          <p:cNvPr id="8" name="PA-文本框 7">
            <a:extLst>
              <a:ext uri="{FF2B5EF4-FFF2-40B4-BE49-F238E27FC236}">
                <a16:creationId xmlns:a16="http://schemas.microsoft.com/office/drawing/2014/main" xmlns="" id="{9215285C-0C46-4FEC-AA34-3BB342A8D535}"/>
              </a:ext>
            </a:extLst>
          </p:cNvPr>
          <p:cNvSpPr txBox="1"/>
          <p:nvPr>
            <p:custDataLst>
              <p:tags r:id="rId5"/>
            </p:custDataLst>
          </p:nvPr>
        </p:nvSpPr>
        <p:spPr>
          <a:xfrm>
            <a:off x="1132884" y="2356232"/>
            <a:ext cx="6695440" cy="1569660"/>
          </a:xfrm>
          <a:prstGeom prst="rect">
            <a:avLst/>
          </a:prstGeom>
          <a:noFill/>
          <a:effectLst>
            <a:outerShdw blurRad="50800" dist="38100" dir="5400000" algn="t" rotWithShape="0">
              <a:prstClr val="black">
                <a:alpha val="40000"/>
              </a:prstClr>
            </a:outerShdw>
          </a:effectLst>
        </p:spPr>
        <p:txBody>
          <a:bodyPr wrap="square">
            <a:spAutoFit/>
          </a:bodyPr>
          <a:lstStyle/>
          <a:p>
            <a:r>
              <a:rPr lang="en-US" altLang="zh-CN" sz="4800" spc="-150" dirty="0">
                <a:solidFill>
                  <a:srgbClr val="F6F6F6"/>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MICROSOFT</a:t>
            </a:r>
          </a:p>
          <a:p>
            <a:r>
              <a:rPr lang="en-US" altLang="zh-CN" sz="4800" spc="-150" dirty="0">
                <a:solidFill>
                  <a:srgbClr val="F6F6F6"/>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PRODUCT LAUNCH</a:t>
            </a:r>
            <a:endParaRPr lang="zh-CN" altLang="en-US" sz="4800" spc="-150" dirty="0">
              <a:solidFill>
                <a:srgbClr val="F6F6F6"/>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cxnSp>
        <p:nvCxnSpPr>
          <p:cNvPr id="3" name="PA-直接连接符 2">
            <a:extLst>
              <a:ext uri="{FF2B5EF4-FFF2-40B4-BE49-F238E27FC236}">
                <a16:creationId xmlns:a16="http://schemas.microsoft.com/office/drawing/2014/main" xmlns="" id="{AA7F4145-41FF-4613-A1F2-C635F0A304B1}"/>
              </a:ext>
            </a:extLst>
          </p:cNvPr>
          <p:cNvCxnSpPr>
            <a:cxnSpLocks/>
          </p:cNvCxnSpPr>
          <p:nvPr>
            <p:custDataLst>
              <p:tags r:id="rId6"/>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11" name="PA-文本框 10">
            <a:extLst>
              <a:ext uri="{FF2B5EF4-FFF2-40B4-BE49-F238E27FC236}">
                <a16:creationId xmlns:a16="http://schemas.microsoft.com/office/drawing/2014/main" xmlns="" id="{F11A2C66-6613-4045-85A7-65A86B718B2A}"/>
              </a:ext>
            </a:extLst>
          </p:cNvPr>
          <p:cNvSpPr txBox="1"/>
          <p:nvPr>
            <p:custDataLst>
              <p:tags r:id="rId7"/>
            </p:custDataLst>
          </p:nvPr>
        </p:nvSpPr>
        <p:spPr>
          <a:xfrm>
            <a:off x="1132884" y="4478876"/>
            <a:ext cx="5273037" cy="678584"/>
          </a:xfrm>
          <a:prstGeom prst="rect">
            <a:avLst/>
          </a:prstGeom>
          <a:noFill/>
        </p:spPr>
        <p:txBody>
          <a:bodyPr wrap="square" rtlCol="0">
            <a:spAutoFit/>
          </a:bodyPr>
          <a:lstStyle/>
          <a:p>
            <a:pPr>
              <a:lnSpc>
                <a:spcPct val="130000"/>
              </a:lnSpc>
            </a:pP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Microsoft Office</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是一套由</a:t>
            </a:r>
            <a:r>
              <a:rPr lang="zh-CN" altLang="en-US"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微软</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公司开发的办公软件，它</a:t>
            </a:r>
            <a:r>
              <a:rPr lang="zh-CN" altLang="en-US" sz="1000" dirty="0">
                <a:solidFill>
                  <a:schemeClr val="bg1"/>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为</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en-US" altLang="zh-CN"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Microsoft</a:t>
            </a: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en-US" altLang="zh-CN"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Windows</a:t>
            </a: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和 </a:t>
            </a:r>
            <a:r>
              <a:rPr lang="en-US" altLang="zh-CN"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Mac OS X</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而开发。与</a:t>
            </a:r>
            <a:r>
              <a:rPr lang="zh-CN" altLang="en-US"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办公</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室</a:t>
            </a:r>
            <a:r>
              <a:rPr lang="zh-CN" altLang="en-US"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应用程序</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一样，它包括联合的</a:t>
            </a:r>
            <a:r>
              <a:rPr lang="zh-CN" altLang="en-US"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服务器</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和基于</a:t>
            </a:r>
            <a:r>
              <a:rPr lang="zh-CN" altLang="en-US" sz="10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互联网</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的服务。最近版本的 </a:t>
            </a: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被称为 “</a:t>
            </a: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System” </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而不叫 “</a:t>
            </a:r>
            <a:r>
              <a:rPr lang="en-US" altLang="zh-CN"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Suite”</a:t>
            </a:r>
            <a:r>
              <a:rPr lang="zh-CN" altLang="en-US" sz="10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，反映出它们也包括服务器的事实。</a:t>
            </a:r>
            <a:endParaRPr lang="zh-CN" altLang="en-US" sz="1000" dirty="0">
              <a:solidFill>
                <a:schemeClr val="bg1"/>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grpSp>
        <p:nvGrpSpPr>
          <p:cNvPr id="28" name="PA-组合 27">
            <a:extLst>
              <a:ext uri="{FF2B5EF4-FFF2-40B4-BE49-F238E27FC236}">
                <a16:creationId xmlns:a16="http://schemas.microsoft.com/office/drawing/2014/main" xmlns="" id="{7F124109-55BF-4268-B0B3-5FDA7DC0152B}"/>
              </a:ext>
            </a:extLst>
          </p:cNvPr>
          <p:cNvGrpSpPr/>
          <p:nvPr>
            <p:custDataLst>
              <p:tags r:id="rId8"/>
            </p:custDataLst>
          </p:nvPr>
        </p:nvGrpSpPr>
        <p:grpSpPr>
          <a:xfrm>
            <a:off x="6952604" y="1770259"/>
            <a:ext cx="1826052" cy="3746286"/>
            <a:chOff x="10029201" y="1188720"/>
            <a:chExt cx="2392972" cy="4909364"/>
          </a:xfrm>
          <a:effectLst>
            <a:outerShdw blurRad="50800" dist="38100" algn="l" rotWithShape="0">
              <a:prstClr val="black">
                <a:alpha val="40000"/>
              </a:prstClr>
            </a:outerShdw>
          </a:effectLst>
          <a:scene3d>
            <a:camera prst="perspectiveRight"/>
            <a:lightRig rig="threePt" dir="t"/>
          </a:scene3d>
        </p:grpSpPr>
        <p:pic>
          <p:nvPicPr>
            <p:cNvPr id="29" name="PA-图片 28">
              <a:extLst>
                <a:ext uri="{FF2B5EF4-FFF2-40B4-BE49-F238E27FC236}">
                  <a16:creationId xmlns:a16="http://schemas.microsoft.com/office/drawing/2014/main" xmlns="" id="{7D9ACBF5-251B-47E1-AAE6-5A78D052AE43}"/>
                </a:ext>
              </a:extLst>
            </p:cNvPr>
            <p:cNvPicPr>
              <a:picLocks noChangeAspect="1"/>
            </p:cNvPicPr>
            <p:nvPr>
              <p:custDataLst>
                <p:tags r:id="rId15"/>
              </p:custDataLst>
            </p:nvPr>
          </p:nvPicPr>
          <p:blipFill>
            <a:blip r:embed="rId18">
              <a:extLst>
                <a:ext uri="{28A0092B-C50C-407E-A947-70E740481C1C}">
                  <a14:useLocalDpi xmlns:a14="http://schemas.microsoft.com/office/drawing/2010/main" val="0"/>
                </a:ext>
              </a:extLst>
            </a:blip>
            <a:stretch>
              <a:fillRect/>
            </a:stretch>
          </p:blipFill>
          <p:spPr>
            <a:xfrm>
              <a:off x="10029201" y="1188720"/>
              <a:ext cx="2392972" cy="4909364"/>
            </a:xfrm>
            <a:prstGeom prst="rect">
              <a:avLst/>
            </a:prstGeom>
          </p:spPr>
        </p:pic>
        <p:sp>
          <p:nvSpPr>
            <p:cNvPr id="30" name="PA-圆角矩形 29">
              <a:extLst>
                <a:ext uri="{FF2B5EF4-FFF2-40B4-BE49-F238E27FC236}">
                  <a16:creationId xmlns:a16="http://schemas.microsoft.com/office/drawing/2014/main" xmlns="" id="{D396743F-5E14-42FE-AC57-15B091A82D9C}"/>
                </a:ext>
              </a:extLst>
            </p:cNvPr>
            <p:cNvSpPr/>
            <p:nvPr>
              <p:custDataLst>
                <p:tags r:id="rId16"/>
              </p:custDataLst>
            </p:nvPr>
          </p:nvSpPr>
          <p:spPr>
            <a:xfrm>
              <a:off x="10117278" y="1274064"/>
              <a:ext cx="2218243" cy="4700017"/>
            </a:xfrm>
            <a:prstGeom prst="roundRect">
              <a:avLst>
                <a:gd name="adj" fmla="val 7982"/>
              </a:avLst>
            </a:prstGeom>
            <a:blipFill dpi="0" rotWithShape="1">
              <a:blip r:embed="rId1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PA-组合 24">
            <a:extLst>
              <a:ext uri="{FF2B5EF4-FFF2-40B4-BE49-F238E27FC236}">
                <a16:creationId xmlns:a16="http://schemas.microsoft.com/office/drawing/2014/main" xmlns="" id="{6A7059AF-A4C6-498D-9324-10A30E74538D}"/>
              </a:ext>
            </a:extLst>
          </p:cNvPr>
          <p:cNvGrpSpPr/>
          <p:nvPr>
            <p:custDataLst>
              <p:tags r:id="rId9"/>
            </p:custDataLst>
          </p:nvPr>
        </p:nvGrpSpPr>
        <p:grpSpPr>
          <a:xfrm>
            <a:off x="8032583" y="990108"/>
            <a:ext cx="2377578" cy="4877784"/>
            <a:chOff x="7548152" y="1188720"/>
            <a:chExt cx="2392972" cy="4909364"/>
          </a:xfrm>
          <a:effectLst>
            <a:outerShdw blurRad="558800" dist="584200" dir="10800000" sx="87000" sy="87000" algn="r" rotWithShape="0">
              <a:prstClr val="black">
                <a:alpha val="32000"/>
              </a:prstClr>
            </a:outerShdw>
          </a:effectLst>
          <a:scene3d>
            <a:camera prst="perspectiveLeft"/>
            <a:lightRig rig="threePt" dir="t"/>
          </a:scene3d>
        </p:grpSpPr>
        <p:pic>
          <p:nvPicPr>
            <p:cNvPr id="26" name="PA-图片 25">
              <a:extLst>
                <a:ext uri="{FF2B5EF4-FFF2-40B4-BE49-F238E27FC236}">
                  <a16:creationId xmlns:a16="http://schemas.microsoft.com/office/drawing/2014/main" xmlns="" id="{C35C1F00-222D-46B6-8967-8A1E97E69618}"/>
                </a:ext>
              </a:extLst>
            </p:cNvPr>
            <p:cNvPicPr>
              <a:picLocks noChangeAspect="1"/>
            </p:cNvPicPr>
            <p:nvPr>
              <p:custDataLst>
                <p:tags r:id="rId13"/>
              </p:custDataLst>
            </p:nvPr>
          </p:nvPicPr>
          <p:blipFill>
            <a:blip r:embed="rId18">
              <a:extLst>
                <a:ext uri="{28A0092B-C50C-407E-A947-70E740481C1C}">
                  <a14:useLocalDpi xmlns:a14="http://schemas.microsoft.com/office/drawing/2010/main" val="0"/>
                </a:ext>
              </a:extLst>
            </a:blip>
            <a:stretch>
              <a:fillRect/>
            </a:stretch>
          </p:blipFill>
          <p:spPr>
            <a:xfrm>
              <a:off x="7548152" y="1188720"/>
              <a:ext cx="2392972" cy="4909364"/>
            </a:xfrm>
            <a:prstGeom prst="rect">
              <a:avLst/>
            </a:prstGeom>
          </p:spPr>
        </p:pic>
        <p:sp>
          <p:nvSpPr>
            <p:cNvPr id="27" name="PA-圆角矩形 26">
              <a:extLst>
                <a:ext uri="{FF2B5EF4-FFF2-40B4-BE49-F238E27FC236}">
                  <a16:creationId xmlns:a16="http://schemas.microsoft.com/office/drawing/2014/main" xmlns="" id="{8E5DBE96-7BAE-4BD8-8E9F-5CBAFEBF8432}"/>
                </a:ext>
              </a:extLst>
            </p:cNvPr>
            <p:cNvSpPr/>
            <p:nvPr>
              <p:custDataLst>
                <p:tags r:id="rId14"/>
              </p:custDataLst>
            </p:nvPr>
          </p:nvSpPr>
          <p:spPr>
            <a:xfrm>
              <a:off x="7636229" y="1274064"/>
              <a:ext cx="2218243" cy="4700017"/>
            </a:xfrm>
            <a:prstGeom prst="roundRect">
              <a:avLst>
                <a:gd name="adj" fmla="val 7982"/>
              </a:avLst>
            </a:prstGeom>
            <a:blipFill dpi="0" rotWithShape="1">
              <a:blip r:embed="rId20"/>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cxnSp>
        <p:nvCxnSpPr>
          <p:cNvPr id="31" name="PA-直接连接符 30">
            <a:extLst>
              <a:ext uri="{FF2B5EF4-FFF2-40B4-BE49-F238E27FC236}">
                <a16:creationId xmlns:a16="http://schemas.microsoft.com/office/drawing/2014/main" xmlns="" id="{CCCD882A-869F-4A6A-BC11-DC5EC983E61C}"/>
              </a:ext>
            </a:extLst>
          </p:cNvPr>
          <p:cNvCxnSpPr>
            <a:cxnSpLocks/>
          </p:cNvCxnSpPr>
          <p:nvPr>
            <p:custDataLst>
              <p:tags r:id="rId10"/>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pic>
        <p:nvPicPr>
          <p:cNvPr id="33" name="PA-图片 32">
            <a:extLst>
              <a:ext uri="{FF2B5EF4-FFF2-40B4-BE49-F238E27FC236}">
                <a16:creationId xmlns:a16="http://schemas.microsoft.com/office/drawing/2014/main" xmlns="" id="{A8621766-349D-478C-A7A6-72C8FA4BCABC}"/>
              </a:ext>
            </a:extLst>
          </p:cNvPr>
          <p:cNvPicPr>
            <a:picLocks noChangeAspect="1"/>
          </p:cNvPicPr>
          <p:nvPr>
            <p:custDataLst>
              <p:tags r:id="rId11"/>
            </p:custDataLst>
          </p:nvPr>
        </p:nvPicPr>
        <p:blipFill rotWithShape="1">
          <a:blip r:embed="rId21"/>
          <a:srcRect l="11305" t="27258" r="66177" b="25462"/>
          <a:stretch/>
        </p:blipFill>
        <p:spPr>
          <a:xfrm>
            <a:off x="2781164" y="4012430"/>
            <a:ext cx="311147" cy="293370"/>
          </a:xfrm>
          <a:prstGeom prst="rect">
            <a:avLst/>
          </a:prstGeom>
        </p:spPr>
      </p:pic>
      <p:sp>
        <p:nvSpPr>
          <p:cNvPr id="34" name="PA-文本框 33">
            <a:extLst>
              <a:ext uri="{FF2B5EF4-FFF2-40B4-BE49-F238E27FC236}">
                <a16:creationId xmlns:a16="http://schemas.microsoft.com/office/drawing/2014/main" xmlns="" id="{F8C7C735-7AF3-48EC-B46A-FC45A42848CE}"/>
              </a:ext>
            </a:extLst>
          </p:cNvPr>
          <p:cNvSpPr txBox="1"/>
          <p:nvPr>
            <p:custDataLst>
              <p:tags r:id="rId12"/>
            </p:custDataLst>
          </p:nvPr>
        </p:nvSpPr>
        <p:spPr>
          <a:xfrm>
            <a:off x="11287037" y="4596685"/>
            <a:ext cx="346249" cy="1022075"/>
          </a:xfrm>
          <a:prstGeom prst="rect">
            <a:avLst/>
          </a:prstGeom>
          <a:noFill/>
        </p:spPr>
        <p:txBody>
          <a:bodyPr vert="eaVert" wrap="none" rtlCol="0">
            <a:spAutoFit/>
          </a:bodyPr>
          <a:lstStyle/>
          <a:p>
            <a:pPr algn="ctr"/>
            <a:r>
              <a:rPr lang="en-US" altLang="zh-CN" sz="1050" spc="600" dirty="0">
                <a:solidFill>
                  <a:srgbClr val="A0A0A0"/>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2 0 2 1</a:t>
            </a:r>
            <a:endParaRPr lang="zh-CN" altLang="en-US" sz="1050" spc="600" dirty="0">
              <a:solidFill>
                <a:srgbClr val="A0A0A0"/>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sp>
        <p:nvSpPr>
          <p:cNvPr id="42" name="椭圆 41">
            <a:extLst>
              <a:ext uri="{FF2B5EF4-FFF2-40B4-BE49-F238E27FC236}">
                <a16:creationId xmlns:a16="http://schemas.microsoft.com/office/drawing/2014/main" xmlns="" id="{772EAB26-BA6F-4179-9DB6-D9906E3957C1}"/>
              </a:ext>
            </a:extLst>
          </p:cNvPr>
          <p:cNvSpPr/>
          <p:nvPr/>
        </p:nvSpPr>
        <p:spPr>
          <a:xfrm>
            <a:off x="11373552" y="6071302"/>
            <a:ext cx="166938" cy="166938"/>
          </a:xfrm>
          <a:prstGeom prst="ellipse">
            <a:avLst/>
          </a:prstGeom>
          <a:solidFill>
            <a:schemeClr val="bg1"/>
          </a:solidFill>
          <a:ln w="15875">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7B6ECDCD-E67A-49DA-AA87-5F8C58AED169}"/>
              </a:ext>
            </a:extLst>
          </p:cNvPr>
          <p:cNvSpPr/>
          <p:nvPr/>
        </p:nvSpPr>
        <p:spPr>
          <a:xfrm>
            <a:off x="731518" y="505690"/>
            <a:ext cx="1075172" cy="3135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solidFill>
              </a:rPr>
              <a:t>Your logo</a:t>
            </a:r>
            <a:endParaRPr lang="zh-CN" altLang="en-US" sz="1400">
              <a:solidFill>
                <a:schemeClr val="tx1"/>
              </a:solidFill>
            </a:endParaRPr>
          </a:p>
        </p:txBody>
      </p:sp>
    </p:spTree>
    <p:extLst>
      <p:ext uri="{BB962C8B-B14F-4D97-AF65-F5344CB8AC3E}">
        <p14:creationId xmlns:p14="http://schemas.microsoft.com/office/powerpoint/2010/main" val="1256728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圆角 22">
            <a:extLst>
              <a:ext uri="{FF2B5EF4-FFF2-40B4-BE49-F238E27FC236}">
                <a16:creationId xmlns:a16="http://schemas.microsoft.com/office/drawing/2014/main" xmlns="" id="{E36ABEB7-9C2C-45C0-BCD3-94342088B097}"/>
              </a:ext>
            </a:extLst>
          </p:cNvPr>
          <p:cNvSpPr/>
          <p:nvPr/>
        </p:nvSpPr>
        <p:spPr>
          <a:xfrm>
            <a:off x="6342927" y="1436382"/>
            <a:ext cx="2789498" cy="5421617"/>
          </a:xfrm>
          <a:prstGeom prst="roundRect">
            <a:avLst>
              <a:gd name="adj" fmla="val 629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353DA92E-C943-417F-A7DD-3F8CAFBA994B}"/>
              </a:ext>
            </a:extLst>
          </p:cNvPr>
          <p:cNvSpPr/>
          <p:nvPr/>
        </p:nvSpPr>
        <p:spPr>
          <a:xfrm>
            <a:off x="551945" y="721239"/>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1E43B8C7-4134-43E0-9311-2E1BBB23B6B0}"/>
              </a:ext>
            </a:extLst>
          </p:cNvPr>
          <p:cNvSpPr txBox="1"/>
          <p:nvPr/>
        </p:nvSpPr>
        <p:spPr>
          <a:xfrm>
            <a:off x="617635" y="790052"/>
            <a:ext cx="5772735" cy="523220"/>
          </a:xfrm>
          <a:prstGeom prst="rect">
            <a:avLst/>
          </a:prstGeom>
          <a:noFill/>
        </p:spPr>
        <p:txBody>
          <a:bodyPr wrap="none" rtlCol="0">
            <a:spAutoFit/>
          </a:bodyPr>
          <a:lstStyle/>
          <a:p>
            <a:pPr algn="ct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cxnSp>
        <p:nvCxnSpPr>
          <p:cNvPr id="5" name="直接连接符 4">
            <a:extLst>
              <a:ext uri="{FF2B5EF4-FFF2-40B4-BE49-F238E27FC236}">
                <a16:creationId xmlns:a16="http://schemas.microsoft.com/office/drawing/2014/main" xmlns="" id="{6C7B97CB-0DF3-444E-93C2-DC01214233B3}"/>
              </a:ext>
            </a:extLst>
          </p:cNvPr>
          <p:cNvCxnSpPr/>
          <p:nvPr/>
        </p:nvCxnSpPr>
        <p:spPr>
          <a:xfrm>
            <a:off x="654459" y="1713053"/>
            <a:ext cx="769227"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B823D0B5-05BF-4109-9C01-56DADA8F61CB}"/>
              </a:ext>
            </a:extLst>
          </p:cNvPr>
          <p:cNvSpPr txBox="1"/>
          <p:nvPr/>
        </p:nvSpPr>
        <p:spPr>
          <a:xfrm>
            <a:off x="1720985" y="1589942"/>
            <a:ext cx="4992331" cy="246221"/>
          </a:xfrm>
          <a:prstGeom prst="rect">
            <a:avLst/>
          </a:prstGeom>
          <a:noFill/>
        </p:spPr>
        <p:txBody>
          <a:bodyPr wrap="square" rtlCol="0">
            <a:spAutoFit/>
          </a:bodyPr>
          <a:lstStyle/>
          <a:p>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7" name="文本框 6">
            <a:extLst>
              <a:ext uri="{FF2B5EF4-FFF2-40B4-BE49-F238E27FC236}">
                <a16:creationId xmlns:a16="http://schemas.microsoft.com/office/drawing/2014/main" xmlns="" id="{B20AED03-4945-44C5-A302-A4B0038BBFD0}"/>
              </a:ext>
            </a:extLst>
          </p:cNvPr>
          <p:cNvSpPr txBox="1"/>
          <p:nvPr/>
        </p:nvSpPr>
        <p:spPr>
          <a:xfrm>
            <a:off x="640912" y="2676646"/>
            <a:ext cx="1367682" cy="646331"/>
          </a:xfrm>
          <a:prstGeom prst="rect">
            <a:avLst/>
          </a:prstGeom>
          <a:noFill/>
        </p:spPr>
        <p:txBody>
          <a:bodyPr wrap="none" rtlCol="0">
            <a:spAutoFit/>
          </a:bodyPr>
          <a:lstStyle/>
          <a:p>
            <a:pPr algn="l"/>
            <a:r>
              <a:rPr lang="en-US" altLang="zh-CN" sz="3600" spc="300" dirty="0">
                <a:solidFill>
                  <a:schemeClr val="bg1"/>
                </a:solidFill>
                <a:latin typeface="阿里巴巴普惠体 Heavy" panose="00020600040101010101" pitchFamily="18" charset="-122"/>
                <a:ea typeface="阿里巴巴普惠体 Heavy" panose="00020600040101010101" pitchFamily="18" charset="-122"/>
              </a:rPr>
              <a:t>01</a:t>
            </a:r>
            <a:r>
              <a:rPr lang="en-US" altLang="zh-CN" sz="2000" spc="300" dirty="0">
                <a:solidFill>
                  <a:srgbClr val="A0A0A0"/>
                </a:solidFill>
                <a:latin typeface="阿里巴巴普惠体 Heavy" panose="00020600040101010101" pitchFamily="18" charset="-122"/>
                <a:ea typeface="阿里巴巴普惠体 Heavy" panose="00020600040101010101" pitchFamily="18" charset="-122"/>
              </a:rPr>
              <a:t>/04</a:t>
            </a:r>
            <a:endParaRPr lang="zh-CN" altLang="en-US" sz="3600" spc="300" dirty="0">
              <a:solidFill>
                <a:srgbClr val="A0A0A0"/>
              </a:solidFill>
              <a:latin typeface="阿里巴巴普惠体 Heavy" panose="00020600040101010101" pitchFamily="18" charset="-122"/>
              <a:ea typeface="阿里巴巴普惠体 Heavy" panose="00020600040101010101" pitchFamily="18" charset="-122"/>
            </a:endParaRPr>
          </a:p>
        </p:txBody>
      </p:sp>
      <p:sp>
        <p:nvSpPr>
          <p:cNvPr id="8" name="文本框 7">
            <a:extLst>
              <a:ext uri="{FF2B5EF4-FFF2-40B4-BE49-F238E27FC236}">
                <a16:creationId xmlns:a16="http://schemas.microsoft.com/office/drawing/2014/main" xmlns="" id="{03496BEA-0101-4FCB-BE31-A8F830D21937}"/>
              </a:ext>
            </a:extLst>
          </p:cNvPr>
          <p:cNvSpPr txBox="1"/>
          <p:nvPr/>
        </p:nvSpPr>
        <p:spPr>
          <a:xfrm>
            <a:off x="10191036" y="2676646"/>
            <a:ext cx="1367683" cy="646331"/>
          </a:xfrm>
          <a:prstGeom prst="rect">
            <a:avLst/>
          </a:prstGeom>
          <a:noFill/>
        </p:spPr>
        <p:txBody>
          <a:bodyPr wrap="none" rtlCol="0">
            <a:spAutoFit/>
          </a:bodyPr>
          <a:lstStyle/>
          <a:p>
            <a:pPr algn="r"/>
            <a:r>
              <a:rPr lang="en-US" altLang="zh-CN" sz="3600" spc="300" dirty="0">
                <a:solidFill>
                  <a:schemeClr val="bg1"/>
                </a:solidFill>
                <a:latin typeface="阿里巴巴普惠体 Heavy" panose="00020600040101010101" pitchFamily="18" charset="-122"/>
                <a:ea typeface="阿里巴巴普惠体 Heavy" panose="00020600040101010101" pitchFamily="18" charset="-122"/>
              </a:rPr>
              <a:t>04</a:t>
            </a:r>
            <a:r>
              <a:rPr lang="en-US" altLang="zh-CN" sz="2000" spc="300" dirty="0">
                <a:solidFill>
                  <a:srgbClr val="A0A0A0"/>
                </a:solidFill>
                <a:latin typeface="阿里巴巴普惠体 Heavy" panose="00020600040101010101" pitchFamily="18" charset="-122"/>
                <a:ea typeface="阿里巴巴普惠体 Heavy" panose="00020600040101010101" pitchFamily="18" charset="-122"/>
              </a:rPr>
              <a:t>/04</a:t>
            </a:r>
            <a:endParaRPr lang="zh-CN" altLang="en-US" sz="2000" spc="300" dirty="0">
              <a:solidFill>
                <a:srgbClr val="A0A0A0"/>
              </a:solidFill>
              <a:latin typeface="阿里巴巴普惠体 Heavy" panose="00020600040101010101" pitchFamily="18" charset="-122"/>
              <a:ea typeface="阿里巴巴普惠体 Heavy" panose="00020600040101010101" pitchFamily="18" charset="-122"/>
            </a:endParaRPr>
          </a:p>
        </p:txBody>
      </p:sp>
      <p:sp>
        <p:nvSpPr>
          <p:cNvPr id="11" name="文本框 10">
            <a:extLst>
              <a:ext uri="{FF2B5EF4-FFF2-40B4-BE49-F238E27FC236}">
                <a16:creationId xmlns:a16="http://schemas.microsoft.com/office/drawing/2014/main" xmlns="" id="{762A8C68-A84A-4766-9E38-E307759E7F98}"/>
              </a:ext>
            </a:extLst>
          </p:cNvPr>
          <p:cNvSpPr txBox="1"/>
          <p:nvPr/>
        </p:nvSpPr>
        <p:spPr>
          <a:xfrm>
            <a:off x="7007661" y="2676646"/>
            <a:ext cx="1367683" cy="646331"/>
          </a:xfrm>
          <a:prstGeom prst="rect">
            <a:avLst/>
          </a:prstGeom>
          <a:noFill/>
        </p:spPr>
        <p:txBody>
          <a:bodyPr wrap="none" rtlCol="0">
            <a:spAutoFit/>
          </a:bodyPr>
          <a:lstStyle/>
          <a:p>
            <a:pPr algn="r"/>
            <a:r>
              <a:rPr lang="en-US" altLang="zh-CN" sz="3600" spc="300" dirty="0">
                <a:solidFill>
                  <a:schemeClr val="bg1"/>
                </a:solidFill>
                <a:latin typeface="阿里巴巴普惠体 Heavy" panose="00020600040101010101" pitchFamily="18" charset="-122"/>
                <a:ea typeface="阿里巴巴普惠体 Heavy" panose="00020600040101010101" pitchFamily="18" charset="-122"/>
              </a:rPr>
              <a:t>03</a:t>
            </a:r>
            <a:r>
              <a:rPr lang="en-US" altLang="zh-CN" sz="2000" spc="300" dirty="0">
                <a:solidFill>
                  <a:srgbClr val="A0A0A0"/>
                </a:solidFill>
                <a:latin typeface="阿里巴巴普惠体 Heavy" panose="00020600040101010101" pitchFamily="18" charset="-122"/>
                <a:ea typeface="阿里巴巴普惠体 Heavy" panose="00020600040101010101" pitchFamily="18" charset="-122"/>
              </a:rPr>
              <a:t>/04</a:t>
            </a:r>
            <a:endParaRPr lang="zh-CN" altLang="en-US" sz="2000" spc="300" dirty="0">
              <a:solidFill>
                <a:srgbClr val="A0A0A0"/>
              </a:solidFill>
              <a:latin typeface="阿里巴巴普惠体 Heavy" panose="00020600040101010101" pitchFamily="18" charset="-122"/>
              <a:ea typeface="阿里巴巴普惠体 Heavy" panose="00020600040101010101" pitchFamily="18" charset="-122"/>
            </a:endParaRPr>
          </a:p>
        </p:txBody>
      </p:sp>
      <p:sp>
        <p:nvSpPr>
          <p:cNvPr id="12" name="文本框 11">
            <a:extLst>
              <a:ext uri="{FF2B5EF4-FFF2-40B4-BE49-F238E27FC236}">
                <a16:creationId xmlns:a16="http://schemas.microsoft.com/office/drawing/2014/main" xmlns="" id="{ED7EFAF8-F460-4493-A658-4D3A9660A57D}"/>
              </a:ext>
            </a:extLst>
          </p:cNvPr>
          <p:cNvSpPr txBox="1"/>
          <p:nvPr/>
        </p:nvSpPr>
        <p:spPr>
          <a:xfrm>
            <a:off x="3824286" y="2676646"/>
            <a:ext cx="1367683" cy="646331"/>
          </a:xfrm>
          <a:prstGeom prst="rect">
            <a:avLst/>
          </a:prstGeom>
          <a:noFill/>
        </p:spPr>
        <p:txBody>
          <a:bodyPr wrap="none" rtlCol="0">
            <a:spAutoFit/>
          </a:bodyPr>
          <a:lstStyle/>
          <a:p>
            <a:pPr algn="r"/>
            <a:r>
              <a:rPr lang="en-US" altLang="zh-CN" sz="3600" spc="300" dirty="0">
                <a:solidFill>
                  <a:schemeClr val="bg1"/>
                </a:solidFill>
                <a:latin typeface="阿里巴巴普惠体 Heavy" panose="00020600040101010101" pitchFamily="18" charset="-122"/>
                <a:ea typeface="阿里巴巴普惠体 Heavy" panose="00020600040101010101" pitchFamily="18" charset="-122"/>
              </a:rPr>
              <a:t>02</a:t>
            </a:r>
            <a:r>
              <a:rPr lang="en-US" altLang="zh-CN" sz="2000" spc="300" dirty="0">
                <a:solidFill>
                  <a:srgbClr val="A0A0A0"/>
                </a:solidFill>
                <a:latin typeface="阿里巴巴普惠体 Heavy" panose="00020600040101010101" pitchFamily="18" charset="-122"/>
                <a:ea typeface="阿里巴巴普惠体 Heavy" panose="00020600040101010101" pitchFamily="18" charset="-122"/>
              </a:rPr>
              <a:t>/04</a:t>
            </a:r>
            <a:endParaRPr lang="zh-CN" altLang="en-US" sz="2000" spc="300" dirty="0">
              <a:solidFill>
                <a:srgbClr val="A0A0A0"/>
              </a:solidFill>
              <a:latin typeface="阿里巴巴普惠体 Heavy" panose="00020600040101010101" pitchFamily="18" charset="-122"/>
              <a:ea typeface="阿里巴巴普惠体 Heavy" panose="00020600040101010101" pitchFamily="18" charset="-122"/>
            </a:endParaRPr>
          </a:p>
        </p:txBody>
      </p:sp>
      <p:sp>
        <p:nvSpPr>
          <p:cNvPr id="14" name="文本框 13">
            <a:extLst>
              <a:ext uri="{FF2B5EF4-FFF2-40B4-BE49-F238E27FC236}">
                <a16:creationId xmlns:a16="http://schemas.microsoft.com/office/drawing/2014/main" xmlns="" id="{BA61645C-A42E-487F-BC15-65755BBFC723}"/>
              </a:ext>
            </a:extLst>
          </p:cNvPr>
          <p:cNvSpPr txBox="1"/>
          <p:nvPr/>
        </p:nvSpPr>
        <p:spPr>
          <a:xfrm>
            <a:off x="746439" y="3429000"/>
            <a:ext cx="1763295"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5" name="文本框 14">
            <a:extLst>
              <a:ext uri="{FF2B5EF4-FFF2-40B4-BE49-F238E27FC236}">
                <a16:creationId xmlns:a16="http://schemas.microsoft.com/office/drawing/2014/main" xmlns="" id="{7A0BFCA2-0234-48CB-A7E0-6F6C90BC79B6}"/>
              </a:ext>
            </a:extLst>
          </p:cNvPr>
          <p:cNvSpPr txBox="1"/>
          <p:nvPr/>
        </p:nvSpPr>
        <p:spPr>
          <a:xfrm>
            <a:off x="3859011" y="3429000"/>
            <a:ext cx="1763295"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6" name="文本框 15">
            <a:extLst>
              <a:ext uri="{FF2B5EF4-FFF2-40B4-BE49-F238E27FC236}">
                <a16:creationId xmlns:a16="http://schemas.microsoft.com/office/drawing/2014/main" xmlns="" id="{D3273C7B-4F89-4518-BF73-0F621B8804DC}"/>
              </a:ext>
            </a:extLst>
          </p:cNvPr>
          <p:cNvSpPr txBox="1"/>
          <p:nvPr/>
        </p:nvSpPr>
        <p:spPr>
          <a:xfrm>
            <a:off x="7030811" y="3429000"/>
            <a:ext cx="1763295"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7" name="文本框 16">
            <a:extLst>
              <a:ext uri="{FF2B5EF4-FFF2-40B4-BE49-F238E27FC236}">
                <a16:creationId xmlns:a16="http://schemas.microsoft.com/office/drawing/2014/main" xmlns="" id="{A2B84A58-CF86-4C08-948D-C282C90F4780}"/>
              </a:ext>
            </a:extLst>
          </p:cNvPr>
          <p:cNvSpPr txBox="1"/>
          <p:nvPr/>
        </p:nvSpPr>
        <p:spPr>
          <a:xfrm>
            <a:off x="10294871" y="3429000"/>
            <a:ext cx="1763295"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8" name="文本框 17">
            <a:extLst>
              <a:ext uri="{FF2B5EF4-FFF2-40B4-BE49-F238E27FC236}">
                <a16:creationId xmlns:a16="http://schemas.microsoft.com/office/drawing/2014/main" xmlns="" id="{37ECC85F-C794-41CA-9FFB-F59D265B82EB}"/>
              </a:ext>
            </a:extLst>
          </p:cNvPr>
          <p:cNvSpPr txBox="1"/>
          <p:nvPr/>
        </p:nvSpPr>
        <p:spPr>
          <a:xfrm>
            <a:off x="746440" y="4480691"/>
            <a:ext cx="137172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9" name="文本框 18">
            <a:extLst>
              <a:ext uri="{FF2B5EF4-FFF2-40B4-BE49-F238E27FC236}">
                <a16:creationId xmlns:a16="http://schemas.microsoft.com/office/drawing/2014/main" xmlns="" id="{A29D0559-0E86-42BB-9041-A3FF818984FC}"/>
              </a:ext>
            </a:extLst>
          </p:cNvPr>
          <p:cNvSpPr txBox="1"/>
          <p:nvPr/>
        </p:nvSpPr>
        <p:spPr>
          <a:xfrm>
            <a:off x="3859011" y="4480691"/>
            <a:ext cx="137172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0" name="文本框 19">
            <a:extLst>
              <a:ext uri="{FF2B5EF4-FFF2-40B4-BE49-F238E27FC236}">
                <a16:creationId xmlns:a16="http://schemas.microsoft.com/office/drawing/2014/main" xmlns="" id="{30DE3B66-5CB1-44E7-9183-9E9CBD6A3639}"/>
              </a:ext>
            </a:extLst>
          </p:cNvPr>
          <p:cNvSpPr txBox="1"/>
          <p:nvPr/>
        </p:nvSpPr>
        <p:spPr>
          <a:xfrm>
            <a:off x="7030811" y="4480691"/>
            <a:ext cx="137172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1" name="文本框 20">
            <a:extLst>
              <a:ext uri="{FF2B5EF4-FFF2-40B4-BE49-F238E27FC236}">
                <a16:creationId xmlns:a16="http://schemas.microsoft.com/office/drawing/2014/main" xmlns="" id="{35EE0576-484D-4783-80CD-B50A0A7EDEA6}"/>
              </a:ext>
            </a:extLst>
          </p:cNvPr>
          <p:cNvSpPr txBox="1"/>
          <p:nvPr/>
        </p:nvSpPr>
        <p:spPr>
          <a:xfrm>
            <a:off x="10294871" y="4480691"/>
            <a:ext cx="137172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24" name="直接连接符 23">
            <a:extLst>
              <a:ext uri="{FF2B5EF4-FFF2-40B4-BE49-F238E27FC236}">
                <a16:creationId xmlns:a16="http://schemas.microsoft.com/office/drawing/2014/main" xmlns="" id="{04CC90DE-BCEA-4F37-8A84-ED115E18403F}"/>
              </a:ext>
            </a:extLst>
          </p:cNvPr>
          <p:cNvCxnSpPr>
            <a:cxnSpLocks/>
          </p:cNvCxnSpPr>
          <p:nvPr/>
        </p:nvCxnSpPr>
        <p:spPr>
          <a:xfrm>
            <a:off x="731838" y="241160"/>
            <a:ext cx="3840162"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8E024C07-DBAD-4F05-8867-2BE7FDB75AC1}"/>
              </a:ext>
            </a:extLst>
          </p:cNvPr>
          <p:cNvSpPr txBox="1"/>
          <p:nvPr/>
        </p:nvSpPr>
        <p:spPr>
          <a:xfrm>
            <a:off x="6943471" y="145072"/>
            <a:ext cx="1353062" cy="246221"/>
          </a:xfrm>
          <a:prstGeom prst="rect">
            <a:avLst/>
          </a:prstGeom>
          <a:noFill/>
        </p:spPr>
        <p:txBody>
          <a:bodyPr wrap="square">
            <a:spAutoFit/>
          </a:bodyPr>
          <a:lstStyle/>
          <a:p>
            <a:r>
              <a:rPr lang="en-US" altLang="zh-CN"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rPr>
              <a:t>Enter your  title</a:t>
            </a:r>
            <a:endParaRPr lang="zh-CN" altLang="en-US"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endParaRPr>
          </a:p>
        </p:txBody>
      </p:sp>
      <p:sp>
        <p:nvSpPr>
          <p:cNvPr id="26" name="文本框 25">
            <a:extLst>
              <a:ext uri="{FF2B5EF4-FFF2-40B4-BE49-F238E27FC236}">
                <a16:creationId xmlns:a16="http://schemas.microsoft.com/office/drawing/2014/main" xmlns="" id="{66E467E2-76FA-4DC1-9035-D4475C1C9980}"/>
              </a:ext>
            </a:extLst>
          </p:cNvPr>
          <p:cNvSpPr txBox="1"/>
          <p:nvPr/>
        </p:nvSpPr>
        <p:spPr>
          <a:xfrm>
            <a:off x="8699936" y="145072"/>
            <a:ext cx="1353062" cy="246221"/>
          </a:xfrm>
          <a:prstGeom prst="rect">
            <a:avLst/>
          </a:prstGeom>
          <a:noFill/>
        </p:spPr>
        <p:txBody>
          <a:bodyPr wrap="square">
            <a:spAutoFit/>
          </a:bodyPr>
          <a:lstStyle/>
          <a:p>
            <a:r>
              <a:rPr lang="en-US" altLang="zh-CN"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rPr>
              <a:t>Enter your  title</a:t>
            </a:r>
            <a:endParaRPr lang="zh-CN" altLang="en-US"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endParaRPr>
          </a:p>
        </p:txBody>
      </p:sp>
      <p:sp>
        <p:nvSpPr>
          <p:cNvPr id="27" name="文本框 26">
            <a:extLst>
              <a:ext uri="{FF2B5EF4-FFF2-40B4-BE49-F238E27FC236}">
                <a16:creationId xmlns:a16="http://schemas.microsoft.com/office/drawing/2014/main" xmlns="" id="{AA9D4E39-6F4F-4B2A-8D05-420F7B17D70D}"/>
              </a:ext>
            </a:extLst>
          </p:cNvPr>
          <p:cNvSpPr txBox="1"/>
          <p:nvPr/>
        </p:nvSpPr>
        <p:spPr>
          <a:xfrm>
            <a:off x="10456401" y="145072"/>
            <a:ext cx="1353062" cy="246221"/>
          </a:xfrm>
          <a:prstGeom prst="rect">
            <a:avLst/>
          </a:prstGeom>
          <a:noFill/>
        </p:spPr>
        <p:txBody>
          <a:bodyPr wrap="square">
            <a:spAutoFit/>
          </a:bodyPr>
          <a:lstStyle/>
          <a:p>
            <a:r>
              <a:rPr lang="en-US" altLang="zh-CN"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rPr>
              <a:t>Enter your  title</a:t>
            </a:r>
            <a:endParaRPr lang="zh-CN" altLang="en-US" sz="1000" dirty="0">
              <a:solidFill>
                <a:srgbClr val="A0A0A0"/>
              </a:solidFill>
              <a:latin typeface="阿里巴巴普惠体 Light" panose="00020600040101010101" pitchFamily="18" charset="-122"/>
              <a:ea typeface="阿里巴巴普惠体 Light" panose="00020600040101010101" pitchFamily="18" charset="-122"/>
              <a:sym typeface="阿里巴巴普惠体 Light" panose="00020600040101010101" pitchFamily="18" charset="-122"/>
            </a:endParaRPr>
          </a:p>
        </p:txBody>
      </p:sp>
    </p:spTree>
    <p:extLst>
      <p:ext uri="{BB962C8B-B14F-4D97-AF65-F5344CB8AC3E}">
        <p14:creationId xmlns:p14="http://schemas.microsoft.com/office/powerpoint/2010/main" val="3632294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4" name="椭圆 1813">
            <a:extLst>
              <a:ext uri="{FF2B5EF4-FFF2-40B4-BE49-F238E27FC236}">
                <a16:creationId xmlns:a16="http://schemas.microsoft.com/office/drawing/2014/main" xmlns="" id="{516A2E9C-4555-43B2-AA1F-B7B83CE3F465}"/>
              </a:ext>
            </a:extLst>
          </p:cNvPr>
          <p:cNvSpPr/>
          <p:nvPr/>
        </p:nvSpPr>
        <p:spPr>
          <a:xfrm>
            <a:off x="551945" y="721239"/>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9" name="PA-文本框 10">
            <a:extLst>
              <a:ext uri="{FF2B5EF4-FFF2-40B4-BE49-F238E27FC236}">
                <a16:creationId xmlns:a16="http://schemas.microsoft.com/office/drawing/2014/main" xmlns="" id="{CF015262-8F08-447A-B1B0-9958F54EDB68}"/>
              </a:ext>
            </a:extLst>
          </p:cNvPr>
          <p:cNvSpPr txBox="1"/>
          <p:nvPr>
            <p:custDataLst>
              <p:tags r:id="rId2"/>
            </p:custDataLst>
          </p:nvPr>
        </p:nvSpPr>
        <p:spPr>
          <a:xfrm>
            <a:off x="654459" y="1679631"/>
            <a:ext cx="493170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1665" name="组合 1664">
            <a:extLst>
              <a:ext uri="{FF2B5EF4-FFF2-40B4-BE49-F238E27FC236}">
                <a16:creationId xmlns:a16="http://schemas.microsoft.com/office/drawing/2014/main" xmlns="" id="{8D660B84-3F61-4A1D-9879-461D9DAEBE1D}"/>
              </a:ext>
            </a:extLst>
          </p:cNvPr>
          <p:cNvGrpSpPr/>
          <p:nvPr/>
        </p:nvGrpSpPr>
        <p:grpSpPr>
          <a:xfrm>
            <a:off x="7296161" y="1207459"/>
            <a:ext cx="4147018" cy="3937042"/>
            <a:chOff x="4216400" y="1644650"/>
            <a:chExt cx="3762375" cy="3571875"/>
          </a:xfrm>
        </p:grpSpPr>
        <p:sp>
          <p:nvSpPr>
            <p:cNvPr id="1666" name="矩形 1665">
              <a:extLst>
                <a:ext uri="{FF2B5EF4-FFF2-40B4-BE49-F238E27FC236}">
                  <a16:creationId xmlns:a16="http://schemas.microsoft.com/office/drawing/2014/main" xmlns="" id="{5ECCBFF9-4779-442B-BA1C-B1BFCF38C322}"/>
                </a:ext>
              </a:extLst>
            </p:cNvPr>
            <p:cNvSpPr/>
            <p:nvPr/>
          </p:nvSpPr>
          <p:spPr bwMode="auto">
            <a:xfrm>
              <a:off x="4216400" y="1644650"/>
              <a:ext cx="3759200" cy="356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7" name="任意多边形 4">
              <a:extLst>
                <a:ext uri="{FF2B5EF4-FFF2-40B4-BE49-F238E27FC236}">
                  <a16:creationId xmlns:a16="http://schemas.microsoft.com/office/drawing/2014/main" xmlns="" id="{09CE3419-1948-4240-BF13-68A717461AA4}"/>
                </a:ext>
              </a:extLst>
            </p:cNvPr>
            <p:cNvSpPr/>
            <p:nvPr/>
          </p:nvSpPr>
          <p:spPr bwMode="auto">
            <a:xfrm>
              <a:off x="5711825" y="2471738"/>
              <a:ext cx="422275" cy="2352675"/>
            </a:xfrm>
            <a:custGeom>
              <a:avLst/>
              <a:gdLst>
                <a:gd name="T0" fmla="*/ 0 w 112"/>
                <a:gd name="T1" fmla="*/ 0 h 623"/>
                <a:gd name="T2" fmla="*/ 95 w 112"/>
                <a:gd name="T3" fmla="*/ 0 h 623"/>
                <a:gd name="T4" fmla="*/ 112 w 112"/>
                <a:gd name="T5" fmla="*/ 17 h 623"/>
                <a:gd name="T6" fmla="*/ 112 w 112"/>
                <a:gd name="T7" fmla="*/ 17 h 623"/>
                <a:gd name="T8" fmla="*/ 112 w 112"/>
                <a:gd name="T9" fmla="*/ 606 h 623"/>
                <a:gd name="T10" fmla="*/ 95 w 112"/>
                <a:gd name="T11" fmla="*/ 623 h 623"/>
                <a:gd name="T12" fmla="*/ 95 w 112"/>
                <a:gd name="T13" fmla="*/ 623 h 623"/>
                <a:gd name="T14" fmla="*/ 0 w 112"/>
                <a:gd name="T15" fmla="*/ 623 h 623"/>
                <a:gd name="T16" fmla="*/ 0 w 112"/>
                <a:gd name="T17" fmla="*/ 623 h 623"/>
                <a:gd name="T18" fmla="*/ 0 w 112"/>
                <a:gd name="T19"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623">
                  <a:moveTo>
                    <a:pt x="0" y="0"/>
                  </a:moveTo>
                  <a:cubicBezTo>
                    <a:pt x="95" y="0"/>
                    <a:pt x="95" y="0"/>
                    <a:pt x="95" y="0"/>
                  </a:cubicBezTo>
                  <a:cubicBezTo>
                    <a:pt x="104" y="0"/>
                    <a:pt x="112" y="8"/>
                    <a:pt x="112" y="17"/>
                  </a:cubicBezTo>
                  <a:cubicBezTo>
                    <a:pt x="112" y="17"/>
                    <a:pt x="112" y="17"/>
                    <a:pt x="112" y="17"/>
                  </a:cubicBezTo>
                  <a:cubicBezTo>
                    <a:pt x="112" y="606"/>
                    <a:pt x="112" y="606"/>
                    <a:pt x="112" y="606"/>
                  </a:cubicBezTo>
                  <a:cubicBezTo>
                    <a:pt x="112" y="615"/>
                    <a:pt x="104" y="623"/>
                    <a:pt x="95" y="623"/>
                  </a:cubicBezTo>
                  <a:cubicBezTo>
                    <a:pt x="95" y="623"/>
                    <a:pt x="95" y="623"/>
                    <a:pt x="95" y="623"/>
                  </a:cubicBezTo>
                  <a:cubicBezTo>
                    <a:pt x="0" y="623"/>
                    <a:pt x="0" y="623"/>
                    <a:pt x="0" y="623"/>
                  </a:cubicBezTo>
                  <a:cubicBezTo>
                    <a:pt x="0" y="623"/>
                    <a:pt x="0" y="623"/>
                    <a:pt x="0" y="623"/>
                  </a:cubicBezTo>
                  <a:cubicBezTo>
                    <a:pt x="0" y="0"/>
                    <a:pt x="0" y="0"/>
                    <a:pt x="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8" name="任意多边形 5">
              <a:extLst>
                <a:ext uri="{FF2B5EF4-FFF2-40B4-BE49-F238E27FC236}">
                  <a16:creationId xmlns:a16="http://schemas.microsoft.com/office/drawing/2014/main" xmlns="" id="{0B87227E-5AD6-4CFB-BD64-AB701E19152A}"/>
                </a:ext>
              </a:extLst>
            </p:cNvPr>
            <p:cNvSpPr/>
            <p:nvPr/>
          </p:nvSpPr>
          <p:spPr bwMode="auto">
            <a:xfrm>
              <a:off x="5703888" y="2463800"/>
              <a:ext cx="438150" cy="2368550"/>
            </a:xfrm>
            <a:custGeom>
              <a:avLst/>
              <a:gdLst>
                <a:gd name="T0" fmla="*/ 97 w 116"/>
                <a:gd name="T1" fmla="*/ 627 h 627"/>
                <a:gd name="T2" fmla="*/ 2 w 116"/>
                <a:gd name="T3" fmla="*/ 627 h 627"/>
                <a:gd name="T4" fmla="*/ 0 w 116"/>
                <a:gd name="T5" fmla="*/ 625 h 627"/>
                <a:gd name="T6" fmla="*/ 0 w 116"/>
                <a:gd name="T7" fmla="*/ 2 h 627"/>
                <a:gd name="T8" fmla="*/ 2 w 116"/>
                <a:gd name="T9" fmla="*/ 0 h 627"/>
                <a:gd name="T10" fmla="*/ 97 w 116"/>
                <a:gd name="T11" fmla="*/ 0 h 627"/>
                <a:gd name="T12" fmla="*/ 116 w 116"/>
                <a:gd name="T13" fmla="*/ 19 h 627"/>
                <a:gd name="T14" fmla="*/ 116 w 116"/>
                <a:gd name="T15" fmla="*/ 608 h 627"/>
                <a:gd name="T16" fmla="*/ 97 w 116"/>
                <a:gd name="T17" fmla="*/ 627 h 627"/>
                <a:gd name="T18" fmla="*/ 4 w 116"/>
                <a:gd name="T19" fmla="*/ 622 h 627"/>
                <a:gd name="T20" fmla="*/ 97 w 116"/>
                <a:gd name="T21" fmla="*/ 622 h 627"/>
                <a:gd name="T22" fmla="*/ 112 w 116"/>
                <a:gd name="T23" fmla="*/ 608 h 627"/>
                <a:gd name="T24" fmla="*/ 112 w 116"/>
                <a:gd name="T25" fmla="*/ 19 h 627"/>
                <a:gd name="T26" fmla="*/ 97 w 116"/>
                <a:gd name="T27" fmla="*/ 4 h 627"/>
                <a:gd name="T28" fmla="*/ 97 w 116"/>
                <a:gd name="T29" fmla="*/ 4 h 627"/>
                <a:gd name="T30" fmla="*/ 4 w 116"/>
                <a:gd name="T31" fmla="*/ 4 h 627"/>
                <a:gd name="T32" fmla="*/ 4 w 116"/>
                <a:gd name="T33" fmla="*/ 622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627">
                  <a:moveTo>
                    <a:pt x="97" y="627"/>
                  </a:moveTo>
                  <a:cubicBezTo>
                    <a:pt x="2" y="627"/>
                    <a:pt x="2" y="627"/>
                    <a:pt x="2" y="627"/>
                  </a:cubicBezTo>
                  <a:cubicBezTo>
                    <a:pt x="1" y="627"/>
                    <a:pt x="0" y="626"/>
                    <a:pt x="0" y="625"/>
                  </a:cubicBezTo>
                  <a:cubicBezTo>
                    <a:pt x="0" y="2"/>
                    <a:pt x="0" y="2"/>
                    <a:pt x="0" y="2"/>
                  </a:cubicBezTo>
                  <a:cubicBezTo>
                    <a:pt x="0" y="1"/>
                    <a:pt x="1" y="0"/>
                    <a:pt x="2" y="0"/>
                  </a:cubicBezTo>
                  <a:cubicBezTo>
                    <a:pt x="97" y="0"/>
                    <a:pt x="97" y="0"/>
                    <a:pt x="97" y="0"/>
                  </a:cubicBezTo>
                  <a:cubicBezTo>
                    <a:pt x="107" y="0"/>
                    <a:pt x="116" y="9"/>
                    <a:pt x="116" y="19"/>
                  </a:cubicBezTo>
                  <a:cubicBezTo>
                    <a:pt x="116" y="608"/>
                    <a:pt x="116" y="608"/>
                    <a:pt x="116" y="608"/>
                  </a:cubicBezTo>
                  <a:cubicBezTo>
                    <a:pt x="116" y="618"/>
                    <a:pt x="107" y="627"/>
                    <a:pt x="97" y="627"/>
                  </a:cubicBezTo>
                  <a:close/>
                  <a:moveTo>
                    <a:pt x="4" y="622"/>
                  </a:moveTo>
                  <a:cubicBezTo>
                    <a:pt x="97" y="622"/>
                    <a:pt x="97" y="622"/>
                    <a:pt x="97" y="622"/>
                  </a:cubicBezTo>
                  <a:cubicBezTo>
                    <a:pt x="105" y="622"/>
                    <a:pt x="112" y="616"/>
                    <a:pt x="112" y="608"/>
                  </a:cubicBezTo>
                  <a:cubicBezTo>
                    <a:pt x="112" y="19"/>
                    <a:pt x="112" y="19"/>
                    <a:pt x="112" y="19"/>
                  </a:cubicBezTo>
                  <a:cubicBezTo>
                    <a:pt x="112" y="11"/>
                    <a:pt x="105" y="4"/>
                    <a:pt x="97" y="4"/>
                  </a:cubicBezTo>
                  <a:cubicBezTo>
                    <a:pt x="97" y="4"/>
                    <a:pt x="97" y="4"/>
                    <a:pt x="97" y="4"/>
                  </a:cubicBezTo>
                  <a:cubicBezTo>
                    <a:pt x="4" y="4"/>
                    <a:pt x="4" y="4"/>
                    <a:pt x="4" y="4"/>
                  </a:cubicBezTo>
                  <a:lnTo>
                    <a:pt x="4" y="62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9" name="任意多边形 6">
              <a:extLst>
                <a:ext uri="{FF2B5EF4-FFF2-40B4-BE49-F238E27FC236}">
                  <a16:creationId xmlns:a16="http://schemas.microsoft.com/office/drawing/2014/main" xmlns="" id="{A6A17A4B-BC01-40DD-BC0E-72A853B3BBBD}"/>
                </a:ext>
              </a:extLst>
            </p:cNvPr>
            <p:cNvSpPr/>
            <p:nvPr/>
          </p:nvSpPr>
          <p:spPr bwMode="auto">
            <a:xfrm>
              <a:off x="4227513" y="2419350"/>
              <a:ext cx="257175" cy="2355850"/>
            </a:xfrm>
            <a:custGeom>
              <a:avLst/>
              <a:gdLst>
                <a:gd name="T0" fmla="*/ 98 w 162"/>
                <a:gd name="T1" fmla="*/ 0 h 1484"/>
                <a:gd name="T2" fmla="*/ 0 w 162"/>
                <a:gd name="T3" fmla="*/ 45 h 1484"/>
                <a:gd name="T4" fmla="*/ 57 w 162"/>
                <a:gd name="T5" fmla="*/ 1484 h 1484"/>
                <a:gd name="T6" fmla="*/ 162 w 162"/>
                <a:gd name="T7" fmla="*/ 1484 h 1484"/>
                <a:gd name="T8" fmla="*/ 98 w 162"/>
                <a:gd name="T9" fmla="*/ 0 h 1484"/>
              </a:gdLst>
              <a:ahLst/>
              <a:cxnLst>
                <a:cxn ang="0">
                  <a:pos x="T0" y="T1"/>
                </a:cxn>
                <a:cxn ang="0">
                  <a:pos x="T2" y="T3"/>
                </a:cxn>
                <a:cxn ang="0">
                  <a:pos x="T4" y="T5"/>
                </a:cxn>
                <a:cxn ang="0">
                  <a:pos x="T6" y="T7"/>
                </a:cxn>
                <a:cxn ang="0">
                  <a:pos x="T8" y="T9"/>
                </a:cxn>
              </a:cxnLst>
              <a:rect l="0" t="0" r="r" b="b"/>
              <a:pathLst>
                <a:path w="162" h="1484">
                  <a:moveTo>
                    <a:pt x="98" y="0"/>
                  </a:moveTo>
                  <a:lnTo>
                    <a:pt x="0" y="45"/>
                  </a:lnTo>
                  <a:lnTo>
                    <a:pt x="57" y="1484"/>
                  </a:lnTo>
                  <a:lnTo>
                    <a:pt x="162" y="1484"/>
                  </a:lnTo>
                  <a:lnTo>
                    <a:pt x="98"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0" name="任意多边形 7">
              <a:extLst>
                <a:ext uri="{FF2B5EF4-FFF2-40B4-BE49-F238E27FC236}">
                  <a16:creationId xmlns:a16="http://schemas.microsoft.com/office/drawing/2014/main" xmlns="" id="{D91E116F-02B4-48F9-A2CA-5CED4C1321F9}"/>
                </a:ext>
              </a:extLst>
            </p:cNvPr>
            <p:cNvSpPr/>
            <p:nvPr/>
          </p:nvSpPr>
          <p:spPr bwMode="auto">
            <a:xfrm>
              <a:off x="4219575" y="2411413"/>
              <a:ext cx="273050" cy="2371725"/>
            </a:xfrm>
            <a:custGeom>
              <a:avLst/>
              <a:gdLst>
                <a:gd name="T0" fmla="*/ 70 w 72"/>
                <a:gd name="T1" fmla="*/ 628 h 628"/>
                <a:gd name="T2" fmla="*/ 26 w 72"/>
                <a:gd name="T3" fmla="*/ 628 h 628"/>
                <a:gd name="T4" fmla="*/ 24 w 72"/>
                <a:gd name="T5" fmla="*/ 626 h 628"/>
                <a:gd name="T6" fmla="*/ 0 w 72"/>
                <a:gd name="T7" fmla="*/ 21 h 628"/>
                <a:gd name="T8" fmla="*/ 1 w 72"/>
                <a:gd name="T9" fmla="*/ 19 h 628"/>
                <a:gd name="T10" fmla="*/ 42 w 72"/>
                <a:gd name="T11" fmla="*/ 0 h 628"/>
                <a:gd name="T12" fmla="*/ 44 w 72"/>
                <a:gd name="T13" fmla="*/ 0 h 628"/>
                <a:gd name="T14" fmla="*/ 45 w 72"/>
                <a:gd name="T15" fmla="*/ 2 h 628"/>
                <a:gd name="T16" fmla="*/ 72 w 72"/>
                <a:gd name="T17" fmla="*/ 626 h 628"/>
                <a:gd name="T18" fmla="*/ 71 w 72"/>
                <a:gd name="T19" fmla="*/ 628 h 628"/>
                <a:gd name="T20" fmla="*/ 70 w 72"/>
                <a:gd name="T21" fmla="*/ 628 h 628"/>
                <a:gd name="T22" fmla="*/ 28 w 72"/>
                <a:gd name="T23" fmla="*/ 624 h 628"/>
                <a:gd name="T24" fmla="*/ 68 w 72"/>
                <a:gd name="T25" fmla="*/ 624 h 628"/>
                <a:gd name="T26" fmla="*/ 41 w 72"/>
                <a:gd name="T27" fmla="*/ 5 h 628"/>
                <a:gd name="T28" fmla="*/ 4 w 72"/>
                <a:gd name="T29" fmla="*/ 22 h 628"/>
                <a:gd name="T30" fmla="*/ 28 w 72"/>
                <a:gd name="T31" fmla="*/ 624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628">
                  <a:moveTo>
                    <a:pt x="70" y="628"/>
                  </a:moveTo>
                  <a:cubicBezTo>
                    <a:pt x="26" y="628"/>
                    <a:pt x="26" y="628"/>
                    <a:pt x="26" y="628"/>
                  </a:cubicBezTo>
                  <a:cubicBezTo>
                    <a:pt x="25" y="628"/>
                    <a:pt x="24" y="627"/>
                    <a:pt x="24" y="626"/>
                  </a:cubicBezTo>
                  <a:cubicBezTo>
                    <a:pt x="0" y="21"/>
                    <a:pt x="0" y="21"/>
                    <a:pt x="0" y="21"/>
                  </a:cubicBezTo>
                  <a:cubicBezTo>
                    <a:pt x="0" y="20"/>
                    <a:pt x="0" y="20"/>
                    <a:pt x="1" y="19"/>
                  </a:cubicBezTo>
                  <a:cubicBezTo>
                    <a:pt x="42" y="0"/>
                    <a:pt x="42" y="0"/>
                    <a:pt x="42" y="0"/>
                  </a:cubicBezTo>
                  <a:cubicBezTo>
                    <a:pt x="42" y="0"/>
                    <a:pt x="43" y="0"/>
                    <a:pt x="44" y="0"/>
                  </a:cubicBezTo>
                  <a:cubicBezTo>
                    <a:pt x="44" y="1"/>
                    <a:pt x="45" y="1"/>
                    <a:pt x="45" y="2"/>
                  </a:cubicBezTo>
                  <a:cubicBezTo>
                    <a:pt x="72" y="626"/>
                    <a:pt x="72" y="626"/>
                    <a:pt x="72" y="626"/>
                  </a:cubicBezTo>
                  <a:cubicBezTo>
                    <a:pt x="72" y="627"/>
                    <a:pt x="72" y="627"/>
                    <a:pt x="71" y="628"/>
                  </a:cubicBezTo>
                  <a:cubicBezTo>
                    <a:pt x="71" y="628"/>
                    <a:pt x="70" y="628"/>
                    <a:pt x="70" y="628"/>
                  </a:cubicBezTo>
                  <a:close/>
                  <a:moveTo>
                    <a:pt x="28" y="624"/>
                  </a:moveTo>
                  <a:cubicBezTo>
                    <a:pt x="68" y="624"/>
                    <a:pt x="68" y="624"/>
                    <a:pt x="68" y="624"/>
                  </a:cubicBezTo>
                  <a:cubicBezTo>
                    <a:pt x="41" y="5"/>
                    <a:pt x="41" y="5"/>
                    <a:pt x="41" y="5"/>
                  </a:cubicBezTo>
                  <a:cubicBezTo>
                    <a:pt x="4" y="22"/>
                    <a:pt x="4" y="22"/>
                    <a:pt x="4" y="22"/>
                  </a:cubicBezTo>
                  <a:lnTo>
                    <a:pt x="28" y="62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1" name="任意多边形 8">
              <a:extLst>
                <a:ext uri="{FF2B5EF4-FFF2-40B4-BE49-F238E27FC236}">
                  <a16:creationId xmlns:a16="http://schemas.microsoft.com/office/drawing/2014/main" xmlns="" id="{CC462CD5-1494-46B0-81F4-28D2228D9DD3}"/>
                </a:ext>
              </a:extLst>
            </p:cNvPr>
            <p:cNvSpPr/>
            <p:nvPr/>
          </p:nvSpPr>
          <p:spPr bwMode="auto">
            <a:xfrm>
              <a:off x="4279900" y="2241550"/>
              <a:ext cx="1612900" cy="2779713"/>
            </a:xfrm>
            <a:custGeom>
              <a:avLst/>
              <a:gdLst>
                <a:gd name="T0" fmla="*/ 407 w 427"/>
                <a:gd name="T1" fmla="*/ 668 h 736"/>
                <a:gd name="T2" fmla="*/ 378 w 427"/>
                <a:gd name="T3" fmla="*/ 706 h 736"/>
                <a:gd name="T4" fmla="*/ 48 w 427"/>
                <a:gd name="T5" fmla="*/ 706 h 736"/>
                <a:gd name="T6" fmla="*/ 19 w 427"/>
                <a:gd name="T7" fmla="*/ 668 h 736"/>
                <a:gd name="T8" fmla="*/ 0 w 427"/>
                <a:gd name="T9" fmla="*/ 61 h 736"/>
                <a:gd name="T10" fmla="*/ 31 w 427"/>
                <a:gd name="T11" fmla="*/ 21 h 736"/>
                <a:gd name="T12" fmla="*/ 213 w 427"/>
                <a:gd name="T13" fmla="*/ 1 h 736"/>
                <a:gd name="T14" fmla="*/ 396 w 427"/>
                <a:gd name="T15" fmla="*/ 21 h 736"/>
                <a:gd name="T16" fmla="*/ 426 w 427"/>
                <a:gd name="T17" fmla="*/ 61 h 736"/>
                <a:gd name="T18" fmla="*/ 407 w 427"/>
                <a:gd name="T19" fmla="*/ 668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7" h="736">
                  <a:moveTo>
                    <a:pt x="407" y="668"/>
                  </a:moveTo>
                  <a:cubicBezTo>
                    <a:pt x="407" y="686"/>
                    <a:pt x="395" y="701"/>
                    <a:pt x="378" y="706"/>
                  </a:cubicBezTo>
                  <a:cubicBezTo>
                    <a:pt x="270" y="736"/>
                    <a:pt x="156" y="736"/>
                    <a:pt x="48" y="706"/>
                  </a:cubicBezTo>
                  <a:cubicBezTo>
                    <a:pt x="32" y="701"/>
                    <a:pt x="20" y="686"/>
                    <a:pt x="19" y="668"/>
                  </a:cubicBezTo>
                  <a:cubicBezTo>
                    <a:pt x="0" y="61"/>
                    <a:pt x="0" y="61"/>
                    <a:pt x="0" y="61"/>
                  </a:cubicBezTo>
                  <a:cubicBezTo>
                    <a:pt x="0" y="42"/>
                    <a:pt x="12" y="26"/>
                    <a:pt x="31" y="21"/>
                  </a:cubicBezTo>
                  <a:cubicBezTo>
                    <a:pt x="91" y="7"/>
                    <a:pt x="152" y="0"/>
                    <a:pt x="213" y="1"/>
                  </a:cubicBezTo>
                  <a:cubicBezTo>
                    <a:pt x="275" y="0"/>
                    <a:pt x="336" y="7"/>
                    <a:pt x="396" y="21"/>
                  </a:cubicBezTo>
                  <a:cubicBezTo>
                    <a:pt x="414" y="26"/>
                    <a:pt x="427" y="42"/>
                    <a:pt x="426" y="61"/>
                  </a:cubicBezTo>
                  <a:lnTo>
                    <a:pt x="407" y="6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2" name="任意多边形 9">
              <a:extLst>
                <a:ext uri="{FF2B5EF4-FFF2-40B4-BE49-F238E27FC236}">
                  <a16:creationId xmlns:a16="http://schemas.microsoft.com/office/drawing/2014/main" xmlns="" id="{A0C8CB88-9054-452F-8ABB-676E2F171288}"/>
                </a:ext>
              </a:extLst>
            </p:cNvPr>
            <p:cNvSpPr/>
            <p:nvPr/>
          </p:nvSpPr>
          <p:spPr bwMode="auto">
            <a:xfrm>
              <a:off x="4273550" y="2238375"/>
              <a:ext cx="1622425" cy="2774950"/>
            </a:xfrm>
            <a:custGeom>
              <a:avLst/>
              <a:gdLst>
                <a:gd name="T0" fmla="*/ 215 w 430"/>
                <a:gd name="T1" fmla="*/ 731 h 735"/>
                <a:gd name="T2" fmla="*/ 50 w 430"/>
                <a:gd name="T3" fmla="*/ 709 h 735"/>
                <a:gd name="T4" fmla="*/ 19 w 430"/>
                <a:gd name="T5" fmla="*/ 670 h 735"/>
                <a:gd name="T6" fmla="*/ 0 w 430"/>
                <a:gd name="T7" fmla="*/ 62 h 735"/>
                <a:gd name="T8" fmla="*/ 32 w 430"/>
                <a:gd name="T9" fmla="*/ 20 h 735"/>
                <a:gd name="T10" fmla="*/ 215 w 430"/>
                <a:gd name="T11" fmla="*/ 0 h 735"/>
                <a:gd name="T12" fmla="*/ 398 w 430"/>
                <a:gd name="T13" fmla="*/ 20 h 735"/>
                <a:gd name="T14" fmla="*/ 430 w 430"/>
                <a:gd name="T15" fmla="*/ 62 h 735"/>
                <a:gd name="T16" fmla="*/ 411 w 430"/>
                <a:gd name="T17" fmla="*/ 669 h 735"/>
                <a:gd name="T18" fmla="*/ 380 w 430"/>
                <a:gd name="T19" fmla="*/ 709 h 735"/>
                <a:gd name="T20" fmla="*/ 215 w 430"/>
                <a:gd name="T21" fmla="*/ 731 h 735"/>
                <a:gd name="T22" fmla="*/ 215 w 430"/>
                <a:gd name="T23" fmla="*/ 4 h 735"/>
                <a:gd name="T24" fmla="*/ 34 w 430"/>
                <a:gd name="T25" fmla="*/ 24 h 735"/>
                <a:gd name="T26" fmla="*/ 4 w 430"/>
                <a:gd name="T27" fmla="*/ 62 h 735"/>
                <a:gd name="T28" fmla="*/ 23 w 430"/>
                <a:gd name="T29" fmla="*/ 669 h 735"/>
                <a:gd name="T30" fmla="*/ 51 w 430"/>
                <a:gd name="T31" fmla="*/ 705 h 735"/>
                <a:gd name="T32" fmla="*/ 380 w 430"/>
                <a:gd name="T33" fmla="*/ 705 h 735"/>
                <a:gd name="T34" fmla="*/ 407 w 430"/>
                <a:gd name="T35" fmla="*/ 669 h 735"/>
                <a:gd name="T36" fmla="*/ 407 w 430"/>
                <a:gd name="T37" fmla="*/ 669 h 735"/>
                <a:gd name="T38" fmla="*/ 426 w 430"/>
                <a:gd name="T39" fmla="*/ 62 h 735"/>
                <a:gd name="T40" fmla="*/ 397 w 430"/>
                <a:gd name="T41" fmla="*/ 24 h 735"/>
                <a:gd name="T42" fmla="*/ 215 w 430"/>
                <a:gd name="T43" fmla="*/ 4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0" h="735">
                  <a:moveTo>
                    <a:pt x="215" y="731"/>
                  </a:moveTo>
                  <a:cubicBezTo>
                    <a:pt x="159" y="732"/>
                    <a:pt x="104" y="724"/>
                    <a:pt x="50" y="709"/>
                  </a:cubicBezTo>
                  <a:cubicBezTo>
                    <a:pt x="32" y="704"/>
                    <a:pt x="20" y="688"/>
                    <a:pt x="19" y="670"/>
                  </a:cubicBezTo>
                  <a:cubicBezTo>
                    <a:pt x="0" y="62"/>
                    <a:pt x="0" y="62"/>
                    <a:pt x="0" y="62"/>
                  </a:cubicBezTo>
                  <a:cubicBezTo>
                    <a:pt x="0" y="43"/>
                    <a:pt x="13" y="25"/>
                    <a:pt x="32" y="20"/>
                  </a:cubicBezTo>
                  <a:cubicBezTo>
                    <a:pt x="70" y="11"/>
                    <a:pt x="132" y="0"/>
                    <a:pt x="215" y="0"/>
                  </a:cubicBezTo>
                  <a:cubicBezTo>
                    <a:pt x="298" y="0"/>
                    <a:pt x="360" y="11"/>
                    <a:pt x="398" y="20"/>
                  </a:cubicBezTo>
                  <a:cubicBezTo>
                    <a:pt x="417" y="25"/>
                    <a:pt x="430" y="43"/>
                    <a:pt x="430" y="62"/>
                  </a:cubicBezTo>
                  <a:cubicBezTo>
                    <a:pt x="411" y="669"/>
                    <a:pt x="411" y="669"/>
                    <a:pt x="411" y="669"/>
                  </a:cubicBezTo>
                  <a:cubicBezTo>
                    <a:pt x="410" y="688"/>
                    <a:pt x="398" y="704"/>
                    <a:pt x="380" y="709"/>
                  </a:cubicBezTo>
                  <a:cubicBezTo>
                    <a:pt x="327" y="724"/>
                    <a:pt x="271" y="732"/>
                    <a:pt x="215" y="731"/>
                  </a:cubicBezTo>
                  <a:close/>
                  <a:moveTo>
                    <a:pt x="215" y="4"/>
                  </a:moveTo>
                  <a:cubicBezTo>
                    <a:pt x="133" y="4"/>
                    <a:pt x="71" y="15"/>
                    <a:pt x="34" y="24"/>
                  </a:cubicBezTo>
                  <a:cubicBezTo>
                    <a:pt x="16" y="28"/>
                    <a:pt x="4" y="44"/>
                    <a:pt x="4" y="62"/>
                  </a:cubicBezTo>
                  <a:cubicBezTo>
                    <a:pt x="23" y="669"/>
                    <a:pt x="23" y="669"/>
                    <a:pt x="23" y="669"/>
                  </a:cubicBezTo>
                  <a:cubicBezTo>
                    <a:pt x="24" y="686"/>
                    <a:pt x="35" y="700"/>
                    <a:pt x="51" y="705"/>
                  </a:cubicBezTo>
                  <a:cubicBezTo>
                    <a:pt x="158" y="735"/>
                    <a:pt x="272" y="735"/>
                    <a:pt x="380" y="705"/>
                  </a:cubicBezTo>
                  <a:cubicBezTo>
                    <a:pt x="396" y="700"/>
                    <a:pt x="407" y="686"/>
                    <a:pt x="407" y="669"/>
                  </a:cubicBezTo>
                  <a:cubicBezTo>
                    <a:pt x="407" y="669"/>
                    <a:pt x="407" y="669"/>
                    <a:pt x="407" y="669"/>
                  </a:cubicBezTo>
                  <a:cubicBezTo>
                    <a:pt x="426" y="62"/>
                    <a:pt x="426" y="62"/>
                    <a:pt x="426" y="62"/>
                  </a:cubicBezTo>
                  <a:cubicBezTo>
                    <a:pt x="427" y="44"/>
                    <a:pt x="415" y="28"/>
                    <a:pt x="397" y="24"/>
                  </a:cubicBezTo>
                  <a:cubicBezTo>
                    <a:pt x="360" y="15"/>
                    <a:pt x="298" y="4"/>
                    <a:pt x="215" y="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3" name="任意多边形 10">
              <a:extLst>
                <a:ext uri="{FF2B5EF4-FFF2-40B4-BE49-F238E27FC236}">
                  <a16:creationId xmlns:a16="http://schemas.microsoft.com/office/drawing/2014/main" xmlns="" id="{A1A6E337-ECA2-425D-BF38-F977F4E10985}"/>
                </a:ext>
              </a:extLst>
            </p:cNvPr>
            <p:cNvSpPr/>
            <p:nvPr/>
          </p:nvSpPr>
          <p:spPr bwMode="auto">
            <a:xfrm>
              <a:off x="4462463" y="2532063"/>
              <a:ext cx="1249363" cy="963613"/>
            </a:xfrm>
            <a:custGeom>
              <a:avLst/>
              <a:gdLst>
                <a:gd name="T0" fmla="*/ 22 w 331"/>
                <a:gd name="T1" fmla="*/ 0 h 255"/>
                <a:gd name="T2" fmla="*/ 308 w 331"/>
                <a:gd name="T3" fmla="*/ 0 h 255"/>
                <a:gd name="T4" fmla="*/ 331 w 331"/>
                <a:gd name="T5" fmla="*/ 23 h 255"/>
                <a:gd name="T6" fmla="*/ 331 w 331"/>
                <a:gd name="T7" fmla="*/ 232 h 255"/>
                <a:gd name="T8" fmla="*/ 308 w 331"/>
                <a:gd name="T9" fmla="*/ 255 h 255"/>
                <a:gd name="T10" fmla="*/ 22 w 331"/>
                <a:gd name="T11" fmla="*/ 255 h 255"/>
                <a:gd name="T12" fmla="*/ 0 w 331"/>
                <a:gd name="T13" fmla="*/ 232 h 255"/>
                <a:gd name="T14" fmla="*/ 0 w 331"/>
                <a:gd name="T15" fmla="*/ 23 h 255"/>
                <a:gd name="T16" fmla="*/ 22 w 331"/>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255">
                  <a:moveTo>
                    <a:pt x="22" y="0"/>
                  </a:moveTo>
                  <a:cubicBezTo>
                    <a:pt x="308" y="0"/>
                    <a:pt x="308" y="0"/>
                    <a:pt x="308" y="0"/>
                  </a:cubicBezTo>
                  <a:cubicBezTo>
                    <a:pt x="321" y="0"/>
                    <a:pt x="331" y="11"/>
                    <a:pt x="331" y="23"/>
                  </a:cubicBezTo>
                  <a:cubicBezTo>
                    <a:pt x="331" y="232"/>
                    <a:pt x="331" y="232"/>
                    <a:pt x="331" y="232"/>
                  </a:cubicBezTo>
                  <a:cubicBezTo>
                    <a:pt x="331" y="245"/>
                    <a:pt x="321" y="255"/>
                    <a:pt x="308" y="255"/>
                  </a:cubicBezTo>
                  <a:cubicBezTo>
                    <a:pt x="22" y="255"/>
                    <a:pt x="22" y="255"/>
                    <a:pt x="22" y="255"/>
                  </a:cubicBezTo>
                  <a:cubicBezTo>
                    <a:pt x="10" y="255"/>
                    <a:pt x="0" y="245"/>
                    <a:pt x="0" y="232"/>
                  </a:cubicBezTo>
                  <a:cubicBezTo>
                    <a:pt x="0" y="23"/>
                    <a:pt x="0" y="23"/>
                    <a:pt x="0" y="23"/>
                  </a:cubicBezTo>
                  <a:cubicBezTo>
                    <a:pt x="0" y="11"/>
                    <a:pt x="10" y="0"/>
                    <a:pt x="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4" name="任意多边形 11">
              <a:extLst>
                <a:ext uri="{FF2B5EF4-FFF2-40B4-BE49-F238E27FC236}">
                  <a16:creationId xmlns:a16="http://schemas.microsoft.com/office/drawing/2014/main" xmlns="" id="{F8E9B3E4-4608-4BE1-8673-DC36011B77A8}"/>
                </a:ext>
              </a:extLst>
            </p:cNvPr>
            <p:cNvSpPr/>
            <p:nvPr/>
          </p:nvSpPr>
          <p:spPr bwMode="auto">
            <a:xfrm>
              <a:off x="4310063" y="3559175"/>
              <a:ext cx="1552575" cy="180975"/>
            </a:xfrm>
            <a:custGeom>
              <a:avLst/>
              <a:gdLst>
                <a:gd name="T0" fmla="*/ 200 w 411"/>
                <a:gd name="T1" fmla="*/ 30 h 48"/>
                <a:gd name="T2" fmla="*/ 1 w 411"/>
                <a:gd name="T3" fmla="*/ 18 h 48"/>
                <a:gd name="T4" fmla="*/ 0 w 411"/>
                <a:gd name="T5" fmla="*/ 15 h 48"/>
                <a:gd name="T6" fmla="*/ 2 w 411"/>
                <a:gd name="T7" fmla="*/ 13 h 48"/>
                <a:gd name="T8" fmla="*/ 408 w 411"/>
                <a:gd name="T9" fmla="*/ 0 h 48"/>
                <a:gd name="T10" fmla="*/ 411 w 411"/>
                <a:gd name="T11" fmla="*/ 2 h 48"/>
                <a:gd name="T12" fmla="*/ 410 w 411"/>
                <a:gd name="T13" fmla="*/ 4 h 48"/>
                <a:gd name="T14" fmla="*/ 200 w 411"/>
                <a:gd name="T15" fmla="*/ 3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48">
                  <a:moveTo>
                    <a:pt x="200" y="30"/>
                  </a:moveTo>
                  <a:cubicBezTo>
                    <a:pt x="134" y="29"/>
                    <a:pt x="67" y="25"/>
                    <a:pt x="1" y="18"/>
                  </a:cubicBezTo>
                  <a:cubicBezTo>
                    <a:pt x="0" y="17"/>
                    <a:pt x="0" y="16"/>
                    <a:pt x="0" y="15"/>
                  </a:cubicBezTo>
                  <a:cubicBezTo>
                    <a:pt x="0" y="14"/>
                    <a:pt x="1" y="13"/>
                    <a:pt x="2" y="13"/>
                  </a:cubicBezTo>
                  <a:cubicBezTo>
                    <a:pt x="5" y="14"/>
                    <a:pt x="269" y="48"/>
                    <a:pt x="408" y="0"/>
                  </a:cubicBezTo>
                  <a:cubicBezTo>
                    <a:pt x="409" y="0"/>
                    <a:pt x="411" y="1"/>
                    <a:pt x="411" y="2"/>
                  </a:cubicBezTo>
                  <a:cubicBezTo>
                    <a:pt x="411" y="3"/>
                    <a:pt x="411" y="4"/>
                    <a:pt x="410" y="4"/>
                  </a:cubicBezTo>
                  <a:cubicBezTo>
                    <a:pt x="352" y="24"/>
                    <a:pt x="273" y="30"/>
                    <a:pt x="200" y="3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5" name="任意多边形 12">
              <a:extLst>
                <a:ext uri="{FF2B5EF4-FFF2-40B4-BE49-F238E27FC236}">
                  <a16:creationId xmlns:a16="http://schemas.microsoft.com/office/drawing/2014/main" xmlns="" id="{3AFBC865-DA23-4A0D-9D21-0B08D95EC40E}"/>
                </a:ext>
              </a:extLst>
            </p:cNvPr>
            <p:cNvSpPr/>
            <p:nvPr/>
          </p:nvSpPr>
          <p:spPr bwMode="auto">
            <a:xfrm>
              <a:off x="4514850" y="4578350"/>
              <a:ext cx="301625" cy="152400"/>
            </a:xfrm>
            <a:custGeom>
              <a:avLst/>
              <a:gdLst>
                <a:gd name="T0" fmla="*/ 8 w 80"/>
                <a:gd name="T1" fmla="*/ 0 h 40"/>
                <a:gd name="T2" fmla="*/ 73 w 80"/>
                <a:gd name="T3" fmla="*/ 0 h 40"/>
                <a:gd name="T4" fmla="*/ 80 w 80"/>
                <a:gd name="T5" fmla="*/ 8 h 40"/>
                <a:gd name="T6" fmla="*/ 80 w 80"/>
                <a:gd name="T7" fmla="*/ 32 h 40"/>
                <a:gd name="T8" fmla="*/ 73 w 80"/>
                <a:gd name="T9" fmla="*/ 40 h 40"/>
                <a:gd name="T10" fmla="*/ 8 w 80"/>
                <a:gd name="T11" fmla="*/ 40 h 40"/>
                <a:gd name="T12" fmla="*/ 0 w 80"/>
                <a:gd name="T13" fmla="*/ 32 h 40"/>
                <a:gd name="T14" fmla="*/ 0 w 80"/>
                <a:gd name="T15" fmla="*/ 8 h 40"/>
                <a:gd name="T16" fmla="*/ 8 w 80"/>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
                  <a:moveTo>
                    <a:pt x="8" y="0"/>
                  </a:moveTo>
                  <a:cubicBezTo>
                    <a:pt x="73" y="0"/>
                    <a:pt x="73" y="0"/>
                    <a:pt x="73" y="0"/>
                  </a:cubicBezTo>
                  <a:cubicBezTo>
                    <a:pt x="77" y="0"/>
                    <a:pt x="80" y="3"/>
                    <a:pt x="80" y="8"/>
                  </a:cubicBezTo>
                  <a:cubicBezTo>
                    <a:pt x="80" y="32"/>
                    <a:pt x="80" y="32"/>
                    <a:pt x="80" y="32"/>
                  </a:cubicBezTo>
                  <a:cubicBezTo>
                    <a:pt x="80" y="37"/>
                    <a:pt x="77" y="40"/>
                    <a:pt x="73" y="40"/>
                  </a:cubicBezTo>
                  <a:cubicBezTo>
                    <a:pt x="8" y="40"/>
                    <a:pt x="8" y="40"/>
                    <a:pt x="8" y="40"/>
                  </a:cubicBezTo>
                  <a:cubicBezTo>
                    <a:pt x="4" y="40"/>
                    <a:pt x="0" y="37"/>
                    <a:pt x="0" y="32"/>
                  </a:cubicBezTo>
                  <a:cubicBezTo>
                    <a:pt x="0" y="8"/>
                    <a:pt x="0" y="8"/>
                    <a:pt x="0" y="8"/>
                  </a:cubicBezTo>
                  <a:cubicBezTo>
                    <a:pt x="0" y="3"/>
                    <a:pt x="4"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6" name="任意多边形 13">
              <a:extLst>
                <a:ext uri="{FF2B5EF4-FFF2-40B4-BE49-F238E27FC236}">
                  <a16:creationId xmlns:a16="http://schemas.microsoft.com/office/drawing/2014/main" xmlns="" id="{520CAC95-300A-4C6F-97D3-C79C8BF543A6}"/>
                </a:ext>
              </a:extLst>
            </p:cNvPr>
            <p:cNvSpPr/>
            <p:nvPr/>
          </p:nvSpPr>
          <p:spPr bwMode="auto">
            <a:xfrm>
              <a:off x="4506913" y="4572000"/>
              <a:ext cx="317500" cy="165100"/>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10 h 44"/>
                <a:gd name="T16" fmla="*/ 84 w 84"/>
                <a:gd name="T17" fmla="*/ 34 h 44"/>
                <a:gd name="T18" fmla="*/ 75 w 84"/>
                <a:gd name="T19" fmla="*/ 44 h 44"/>
                <a:gd name="T20" fmla="*/ 75 w 84"/>
                <a:gd name="T21" fmla="*/ 44 h 44"/>
                <a:gd name="T22" fmla="*/ 10 w 84"/>
                <a:gd name="T23" fmla="*/ 4 h 44"/>
                <a:gd name="T24" fmla="*/ 4 w 84"/>
                <a:gd name="T25" fmla="*/ 10 h 44"/>
                <a:gd name="T26" fmla="*/ 4 w 84"/>
                <a:gd name="T27" fmla="*/ 34 h 44"/>
                <a:gd name="T28" fmla="*/ 10 w 84"/>
                <a:gd name="T29" fmla="*/ 40 h 44"/>
                <a:gd name="T30" fmla="*/ 75 w 84"/>
                <a:gd name="T31" fmla="*/ 40 h 44"/>
                <a:gd name="T32" fmla="*/ 80 w 84"/>
                <a:gd name="T33" fmla="*/ 34 h 44"/>
                <a:gd name="T34" fmla="*/ 80 w 84"/>
                <a:gd name="T35" fmla="*/ 10 h 44"/>
                <a:gd name="T36" fmla="*/ 75 w 84"/>
                <a:gd name="T37" fmla="*/ 4 h 44"/>
                <a:gd name="T38" fmla="*/ 10 w 84"/>
                <a:gd name="T3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10"/>
                    <a:pt x="84" y="10"/>
                    <a:pt x="84" y="10"/>
                  </a:cubicBezTo>
                  <a:cubicBezTo>
                    <a:pt x="84" y="34"/>
                    <a:pt x="84" y="34"/>
                    <a:pt x="84" y="34"/>
                  </a:cubicBezTo>
                  <a:cubicBezTo>
                    <a:pt x="84" y="40"/>
                    <a:pt x="80" y="44"/>
                    <a:pt x="75" y="44"/>
                  </a:cubicBezTo>
                  <a:cubicBezTo>
                    <a:pt x="75" y="44"/>
                    <a:pt x="75" y="44"/>
                    <a:pt x="75" y="44"/>
                  </a:cubicBezTo>
                  <a:close/>
                  <a:moveTo>
                    <a:pt x="10" y="4"/>
                  </a:moveTo>
                  <a:cubicBezTo>
                    <a:pt x="7" y="4"/>
                    <a:pt x="4" y="7"/>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7" name="任意多边形 14">
              <a:extLst>
                <a:ext uri="{FF2B5EF4-FFF2-40B4-BE49-F238E27FC236}">
                  <a16:creationId xmlns:a16="http://schemas.microsoft.com/office/drawing/2014/main" xmlns="" id="{F252512C-B851-4959-9F26-0FDEED411808}"/>
                </a:ext>
              </a:extLst>
            </p:cNvPr>
            <p:cNvSpPr/>
            <p:nvPr/>
          </p:nvSpPr>
          <p:spPr bwMode="auto">
            <a:xfrm>
              <a:off x="4933950" y="4578350"/>
              <a:ext cx="301625" cy="152400"/>
            </a:xfrm>
            <a:custGeom>
              <a:avLst/>
              <a:gdLst>
                <a:gd name="T0" fmla="*/ 8 w 80"/>
                <a:gd name="T1" fmla="*/ 0 h 40"/>
                <a:gd name="T2" fmla="*/ 73 w 80"/>
                <a:gd name="T3" fmla="*/ 0 h 40"/>
                <a:gd name="T4" fmla="*/ 80 w 80"/>
                <a:gd name="T5" fmla="*/ 8 h 40"/>
                <a:gd name="T6" fmla="*/ 80 w 80"/>
                <a:gd name="T7" fmla="*/ 32 h 40"/>
                <a:gd name="T8" fmla="*/ 73 w 80"/>
                <a:gd name="T9" fmla="*/ 40 h 40"/>
                <a:gd name="T10" fmla="*/ 8 w 80"/>
                <a:gd name="T11" fmla="*/ 40 h 40"/>
                <a:gd name="T12" fmla="*/ 0 w 80"/>
                <a:gd name="T13" fmla="*/ 32 h 40"/>
                <a:gd name="T14" fmla="*/ 0 w 80"/>
                <a:gd name="T15" fmla="*/ 8 h 40"/>
                <a:gd name="T16" fmla="*/ 8 w 80"/>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
                  <a:moveTo>
                    <a:pt x="8" y="0"/>
                  </a:moveTo>
                  <a:cubicBezTo>
                    <a:pt x="73" y="0"/>
                    <a:pt x="73" y="0"/>
                    <a:pt x="73" y="0"/>
                  </a:cubicBezTo>
                  <a:cubicBezTo>
                    <a:pt x="77" y="0"/>
                    <a:pt x="80" y="3"/>
                    <a:pt x="80" y="8"/>
                  </a:cubicBezTo>
                  <a:cubicBezTo>
                    <a:pt x="80" y="32"/>
                    <a:pt x="80" y="32"/>
                    <a:pt x="80" y="32"/>
                  </a:cubicBezTo>
                  <a:cubicBezTo>
                    <a:pt x="80" y="37"/>
                    <a:pt x="77" y="40"/>
                    <a:pt x="73" y="40"/>
                  </a:cubicBezTo>
                  <a:cubicBezTo>
                    <a:pt x="8" y="40"/>
                    <a:pt x="8" y="40"/>
                    <a:pt x="8" y="40"/>
                  </a:cubicBezTo>
                  <a:cubicBezTo>
                    <a:pt x="4" y="40"/>
                    <a:pt x="0" y="37"/>
                    <a:pt x="0" y="32"/>
                  </a:cubicBezTo>
                  <a:cubicBezTo>
                    <a:pt x="0" y="8"/>
                    <a:pt x="0" y="8"/>
                    <a:pt x="0" y="8"/>
                  </a:cubicBezTo>
                  <a:cubicBezTo>
                    <a:pt x="0" y="3"/>
                    <a:pt x="4" y="0"/>
                    <a:pt x="8"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8" name="任意多边形 15">
              <a:extLst>
                <a:ext uri="{FF2B5EF4-FFF2-40B4-BE49-F238E27FC236}">
                  <a16:creationId xmlns:a16="http://schemas.microsoft.com/office/drawing/2014/main" xmlns="" id="{D20101D0-9E04-4B24-BD14-EC3F49EC5034}"/>
                </a:ext>
              </a:extLst>
            </p:cNvPr>
            <p:cNvSpPr/>
            <p:nvPr/>
          </p:nvSpPr>
          <p:spPr bwMode="auto">
            <a:xfrm>
              <a:off x="4926013" y="4572000"/>
              <a:ext cx="317500" cy="165100"/>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75 w 84"/>
                <a:gd name="T19" fmla="*/ 44 h 44"/>
                <a:gd name="T20" fmla="*/ 10 w 84"/>
                <a:gd name="T21" fmla="*/ 4 h 44"/>
                <a:gd name="T22" fmla="*/ 4 w 84"/>
                <a:gd name="T23" fmla="*/ 10 h 44"/>
                <a:gd name="T24" fmla="*/ 4 w 84"/>
                <a:gd name="T25" fmla="*/ 10 h 44"/>
                <a:gd name="T26" fmla="*/ 4 w 84"/>
                <a:gd name="T27" fmla="*/ 34 h 44"/>
                <a:gd name="T28" fmla="*/ 10 w 84"/>
                <a:gd name="T29" fmla="*/ 40 h 44"/>
                <a:gd name="T30" fmla="*/ 75 w 84"/>
                <a:gd name="T31" fmla="*/ 40 h 44"/>
                <a:gd name="T32" fmla="*/ 80 w 84"/>
                <a:gd name="T33" fmla="*/ 34 h 44"/>
                <a:gd name="T34" fmla="*/ 80 w 84"/>
                <a:gd name="T35" fmla="*/ 10 h 44"/>
                <a:gd name="T36" fmla="*/ 75 w 84"/>
                <a:gd name="T37" fmla="*/ 4 h 44"/>
                <a:gd name="T38" fmla="*/ 10 w 84"/>
                <a:gd name="T3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ubicBezTo>
                    <a:pt x="75" y="44"/>
                    <a:pt x="75" y="44"/>
                    <a:pt x="75" y="44"/>
                  </a:cubicBezTo>
                  <a:close/>
                  <a:moveTo>
                    <a:pt x="10" y="4"/>
                  </a:moveTo>
                  <a:cubicBezTo>
                    <a:pt x="7" y="4"/>
                    <a:pt x="4" y="7"/>
                    <a:pt x="4" y="10"/>
                  </a:cubicBezTo>
                  <a:cubicBezTo>
                    <a:pt x="4" y="10"/>
                    <a:pt x="4" y="10"/>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9" name="任意多边形 16">
              <a:extLst>
                <a:ext uri="{FF2B5EF4-FFF2-40B4-BE49-F238E27FC236}">
                  <a16:creationId xmlns:a16="http://schemas.microsoft.com/office/drawing/2014/main" xmlns="" id="{E16D3807-FF62-4EEE-9BEB-C3F32237522F}"/>
                </a:ext>
              </a:extLst>
            </p:cNvPr>
            <p:cNvSpPr/>
            <p:nvPr/>
          </p:nvSpPr>
          <p:spPr bwMode="auto">
            <a:xfrm>
              <a:off x="5353050" y="4578350"/>
              <a:ext cx="301625" cy="152400"/>
            </a:xfrm>
            <a:custGeom>
              <a:avLst/>
              <a:gdLst>
                <a:gd name="T0" fmla="*/ 8 w 80"/>
                <a:gd name="T1" fmla="*/ 0 h 40"/>
                <a:gd name="T2" fmla="*/ 73 w 80"/>
                <a:gd name="T3" fmla="*/ 0 h 40"/>
                <a:gd name="T4" fmla="*/ 80 w 80"/>
                <a:gd name="T5" fmla="*/ 8 h 40"/>
                <a:gd name="T6" fmla="*/ 80 w 80"/>
                <a:gd name="T7" fmla="*/ 32 h 40"/>
                <a:gd name="T8" fmla="*/ 73 w 80"/>
                <a:gd name="T9" fmla="*/ 40 h 40"/>
                <a:gd name="T10" fmla="*/ 8 w 80"/>
                <a:gd name="T11" fmla="*/ 40 h 40"/>
                <a:gd name="T12" fmla="*/ 0 w 80"/>
                <a:gd name="T13" fmla="*/ 32 h 40"/>
                <a:gd name="T14" fmla="*/ 0 w 80"/>
                <a:gd name="T15" fmla="*/ 8 h 40"/>
                <a:gd name="T16" fmla="*/ 8 w 80"/>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40">
                  <a:moveTo>
                    <a:pt x="8" y="0"/>
                  </a:moveTo>
                  <a:cubicBezTo>
                    <a:pt x="73" y="0"/>
                    <a:pt x="73" y="0"/>
                    <a:pt x="73" y="0"/>
                  </a:cubicBezTo>
                  <a:cubicBezTo>
                    <a:pt x="77" y="0"/>
                    <a:pt x="80" y="3"/>
                    <a:pt x="80" y="8"/>
                  </a:cubicBezTo>
                  <a:cubicBezTo>
                    <a:pt x="80" y="32"/>
                    <a:pt x="80" y="32"/>
                    <a:pt x="80" y="32"/>
                  </a:cubicBezTo>
                  <a:cubicBezTo>
                    <a:pt x="80" y="37"/>
                    <a:pt x="77" y="40"/>
                    <a:pt x="73" y="40"/>
                  </a:cubicBezTo>
                  <a:cubicBezTo>
                    <a:pt x="8" y="40"/>
                    <a:pt x="8" y="40"/>
                    <a:pt x="8" y="40"/>
                  </a:cubicBezTo>
                  <a:cubicBezTo>
                    <a:pt x="4" y="40"/>
                    <a:pt x="0" y="37"/>
                    <a:pt x="0" y="32"/>
                  </a:cubicBezTo>
                  <a:cubicBezTo>
                    <a:pt x="0" y="8"/>
                    <a:pt x="0" y="8"/>
                    <a:pt x="0" y="8"/>
                  </a:cubicBezTo>
                  <a:cubicBezTo>
                    <a:pt x="0" y="3"/>
                    <a:pt x="4" y="0"/>
                    <a:pt x="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0" name="任意多边形 17">
              <a:extLst>
                <a:ext uri="{FF2B5EF4-FFF2-40B4-BE49-F238E27FC236}">
                  <a16:creationId xmlns:a16="http://schemas.microsoft.com/office/drawing/2014/main" xmlns="" id="{D56DA05D-F1DB-4E56-BBAC-73A31C29F922}"/>
                </a:ext>
              </a:extLst>
            </p:cNvPr>
            <p:cNvSpPr/>
            <p:nvPr/>
          </p:nvSpPr>
          <p:spPr bwMode="auto">
            <a:xfrm>
              <a:off x="5345113" y="4572000"/>
              <a:ext cx="317500" cy="165100"/>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10 w 84"/>
                <a:gd name="T19" fmla="*/ 4 h 44"/>
                <a:gd name="T20" fmla="*/ 4 w 84"/>
                <a:gd name="T21" fmla="*/ 10 h 44"/>
                <a:gd name="T22" fmla="*/ 4 w 84"/>
                <a:gd name="T23" fmla="*/ 34 h 44"/>
                <a:gd name="T24" fmla="*/ 10 w 84"/>
                <a:gd name="T25" fmla="*/ 40 h 44"/>
                <a:gd name="T26" fmla="*/ 75 w 84"/>
                <a:gd name="T27" fmla="*/ 40 h 44"/>
                <a:gd name="T28" fmla="*/ 80 w 84"/>
                <a:gd name="T29" fmla="*/ 34 h 44"/>
                <a:gd name="T30" fmla="*/ 80 w 84"/>
                <a:gd name="T31" fmla="*/ 10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lose/>
                  <a:moveTo>
                    <a:pt x="10" y="4"/>
                  </a:moveTo>
                  <a:cubicBezTo>
                    <a:pt x="7" y="4"/>
                    <a:pt x="4" y="7"/>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1" name="任意多边形 18">
              <a:extLst>
                <a:ext uri="{FF2B5EF4-FFF2-40B4-BE49-F238E27FC236}">
                  <a16:creationId xmlns:a16="http://schemas.microsoft.com/office/drawing/2014/main" xmlns="" id="{47D7D4FE-0188-4B2B-8799-E27184F6C019}"/>
                </a:ext>
              </a:extLst>
            </p:cNvPr>
            <p:cNvSpPr/>
            <p:nvPr/>
          </p:nvSpPr>
          <p:spPr bwMode="auto">
            <a:xfrm>
              <a:off x="4506913" y="4329113"/>
              <a:ext cx="317500" cy="166688"/>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10 w 84"/>
                <a:gd name="T19" fmla="*/ 4 h 44"/>
                <a:gd name="T20" fmla="*/ 4 w 84"/>
                <a:gd name="T21" fmla="*/ 10 h 44"/>
                <a:gd name="T22" fmla="*/ 4 w 84"/>
                <a:gd name="T23" fmla="*/ 34 h 44"/>
                <a:gd name="T24" fmla="*/ 10 w 84"/>
                <a:gd name="T25" fmla="*/ 40 h 44"/>
                <a:gd name="T26" fmla="*/ 75 w 84"/>
                <a:gd name="T27" fmla="*/ 40 h 44"/>
                <a:gd name="T28" fmla="*/ 80 w 84"/>
                <a:gd name="T29" fmla="*/ 34 h 44"/>
                <a:gd name="T30" fmla="*/ 80 w 84"/>
                <a:gd name="T31" fmla="*/ 10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lose/>
                  <a:moveTo>
                    <a:pt x="10" y="4"/>
                  </a:moveTo>
                  <a:cubicBezTo>
                    <a:pt x="7" y="4"/>
                    <a:pt x="4" y="7"/>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2" name="任意多边形 19">
              <a:extLst>
                <a:ext uri="{FF2B5EF4-FFF2-40B4-BE49-F238E27FC236}">
                  <a16:creationId xmlns:a16="http://schemas.microsoft.com/office/drawing/2014/main" xmlns="" id="{9BF8A2EF-53D9-40A5-80D6-A6501477BE02}"/>
                </a:ext>
              </a:extLst>
            </p:cNvPr>
            <p:cNvSpPr/>
            <p:nvPr/>
          </p:nvSpPr>
          <p:spPr bwMode="auto">
            <a:xfrm>
              <a:off x="4926013" y="4329113"/>
              <a:ext cx="317500" cy="166688"/>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75 w 84"/>
                <a:gd name="T19" fmla="*/ 44 h 44"/>
                <a:gd name="T20" fmla="*/ 10 w 84"/>
                <a:gd name="T21" fmla="*/ 4 h 44"/>
                <a:gd name="T22" fmla="*/ 4 w 84"/>
                <a:gd name="T23" fmla="*/ 10 h 44"/>
                <a:gd name="T24" fmla="*/ 4 w 84"/>
                <a:gd name="T25" fmla="*/ 34 h 44"/>
                <a:gd name="T26" fmla="*/ 10 w 84"/>
                <a:gd name="T27" fmla="*/ 40 h 44"/>
                <a:gd name="T28" fmla="*/ 75 w 84"/>
                <a:gd name="T29" fmla="*/ 40 h 44"/>
                <a:gd name="T30" fmla="*/ 80 w 84"/>
                <a:gd name="T31" fmla="*/ 34 h 44"/>
                <a:gd name="T32" fmla="*/ 80 w 84"/>
                <a:gd name="T33" fmla="*/ 10 h 44"/>
                <a:gd name="T34" fmla="*/ 75 w 84"/>
                <a:gd name="T35" fmla="*/ 4 h 44"/>
                <a:gd name="T36" fmla="*/ 10 w 84"/>
                <a:gd name="T37"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ubicBezTo>
                    <a:pt x="75" y="44"/>
                    <a:pt x="75" y="44"/>
                    <a:pt x="75" y="44"/>
                  </a:cubicBezTo>
                  <a:close/>
                  <a:moveTo>
                    <a:pt x="10" y="4"/>
                  </a:moveTo>
                  <a:cubicBezTo>
                    <a:pt x="7" y="4"/>
                    <a:pt x="4" y="7"/>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3" name="任意多边形 20">
              <a:extLst>
                <a:ext uri="{FF2B5EF4-FFF2-40B4-BE49-F238E27FC236}">
                  <a16:creationId xmlns:a16="http://schemas.microsoft.com/office/drawing/2014/main" xmlns="" id="{CABA2C5C-ACA7-48B8-9A30-4F23958ECA48}"/>
                </a:ext>
              </a:extLst>
            </p:cNvPr>
            <p:cNvSpPr/>
            <p:nvPr/>
          </p:nvSpPr>
          <p:spPr bwMode="auto">
            <a:xfrm>
              <a:off x="5345113" y="4329113"/>
              <a:ext cx="317500" cy="166688"/>
            </a:xfrm>
            <a:custGeom>
              <a:avLst/>
              <a:gdLst>
                <a:gd name="T0" fmla="*/ 75 w 84"/>
                <a:gd name="T1" fmla="*/ 44 h 44"/>
                <a:gd name="T2" fmla="*/ 10 w 84"/>
                <a:gd name="T3" fmla="*/ 44 h 44"/>
                <a:gd name="T4" fmla="*/ 0 w 84"/>
                <a:gd name="T5" fmla="*/ 34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10 w 84"/>
                <a:gd name="T19" fmla="*/ 4 h 44"/>
                <a:gd name="T20" fmla="*/ 4 w 84"/>
                <a:gd name="T21" fmla="*/ 10 h 44"/>
                <a:gd name="T22" fmla="*/ 4 w 84"/>
                <a:gd name="T23" fmla="*/ 34 h 44"/>
                <a:gd name="T24" fmla="*/ 10 w 84"/>
                <a:gd name="T25" fmla="*/ 40 h 44"/>
                <a:gd name="T26" fmla="*/ 75 w 84"/>
                <a:gd name="T27" fmla="*/ 40 h 44"/>
                <a:gd name="T28" fmla="*/ 80 w 84"/>
                <a:gd name="T29" fmla="*/ 34 h 44"/>
                <a:gd name="T30" fmla="*/ 80 w 84"/>
                <a:gd name="T31" fmla="*/ 10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40"/>
                    <a:pt x="0" y="34"/>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lose/>
                  <a:moveTo>
                    <a:pt x="10" y="4"/>
                  </a:moveTo>
                  <a:cubicBezTo>
                    <a:pt x="7" y="4"/>
                    <a:pt x="4" y="7"/>
                    <a:pt x="4" y="10"/>
                  </a:cubicBezTo>
                  <a:cubicBezTo>
                    <a:pt x="4" y="34"/>
                    <a:pt x="4" y="34"/>
                    <a:pt x="4" y="34"/>
                  </a:cubicBezTo>
                  <a:cubicBezTo>
                    <a:pt x="4" y="37"/>
                    <a:pt x="7" y="40"/>
                    <a:pt x="10" y="40"/>
                  </a:cubicBezTo>
                  <a:cubicBezTo>
                    <a:pt x="75" y="40"/>
                    <a:pt x="75" y="40"/>
                    <a:pt x="75" y="40"/>
                  </a:cubicBezTo>
                  <a:cubicBezTo>
                    <a:pt x="78" y="40"/>
                    <a:pt x="80" y="37"/>
                    <a:pt x="80" y="34"/>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4" name="任意多边形 21">
              <a:extLst>
                <a:ext uri="{FF2B5EF4-FFF2-40B4-BE49-F238E27FC236}">
                  <a16:creationId xmlns:a16="http://schemas.microsoft.com/office/drawing/2014/main" xmlns="" id="{05CD1504-4570-4FD0-8833-52F01D27C386}"/>
                </a:ext>
              </a:extLst>
            </p:cNvPr>
            <p:cNvSpPr/>
            <p:nvPr/>
          </p:nvSpPr>
          <p:spPr bwMode="auto">
            <a:xfrm>
              <a:off x="4506913" y="4087813"/>
              <a:ext cx="320675" cy="166688"/>
            </a:xfrm>
            <a:custGeom>
              <a:avLst/>
              <a:gdLst>
                <a:gd name="T0" fmla="*/ 75 w 85"/>
                <a:gd name="T1" fmla="*/ 44 h 44"/>
                <a:gd name="T2" fmla="*/ 10 w 85"/>
                <a:gd name="T3" fmla="*/ 44 h 44"/>
                <a:gd name="T4" fmla="*/ 0 w 85"/>
                <a:gd name="T5" fmla="*/ 35 h 44"/>
                <a:gd name="T6" fmla="*/ 0 w 85"/>
                <a:gd name="T7" fmla="*/ 10 h 44"/>
                <a:gd name="T8" fmla="*/ 10 w 85"/>
                <a:gd name="T9" fmla="*/ 0 h 44"/>
                <a:gd name="T10" fmla="*/ 75 w 85"/>
                <a:gd name="T11" fmla="*/ 0 h 44"/>
                <a:gd name="T12" fmla="*/ 84 w 85"/>
                <a:gd name="T13" fmla="*/ 10 h 44"/>
                <a:gd name="T14" fmla="*/ 84 w 85"/>
                <a:gd name="T15" fmla="*/ 10 h 44"/>
                <a:gd name="T16" fmla="*/ 84 w 85"/>
                <a:gd name="T17" fmla="*/ 34 h 44"/>
                <a:gd name="T18" fmla="*/ 75 w 85"/>
                <a:gd name="T19" fmla="*/ 44 h 44"/>
                <a:gd name="T20" fmla="*/ 75 w 85"/>
                <a:gd name="T21" fmla="*/ 44 h 44"/>
                <a:gd name="T22" fmla="*/ 10 w 85"/>
                <a:gd name="T23" fmla="*/ 4 h 44"/>
                <a:gd name="T24" fmla="*/ 4 w 85"/>
                <a:gd name="T25" fmla="*/ 10 h 44"/>
                <a:gd name="T26" fmla="*/ 4 w 85"/>
                <a:gd name="T27" fmla="*/ 35 h 44"/>
                <a:gd name="T28" fmla="*/ 10 w 85"/>
                <a:gd name="T29" fmla="*/ 40 h 44"/>
                <a:gd name="T30" fmla="*/ 75 w 85"/>
                <a:gd name="T31" fmla="*/ 40 h 44"/>
                <a:gd name="T32" fmla="*/ 80 w 85"/>
                <a:gd name="T33" fmla="*/ 35 h 44"/>
                <a:gd name="T34" fmla="*/ 80 w 85"/>
                <a:gd name="T35" fmla="*/ 10 h 44"/>
                <a:gd name="T36" fmla="*/ 75 w 85"/>
                <a:gd name="T37" fmla="*/ 4 h 44"/>
                <a:gd name="T38" fmla="*/ 10 w 85"/>
                <a:gd name="T3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5" h="44">
                  <a:moveTo>
                    <a:pt x="75" y="44"/>
                  </a:moveTo>
                  <a:cubicBezTo>
                    <a:pt x="10" y="44"/>
                    <a:pt x="10" y="44"/>
                    <a:pt x="10" y="44"/>
                  </a:cubicBezTo>
                  <a:cubicBezTo>
                    <a:pt x="5" y="44"/>
                    <a:pt x="0" y="40"/>
                    <a:pt x="0" y="35"/>
                  </a:cubicBezTo>
                  <a:cubicBezTo>
                    <a:pt x="0" y="10"/>
                    <a:pt x="0" y="10"/>
                    <a:pt x="0" y="10"/>
                  </a:cubicBezTo>
                  <a:cubicBezTo>
                    <a:pt x="0" y="4"/>
                    <a:pt x="5" y="0"/>
                    <a:pt x="10" y="0"/>
                  </a:cubicBezTo>
                  <a:cubicBezTo>
                    <a:pt x="75" y="0"/>
                    <a:pt x="75" y="0"/>
                    <a:pt x="75" y="0"/>
                  </a:cubicBezTo>
                  <a:cubicBezTo>
                    <a:pt x="80" y="0"/>
                    <a:pt x="84" y="4"/>
                    <a:pt x="84" y="10"/>
                  </a:cubicBezTo>
                  <a:cubicBezTo>
                    <a:pt x="84" y="10"/>
                    <a:pt x="84" y="10"/>
                    <a:pt x="84" y="10"/>
                  </a:cubicBezTo>
                  <a:cubicBezTo>
                    <a:pt x="84" y="34"/>
                    <a:pt x="84" y="34"/>
                    <a:pt x="84" y="34"/>
                  </a:cubicBezTo>
                  <a:cubicBezTo>
                    <a:pt x="85" y="40"/>
                    <a:pt x="80" y="44"/>
                    <a:pt x="75" y="44"/>
                  </a:cubicBezTo>
                  <a:cubicBezTo>
                    <a:pt x="75" y="44"/>
                    <a:pt x="75" y="44"/>
                    <a:pt x="75" y="44"/>
                  </a:cubicBezTo>
                  <a:close/>
                  <a:moveTo>
                    <a:pt x="10" y="4"/>
                  </a:moveTo>
                  <a:cubicBezTo>
                    <a:pt x="7" y="4"/>
                    <a:pt x="4" y="7"/>
                    <a:pt x="4" y="10"/>
                  </a:cubicBezTo>
                  <a:cubicBezTo>
                    <a:pt x="4" y="35"/>
                    <a:pt x="4" y="35"/>
                    <a:pt x="4" y="35"/>
                  </a:cubicBezTo>
                  <a:cubicBezTo>
                    <a:pt x="4" y="38"/>
                    <a:pt x="7" y="40"/>
                    <a:pt x="10" y="40"/>
                  </a:cubicBezTo>
                  <a:cubicBezTo>
                    <a:pt x="75" y="40"/>
                    <a:pt x="75" y="40"/>
                    <a:pt x="75" y="40"/>
                  </a:cubicBezTo>
                  <a:cubicBezTo>
                    <a:pt x="78" y="40"/>
                    <a:pt x="80" y="38"/>
                    <a:pt x="80" y="35"/>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5" name="任意多边形 22">
              <a:extLst>
                <a:ext uri="{FF2B5EF4-FFF2-40B4-BE49-F238E27FC236}">
                  <a16:creationId xmlns:a16="http://schemas.microsoft.com/office/drawing/2014/main" xmlns="" id="{716C6248-B9D7-420D-A921-F5687FFDEDB3}"/>
                </a:ext>
              </a:extLst>
            </p:cNvPr>
            <p:cNvSpPr/>
            <p:nvPr/>
          </p:nvSpPr>
          <p:spPr bwMode="auto">
            <a:xfrm>
              <a:off x="4926013" y="4087813"/>
              <a:ext cx="317500" cy="166688"/>
            </a:xfrm>
            <a:custGeom>
              <a:avLst/>
              <a:gdLst>
                <a:gd name="T0" fmla="*/ 75 w 84"/>
                <a:gd name="T1" fmla="*/ 44 h 44"/>
                <a:gd name="T2" fmla="*/ 10 w 84"/>
                <a:gd name="T3" fmla="*/ 44 h 44"/>
                <a:gd name="T4" fmla="*/ 0 w 84"/>
                <a:gd name="T5" fmla="*/ 35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75 w 84"/>
                <a:gd name="T19" fmla="*/ 44 h 44"/>
                <a:gd name="T20" fmla="*/ 10 w 84"/>
                <a:gd name="T21" fmla="*/ 4 h 44"/>
                <a:gd name="T22" fmla="*/ 4 w 84"/>
                <a:gd name="T23" fmla="*/ 10 h 44"/>
                <a:gd name="T24" fmla="*/ 4 w 84"/>
                <a:gd name="T25" fmla="*/ 34 h 44"/>
                <a:gd name="T26" fmla="*/ 10 w 84"/>
                <a:gd name="T27" fmla="*/ 40 h 44"/>
                <a:gd name="T28" fmla="*/ 10 w 84"/>
                <a:gd name="T29" fmla="*/ 40 h 44"/>
                <a:gd name="T30" fmla="*/ 75 w 84"/>
                <a:gd name="T31" fmla="*/ 40 h 44"/>
                <a:gd name="T32" fmla="*/ 80 w 84"/>
                <a:gd name="T33" fmla="*/ 35 h 44"/>
                <a:gd name="T34" fmla="*/ 80 w 84"/>
                <a:gd name="T35" fmla="*/ 10 h 44"/>
                <a:gd name="T36" fmla="*/ 75 w 84"/>
                <a:gd name="T37" fmla="*/ 4 h 44"/>
                <a:gd name="T38" fmla="*/ 10 w 84"/>
                <a:gd name="T39"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44">
                  <a:moveTo>
                    <a:pt x="75" y="44"/>
                  </a:moveTo>
                  <a:cubicBezTo>
                    <a:pt x="10" y="44"/>
                    <a:pt x="10" y="44"/>
                    <a:pt x="10" y="44"/>
                  </a:cubicBezTo>
                  <a:cubicBezTo>
                    <a:pt x="5" y="44"/>
                    <a:pt x="0" y="40"/>
                    <a:pt x="0" y="35"/>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ubicBezTo>
                    <a:pt x="75" y="44"/>
                    <a:pt x="75" y="44"/>
                    <a:pt x="75" y="44"/>
                  </a:cubicBezTo>
                  <a:close/>
                  <a:moveTo>
                    <a:pt x="10" y="4"/>
                  </a:moveTo>
                  <a:cubicBezTo>
                    <a:pt x="7" y="4"/>
                    <a:pt x="4" y="7"/>
                    <a:pt x="4" y="10"/>
                  </a:cubicBezTo>
                  <a:cubicBezTo>
                    <a:pt x="4" y="34"/>
                    <a:pt x="4" y="34"/>
                    <a:pt x="4" y="34"/>
                  </a:cubicBezTo>
                  <a:cubicBezTo>
                    <a:pt x="4" y="38"/>
                    <a:pt x="7" y="40"/>
                    <a:pt x="10" y="40"/>
                  </a:cubicBezTo>
                  <a:cubicBezTo>
                    <a:pt x="10" y="40"/>
                    <a:pt x="10" y="40"/>
                    <a:pt x="10" y="40"/>
                  </a:cubicBezTo>
                  <a:cubicBezTo>
                    <a:pt x="75" y="40"/>
                    <a:pt x="75" y="40"/>
                    <a:pt x="75" y="40"/>
                  </a:cubicBezTo>
                  <a:cubicBezTo>
                    <a:pt x="78" y="40"/>
                    <a:pt x="80" y="38"/>
                    <a:pt x="80" y="35"/>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6" name="任意多边形 23">
              <a:extLst>
                <a:ext uri="{FF2B5EF4-FFF2-40B4-BE49-F238E27FC236}">
                  <a16:creationId xmlns:a16="http://schemas.microsoft.com/office/drawing/2014/main" xmlns="" id="{61765586-9823-4B69-8566-4B28F14761FC}"/>
                </a:ext>
              </a:extLst>
            </p:cNvPr>
            <p:cNvSpPr/>
            <p:nvPr/>
          </p:nvSpPr>
          <p:spPr bwMode="auto">
            <a:xfrm>
              <a:off x="5345113" y="4087813"/>
              <a:ext cx="317500" cy="166688"/>
            </a:xfrm>
            <a:custGeom>
              <a:avLst/>
              <a:gdLst>
                <a:gd name="T0" fmla="*/ 75 w 84"/>
                <a:gd name="T1" fmla="*/ 44 h 44"/>
                <a:gd name="T2" fmla="*/ 10 w 84"/>
                <a:gd name="T3" fmla="*/ 44 h 44"/>
                <a:gd name="T4" fmla="*/ 0 w 84"/>
                <a:gd name="T5" fmla="*/ 35 h 44"/>
                <a:gd name="T6" fmla="*/ 0 w 84"/>
                <a:gd name="T7" fmla="*/ 10 h 44"/>
                <a:gd name="T8" fmla="*/ 10 w 84"/>
                <a:gd name="T9" fmla="*/ 0 h 44"/>
                <a:gd name="T10" fmla="*/ 75 w 84"/>
                <a:gd name="T11" fmla="*/ 0 h 44"/>
                <a:gd name="T12" fmla="*/ 84 w 84"/>
                <a:gd name="T13" fmla="*/ 10 h 44"/>
                <a:gd name="T14" fmla="*/ 84 w 84"/>
                <a:gd name="T15" fmla="*/ 34 h 44"/>
                <a:gd name="T16" fmla="*/ 75 w 84"/>
                <a:gd name="T17" fmla="*/ 44 h 44"/>
                <a:gd name="T18" fmla="*/ 75 w 84"/>
                <a:gd name="T19" fmla="*/ 44 h 44"/>
                <a:gd name="T20" fmla="*/ 10 w 84"/>
                <a:gd name="T21" fmla="*/ 4 h 44"/>
                <a:gd name="T22" fmla="*/ 4 w 84"/>
                <a:gd name="T23" fmla="*/ 10 h 44"/>
                <a:gd name="T24" fmla="*/ 4 w 84"/>
                <a:gd name="T25" fmla="*/ 35 h 44"/>
                <a:gd name="T26" fmla="*/ 10 w 84"/>
                <a:gd name="T27" fmla="*/ 40 h 44"/>
                <a:gd name="T28" fmla="*/ 75 w 84"/>
                <a:gd name="T29" fmla="*/ 40 h 44"/>
                <a:gd name="T30" fmla="*/ 80 w 84"/>
                <a:gd name="T31" fmla="*/ 35 h 44"/>
                <a:gd name="T32" fmla="*/ 80 w 84"/>
                <a:gd name="T33" fmla="*/ 10 h 44"/>
                <a:gd name="T34" fmla="*/ 75 w 84"/>
                <a:gd name="T35" fmla="*/ 4 h 44"/>
                <a:gd name="T36" fmla="*/ 10 w 84"/>
                <a:gd name="T37"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 h="44">
                  <a:moveTo>
                    <a:pt x="75" y="44"/>
                  </a:moveTo>
                  <a:cubicBezTo>
                    <a:pt x="10" y="44"/>
                    <a:pt x="10" y="44"/>
                    <a:pt x="10" y="44"/>
                  </a:cubicBezTo>
                  <a:cubicBezTo>
                    <a:pt x="5" y="44"/>
                    <a:pt x="0" y="40"/>
                    <a:pt x="0" y="35"/>
                  </a:cubicBezTo>
                  <a:cubicBezTo>
                    <a:pt x="0" y="10"/>
                    <a:pt x="0" y="10"/>
                    <a:pt x="0" y="10"/>
                  </a:cubicBezTo>
                  <a:cubicBezTo>
                    <a:pt x="0" y="4"/>
                    <a:pt x="5" y="0"/>
                    <a:pt x="10" y="0"/>
                  </a:cubicBezTo>
                  <a:cubicBezTo>
                    <a:pt x="75" y="0"/>
                    <a:pt x="75" y="0"/>
                    <a:pt x="75" y="0"/>
                  </a:cubicBezTo>
                  <a:cubicBezTo>
                    <a:pt x="80" y="0"/>
                    <a:pt x="84" y="4"/>
                    <a:pt x="84" y="10"/>
                  </a:cubicBezTo>
                  <a:cubicBezTo>
                    <a:pt x="84" y="34"/>
                    <a:pt x="84" y="34"/>
                    <a:pt x="84" y="34"/>
                  </a:cubicBezTo>
                  <a:cubicBezTo>
                    <a:pt x="84" y="40"/>
                    <a:pt x="80" y="44"/>
                    <a:pt x="75" y="44"/>
                  </a:cubicBezTo>
                  <a:cubicBezTo>
                    <a:pt x="75" y="44"/>
                    <a:pt x="75" y="44"/>
                    <a:pt x="75" y="44"/>
                  </a:cubicBezTo>
                  <a:close/>
                  <a:moveTo>
                    <a:pt x="10" y="4"/>
                  </a:moveTo>
                  <a:cubicBezTo>
                    <a:pt x="7" y="4"/>
                    <a:pt x="4" y="7"/>
                    <a:pt x="4" y="10"/>
                  </a:cubicBezTo>
                  <a:cubicBezTo>
                    <a:pt x="4" y="35"/>
                    <a:pt x="4" y="35"/>
                    <a:pt x="4" y="35"/>
                  </a:cubicBezTo>
                  <a:cubicBezTo>
                    <a:pt x="4" y="38"/>
                    <a:pt x="7" y="40"/>
                    <a:pt x="10" y="40"/>
                  </a:cubicBezTo>
                  <a:cubicBezTo>
                    <a:pt x="75" y="40"/>
                    <a:pt x="75" y="40"/>
                    <a:pt x="75" y="40"/>
                  </a:cubicBezTo>
                  <a:cubicBezTo>
                    <a:pt x="78" y="40"/>
                    <a:pt x="80" y="38"/>
                    <a:pt x="80" y="35"/>
                  </a:cubicBezTo>
                  <a:cubicBezTo>
                    <a:pt x="80" y="10"/>
                    <a:pt x="80" y="10"/>
                    <a:pt x="80" y="10"/>
                  </a:cubicBezTo>
                  <a:cubicBezTo>
                    <a:pt x="80" y="7"/>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7" name="任意多边形 24">
              <a:extLst>
                <a:ext uri="{FF2B5EF4-FFF2-40B4-BE49-F238E27FC236}">
                  <a16:creationId xmlns:a16="http://schemas.microsoft.com/office/drawing/2014/main" xmlns="" id="{8A018143-B859-49CD-BEF4-7D2F7092E914}"/>
                </a:ext>
              </a:extLst>
            </p:cNvPr>
            <p:cNvSpPr/>
            <p:nvPr/>
          </p:nvSpPr>
          <p:spPr bwMode="auto">
            <a:xfrm>
              <a:off x="4506913" y="3846513"/>
              <a:ext cx="317500" cy="166688"/>
            </a:xfrm>
            <a:custGeom>
              <a:avLst/>
              <a:gdLst>
                <a:gd name="T0" fmla="*/ 75 w 84"/>
                <a:gd name="T1" fmla="*/ 44 h 44"/>
                <a:gd name="T2" fmla="*/ 10 w 84"/>
                <a:gd name="T3" fmla="*/ 44 h 44"/>
                <a:gd name="T4" fmla="*/ 0 w 84"/>
                <a:gd name="T5" fmla="*/ 34 h 44"/>
                <a:gd name="T6" fmla="*/ 0 w 84"/>
                <a:gd name="T7" fmla="*/ 9 h 44"/>
                <a:gd name="T8" fmla="*/ 10 w 84"/>
                <a:gd name="T9" fmla="*/ 0 h 44"/>
                <a:gd name="T10" fmla="*/ 75 w 84"/>
                <a:gd name="T11" fmla="*/ 0 h 44"/>
                <a:gd name="T12" fmla="*/ 84 w 84"/>
                <a:gd name="T13" fmla="*/ 9 h 44"/>
                <a:gd name="T14" fmla="*/ 84 w 84"/>
                <a:gd name="T15" fmla="*/ 34 h 44"/>
                <a:gd name="T16" fmla="*/ 75 w 84"/>
                <a:gd name="T17" fmla="*/ 44 h 44"/>
                <a:gd name="T18" fmla="*/ 10 w 84"/>
                <a:gd name="T19" fmla="*/ 4 h 44"/>
                <a:gd name="T20" fmla="*/ 4 w 84"/>
                <a:gd name="T21" fmla="*/ 9 h 44"/>
                <a:gd name="T22" fmla="*/ 4 w 84"/>
                <a:gd name="T23" fmla="*/ 34 h 44"/>
                <a:gd name="T24" fmla="*/ 10 w 84"/>
                <a:gd name="T25" fmla="*/ 40 h 44"/>
                <a:gd name="T26" fmla="*/ 75 w 84"/>
                <a:gd name="T27" fmla="*/ 40 h 44"/>
                <a:gd name="T28" fmla="*/ 80 w 84"/>
                <a:gd name="T29" fmla="*/ 34 h 44"/>
                <a:gd name="T30" fmla="*/ 80 w 84"/>
                <a:gd name="T31" fmla="*/ 9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39"/>
                    <a:pt x="0" y="34"/>
                  </a:cubicBezTo>
                  <a:cubicBezTo>
                    <a:pt x="0" y="9"/>
                    <a:pt x="0" y="9"/>
                    <a:pt x="0" y="9"/>
                  </a:cubicBezTo>
                  <a:cubicBezTo>
                    <a:pt x="0" y="4"/>
                    <a:pt x="5" y="0"/>
                    <a:pt x="10" y="0"/>
                  </a:cubicBezTo>
                  <a:cubicBezTo>
                    <a:pt x="75" y="0"/>
                    <a:pt x="75" y="0"/>
                    <a:pt x="75" y="0"/>
                  </a:cubicBezTo>
                  <a:cubicBezTo>
                    <a:pt x="80" y="0"/>
                    <a:pt x="84" y="4"/>
                    <a:pt x="84" y="9"/>
                  </a:cubicBezTo>
                  <a:cubicBezTo>
                    <a:pt x="84" y="34"/>
                    <a:pt x="84" y="34"/>
                    <a:pt x="84" y="34"/>
                  </a:cubicBezTo>
                  <a:cubicBezTo>
                    <a:pt x="84" y="39"/>
                    <a:pt x="80" y="44"/>
                    <a:pt x="75" y="44"/>
                  </a:cubicBezTo>
                  <a:close/>
                  <a:moveTo>
                    <a:pt x="10" y="4"/>
                  </a:moveTo>
                  <a:cubicBezTo>
                    <a:pt x="7" y="4"/>
                    <a:pt x="4" y="6"/>
                    <a:pt x="4" y="9"/>
                  </a:cubicBezTo>
                  <a:cubicBezTo>
                    <a:pt x="4" y="34"/>
                    <a:pt x="4" y="34"/>
                    <a:pt x="4" y="34"/>
                  </a:cubicBezTo>
                  <a:cubicBezTo>
                    <a:pt x="4" y="37"/>
                    <a:pt x="7" y="40"/>
                    <a:pt x="10" y="40"/>
                  </a:cubicBezTo>
                  <a:cubicBezTo>
                    <a:pt x="75" y="40"/>
                    <a:pt x="75" y="40"/>
                    <a:pt x="75" y="40"/>
                  </a:cubicBezTo>
                  <a:cubicBezTo>
                    <a:pt x="78" y="40"/>
                    <a:pt x="80" y="37"/>
                    <a:pt x="80" y="34"/>
                  </a:cubicBezTo>
                  <a:cubicBezTo>
                    <a:pt x="80" y="9"/>
                    <a:pt x="80" y="9"/>
                    <a:pt x="80" y="9"/>
                  </a:cubicBezTo>
                  <a:cubicBezTo>
                    <a:pt x="80" y="6"/>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8" name="任意多边形 25">
              <a:extLst>
                <a:ext uri="{FF2B5EF4-FFF2-40B4-BE49-F238E27FC236}">
                  <a16:creationId xmlns:a16="http://schemas.microsoft.com/office/drawing/2014/main" xmlns="" id="{68BA8631-D9CA-45F4-B667-00BE01BD28E7}"/>
                </a:ext>
              </a:extLst>
            </p:cNvPr>
            <p:cNvSpPr/>
            <p:nvPr/>
          </p:nvSpPr>
          <p:spPr bwMode="auto">
            <a:xfrm>
              <a:off x="4926013" y="3846513"/>
              <a:ext cx="317500" cy="166688"/>
            </a:xfrm>
            <a:custGeom>
              <a:avLst/>
              <a:gdLst>
                <a:gd name="T0" fmla="*/ 75 w 84"/>
                <a:gd name="T1" fmla="*/ 44 h 44"/>
                <a:gd name="T2" fmla="*/ 10 w 84"/>
                <a:gd name="T3" fmla="*/ 44 h 44"/>
                <a:gd name="T4" fmla="*/ 0 w 84"/>
                <a:gd name="T5" fmla="*/ 34 h 44"/>
                <a:gd name="T6" fmla="*/ 0 w 84"/>
                <a:gd name="T7" fmla="*/ 9 h 44"/>
                <a:gd name="T8" fmla="*/ 10 w 84"/>
                <a:gd name="T9" fmla="*/ 0 h 44"/>
                <a:gd name="T10" fmla="*/ 75 w 84"/>
                <a:gd name="T11" fmla="*/ 0 h 44"/>
                <a:gd name="T12" fmla="*/ 84 w 84"/>
                <a:gd name="T13" fmla="*/ 9 h 44"/>
                <a:gd name="T14" fmla="*/ 84 w 84"/>
                <a:gd name="T15" fmla="*/ 34 h 44"/>
                <a:gd name="T16" fmla="*/ 75 w 84"/>
                <a:gd name="T17" fmla="*/ 44 h 44"/>
                <a:gd name="T18" fmla="*/ 10 w 84"/>
                <a:gd name="T19" fmla="*/ 4 h 44"/>
                <a:gd name="T20" fmla="*/ 4 w 84"/>
                <a:gd name="T21" fmla="*/ 9 h 44"/>
                <a:gd name="T22" fmla="*/ 4 w 84"/>
                <a:gd name="T23" fmla="*/ 34 h 44"/>
                <a:gd name="T24" fmla="*/ 10 w 84"/>
                <a:gd name="T25" fmla="*/ 40 h 44"/>
                <a:gd name="T26" fmla="*/ 75 w 84"/>
                <a:gd name="T27" fmla="*/ 40 h 44"/>
                <a:gd name="T28" fmla="*/ 80 w 84"/>
                <a:gd name="T29" fmla="*/ 34 h 44"/>
                <a:gd name="T30" fmla="*/ 80 w 84"/>
                <a:gd name="T31" fmla="*/ 9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39"/>
                    <a:pt x="0" y="34"/>
                  </a:cubicBezTo>
                  <a:cubicBezTo>
                    <a:pt x="0" y="9"/>
                    <a:pt x="0" y="9"/>
                    <a:pt x="0" y="9"/>
                  </a:cubicBezTo>
                  <a:cubicBezTo>
                    <a:pt x="0" y="4"/>
                    <a:pt x="5" y="0"/>
                    <a:pt x="10" y="0"/>
                  </a:cubicBezTo>
                  <a:cubicBezTo>
                    <a:pt x="75" y="0"/>
                    <a:pt x="75" y="0"/>
                    <a:pt x="75" y="0"/>
                  </a:cubicBezTo>
                  <a:cubicBezTo>
                    <a:pt x="80" y="0"/>
                    <a:pt x="84" y="4"/>
                    <a:pt x="84" y="9"/>
                  </a:cubicBezTo>
                  <a:cubicBezTo>
                    <a:pt x="84" y="34"/>
                    <a:pt x="84" y="34"/>
                    <a:pt x="84" y="34"/>
                  </a:cubicBezTo>
                  <a:cubicBezTo>
                    <a:pt x="84" y="39"/>
                    <a:pt x="80" y="44"/>
                    <a:pt x="75" y="44"/>
                  </a:cubicBezTo>
                  <a:close/>
                  <a:moveTo>
                    <a:pt x="10" y="4"/>
                  </a:moveTo>
                  <a:cubicBezTo>
                    <a:pt x="7" y="4"/>
                    <a:pt x="4" y="6"/>
                    <a:pt x="4" y="9"/>
                  </a:cubicBezTo>
                  <a:cubicBezTo>
                    <a:pt x="4" y="34"/>
                    <a:pt x="4" y="34"/>
                    <a:pt x="4" y="34"/>
                  </a:cubicBezTo>
                  <a:cubicBezTo>
                    <a:pt x="4" y="37"/>
                    <a:pt x="7" y="40"/>
                    <a:pt x="10" y="40"/>
                  </a:cubicBezTo>
                  <a:cubicBezTo>
                    <a:pt x="75" y="40"/>
                    <a:pt x="75" y="40"/>
                    <a:pt x="75" y="40"/>
                  </a:cubicBezTo>
                  <a:cubicBezTo>
                    <a:pt x="78" y="40"/>
                    <a:pt x="80" y="37"/>
                    <a:pt x="80" y="34"/>
                  </a:cubicBezTo>
                  <a:cubicBezTo>
                    <a:pt x="80" y="9"/>
                    <a:pt x="80" y="9"/>
                    <a:pt x="80" y="9"/>
                  </a:cubicBezTo>
                  <a:cubicBezTo>
                    <a:pt x="80" y="6"/>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9" name="任意多边形 26">
              <a:extLst>
                <a:ext uri="{FF2B5EF4-FFF2-40B4-BE49-F238E27FC236}">
                  <a16:creationId xmlns:a16="http://schemas.microsoft.com/office/drawing/2014/main" xmlns="" id="{40AC9D80-E8D2-43F3-96CD-273745A4FC6A}"/>
                </a:ext>
              </a:extLst>
            </p:cNvPr>
            <p:cNvSpPr/>
            <p:nvPr/>
          </p:nvSpPr>
          <p:spPr bwMode="auto">
            <a:xfrm>
              <a:off x="5345113" y="3846513"/>
              <a:ext cx="317500" cy="166688"/>
            </a:xfrm>
            <a:custGeom>
              <a:avLst/>
              <a:gdLst>
                <a:gd name="T0" fmla="*/ 75 w 84"/>
                <a:gd name="T1" fmla="*/ 44 h 44"/>
                <a:gd name="T2" fmla="*/ 10 w 84"/>
                <a:gd name="T3" fmla="*/ 44 h 44"/>
                <a:gd name="T4" fmla="*/ 0 w 84"/>
                <a:gd name="T5" fmla="*/ 34 h 44"/>
                <a:gd name="T6" fmla="*/ 0 w 84"/>
                <a:gd name="T7" fmla="*/ 9 h 44"/>
                <a:gd name="T8" fmla="*/ 10 w 84"/>
                <a:gd name="T9" fmla="*/ 0 h 44"/>
                <a:gd name="T10" fmla="*/ 75 w 84"/>
                <a:gd name="T11" fmla="*/ 0 h 44"/>
                <a:gd name="T12" fmla="*/ 84 w 84"/>
                <a:gd name="T13" fmla="*/ 9 h 44"/>
                <a:gd name="T14" fmla="*/ 84 w 84"/>
                <a:gd name="T15" fmla="*/ 34 h 44"/>
                <a:gd name="T16" fmla="*/ 75 w 84"/>
                <a:gd name="T17" fmla="*/ 44 h 44"/>
                <a:gd name="T18" fmla="*/ 10 w 84"/>
                <a:gd name="T19" fmla="*/ 4 h 44"/>
                <a:gd name="T20" fmla="*/ 4 w 84"/>
                <a:gd name="T21" fmla="*/ 9 h 44"/>
                <a:gd name="T22" fmla="*/ 4 w 84"/>
                <a:gd name="T23" fmla="*/ 34 h 44"/>
                <a:gd name="T24" fmla="*/ 10 w 84"/>
                <a:gd name="T25" fmla="*/ 40 h 44"/>
                <a:gd name="T26" fmla="*/ 75 w 84"/>
                <a:gd name="T27" fmla="*/ 40 h 44"/>
                <a:gd name="T28" fmla="*/ 80 w 84"/>
                <a:gd name="T29" fmla="*/ 34 h 44"/>
                <a:gd name="T30" fmla="*/ 80 w 84"/>
                <a:gd name="T31" fmla="*/ 9 h 44"/>
                <a:gd name="T32" fmla="*/ 75 w 84"/>
                <a:gd name="T33" fmla="*/ 4 h 44"/>
                <a:gd name="T34" fmla="*/ 10 w 84"/>
                <a:gd name="T35" fmla="*/ 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4" h="44">
                  <a:moveTo>
                    <a:pt x="75" y="44"/>
                  </a:moveTo>
                  <a:cubicBezTo>
                    <a:pt x="10" y="44"/>
                    <a:pt x="10" y="44"/>
                    <a:pt x="10" y="44"/>
                  </a:cubicBezTo>
                  <a:cubicBezTo>
                    <a:pt x="5" y="44"/>
                    <a:pt x="0" y="39"/>
                    <a:pt x="0" y="34"/>
                  </a:cubicBezTo>
                  <a:cubicBezTo>
                    <a:pt x="0" y="9"/>
                    <a:pt x="0" y="9"/>
                    <a:pt x="0" y="9"/>
                  </a:cubicBezTo>
                  <a:cubicBezTo>
                    <a:pt x="0" y="4"/>
                    <a:pt x="5" y="0"/>
                    <a:pt x="10" y="0"/>
                  </a:cubicBezTo>
                  <a:cubicBezTo>
                    <a:pt x="75" y="0"/>
                    <a:pt x="75" y="0"/>
                    <a:pt x="75" y="0"/>
                  </a:cubicBezTo>
                  <a:cubicBezTo>
                    <a:pt x="80" y="0"/>
                    <a:pt x="84" y="4"/>
                    <a:pt x="84" y="9"/>
                  </a:cubicBezTo>
                  <a:cubicBezTo>
                    <a:pt x="84" y="34"/>
                    <a:pt x="84" y="34"/>
                    <a:pt x="84" y="34"/>
                  </a:cubicBezTo>
                  <a:cubicBezTo>
                    <a:pt x="84" y="39"/>
                    <a:pt x="80" y="44"/>
                    <a:pt x="75" y="44"/>
                  </a:cubicBezTo>
                  <a:close/>
                  <a:moveTo>
                    <a:pt x="10" y="4"/>
                  </a:moveTo>
                  <a:cubicBezTo>
                    <a:pt x="7" y="4"/>
                    <a:pt x="4" y="6"/>
                    <a:pt x="4" y="9"/>
                  </a:cubicBezTo>
                  <a:cubicBezTo>
                    <a:pt x="4" y="34"/>
                    <a:pt x="4" y="34"/>
                    <a:pt x="4" y="34"/>
                  </a:cubicBezTo>
                  <a:cubicBezTo>
                    <a:pt x="4" y="37"/>
                    <a:pt x="7" y="40"/>
                    <a:pt x="10" y="40"/>
                  </a:cubicBezTo>
                  <a:cubicBezTo>
                    <a:pt x="75" y="40"/>
                    <a:pt x="75" y="40"/>
                    <a:pt x="75" y="40"/>
                  </a:cubicBezTo>
                  <a:cubicBezTo>
                    <a:pt x="78" y="40"/>
                    <a:pt x="80" y="37"/>
                    <a:pt x="80" y="34"/>
                  </a:cubicBezTo>
                  <a:cubicBezTo>
                    <a:pt x="80" y="9"/>
                    <a:pt x="80" y="9"/>
                    <a:pt x="80" y="9"/>
                  </a:cubicBezTo>
                  <a:cubicBezTo>
                    <a:pt x="80" y="6"/>
                    <a:pt x="78" y="4"/>
                    <a:pt x="75" y="4"/>
                  </a:cubicBezTo>
                  <a:lnTo>
                    <a:pt x="10"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0" name="任意多边形 27">
              <a:extLst>
                <a:ext uri="{FF2B5EF4-FFF2-40B4-BE49-F238E27FC236}">
                  <a16:creationId xmlns:a16="http://schemas.microsoft.com/office/drawing/2014/main" xmlns="" id="{E8A5D3D7-FB99-4E96-81EB-6265307B2736}"/>
                </a:ext>
              </a:extLst>
            </p:cNvPr>
            <p:cNvSpPr/>
            <p:nvPr/>
          </p:nvSpPr>
          <p:spPr bwMode="auto">
            <a:xfrm>
              <a:off x="4589463" y="1652588"/>
              <a:ext cx="993775" cy="747713"/>
            </a:xfrm>
            <a:custGeom>
              <a:avLst/>
              <a:gdLst>
                <a:gd name="T0" fmla="*/ 626 w 626"/>
                <a:gd name="T1" fmla="*/ 471 h 471"/>
                <a:gd name="T2" fmla="*/ 626 w 626"/>
                <a:gd name="T3" fmla="*/ 14 h 471"/>
                <a:gd name="T4" fmla="*/ 569 w 626"/>
                <a:gd name="T5" fmla="*/ 59 h 471"/>
                <a:gd name="T6" fmla="*/ 521 w 626"/>
                <a:gd name="T7" fmla="*/ 7 h 471"/>
                <a:gd name="T8" fmla="*/ 459 w 626"/>
                <a:gd name="T9" fmla="*/ 57 h 471"/>
                <a:gd name="T10" fmla="*/ 412 w 626"/>
                <a:gd name="T11" fmla="*/ 0 h 471"/>
                <a:gd name="T12" fmla="*/ 359 w 626"/>
                <a:gd name="T13" fmla="*/ 55 h 471"/>
                <a:gd name="T14" fmla="*/ 309 w 626"/>
                <a:gd name="T15" fmla="*/ 0 h 471"/>
                <a:gd name="T16" fmla="*/ 257 w 626"/>
                <a:gd name="T17" fmla="*/ 52 h 471"/>
                <a:gd name="T18" fmla="*/ 205 w 626"/>
                <a:gd name="T19" fmla="*/ 0 h 471"/>
                <a:gd name="T20" fmla="*/ 160 w 626"/>
                <a:gd name="T21" fmla="*/ 50 h 471"/>
                <a:gd name="T22" fmla="*/ 98 w 626"/>
                <a:gd name="T23" fmla="*/ 7 h 471"/>
                <a:gd name="T24" fmla="*/ 67 w 626"/>
                <a:gd name="T25" fmla="*/ 45 h 471"/>
                <a:gd name="T26" fmla="*/ 0 w 626"/>
                <a:gd name="T27" fmla="*/ 0 h 471"/>
                <a:gd name="T28" fmla="*/ 0 w 626"/>
                <a:gd name="T29" fmla="*/ 471 h 471"/>
                <a:gd name="T30" fmla="*/ 626 w 626"/>
                <a:gd name="T31" fmla="*/ 471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6" h="471">
                  <a:moveTo>
                    <a:pt x="626" y="471"/>
                  </a:moveTo>
                  <a:lnTo>
                    <a:pt x="626" y="14"/>
                  </a:lnTo>
                  <a:lnTo>
                    <a:pt x="569" y="59"/>
                  </a:lnTo>
                  <a:lnTo>
                    <a:pt x="521" y="7"/>
                  </a:lnTo>
                  <a:lnTo>
                    <a:pt x="459" y="57"/>
                  </a:lnTo>
                  <a:lnTo>
                    <a:pt x="412" y="0"/>
                  </a:lnTo>
                  <a:lnTo>
                    <a:pt x="359" y="55"/>
                  </a:lnTo>
                  <a:lnTo>
                    <a:pt x="309" y="0"/>
                  </a:lnTo>
                  <a:lnTo>
                    <a:pt x="257" y="52"/>
                  </a:lnTo>
                  <a:lnTo>
                    <a:pt x="205" y="0"/>
                  </a:lnTo>
                  <a:lnTo>
                    <a:pt x="160" y="50"/>
                  </a:lnTo>
                  <a:lnTo>
                    <a:pt x="98" y="7"/>
                  </a:lnTo>
                  <a:lnTo>
                    <a:pt x="67" y="45"/>
                  </a:lnTo>
                  <a:lnTo>
                    <a:pt x="0" y="0"/>
                  </a:lnTo>
                  <a:lnTo>
                    <a:pt x="0" y="471"/>
                  </a:lnTo>
                  <a:lnTo>
                    <a:pt x="626" y="4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1" name="任意多边形 28">
              <a:extLst>
                <a:ext uri="{FF2B5EF4-FFF2-40B4-BE49-F238E27FC236}">
                  <a16:creationId xmlns:a16="http://schemas.microsoft.com/office/drawing/2014/main" xmlns="" id="{1FE82F55-6968-4E99-85F6-EA53E91DD0A5}"/>
                </a:ext>
              </a:extLst>
            </p:cNvPr>
            <p:cNvSpPr/>
            <p:nvPr/>
          </p:nvSpPr>
          <p:spPr bwMode="auto">
            <a:xfrm>
              <a:off x="4583113" y="1644650"/>
              <a:ext cx="1006475" cy="763588"/>
            </a:xfrm>
            <a:custGeom>
              <a:avLst/>
              <a:gdLst>
                <a:gd name="T0" fmla="*/ 265 w 267"/>
                <a:gd name="T1" fmla="*/ 202 h 202"/>
                <a:gd name="T2" fmla="*/ 2 w 267"/>
                <a:gd name="T3" fmla="*/ 202 h 202"/>
                <a:gd name="T4" fmla="*/ 0 w 267"/>
                <a:gd name="T5" fmla="*/ 200 h 202"/>
                <a:gd name="T6" fmla="*/ 0 w 267"/>
                <a:gd name="T7" fmla="*/ 2 h 202"/>
                <a:gd name="T8" fmla="*/ 1 w 267"/>
                <a:gd name="T9" fmla="*/ 0 h 202"/>
                <a:gd name="T10" fmla="*/ 3 w 267"/>
                <a:gd name="T11" fmla="*/ 0 h 202"/>
                <a:gd name="T12" fmla="*/ 29 w 267"/>
                <a:gd name="T13" fmla="*/ 19 h 202"/>
                <a:gd name="T14" fmla="*/ 41 w 267"/>
                <a:gd name="T15" fmla="*/ 4 h 202"/>
                <a:gd name="T16" fmla="*/ 44 w 267"/>
                <a:gd name="T17" fmla="*/ 3 h 202"/>
                <a:gd name="T18" fmla="*/ 69 w 267"/>
                <a:gd name="T19" fmla="*/ 21 h 202"/>
                <a:gd name="T20" fmla="*/ 86 w 267"/>
                <a:gd name="T21" fmla="*/ 0 h 202"/>
                <a:gd name="T22" fmla="*/ 88 w 267"/>
                <a:gd name="T23" fmla="*/ 0 h 202"/>
                <a:gd name="T24" fmla="*/ 89 w 267"/>
                <a:gd name="T25" fmla="*/ 0 h 202"/>
                <a:gd name="T26" fmla="*/ 110 w 267"/>
                <a:gd name="T27" fmla="*/ 21 h 202"/>
                <a:gd name="T28" fmla="*/ 130 w 267"/>
                <a:gd name="T29" fmla="*/ 0 h 202"/>
                <a:gd name="T30" fmla="*/ 132 w 267"/>
                <a:gd name="T31" fmla="*/ 0 h 202"/>
                <a:gd name="T32" fmla="*/ 133 w 267"/>
                <a:gd name="T33" fmla="*/ 0 h 202"/>
                <a:gd name="T34" fmla="*/ 152 w 267"/>
                <a:gd name="T35" fmla="*/ 22 h 202"/>
                <a:gd name="T36" fmla="*/ 174 w 267"/>
                <a:gd name="T37" fmla="*/ 0 h 202"/>
                <a:gd name="T38" fmla="*/ 175 w 267"/>
                <a:gd name="T39" fmla="*/ 0 h 202"/>
                <a:gd name="T40" fmla="*/ 177 w 267"/>
                <a:gd name="T41" fmla="*/ 1 h 202"/>
                <a:gd name="T42" fmla="*/ 195 w 267"/>
                <a:gd name="T43" fmla="*/ 23 h 202"/>
                <a:gd name="T44" fmla="*/ 219 w 267"/>
                <a:gd name="T45" fmla="*/ 4 h 202"/>
                <a:gd name="T46" fmla="*/ 222 w 267"/>
                <a:gd name="T47" fmla="*/ 4 h 202"/>
                <a:gd name="T48" fmla="*/ 241 w 267"/>
                <a:gd name="T49" fmla="*/ 24 h 202"/>
                <a:gd name="T50" fmla="*/ 264 w 267"/>
                <a:gd name="T51" fmla="*/ 6 h 202"/>
                <a:gd name="T52" fmla="*/ 266 w 267"/>
                <a:gd name="T53" fmla="*/ 6 h 202"/>
                <a:gd name="T54" fmla="*/ 267 w 267"/>
                <a:gd name="T55" fmla="*/ 7 h 202"/>
                <a:gd name="T56" fmla="*/ 267 w 267"/>
                <a:gd name="T57" fmla="*/ 199 h 202"/>
                <a:gd name="T58" fmla="*/ 265 w 267"/>
                <a:gd name="T59" fmla="*/ 202 h 202"/>
                <a:gd name="T60" fmla="*/ 265 w 267"/>
                <a:gd name="T61" fmla="*/ 202 h 202"/>
                <a:gd name="T62" fmla="*/ 4 w 267"/>
                <a:gd name="T63" fmla="*/ 198 h 202"/>
                <a:gd name="T64" fmla="*/ 263 w 267"/>
                <a:gd name="T65" fmla="*/ 198 h 202"/>
                <a:gd name="T66" fmla="*/ 263 w 267"/>
                <a:gd name="T67" fmla="*/ 12 h 202"/>
                <a:gd name="T68" fmla="*/ 242 w 267"/>
                <a:gd name="T69" fmla="*/ 29 h 202"/>
                <a:gd name="T70" fmla="*/ 239 w 267"/>
                <a:gd name="T71" fmla="*/ 29 h 202"/>
                <a:gd name="T72" fmla="*/ 220 w 267"/>
                <a:gd name="T73" fmla="*/ 8 h 202"/>
                <a:gd name="T74" fmla="*/ 196 w 267"/>
                <a:gd name="T75" fmla="*/ 28 h 202"/>
                <a:gd name="T76" fmla="*/ 194 w 267"/>
                <a:gd name="T77" fmla="*/ 27 h 202"/>
                <a:gd name="T78" fmla="*/ 175 w 267"/>
                <a:gd name="T79" fmla="*/ 5 h 202"/>
                <a:gd name="T80" fmla="*/ 154 w 267"/>
                <a:gd name="T81" fmla="*/ 27 h 202"/>
                <a:gd name="T82" fmla="*/ 152 w 267"/>
                <a:gd name="T83" fmla="*/ 27 h 202"/>
                <a:gd name="T84" fmla="*/ 151 w 267"/>
                <a:gd name="T85" fmla="*/ 27 h 202"/>
                <a:gd name="T86" fmla="*/ 131 w 267"/>
                <a:gd name="T87" fmla="*/ 5 h 202"/>
                <a:gd name="T88" fmla="*/ 111 w 267"/>
                <a:gd name="T89" fmla="*/ 26 h 202"/>
                <a:gd name="T90" fmla="*/ 110 w 267"/>
                <a:gd name="T91" fmla="*/ 26 h 202"/>
                <a:gd name="T92" fmla="*/ 108 w 267"/>
                <a:gd name="T93" fmla="*/ 26 h 202"/>
                <a:gd name="T94" fmla="*/ 88 w 267"/>
                <a:gd name="T95" fmla="*/ 5 h 202"/>
                <a:gd name="T96" fmla="*/ 70 w 267"/>
                <a:gd name="T97" fmla="*/ 25 h 202"/>
                <a:gd name="T98" fmla="*/ 67 w 267"/>
                <a:gd name="T99" fmla="*/ 25 h 202"/>
                <a:gd name="T100" fmla="*/ 43 w 267"/>
                <a:gd name="T101" fmla="*/ 8 h 202"/>
                <a:gd name="T102" fmla="*/ 31 w 267"/>
                <a:gd name="T103" fmla="*/ 23 h 202"/>
                <a:gd name="T104" fmla="*/ 28 w 267"/>
                <a:gd name="T105" fmla="*/ 23 h 202"/>
                <a:gd name="T106" fmla="*/ 4 w 267"/>
                <a:gd name="T107" fmla="*/ 6 h 202"/>
                <a:gd name="T108" fmla="*/ 4 w 267"/>
                <a:gd name="T109" fmla="*/ 19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202">
                  <a:moveTo>
                    <a:pt x="265" y="202"/>
                  </a:moveTo>
                  <a:cubicBezTo>
                    <a:pt x="2" y="202"/>
                    <a:pt x="2" y="202"/>
                    <a:pt x="2" y="202"/>
                  </a:cubicBezTo>
                  <a:cubicBezTo>
                    <a:pt x="1" y="202"/>
                    <a:pt x="0" y="201"/>
                    <a:pt x="0" y="200"/>
                  </a:cubicBezTo>
                  <a:cubicBezTo>
                    <a:pt x="0" y="2"/>
                    <a:pt x="0" y="2"/>
                    <a:pt x="0" y="2"/>
                  </a:cubicBezTo>
                  <a:cubicBezTo>
                    <a:pt x="0" y="1"/>
                    <a:pt x="0" y="0"/>
                    <a:pt x="1" y="0"/>
                  </a:cubicBezTo>
                  <a:cubicBezTo>
                    <a:pt x="1" y="0"/>
                    <a:pt x="2" y="0"/>
                    <a:pt x="3" y="0"/>
                  </a:cubicBezTo>
                  <a:cubicBezTo>
                    <a:pt x="29" y="19"/>
                    <a:pt x="29" y="19"/>
                    <a:pt x="29" y="19"/>
                  </a:cubicBezTo>
                  <a:cubicBezTo>
                    <a:pt x="41" y="4"/>
                    <a:pt x="41" y="4"/>
                    <a:pt x="41" y="4"/>
                  </a:cubicBezTo>
                  <a:cubicBezTo>
                    <a:pt x="42" y="3"/>
                    <a:pt x="43" y="3"/>
                    <a:pt x="44" y="3"/>
                  </a:cubicBezTo>
                  <a:cubicBezTo>
                    <a:pt x="69" y="21"/>
                    <a:pt x="69" y="21"/>
                    <a:pt x="69" y="21"/>
                  </a:cubicBezTo>
                  <a:cubicBezTo>
                    <a:pt x="86" y="0"/>
                    <a:pt x="86" y="0"/>
                    <a:pt x="86" y="0"/>
                  </a:cubicBezTo>
                  <a:cubicBezTo>
                    <a:pt x="87" y="0"/>
                    <a:pt x="87" y="0"/>
                    <a:pt x="88" y="0"/>
                  </a:cubicBezTo>
                  <a:cubicBezTo>
                    <a:pt x="88" y="0"/>
                    <a:pt x="89" y="0"/>
                    <a:pt x="89" y="0"/>
                  </a:cubicBezTo>
                  <a:cubicBezTo>
                    <a:pt x="110" y="21"/>
                    <a:pt x="110" y="21"/>
                    <a:pt x="110" y="21"/>
                  </a:cubicBezTo>
                  <a:cubicBezTo>
                    <a:pt x="130" y="0"/>
                    <a:pt x="130" y="0"/>
                    <a:pt x="130" y="0"/>
                  </a:cubicBezTo>
                  <a:cubicBezTo>
                    <a:pt x="131" y="0"/>
                    <a:pt x="131" y="0"/>
                    <a:pt x="132" y="0"/>
                  </a:cubicBezTo>
                  <a:cubicBezTo>
                    <a:pt x="132" y="0"/>
                    <a:pt x="133" y="0"/>
                    <a:pt x="133" y="0"/>
                  </a:cubicBezTo>
                  <a:cubicBezTo>
                    <a:pt x="152" y="22"/>
                    <a:pt x="152" y="22"/>
                    <a:pt x="152" y="22"/>
                  </a:cubicBezTo>
                  <a:cubicBezTo>
                    <a:pt x="174" y="0"/>
                    <a:pt x="174" y="0"/>
                    <a:pt x="174" y="0"/>
                  </a:cubicBezTo>
                  <a:cubicBezTo>
                    <a:pt x="174" y="0"/>
                    <a:pt x="175" y="0"/>
                    <a:pt x="175" y="0"/>
                  </a:cubicBezTo>
                  <a:cubicBezTo>
                    <a:pt x="176" y="0"/>
                    <a:pt x="176" y="0"/>
                    <a:pt x="177" y="1"/>
                  </a:cubicBezTo>
                  <a:cubicBezTo>
                    <a:pt x="195" y="23"/>
                    <a:pt x="195" y="23"/>
                    <a:pt x="195" y="23"/>
                  </a:cubicBezTo>
                  <a:cubicBezTo>
                    <a:pt x="219" y="4"/>
                    <a:pt x="219" y="4"/>
                    <a:pt x="219" y="4"/>
                  </a:cubicBezTo>
                  <a:cubicBezTo>
                    <a:pt x="220" y="3"/>
                    <a:pt x="221" y="3"/>
                    <a:pt x="222" y="4"/>
                  </a:cubicBezTo>
                  <a:cubicBezTo>
                    <a:pt x="241" y="24"/>
                    <a:pt x="241" y="24"/>
                    <a:pt x="241" y="24"/>
                  </a:cubicBezTo>
                  <a:cubicBezTo>
                    <a:pt x="264" y="6"/>
                    <a:pt x="264" y="6"/>
                    <a:pt x="264" y="6"/>
                  </a:cubicBezTo>
                  <a:cubicBezTo>
                    <a:pt x="265" y="5"/>
                    <a:pt x="266" y="5"/>
                    <a:pt x="266" y="6"/>
                  </a:cubicBezTo>
                  <a:cubicBezTo>
                    <a:pt x="267" y="6"/>
                    <a:pt x="267" y="7"/>
                    <a:pt x="267" y="7"/>
                  </a:cubicBezTo>
                  <a:cubicBezTo>
                    <a:pt x="267" y="199"/>
                    <a:pt x="267" y="199"/>
                    <a:pt x="267" y="199"/>
                  </a:cubicBezTo>
                  <a:cubicBezTo>
                    <a:pt x="267" y="201"/>
                    <a:pt x="266" y="201"/>
                    <a:pt x="265" y="202"/>
                  </a:cubicBezTo>
                  <a:cubicBezTo>
                    <a:pt x="265" y="202"/>
                    <a:pt x="265" y="202"/>
                    <a:pt x="265" y="202"/>
                  </a:cubicBezTo>
                  <a:close/>
                  <a:moveTo>
                    <a:pt x="4" y="198"/>
                  </a:moveTo>
                  <a:cubicBezTo>
                    <a:pt x="263" y="198"/>
                    <a:pt x="263" y="198"/>
                    <a:pt x="263" y="198"/>
                  </a:cubicBezTo>
                  <a:cubicBezTo>
                    <a:pt x="263" y="12"/>
                    <a:pt x="263" y="12"/>
                    <a:pt x="263" y="12"/>
                  </a:cubicBezTo>
                  <a:cubicBezTo>
                    <a:pt x="242" y="29"/>
                    <a:pt x="242" y="29"/>
                    <a:pt x="242" y="29"/>
                  </a:cubicBezTo>
                  <a:cubicBezTo>
                    <a:pt x="241" y="29"/>
                    <a:pt x="240" y="29"/>
                    <a:pt x="239" y="29"/>
                  </a:cubicBezTo>
                  <a:cubicBezTo>
                    <a:pt x="220" y="8"/>
                    <a:pt x="220" y="8"/>
                    <a:pt x="220" y="8"/>
                  </a:cubicBezTo>
                  <a:cubicBezTo>
                    <a:pt x="196" y="28"/>
                    <a:pt x="196" y="28"/>
                    <a:pt x="196" y="28"/>
                  </a:cubicBezTo>
                  <a:cubicBezTo>
                    <a:pt x="196" y="28"/>
                    <a:pt x="194" y="28"/>
                    <a:pt x="194" y="27"/>
                  </a:cubicBezTo>
                  <a:cubicBezTo>
                    <a:pt x="175" y="5"/>
                    <a:pt x="175" y="5"/>
                    <a:pt x="175" y="5"/>
                  </a:cubicBezTo>
                  <a:cubicBezTo>
                    <a:pt x="154" y="27"/>
                    <a:pt x="154" y="27"/>
                    <a:pt x="154" y="27"/>
                  </a:cubicBezTo>
                  <a:cubicBezTo>
                    <a:pt x="153" y="27"/>
                    <a:pt x="153" y="27"/>
                    <a:pt x="152" y="27"/>
                  </a:cubicBezTo>
                  <a:cubicBezTo>
                    <a:pt x="152" y="27"/>
                    <a:pt x="151" y="27"/>
                    <a:pt x="151" y="27"/>
                  </a:cubicBezTo>
                  <a:cubicBezTo>
                    <a:pt x="131" y="5"/>
                    <a:pt x="131" y="5"/>
                    <a:pt x="131" y="5"/>
                  </a:cubicBezTo>
                  <a:cubicBezTo>
                    <a:pt x="111" y="26"/>
                    <a:pt x="111" y="26"/>
                    <a:pt x="111" y="26"/>
                  </a:cubicBezTo>
                  <a:cubicBezTo>
                    <a:pt x="111" y="26"/>
                    <a:pt x="110" y="26"/>
                    <a:pt x="110" y="26"/>
                  </a:cubicBezTo>
                  <a:cubicBezTo>
                    <a:pt x="109" y="26"/>
                    <a:pt x="109" y="26"/>
                    <a:pt x="108" y="26"/>
                  </a:cubicBezTo>
                  <a:cubicBezTo>
                    <a:pt x="88" y="5"/>
                    <a:pt x="88" y="5"/>
                    <a:pt x="88" y="5"/>
                  </a:cubicBezTo>
                  <a:cubicBezTo>
                    <a:pt x="70" y="25"/>
                    <a:pt x="70" y="25"/>
                    <a:pt x="70" y="25"/>
                  </a:cubicBezTo>
                  <a:cubicBezTo>
                    <a:pt x="69" y="25"/>
                    <a:pt x="68" y="26"/>
                    <a:pt x="67" y="25"/>
                  </a:cubicBezTo>
                  <a:cubicBezTo>
                    <a:pt x="43" y="8"/>
                    <a:pt x="43" y="8"/>
                    <a:pt x="43" y="8"/>
                  </a:cubicBezTo>
                  <a:cubicBezTo>
                    <a:pt x="31" y="23"/>
                    <a:pt x="31" y="23"/>
                    <a:pt x="31" y="23"/>
                  </a:cubicBezTo>
                  <a:cubicBezTo>
                    <a:pt x="31" y="24"/>
                    <a:pt x="29" y="24"/>
                    <a:pt x="28" y="23"/>
                  </a:cubicBezTo>
                  <a:cubicBezTo>
                    <a:pt x="4" y="6"/>
                    <a:pt x="4" y="6"/>
                    <a:pt x="4" y="6"/>
                  </a:cubicBezTo>
                  <a:lnTo>
                    <a:pt x="4" y="19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2" name="任意多边形 29">
              <a:extLst>
                <a:ext uri="{FF2B5EF4-FFF2-40B4-BE49-F238E27FC236}">
                  <a16:creationId xmlns:a16="http://schemas.microsoft.com/office/drawing/2014/main" xmlns="" id="{C0CC54D6-1F81-426A-93FD-E9C73AB8AE5E}"/>
                </a:ext>
              </a:extLst>
            </p:cNvPr>
            <p:cNvSpPr/>
            <p:nvPr/>
          </p:nvSpPr>
          <p:spPr bwMode="auto">
            <a:xfrm>
              <a:off x="4498975" y="2392363"/>
              <a:ext cx="1169988" cy="7938"/>
            </a:xfrm>
            <a:custGeom>
              <a:avLst/>
              <a:gdLst>
                <a:gd name="T0" fmla="*/ 0 w 310"/>
                <a:gd name="T1" fmla="*/ 2 h 2"/>
                <a:gd name="T2" fmla="*/ 310 w 310"/>
                <a:gd name="T3" fmla="*/ 2 h 2"/>
              </a:gdLst>
              <a:ahLst/>
              <a:cxnLst>
                <a:cxn ang="0">
                  <a:pos x="T0" y="T1"/>
                </a:cxn>
                <a:cxn ang="0">
                  <a:pos x="T2" y="T3"/>
                </a:cxn>
              </a:cxnLst>
              <a:rect l="0" t="0" r="r" b="b"/>
              <a:pathLst>
                <a:path w="310" h="2">
                  <a:moveTo>
                    <a:pt x="0" y="2"/>
                  </a:moveTo>
                  <a:cubicBezTo>
                    <a:pt x="4" y="0"/>
                    <a:pt x="310" y="2"/>
                    <a:pt x="310" y="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3" name="任意多边形 30">
              <a:extLst>
                <a:ext uri="{FF2B5EF4-FFF2-40B4-BE49-F238E27FC236}">
                  <a16:creationId xmlns:a16="http://schemas.microsoft.com/office/drawing/2014/main" xmlns="" id="{6C7D5A22-2611-4E3F-9E9B-070E00E39A06}"/>
                </a:ext>
              </a:extLst>
            </p:cNvPr>
            <p:cNvSpPr/>
            <p:nvPr/>
          </p:nvSpPr>
          <p:spPr bwMode="auto">
            <a:xfrm>
              <a:off x="4492625" y="2384425"/>
              <a:ext cx="1184275" cy="23813"/>
            </a:xfrm>
            <a:custGeom>
              <a:avLst/>
              <a:gdLst>
                <a:gd name="T0" fmla="*/ 2 w 314"/>
                <a:gd name="T1" fmla="*/ 6 h 6"/>
                <a:gd name="T2" fmla="*/ 0 w 314"/>
                <a:gd name="T3" fmla="*/ 4 h 6"/>
                <a:gd name="T4" fmla="*/ 2 w 314"/>
                <a:gd name="T5" fmla="*/ 2 h 6"/>
                <a:gd name="T6" fmla="*/ 2 w 314"/>
                <a:gd name="T7" fmla="*/ 2 h 6"/>
                <a:gd name="T8" fmla="*/ 312 w 314"/>
                <a:gd name="T9" fmla="*/ 2 h 6"/>
                <a:gd name="T10" fmla="*/ 314 w 314"/>
                <a:gd name="T11" fmla="*/ 4 h 6"/>
                <a:gd name="T12" fmla="*/ 312 w 314"/>
                <a:gd name="T13" fmla="*/ 6 h 6"/>
                <a:gd name="T14" fmla="*/ 312 w 314"/>
                <a:gd name="T15" fmla="*/ 6 h 6"/>
                <a:gd name="T16" fmla="*/ 3 w 314"/>
                <a:gd name="T17" fmla="*/ 6 h 6"/>
                <a:gd name="T18" fmla="*/ 2 w 314"/>
                <a:gd name="T19"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6">
                  <a:moveTo>
                    <a:pt x="2" y="6"/>
                  </a:moveTo>
                  <a:cubicBezTo>
                    <a:pt x="1" y="6"/>
                    <a:pt x="0" y="5"/>
                    <a:pt x="0" y="4"/>
                  </a:cubicBezTo>
                  <a:cubicBezTo>
                    <a:pt x="0" y="3"/>
                    <a:pt x="1" y="2"/>
                    <a:pt x="2" y="2"/>
                  </a:cubicBezTo>
                  <a:cubicBezTo>
                    <a:pt x="2" y="2"/>
                    <a:pt x="2" y="2"/>
                    <a:pt x="2" y="2"/>
                  </a:cubicBezTo>
                  <a:cubicBezTo>
                    <a:pt x="6" y="0"/>
                    <a:pt x="261" y="1"/>
                    <a:pt x="312" y="2"/>
                  </a:cubicBezTo>
                  <a:cubicBezTo>
                    <a:pt x="314" y="2"/>
                    <a:pt x="314" y="3"/>
                    <a:pt x="314" y="4"/>
                  </a:cubicBezTo>
                  <a:cubicBezTo>
                    <a:pt x="314" y="5"/>
                    <a:pt x="314" y="6"/>
                    <a:pt x="312" y="6"/>
                  </a:cubicBezTo>
                  <a:cubicBezTo>
                    <a:pt x="312" y="6"/>
                    <a:pt x="312" y="6"/>
                    <a:pt x="312" y="6"/>
                  </a:cubicBezTo>
                  <a:cubicBezTo>
                    <a:pt x="208" y="5"/>
                    <a:pt x="9" y="5"/>
                    <a:pt x="3" y="6"/>
                  </a:cubicBezTo>
                  <a:lnTo>
                    <a:pt x="2" y="6"/>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4" name="任意多边形 31">
              <a:extLst>
                <a:ext uri="{FF2B5EF4-FFF2-40B4-BE49-F238E27FC236}">
                  <a16:creationId xmlns:a16="http://schemas.microsoft.com/office/drawing/2014/main" xmlns="" id="{11415229-1488-408F-97D4-888BB141E0B9}"/>
                </a:ext>
              </a:extLst>
            </p:cNvPr>
            <p:cNvSpPr/>
            <p:nvPr/>
          </p:nvSpPr>
          <p:spPr bwMode="auto">
            <a:xfrm>
              <a:off x="4676775" y="1901825"/>
              <a:ext cx="766763" cy="19050"/>
            </a:xfrm>
            <a:custGeom>
              <a:avLst/>
              <a:gdLst>
                <a:gd name="T0" fmla="*/ 201 w 203"/>
                <a:gd name="T1" fmla="*/ 4 h 5"/>
                <a:gd name="T2" fmla="*/ 3 w 203"/>
                <a:gd name="T3" fmla="*/ 4 h 5"/>
                <a:gd name="T4" fmla="*/ 0 w 203"/>
                <a:gd name="T5" fmla="*/ 3 h 5"/>
                <a:gd name="T6" fmla="*/ 1 w 203"/>
                <a:gd name="T7" fmla="*/ 0 h 5"/>
                <a:gd name="T8" fmla="*/ 3 w 203"/>
                <a:gd name="T9" fmla="*/ 0 h 5"/>
                <a:gd name="T10" fmla="*/ 201 w 203"/>
                <a:gd name="T11" fmla="*/ 0 h 5"/>
                <a:gd name="T12" fmla="*/ 203 w 203"/>
                <a:gd name="T13" fmla="*/ 3 h 5"/>
                <a:gd name="T14" fmla="*/ 201 w 20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3" h="5">
                  <a:moveTo>
                    <a:pt x="201" y="4"/>
                  </a:moveTo>
                  <a:cubicBezTo>
                    <a:pt x="3" y="4"/>
                    <a:pt x="3" y="4"/>
                    <a:pt x="3" y="4"/>
                  </a:cubicBezTo>
                  <a:cubicBezTo>
                    <a:pt x="1" y="5"/>
                    <a:pt x="0" y="4"/>
                    <a:pt x="0" y="3"/>
                  </a:cubicBezTo>
                  <a:cubicBezTo>
                    <a:pt x="0" y="2"/>
                    <a:pt x="0" y="1"/>
                    <a:pt x="1" y="0"/>
                  </a:cubicBezTo>
                  <a:cubicBezTo>
                    <a:pt x="2" y="0"/>
                    <a:pt x="2" y="0"/>
                    <a:pt x="3" y="0"/>
                  </a:cubicBezTo>
                  <a:cubicBezTo>
                    <a:pt x="201" y="0"/>
                    <a:pt x="201" y="0"/>
                    <a:pt x="201" y="0"/>
                  </a:cubicBezTo>
                  <a:cubicBezTo>
                    <a:pt x="202" y="1"/>
                    <a:pt x="203" y="2"/>
                    <a:pt x="203" y="3"/>
                  </a:cubicBezTo>
                  <a:cubicBezTo>
                    <a:pt x="202" y="4"/>
                    <a:pt x="202" y="4"/>
                    <a:pt x="201"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5" name="任意多边形 32">
              <a:extLst>
                <a:ext uri="{FF2B5EF4-FFF2-40B4-BE49-F238E27FC236}">
                  <a16:creationId xmlns:a16="http://schemas.microsoft.com/office/drawing/2014/main" xmlns="" id="{39228280-7BAF-453B-84DC-FEB757CBAED1}"/>
                </a:ext>
              </a:extLst>
            </p:cNvPr>
            <p:cNvSpPr/>
            <p:nvPr/>
          </p:nvSpPr>
          <p:spPr bwMode="auto">
            <a:xfrm>
              <a:off x="4676775" y="2066925"/>
              <a:ext cx="577850" cy="19050"/>
            </a:xfrm>
            <a:custGeom>
              <a:avLst/>
              <a:gdLst>
                <a:gd name="T0" fmla="*/ 150 w 153"/>
                <a:gd name="T1" fmla="*/ 5 h 5"/>
                <a:gd name="T2" fmla="*/ 3 w 153"/>
                <a:gd name="T3" fmla="*/ 5 h 5"/>
                <a:gd name="T4" fmla="*/ 0 w 153"/>
                <a:gd name="T5" fmla="*/ 3 h 5"/>
                <a:gd name="T6" fmla="*/ 1 w 153"/>
                <a:gd name="T7" fmla="*/ 1 h 5"/>
                <a:gd name="T8" fmla="*/ 3 w 153"/>
                <a:gd name="T9" fmla="*/ 1 h 5"/>
                <a:gd name="T10" fmla="*/ 150 w 153"/>
                <a:gd name="T11" fmla="*/ 1 h 5"/>
                <a:gd name="T12" fmla="*/ 152 w 153"/>
                <a:gd name="T13" fmla="*/ 2 h 5"/>
                <a:gd name="T14" fmla="*/ 151 w 153"/>
                <a:gd name="T15" fmla="*/ 5 h 5"/>
                <a:gd name="T16" fmla="*/ 150 w 153"/>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5">
                  <a:moveTo>
                    <a:pt x="150" y="5"/>
                  </a:moveTo>
                  <a:cubicBezTo>
                    <a:pt x="3" y="5"/>
                    <a:pt x="3" y="5"/>
                    <a:pt x="3" y="5"/>
                  </a:cubicBezTo>
                  <a:cubicBezTo>
                    <a:pt x="1" y="5"/>
                    <a:pt x="0" y="4"/>
                    <a:pt x="0" y="3"/>
                  </a:cubicBezTo>
                  <a:cubicBezTo>
                    <a:pt x="0" y="2"/>
                    <a:pt x="0" y="1"/>
                    <a:pt x="1" y="1"/>
                  </a:cubicBezTo>
                  <a:cubicBezTo>
                    <a:pt x="2" y="1"/>
                    <a:pt x="2" y="1"/>
                    <a:pt x="3" y="1"/>
                  </a:cubicBezTo>
                  <a:cubicBezTo>
                    <a:pt x="150" y="1"/>
                    <a:pt x="150" y="1"/>
                    <a:pt x="150" y="1"/>
                  </a:cubicBezTo>
                  <a:cubicBezTo>
                    <a:pt x="151" y="0"/>
                    <a:pt x="152" y="1"/>
                    <a:pt x="152" y="2"/>
                  </a:cubicBezTo>
                  <a:cubicBezTo>
                    <a:pt x="153" y="3"/>
                    <a:pt x="152" y="4"/>
                    <a:pt x="151" y="5"/>
                  </a:cubicBezTo>
                  <a:cubicBezTo>
                    <a:pt x="151" y="5"/>
                    <a:pt x="150" y="5"/>
                    <a:pt x="150" y="5"/>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6" name="任意多边形 33">
              <a:extLst>
                <a:ext uri="{FF2B5EF4-FFF2-40B4-BE49-F238E27FC236}">
                  <a16:creationId xmlns:a16="http://schemas.microsoft.com/office/drawing/2014/main" xmlns="" id="{FAE7EE23-2E57-41DE-9FCD-04EF0FC67107}"/>
                </a:ext>
              </a:extLst>
            </p:cNvPr>
            <p:cNvSpPr/>
            <p:nvPr/>
          </p:nvSpPr>
          <p:spPr bwMode="auto">
            <a:xfrm>
              <a:off x="4676775" y="2238375"/>
              <a:ext cx="668338" cy="14288"/>
            </a:xfrm>
            <a:custGeom>
              <a:avLst/>
              <a:gdLst>
                <a:gd name="T0" fmla="*/ 174 w 177"/>
                <a:gd name="T1" fmla="*/ 4 h 4"/>
                <a:gd name="T2" fmla="*/ 3 w 177"/>
                <a:gd name="T3" fmla="*/ 4 h 4"/>
                <a:gd name="T4" fmla="*/ 0 w 177"/>
                <a:gd name="T5" fmla="*/ 3 h 4"/>
                <a:gd name="T6" fmla="*/ 1 w 177"/>
                <a:gd name="T7" fmla="*/ 0 h 4"/>
                <a:gd name="T8" fmla="*/ 3 w 177"/>
                <a:gd name="T9" fmla="*/ 0 h 4"/>
                <a:gd name="T10" fmla="*/ 174 w 177"/>
                <a:gd name="T11" fmla="*/ 0 h 4"/>
                <a:gd name="T12" fmla="*/ 177 w 177"/>
                <a:gd name="T13" fmla="*/ 1 h 4"/>
                <a:gd name="T14" fmla="*/ 175 w 177"/>
                <a:gd name="T15" fmla="*/ 4 h 4"/>
                <a:gd name="T16" fmla="*/ 174 w 177"/>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7" h="4">
                  <a:moveTo>
                    <a:pt x="174" y="4"/>
                  </a:moveTo>
                  <a:cubicBezTo>
                    <a:pt x="3" y="4"/>
                    <a:pt x="3" y="4"/>
                    <a:pt x="3" y="4"/>
                  </a:cubicBezTo>
                  <a:cubicBezTo>
                    <a:pt x="1" y="4"/>
                    <a:pt x="0" y="4"/>
                    <a:pt x="0" y="3"/>
                  </a:cubicBezTo>
                  <a:cubicBezTo>
                    <a:pt x="0" y="1"/>
                    <a:pt x="0" y="0"/>
                    <a:pt x="1" y="0"/>
                  </a:cubicBezTo>
                  <a:cubicBezTo>
                    <a:pt x="2" y="0"/>
                    <a:pt x="2" y="0"/>
                    <a:pt x="3" y="0"/>
                  </a:cubicBezTo>
                  <a:cubicBezTo>
                    <a:pt x="174" y="0"/>
                    <a:pt x="174" y="0"/>
                    <a:pt x="174" y="0"/>
                  </a:cubicBezTo>
                  <a:cubicBezTo>
                    <a:pt x="175" y="0"/>
                    <a:pt x="177" y="0"/>
                    <a:pt x="177" y="1"/>
                  </a:cubicBezTo>
                  <a:cubicBezTo>
                    <a:pt x="177" y="3"/>
                    <a:pt x="177" y="4"/>
                    <a:pt x="175" y="4"/>
                  </a:cubicBezTo>
                  <a:cubicBezTo>
                    <a:pt x="175" y="4"/>
                    <a:pt x="175" y="4"/>
                    <a:pt x="174"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7" name="矩形 1696">
              <a:extLst>
                <a:ext uri="{FF2B5EF4-FFF2-40B4-BE49-F238E27FC236}">
                  <a16:creationId xmlns:a16="http://schemas.microsoft.com/office/drawing/2014/main" xmlns="" id="{F15073E7-0E01-494E-8B33-DE9B90A9541D}"/>
                </a:ext>
              </a:extLst>
            </p:cNvPr>
            <p:cNvSpPr/>
            <p:nvPr/>
          </p:nvSpPr>
          <p:spPr bwMode="auto">
            <a:xfrm>
              <a:off x="5953125" y="2471738"/>
              <a:ext cx="71438" cy="234950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8" name="任意多边形 35">
              <a:extLst>
                <a:ext uri="{FF2B5EF4-FFF2-40B4-BE49-F238E27FC236}">
                  <a16:creationId xmlns:a16="http://schemas.microsoft.com/office/drawing/2014/main" xmlns="" id="{63EAEA4E-1DE7-4BDF-BB50-4FE21525B882}"/>
                </a:ext>
              </a:extLst>
            </p:cNvPr>
            <p:cNvSpPr/>
            <p:nvPr/>
          </p:nvSpPr>
          <p:spPr bwMode="auto">
            <a:xfrm>
              <a:off x="5945188" y="2463800"/>
              <a:ext cx="87313" cy="2368550"/>
            </a:xfrm>
            <a:custGeom>
              <a:avLst/>
              <a:gdLst>
                <a:gd name="T0" fmla="*/ 21 w 23"/>
                <a:gd name="T1" fmla="*/ 627 h 627"/>
                <a:gd name="T2" fmla="*/ 2 w 23"/>
                <a:gd name="T3" fmla="*/ 627 h 627"/>
                <a:gd name="T4" fmla="*/ 0 w 23"/>
                <a:gd name="T5" fmla="*/ 625 h 627"/>
                <a:gd name="T6" fmla="*/ 0 w 23"/>
                <a:gd name="T7" fmla="*/ 2 h 627"/>
                <a:gd name="T8" fmla="*/ 2 w 23"/>
                <a:gd name="T9" fmla="*/ 0 h 627"/>
                <a:gd name="T10" fmla="*/ 21 w 23"/>
                <a:gd name="T11" fmla="*/ 0 h 627"/>
                <a:gd name="T12" fmla="*/ 23 w 23"/>
                <a:gd name="T13" fmla="*/ 2 h 627"/>
                <a:gd name="T14" fmla="*/ 23 w 23"/>
                <a:gd name="T15" fmla="*/ 625 h 627"/>
                <a:gd name="T16" fmla="*/ 21 w 23"/>
                <a:gd name="T17" fmla="*/ 627 h 627"/>
                <a:gd name="T18" fmla="*/ 4 w 23"/>
                <a:gd name="T19" fmla="*/ 622 h 627"/>
                <a:gd name="T20" fmla="*/ 19 w 23"/>
                <a:gd name="T21" fmla="*/ 622 h 627"/>
                <a:gd name="T22" fmla="*/ 19 w 23"/>
                <a:gd name="T23" fmla="*/ 4 h 627"/>
                <a:gd name="T24" fmla="*/ 4 w 23"/>
                <a:gd name="T25" fmla="*/ 4 h 627"/>
                <a:gd name="T26" fmla="*/ 4 w 23"/>
                <a:gd name="T27" fmla="*/ 622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627">
                  <a:moveTo>
                    <a:pt x="21" y="627"/>
                  </a:moveTo>
                  <a:cubicBezTo>
                    <a:pt x="2" y="627"/>
                    <a:pt x="2" y="627"/>
                    <a:pt x="2" y="627"/>
                  </a:cubicBezTo>
                  <a:cubicBezTo>
                    <a:pt x="1" y="627"/>
                    <a:pt x="0" y="626"/>
                    <a:pt x="0" y="625"/>
                  </a:cubicBezTo>
                  <a:cubicBezTo>
                    <a:pt x="0" y="2"/>
                    <a:pt x="0" y="2"/>
                    <a:pt x="0" y="2"/>
                  </a:cubicBezTo>
                  <a:cubicBezTo>
                    <a:pt x="0" y="1"/>
                    <a:pt x="1" y="0"/>
                    <a:pt x="2" y="0"/>
                  </a:cubicBezTo>
                  <a:cubicBezTo>
                    <a:pt x="21" y="0"/>
                    <a:pt x="21" y="0"/>
                    <a:pt x="21" y="0"/>
                  </a:cubicBezTo>
                  <a:cubicBezTo>
                    <a:pt x="22" y="0"/>
                    <a:pt x="23" y="1"/>
                    <a:pt x="23" y="2"/>
                  </a:cubicBezTo>
                  <a:cubicBezTo>
                    <a:pt x="23" y="625"/>
                    <a:pt x="23" y="625"/>
                    <a:pt x="23" y="625"/>
                  </a:cubicBezTo>
                  <a:cubicBezTo>
                    <a:pt x="23" y="626"/>
                    <a:pt x="22" y="627"/>
                    <a:pt x="21" y="627"/>
                  </a:cubicBezTo>
                  <a:close/>
                  <a:moveTo>
                    <a:pt x="4" y="622"/>
                  </a:moveTo>
                  <a:cubicBezTo>
                    <a:pt x="19" y="622"/>
                    <a:pt x="19" y="622"/>
                    <a:pt x="19" y="622"/>
                  </a:cubicBezTo>
                  <a:cubicBezTo>
                    <a:pt x="19" y="4"/>
                    <a:pt x="19" y="4"/>
                    <a:pt x="19" y="4"/>
                  </a:cubicBezTo>
                  <a:cubicBezTo>
                    <a:pt x="4" y="4"/>
                    <a:pt x="4" y="4"/>
                    <a:pt x="4" y="4"/>
                  </a:cubicBezTo>
                  <a:lnTo>
                    <a:pt x="4" y="62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9" name="任意多边形 36">
              <a:extLst>
                <a:ext uri="{FF2B5EF4-FFF2-40B4-BE49-F238E27FC236}">
                  <a16:creationId xmlns:a16="http://schemas.microsoft.com/office/drawing/2014/main" xmlns="" id="{5A352634-2139-46E0-8F1D-CCA64D112C63}"/>
                </a:ext>
              </a:extLst>
            </p:cNvPr>
            <p:cNvSpPr/>
            <p:nvPr/>
          </p:nvSpPr>
          <p:spPr bwMode="auto">
            <a:xfrm>
              <a:off x="6405563" y="3186113"/>
              <a:ext cx="1331913" cy="1789113"/>
            </a:xfrm>
            <a:custGeom>
              <a:avLst/>
              <a:gdLst>
                <a:gd name="T0" fmla="*/ 353 w 353"/>
                <a:gd name="T1" fmla="*/ 395 h 474"/>
                <a:gd name="T2" fmla="*/ 213 w 353"/>
                <a:gd name="T3" fmla="*/ 474 h 474"/>
                <a:gd name="T4" fmla="*/ 1 w 353"/>
                <a:gd name="T5" fmla="*/ 147 h 474"/>
                <a:gd name="T6" fmla="*/ 23 w 353"/>
                <a:gd name="T7" fmla="*/ 73 h 474"/>
                <a:gd name="T8" fmla="*/ 139 w 353"/>
                <a:gd name="T9" fmla="*/ 204 h 474"/>
                <a:gd name="T10" fmla="*/ 188 w 353"/>
                <a:gd name="T11" fmla="*/ 162 h 474"/>
                <a:gd name="T12" fmla="*/ 154 w 353"/>
                <a:gd name="T13" fmla="*/ 66 h 474"/>
                <a:gd name="T14" fmla="*/ 37 w 353"/>
                <a:gd name="T15" fmla="*/ 76 h 474"/>
                <a:gd name="T16" fmla="*/ 39 w 353"/>
                <a:gd name="T17" fmla="*/ 23 h 474"/>
                <a:gd name="T18" fmla="*/ 219 w 353"/>
                <a:gd name="T19" fmla="*/ 13 h 474"/>
                <a:gd name="T20" fmla="*/ 309 w 353"/>
                <a:gd name="T21" fmla="*/ 251 h 474"/>
                <a:gd name="T22" fmla="*/ 353 w 353"/>
                <a:gd name="T23" fmla="*/ 39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3" h="474">
                  <a:moveTo>
                    <a:pt x="353" y="395"/>
                  </a:moveTo>
                  <a:cubicBezTo>
                    <a:pt x="213" y="474"/>
                    <a:pt x="213" y="474"/>
                    <a:pt x="213" y="474"/>
                  </a:cubicBezTo>
                  <a:cubicBezTo>
                    <a:pt x="1" y="147"/>
                    <a:pt x="1" y="147"/>
                    <a:pt x="1" y="147"/>
                  </a:cubicBezTo>
                  <a:cubicBezTo>
                    <a:pt x="4" y="131"/>
                    <a:pt x="0" y="59"/>
                    <a:pt x="23" y="73"/>
                  </a:cubicBezTo>
                  <a:cubicBezTo>
                    <a:pt x="46" y="87"/>
                    <a:pt x="124" y="199"/>
                    <a:pt x="139" y="204"/>
                  </a:cubicBezTo>
                  <a:cubicBezTo>
                    <a:pt x="153" y="209"/>
                    <a:pt x="189" y="196"/>
                    <a:pt x="188" y="162"/>
                  </a:cubicBezTo>
                  <a:cubicBezTo>
                    <a:pt x="186" y="128"/>
                    <a:pt x="186" y="72"/>
                    <a:pt x="154" y="66"/>
                  </a:cubicBezTo>
                  <a:cubicBezTo>
                    <a:pt x="105" y="58"/>
                    <a:pt x="56" y="85"/>
                    <a:pt x="37" y="76"/>
                  </a:cubicBezTo>
                  <a:cubicBezTo>
                    <a:pt x="19" y="66"/>
                    <a:pt x="5" y="39"/>
                    <a:pt x="39" y="23"/>
                  </a:cubicBezTo>
                  <a:cubicBezTo>
                    <a:pt x="78" y="5"/>
                    <a:pt x="157" y="0"/>
                    <a:pt x="219" y="13"/>
                  </a:cubicBezTo>
                  <a:cubicBezTo>
                    <a:pt x="281" y="27"/>
                    <a:pt x="315" y="158"/>
                    <a:pt x="309" y="251"/>
                  </a:cubicBezTo>
                  <a:cubicBezTo>
                    <a:pt x="319" y="311"/>
                    <a:pt x="345" y="368"/>
                    <a:pt x="353" y="39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0" name="任意多边形 37">
              <a:extLst>
                <a:ext uri="{FF2B5EF4-FFF2-40B4-BE49-F238E27FC236}">
                  <a16:creationId xmlns:a16="http://schemas.microsoft.com/office/drawing/2014/main" xmlns="" id="{AAFF307F-06B1-43A6-9597-67669ACE7147}"/>
                </a:ext>
              </a:extLst>
            </p:cNvPr>
            <p:cNvSpPr/>
            <p:nvPr/>
          </p:nvSpPr>
          <p:spPr bwMode="auto">
            <a:xfrm>
              <a:off x="6402388" y="3178175"/>
              <a:ext cx="1343025" cy="1804988"/>
            </a:xfrm>
            <a:custGeom>
              <a:avLst/>
              <a:gdLst>
                <a:gd name="T0" fmla="*/ 214 w 356"/>
                <a:gd name="T1" fmla="*/ 478 h 478"/>
                <a:gd name="T2" fmla="*/ 212 w 356"/>
                <a:gd name="T3" fmla="*/ 478 h 478"/>
                <a:gd name="T4" fmla="*/ 1 w 356"/>
                <a:gd name="T5" fmla="*/ 150 h 478"/>
                <a:gd name="T6" fmla="*/ 0 w 356"/>
                <a:gd name="T7" fmla="*/ 149 h 478"/>
                <a:gd name="T8" fmla="*/ 1 w 356"/>
                <a:gd name="T9" fmla="*/ 133 h 478"/>
                <a:gd name="T10" fmla="*/ 14 w 356"/>
                <a:gd name="T11" fmla="*/ 72 h 478"/>
                <a:gd name="T12" fmla="*/ 25 w 356"/>
                <a:gd name="T13" fmla="*/ 73 h 478"/>
                <a:gd name="T14" fmla="*/ 88 w 356"/>
                <a:gd name="T15" fmla="*/ 145 h 478"/>
                <a:gd name="T16" fmla="*/ 140 w 356"/>
                <a:gd name="T17" fmla="*/ 204 h 478"/>
                <a:gd name="T18" fmla="*/ 172 w 356"/>
                <a:gd name="T19" fmla="*/ 196 h 478"/>
                <a:gd name="T20" fmla="*/ 187 w 356"/>
                <a:gd name="T21" fmla="*/ 164 h 478"/>
                <a:gd name="T22" fmla="*/ 186 w 356"/>
                <a:gd name="T23" fmla="*/ 158 h 478"/>
                <a:gd name="T24" fmla="*/ 154 w 356"/>
                <a:gd name="T25" fmla="*/ 70 h 478"/>
                <a:gd name="T26" fmla="*/ 80 w 356"/>
                <a:gd name="T27" fmla="*/ 77 h 478"/>
                <a:gd name="T28" fmla="*/ 37 w 356"/>
                <a:gd name="T29" fmla="*/ 80 h 478"/>
                <a:gd name="T30" fmla="*/ 17 w 356"/>
                <a:gd name="T31" fmla="*/ 50 h 478"/>
                <a:gd name="T32" fmla="*/ 39 w 356"/>
                <a:gd name="T33" fmla="*/ 23 h 478"/>
                <a:gd name="T34" fmla="*/ 220 w 356"/>
                <a:gd name="T35" fmla="*/ 13 h 478"/>
                <a:gd name="T36" fmla="*/ 292 w 356"/>
                <a:gd name="T37" fmla="*/ 103 h 478"/>
                <a:gd name="T38" fmla="*/ 312 w 356"/>
                <a:gd name="T39" fmla="*/ 252 h 478"/>
                <a:gd name="T40" fmla="*/ 344 w 356"/>
                <a:gd name="T41" fmla="*/ 363 h 478"/>
                <a:gd name="T42" fmla="*/ 356 w 356"/>
                <a:gd name="T43" fmla="*/ 396 h 478"/>
                <a:gd name="T44" fmla="*/ 355 w 356"/>
                <a:gd name="T45" fmla="*/ 399 h 478"/>
                <a:gd name="T46" fmla="*/ 215 w 356"/>
                <a:gd name="T47" fmla="*/ 478 h 478"/>
                <a:gd name="T48" fmla="*/ 214 w 356"/>
                <a:gd name="T49" fmla="*/ 478 h 478"/>
                <a:gd name="T50" fmla="*/ 4 w 356"/>
                <a:gd name="T51" fmla="*/ 149 h 478"/>
                <a:gd name="T52" fmla="*/ 214 w 356"/>
                <a:gd name="T53" fmla="*/ 474 h 478"/>
                <a:gd name="T54" fmla="*/ 351 w 356"/>
                <a:gd name="T55" fmla="*/ 396 h 478"/>
                <a:gd name="T56" fmla="*/ 340 w 356"/>
                <a:gd name="T57" fmla="*/ 364 h 478"/>
                <a:gd name="T58" fmla="*/ 308 w 356"/>
                <a:gd name="T59" fmla="*/ 253 h 478"/>
                <a:gd name="T60" fmla="*/ 308 w 356"/>
                <a:gd name="T61" fmla="*/ 252 h 478"/>
                <a:gd name="T62" fmla="*/ 220 w 356"/>
                <a:gd name="T63" fmla="*/ 17 h 478"/>
                <a:gd name="T64" fmla="*/ 41 w 356"/>
                <a:gd name="T65" fmla="*/ 27 h 478"/>
                <a:gd name="T66" fmla="*/ 21 w 356"/>
                <a:gd name="T67" fmla="*/ 50 h 478"/>
                <a:gd name="T68" fmla="*/ 39 w 356"/>
                <a:gd name="T69" fmla="*/ 76 h 478"/>
                <a:gd name="T70" fmla="*/ 79 w 356"/>
                <a:gd name="T71" fmla="*/ 73 h 478"/>
                <a:gd name="T72" fmla="*/ 155 w 356"/>
                <a:gd name="T73" fmla="*/ 66 h 478"/>
                <a:gd name="T74" fmla="*/ 190 w 356"/>
                <a:gd name="T75" fmla="*/ 157 h 478"/>
                <a:gd name="T76" fmla="*/ 191 w 356"/>
                <a:gd name="T77" fmla="*/ 164 h 478"/>
                <a:gd name="T78" fmla="*/ 174 w 356"/>
                <a:gd name="T79" fmla="*/ 199 h 478"/>
                <a:gd name="T80" fmla="*/ 139 w 356"/>
                <a:gd name="T81" fmla="*/ 208 h 478"/>
                <a:gd name="T82" fmla="*/ 85 w 356"/>
                <a:gd name="T83" fmla="*/ 148 h 478"/>
                <a:gd name="T84" fmla="*/ 23 w 356"/>
                <a:gd name="T85" fmla="*/ 77 h 478"/>
                <a:gd name="T86" fmla="*/ 16 w 356"/>
                <a:gd name="T87" fmla="*/ 76 h 478"/>
                <a:gd name="T88" fmla="*/ 5 w 356"/>
                <a:gd name="T89" fmla="*/ 133 h 478"/>
                <a:gd name="T90" fmla="*/ 4 w 356"/>
                <a:gd name="T91" fmla="*/ 14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6" h="478">
                  <a:moveTo>
                    <a:pt x="214" y="478"/>
                  </a:moveTo>
                  <a:cubicBezTo>
                    <a:pt x="213" y="478"/>
                    <a:pt x="212" y="478"/>
                    <a:pt x="212" y="478"/>
                  </a:cubicBezTo>
                  <a:cubicBezTo>
                    <a:pt x="1" y="150"/>
                    <a:pt x="1" y="150"/>
                    <a:pt x="1" y="150"/>
                  </a:cubicBezTo>
                  <a:cubicBezTo>
                    <a:pt x="0" y="150"/>
                    <a:pt x="0" y="149"/>
                    <a:pt x="0" y="149"/>
                  </a:cubicBezTo>
                  <a:cubicBezTo>
                    <a:pt x="1" y="146"/>
                    <a:pt x="1" y="140"/>
                    <a:pt x="1" y="133"/>
                  </a:cubicBezTo>
                  <a:cubicBezTo>
                    <a:pt x="2" y="104"/>
                    <a:pt x="4" y="78"/>
                    <a:pt x="14" y="72"/>
                  </a:cubicBezTo>
                  <a:cubicBezTo>
                    <a:pt x="18" y="71"/>
                    <a:pt x="22" y="71"/>
                    <a:pt x="25" y="73"/>
                  </a:cubicBezTo>
                  <a:cubicBezTo>
                    <a:pt x="37" y="81"/>
                    <a:pt x="63" y="113"/>
                    <a:pt x="88" y="145"/>
                  </a:cubicBezTo>
                  <a:cubicBezTo>
                    <a:pt x="111" y="173"/>
                    <a:pt x="134" y="202"/>
                    <a:pt x="140" y="204"/>
                  </a:cubicBezTo>
                  <a:cubicBezTo>
                    <a:pt x="147" y="206"/>
                    <a:pt x="161" y="204"/>
                    <a:pt x="172" y="196"/>
                  </a:cubicBezTo>
                  <a:cubicBezTo>
                    <a:pt x="182" y="189"/>
                    <a:pt x="188" y="177"/>
                    <a:pt x="187" y="164"/>
                  </a:cubicBezTo>
                  <a:cubicBezTo>
                    <a:pt x="186" y="158"/>
                    <a:pt x="186" y="158"/>
                    <a:pt x="186" y="158"/>
                  </a:cubicBezTo>
                  <a:cubicBezTo>
                    <a:pt x="185" y="125"/>
                    <a:pt x="183" y="75"/>
                    <a:pt x="154" y="70"/>
                  </a:cubicBezTo>
                  <a:cubicBezTo>
                    <a:pt x="128" y="66"/>
                    <a:pt x="102" y="72"/>
                    <a:pt x="80" y="77"/>
                  </a:cubicBezTo>
                  <a:cubicBezTo>
                    <a:pt x="61" y="81"/>
                    <a:pt x="46" y="84"/>
                    <a:pt x="37" y="80"/>
                  </a:cubicBezTo>
                  <a:cubicBezTo>
                    <a:pt x="25" y="73"/>
                    <a:pt x="17" y="61"/>
                    <a:pt x="17" y="50"/>
                  </a:cubicBezTo>
                  <a:cubicBezTo>
                    <a:pt x="17" y="42"/>
                    <a:pt x="21" y="31"/>
                    <a:pt x="39" y="23"/>
                  </a:cubicBezTo>
                  <a:cubicBezTo>
                    <a:pt x="79" y="4"/>
                    <a:pt x="160" y="0"/>
                    <a:pt x="220" y="13"/>
                  </a:cubicBezTo>
                  <a:cubicBezTo>
                    <a:pt x="249" y="20"/>
                    <a:pt x="275" y="52"/>
                    <a:pt x="292" y="103"/>
                  </a:cubicBezTo>
                  <a:cubicBezTo>
                    <a:pt x="308" y="151"/>
                    <a:pt x="315" y="202"/>
                    <a:pt x="312" y="252"/>
                  </a:cubicBezTo>
                  <a:cubicBezTo>
                    <a:pt x="319" y="294"/>
                    <a:pt x="334" y="334"/>
                    <a:pt x="344" y="363"/>
                  </a:cubicBezTo>
                  <a:cubicBezTo>
                    <a:pt x="349" y="376"/>
                    <a:pt x="353" y="388"/>
                    <a:pt x="356" y="396"/>
                  </a:cubicBezTo>
                  <a:cubicBezTo>
                    <a:pt x="356" y="397"/>
                    <a:pt x="356" y="398"/>
                    <a:pt x="355" y="399"/>
                  </a:cubicBezTo>
                  <a:cubicBezTo>
                    <a:pt x="215" y="478"/>
                    <a:pt x="215" y="478"/>
                    <a:pt x="215" y="478"/>
                  </a:cubicBezTo>
                  <a:cubicBezTo>
                    <a:pt x="214" y="478"/>
                    <a:pt x="214" y="478"/>
                    <a:pt x="214" y="478"/>
                  </a:cubicBezTo>
                  <a:close/>
                  <a:moveTo>
                    <a:pt x="4" y="149"/>
                  </a:moveTo>
                  <a:cubicBezTo>
                    <a:pt x="214" y="474"/>
                    <a:pt x="214" y="474"/>
                    <a:pt x="214" y="474"/>
                  </a:cubicBezTo>
                  <a:cubicBezTo>
                    <a:pt x="351" y="396"/>
                    <a:pt x="351" y="396"/>
                    <a:pt x="351" y="396"/>
                  </a:cubicBezTo>
                  <a:cubicBezTo>
                    <a:pt x="349" y="388"/>
                    <a:pt x="345" y="377"/>
                    <a:pt x="340" y="364"/>
                  </a:cubicBezTo>
                  <a:cubicBezTo>
                    <a:pt x="330" y="335"/>
                    <a:pt x="315" y="295"/>
                    <a:pt x="308" y="253"/>
                  </a:cubicBezTo>
                  <a:cubicBezTo>
                    <a:pt x="308" y="253"/>
                    <a:pt x="308" y="253"/>
                    <a:pt x="308" y="252"/>
                  </a:cubicBezTo>
                  <a:cubicBezTo>
                    <a:pt x="313" y="166"/>
                    <a:pt x="281" y="31"/>
                    <a:pt x="220" y="17"/>
                  </a:cubicBezTo>
                  <a:cubicBezTo>
                    <a:pt x="160" y="4"/>
                    <a:pt x="80" y="9"/>
                    <a:pt x="41" y="27"/>
                  </a:cubicBezTo>
                  <a:cubicBezTo>
                    <a:pt x="28" y="33"/>
                    <a:pt x="21" y="41"/>
                    <a:pt x="21" y="50"/>
                  </a:cubicBezTo>
                  <a:cubicBezTo>
                    <a:pt x="21" y="60"/>
                    <a:pt x="28" y="70"/>
                    <a:pt x="39" y="76"/>
                  </a:cubicBezTo>
                  <a:cubicBezTo>
                    <a:pt x="47" y="80"/>
                    <a:pt x="62" y="77"/>
                    <a:pt x="79" y="73"/>
                  </a:cubicBezTo>
                  <a:cubicBezTo>
                    <a:pt x="101" y="68"/>
                    <a:pt x="128" y="62"/>
                    <a:pt x="155" y="66"/>
                  </a:cubicBezTo>
                  <a:cubicBezTo>
                    <a:pt x="187" y="72"/>
                    <a:pt x="189" y="124"/>
                    <a:pt x="190" y="157"/>
                  </a:cubicBezTo>
                  <a:cubicBezTo>
                    <a:pt x="191" y="164"/>
                    <a:pt x="191" y="164"/>
                    <a:pt x="191" y="164"/>
                  </a:cubicBezTo>
                  <a:cubicBezTo>
                    <a:pt x="192" y="178"/>
                    <a:pt x="185" y="191"/>
                    <a:pt x="174" y="199"/>
                  </a:cubicBezTo>
                  <a:cubicBezTo>
                    <a:pt x="163" y="208"/>
                    <a:pt x="148" y="211"/>
                    <a:pt x="139" y="208"/>
                  </a:cubicBezTo>
                  <a:cubicBezTo>
                    <a:pt x="132" y="206"/>
                    <a:pt x="114" y="184"/>
                    <a:pt x="85" y="148"/>
                  </a:cubicBezTo>
                  <a:cubicBezTo>
                    <a:pt x="61" y="118"/>
                    <a:pt x="34" y="84"/>
                    <a:pt x="23" y="77"/>
                  </a:cubicBezTo>
                  <a:cubicBezTo>
                    <a:pt x="21" y="75"/>
                    <a:pt x="18" y="75"/>
                    <a:pt x="16" y="76"/>
                  </a:cubicBezTo>
                  <a:cubicBezTo>
                    <a:pt x="7" y="81"/>
                    <a:pt x="6" y="114"/>
                    <a:pt x="5" y="133"/>
                  </a:cubicBezTo>
                  <a:cubicBezTo>
                    <a:pt x="5" y="140"/>
                    <a:pt x="5" y="145"/>
                    <a:pt x="4" y="149"/>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1" name="任意多边形 38">
              <a:extLst>
                <a:ext uri="{FF2B5EF4-FFF2-40B4-BE49-F238E27FC236}">
                  <a16:creationId xmlns:a16="http://schemas.microsoft.com/office/drawing/2014/main" xmlns="" id="{D8C9BCAC-307B-484A-BF4F-CA27B0DFC88A}"/>
                </a:ext>
              </a:extLst>
            </p:cNvPr>
            <p:cNvSpPr/>
            <p:nvPr/>
          </p:nvSpPr>
          <p:spPr bwMode="auto">
            <a:xfrm>
              <a:off x="5643563" y="2200275"/>
              <a:ext cx="1652588" cy="1812925"/>
            </a:xfrm>
            <a:custGeom>
              <a:avLst/>
              <a:gdLst>
                <a:gd name="T0" fmla="*/ 21 w 438"/>
                <a:gd name="T1" fmla="*/ 121 h 480"/>
                <a:gd name="T2" fmla="*/ 212 w 438"/>
                <a:gd name="T3" fmla="*/ 9 h 480"/>
                <a:gd name="T4" fmla="*/ 257 w 438"/>
                <a:gd name="T5" fmla="*/ 21 h 480"/>
                <a:gd name="T6" fmla="*/ 429 w 438"/>
                <a:gd name="T7" fmla="*/ 313 h 480"/>
                <a:gd name="T8" fmla="*/ 417 w 438"/>
                <a:gd name="T9" fmla="*/ 359 h 480"/>
                <a:gd name="T10" fmla="*/ 227 w 438"/>
                <a:gd name="T11" fmla="*/ 471 h 480"/>
                <a:gd name="T12" fmla="*/ 181 w 438"/>
                <a:gd name="T13" fmla="*/ 459 h 480"/>
                <a:gd name="T14" fmla="*/ 10 w 438"/>
                <a:gd name="T15" fmla="*/ 166 h 480"/>
                <a:gd name="T16" fmla="*/ 21 w 438"/>
                <a:gd name="T17" fmla="*/ 121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480">
                  <a:moveTo>
                    <a:pt x="21" y="121"/>
                  </a:moveTo>
                  <a:cubicBezTo>
                    <a:pt x="212" y="9"/>
                    <a:pt x="212" y="9"/>
                    <a:pt x="212" y="9"/>
                  </a:cubicBezTo>
                  <a:cubicBezTo>
                    <a:pt x="228" y="0"/>
                    <a:pt x="248" y="5"/>
                    <a:pt x="257" y="21"/>
                  </a:cubicBezTo>
                  <a:cubicBezTo>
                    <a:pt x="429" y="313"/>
                    <a:pt x="429" y="313"/>
                    <a:pt x="429" y="313"/>
                  </a:cubicBezTo>
                  <a:cubicBezTo>
                    <a:pt x="438" y="329"/>
                    <a:pt x="433" y="349"/>
                    <a:pt x="417" y="359"/>
                  </a:cubicBezTo>
                  <a:cubicBezTo>
                    <a:pt x="227" y="471"/>
                    <a:pt x="227" y="471"/>
                    <a:pt x="227" y="471"/>
                  </a:cubicBezTo>
                  <a:cubicBezTo>
                    <a:pt x="211" y="480"/>
                    <a:pt x="191" y="475"/>
                    <a:pt x="181" y="459"/>
                  </a:cubicBezTo>
                  <a:cubicBezTo>
                    <a:pt x="10" y="166"/>
                    <a:pt x="10" y="166"/>
                    <a:pt x="10" y="166"/>
                  </a:cubicBezTo>
                  <a:cubicBezTo>
                    <a:pt x="0" y="151"/>
                    <a:pt x="6" y="130"/>
                    <a:pt x="21" y="1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2" name="任意多边形 39">
              <a:extLst>
                <a:ext uri="{FF2B5EF4-FFF2-40B4-BE49-F238E27FC236}">
                  <a16:creationId xmlns:a16="http://schemas.microsoft.com/office/drawing/2014/main" xmlns="" id="{886F380C-90E2-4F4A-9DD3-271923E9E9A2}"/>
                </a:ext>
              </a:extLst>
            </p:cNvPr>
            <p:cNvSpPr/>
            <p:nvPr/>
          </p:nvSpPr>
          <p:spPr bwMode="auto">
            <a:xfrm>
              <a:off x="5635625" y="2192338"/>
              <a:ext cx="1671638" cy="1808163"/>
            </a:xfrm>
            <a:custGeom>
              <a:avLst/>
              <a:gdLst>
                <a:gd name="T0" fmla="*/ 212 w 443"/>
                <a:gd name="T1" fmla="*/ 479 h 479"/>
                <a:gd name="T2" fmla="*/ 181 w 443"/>
                <a:gd name="T3" fmla="*/ 462 h 479"/>
                <a:gd name="T4" fmla="*/ 10 w 443"/>
                <a:gd name="T5" fmla="*/ 169 h 479"/>
                <a:gd name="T6" fmla="*/ 22 w 443"/>
                <a:gd name="T7" fmla="*/ 121 h 479"/>
                <a:gd name="T8" fmla="*/ 213 w 443"/>
                <a:gd name="T9" fmla="*/ 9 h 479"/>
                <a:gd name="T10" fmla="*/ 261 w 443"/>
                <a:gd name="T11" fmla="*/ 22 h 479"/>
                <a:gd name="T12" fmla="*/ 433 w 443"/>
                <a:gd name="T13" fmla="*/ 314 h 479"/>
                <a:gd name="T14" fmla="*/ 420 w 443"/>
                <a:gd name="T15" fmla="*/ 362 h 479"/>
                <a:gd name="T16" fmla="*/ 420 w 443"/>
                <a:gd name="T17" fmla="*/ 362 h 479"/>
                <a:gd name="T18" fmla="*/ 230 w 443"/>
                <a:gd name="T19" fmla="*/ 474 h 479"/>
                <a:gd name="T20" fmla="*/ 212 w 443"/>
                <a:gd name="T21" fmla="*/ 479 h 479"/>
                <a:gd name="T22" fmla="*/ 231 w 443"/>
                <a:gd name="T23" fmla="*/ 9 h 479"/>
                <a:gd name="T24" fmla="*/ 215 w 443"/>
                <a:gd name="T25" fmla="*/ 13 h 479"/>
                <a:gd name="T26" fmla="*/ 24 w 443"/>
                <a:gd name="T27" fmla="*/ 125 h 479"/>
                <a:gd name="T28" fmla="*/ 10 w 443"/>
                <a:gd name="T29" fmla="*/ 144 h 479"/>
                <a:gd name="T30" fmla="*/ 13 w 443"/>
                <a:gd name="T31" fmla="*/ 167 h 479"/>
                <a:gd name="T32" fmla="*/ 185 w 443"/>
                <a:gd name="T33" fmla="*/ 459 h 479"/>
                <a:gd name="T34" fmla="*/ 227 w 443"/>
                <a:gd name="T35" fmla="*/ 471 h 479"/>
                <a:gd name="T36" fmla="*/ 418 w 443"/>
                <a:gd name="T37" fmla="*/ 359 h 479"/>
                <a:gd name="T38" fmla="*/ 418 w 443"/>
                <a:gd name="T39" fmla="*/ 359 h 479"/>
                <a:gd name="T40" fmla="*/ 429 w 443"/>
                <a:gd name="T41" fmla="*/ 316 h 479"/>
                <a:gd name="T42" fmla="*/ 257 w 443"/>
                <a:gd name="T43" fmla="*/ 24 h 479"/>
                <a:gd name="T44" fmla="*/ 238 w 443"/>
                <a:gd name="T45" fmla="*/ 9 h 479"/>
                <a:gd name="T46" fmla="*/ 231 w 443"/>
                <a:gd name="T47" fmla="*/ 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3" h="479">
                  <a:moveTo>
                    <a:pt x="212" y="479"/>
                  </a:moveTo>
                  <a:cubicBezTo>
                    <a:pt x="199" y="479"/>
                    <a:pt x="188" y="473"/>
                    <a:pt x="181" y="462"/>
                  </a:cubicBezTo>
                  <a:cubicBezTo>
                    <a:pt x="10" y="169"/>
                    <a:pt x="10" y="169"/>
                    <a:pt x="10" y="169"/>
                  </a:cubicBezTo>
                  <a:cubicBezTo>
                    <a:pt x="0" y="153"/>
                    <a:pt x="6" y="131"/>
                    <a:pt x="22" y="121"/>
                  </a:cubicBezTo>
                  <a:cubicBezTo>
                    <a:pt x="213" y="9"/>
                    <a:pt x="213" y="9"/>
                    <a:pt x="213" y="9"/>
                  </a:cubicBezTo>
                  <a:cubicBezTo>
                    <a:pt x="230" y="0"/>
                    <a:pt x="251" y="5"/>
                    <a:pt x="261" y="22"/>
                  </a:cubicBezTo>
                  <a:cubicBezTo>
                    <a:pt x="433" y="314"/>
                    <a:pt x="433" y="314"/>
                    <a:pt x="433" y="314"/>
                  </a:cubicBezTo>
                  <a:cubicBezTo>
                    <a:pt x="443" y="331"/>
                    <a:pt x="437" y="353"/>
                    <a:pt x="420" y="362"/>
                  </a:cubicBezTo>
                  <a:cubicBezTo>
                    <a:pt x="420" y="362"/>
                    <a:pt x="420" y="362"/>
                    <a:pt x="420" y="362"/>
                  </a:cubicBezTo>
                  <a:cubicBezTo>
                    <a:pt x="230" y="474"/>
                    <a:pt x="230" y="474"/>
                    <a:pt x="230" y="474"/>
                  </a:cubicBezTo>
                  <a:cubicBezTo>
                    <a:pt x="224" y="477"/>
                    <a:pt x="218" y="479"/>
                    <a:pt x="212" y="479"/>
                  </a:cubicBezTo>
                  <a:close/>
                  <a:moveTo>
                    <a:pt x="231" y="9"/>
                  </a:moveTo>
                  <a:cubicBezTo>
                    <a:pt x="225" y="9"/>
                    <a:pt x="220" y="10"/>
                    <a:pt x="215" y="13"/>
                  </a:cubicBezTo>
                  <a:cubicBezTo>
                    <a:pt x="24" y="125"/>
                    <a:pt x="24" y="125"/>
                    <a:pt x="24" y="125"/>
                  </a:cubicBezTo>
                  <a:cubicBezTo>
                    <a:pt x="17" y="129"/>
                    <a:pt x="12" y="136"/>
                    <a:pt x="10" y="144"/>
                  </a:cubicBezTo>
                  <a:cubicBezTo>
                    <a:pt x="8" y="152"/>
                    <a:pt x="9" y="160"/>
                    <a:pt x="13" y="167"/>
                  </a:cubicBezTo>
                  <a:cubicBezTo>
                    <a:pt x="185" y="459"/>
                    <a:pt x="185" y="459"/>
                    <a:pt x="185" y="459"/>
                  </a:cubicBezTo>
                  <a:cubicBezTo>
                    <a:pt x="194" y="474"/>
                    <a:pt x="213" y="479"/>
                    <a:pt x="227" y="471"/>
                  </a:cubicBezTo>
                  <a:cubicBezTo>
                    <a:pt x="418" y="359"/>
                    <a:pt x="418" y="359"/>
                    <a:pt x="418" y="359"/>
                  </a:cubicBezTo>
                  <a:cubicBezTo>
                    <a:pt x="418" y="359"/>
                    <a:pt x="418" y="359"/>
                    <a:pt x="418" y="359"/>
                  </a:cubicBezTo>
                  <a:cubicBezTo>
                    <a:pt x="433" y="350"/>
                    <a:pt x="438" y="331"/>
                    <a:pt x="429" y="316"/>
                  </a:cubicBezTo>
                  <a:cubicBezTo>
                    <a:pt x="257" y="24"/>
                    <a:pt x="257" y="24"/>
                    <a:pt x="257" y="24"/>
                  </a:cubicBezTo>
                  <a:cubicBezTo>
                    <a:pt x="253" y="17"/>
                    <a:pt x="246" y="12"/>
                    <a:pt x="238" y="9"/>
                  </a:cubicBezTo>
                  <a:cubicBezTo>
                    <a:pt x="236" y="9"/>
                    <a:pt x="233" y="9"/>
                    <a:pt x="231" y="9"/>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3" name="任意多边形 40">
              <a:extLst>
                <a:ext uri="{FF2B5EF4-FFF2-40B4-BE49-F238E27FC236}">
                  <a16:creationId xmlns:a16="http://schemas.microsoft.com/office/drawing/2014/main" xmlns="" id="{E723C93B-CCB7-4B50-B7BF-AF96525DB0BF}"/>
                </a:ext>
              </a:extLst>
            </p:cNvPr>
            <p:cNvSpPr/>
            <p:nvPr/>
          </p:nvSpPr>
          <p:spPr bwMode="auto">
            <a:xfrm>
              <a:off x="6172200" y="2384425"/>
              <a:ext cx="463550" cy="442913"/>
            </a:xfrm>
            <a:custGeom>
              <a:avLst/>
              <a:gdLst>
                <a:gd name="T0" fmla="*/ 15 w 123"/>
                <a:gd name="T1" fmla="*/ 35 h 117"/>
                <a:gd name="T2" fmla="*/ 64 w 123"/>
                <a:gd name="T3" fmla="*/ 7 h 117"/>
                <a:gd name="T4" fmla="*/ 96 w 123"/>
                <a:gd name="T5" fmla="*/ 15 h 117"/>
                <a:gd name="T6" fmla="*/ 116 w 123"/>
                <a:gd name="T7" fmla="*/ 49 h 117"/>
                <a:gd name="T8" fmla="*/ 108 w 123"/>
                <a:gd name="T9" fmla="*/ 82 h 117"/>
                <a:gd name="T10" fmla="*/ 60 w 123"/>
                <a:gd name="T11" fmla="*/ 110 h 117"/>
                <a:gd name="T12" fmla="*/ 27 w 123"/>
                <a:gd name="T13" fmla="*/ 102 h 117"/>
                <a:gd name="T14" fmla="*/ 7 w 123"/>
                <a:gd name="T15" fmla="*/ 68 h 117"/>
                <a:gd name="T16" fmla="*/ 15 w 123"/>
                <a:gd name="T17" fmla="*/ 3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117">
                  <a:moveTo>
                    <a:pt x="15" y="35"/>
                  </a:moveTo>
                  <a:cubicBezTo>
                    <a:pt x="64" y="7"/>
                    <a:pt x="64" y="7"/>
                    <a:pt x="64" y="7"/>
                  </a:cubicBezTo>
                  <a:cubicBezTo>
                    <a:pt x="75" y="0"/>
                    <a:pt x="90" y="4"/>
                    <a:pt x="96" y="15"/>
                  </a:cubicBezTo>
                  <a:cubicBezTo>
                    <a:pt x="116" y="49"/>
                    <a:pt x="116" y="49"/>
                    <a:pt x="116" y="49"/>
                  </a:cubicBezTo>
                  <a:cubicBezTo>
                    <a:pt x="123" y="60"/>
                    <a:pt x="119" y="75"/>
                    <a:pt x="108" y="82"/>
                  </a:cubicBezTo>
                  <a:cubicBezTo>
                    <a:pt x="60" y="110"/>
                    <a:pt x="60" y="110"/>
                    <a:pt x="60" y="110"/>
                  </a:cubicBezTo>
                  <a:cubicBezTo>
                    <a:pt x="48" y="117"/>
                    <a:pt x="34" y="113"/>
                    <a:pt x="27" y="102"/>
                  </a:cubicBezTo>
                  <a:cubicBezTo>
                    <a:pt x="7" y="68"/>
                    <a:pt x="7" y="68"/>
                    <a:pt x="7" y="68"/>
                  </a:cubicBezTo>
                  <a:cubicBezTo>
                    <a:pt x="0" y="56"/>
                    <a:pt x="4" y="41"/>
                    <a:pt x="15" y="3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4" name="任意多边形 41">
              <a:extLst>
                <a:ext uri="{FF2B5EF4-FFF2-40B4-BE49-F238E27FC236}">
                  <a16:creationId xmlns:a16="http://schemas.microsoft.com/office/drawing/2014/main" xmlns="" id="{2945560B-699C-480D-9166-9BEA3D68386F}"/>
                </a:ext>
              </a:extLst>
            </p:cNvPr>
            <p:cNvSpPr/>
            <p:nvPr/>
          </p:nvSpPr>
          <p:spPr bwMode="auto">
            <a:xfrm>
              <a:off x="6838950" y="3098800"/>
              <a:ext cx="273050" cy="373063"/>
            </a:xfrm>
            <a:custGeom>
              <a:avLst/>
              <a:gdLst>
                <a:gd name="T0" fmla="*/ 9 w 72"/>
                <a:gd name="T1" fmla="*/ 4 h 99"/>
                <a:gd name="T2" fmla="*/ 9 w 72"/>
                <a:gd name="T3" fmla="*/ 4 h 99"/>
                <a:gd name="T4" fmla="*/ 30 w 72"/>
                <a:gd name="T5" fmla="*/ 10 h 99"/>
                <a:gd name="T6" fmla="*/ 68 w 72"/>
                <a:gd name="T7" fmla="*/ 75 h 99"/>
                <a:gd name="T8" fmla="*/ 63 w 72"/>
                <a:gd name="T9" fmla="*/ 95 h 99"/>
                <a:gd name="T10" fmla="*/ 63 w 72"/>
                <a:gd name="T11" fmla="*/ 95 h 99"/>
                <a:gd name="T12" fmla="*/ 43 w 72"/>
                <a:gd name="T13" fmla="*/ 90 h 99"/>
                <a:gd name="T14" fmla="*/ 4 w 72"/>
                <a:gd name="T15" fmla="*/ 25 h 99"/>
                <a:gd name="T16" fmla="*/ 9 w 72"/>
                <a:gd name="T17"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99">
                  <a:moveTo>
                    <a:pt x="9" y="4"/>
                  </a:moveTo>
                  <a:cubicBezTo>
                    <a:pt x="9" y="4"/>
                    <a:pt x="9" y="4"/>
                    <a:pt x="9" y="4"/>
                  </a:cubicBezTo>
                  <a:cubicBezTo>
                    <a:pt x="16" y="0"/>
                    <a:pt x="25" y="3"/>
                    <a:pt x="30" y="10"/>
                  </a:cubicBezTo>
                  <a:cubicBezTo>
                    <a:pt x="68" y="75"/>
                    <a:pt x="68" y="75"/>
                    <a:pt x="68" y="75"/>
                  </a:cubicBezTo>
                  <a:cubicBezTo>
                    <a:pt x="72" y="82"/>
                    <a:pt x="70" y="91"/>
                    <a:pt x="63" y="95"/>
                  </a:cubicBezTo>
                  <a:cubicBezTo>
                    <a:pt x="63" y="95"/>
                    <a:pt x="63" y="95"/>
                    <a:pt x="63" y="95"/>
                  </a:cubicBezTo>
                  <a:cubicBezTo>
                    <a:pt x="56" y="99"/>
                    <a:pt x="47" y="97"/>
                    <a:pt x="43" y="90"/>
                  </a:cubicBezTo>
                  <a:cubicBezTo>
                    <a:pt x="4" y="25"/>
                    <a:pt x="4" y="25"/>
                    <a:pt x="4" y="25"/>
                  </a:cubicBezTo>
                  <a:cubicBezTo>
                    <a:pt x="0" y="18"/>
                    <a:pt x="2" y="9"/>
                    <a:pt x="9" y="4"/>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5" name="任意多边形 42">
              <a:extLst>
                <a:ext uri="{FF2B5EF4-FFF2-40B4-BE49-F238E27FC236}">
                  <a16:creationId xmlns:a16="http://schemas.microsoft.com/office/drawing/2014/main" xmlns="" id="{E6969872-BC8F-41B2-BE1D-37790F87A319}"/>
                </a:ext>
              </a:extLst>
            </p:cNvPr>
            <p:cNvSpPr/>
            <p:nvPr/>
          </p:nvSpPr>
          <p:spPr bwMode="auto">
            <a:xfrm>
              <a:off x="5854700" y="2687638"/>
              <a:ext cx="222250" cy="282575"/>
            </a:xfrm>
            <a:custGeom>
              <a:avLst/>
              <a:gdLst>
                <a:gd name="T0" fmla="*/ 5 w 59"/>
                <a:gd name="T1" fmla="*/ 10 h 75"/>
                <a:gd name="T2" fmla="*/ 18 w 59"/>
                <a:gd name="T3" fmla="*/ 3 h 75"/>
                <a:gd name="T4" fmla="*/ 28 w 59"/>
                <a:gd name="T5" fmla="*/ 5 h 75"/>
                <a:gd name="T6" fmla="*/ 57 w 59"/>
                <a:gd name="T7" fmla="*/ 54 h 75"/>
                <a:gd name="T8" fmla="*/ 55 w 59"/>
                <a:gd name="T9" fmla="*/ 65 h 75"/>
                <a:gd name="T10" fmla="*/ 41 w 59"/>
                <a:gd name="T11" fmla="*/ 73 h 75"/>
                <a:gd name="T12" fmla="*/ 31 w 59"/>
                <a:gd name="T13" fmla="*/ 70 h 75"/>
                <a:gd name="T14" fmla="*/ 2 w 59"/>
                <a:gd name="T15" fmla="*/ 21 h 75"/>
                <a:gd name="T16" fmla="*/ 5 w 59"/>
                <a:gd name="T17" fmla="*/ 1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75">
                  <a:moveTo>
                    <a:pt x="5" y="10"/>
                  </a:moveTo>
                  <a:cubicBezTo>
                    <a:pt x="18" y="3"/>
                    <a:pt x="18" y="3"/>
                    <a:pt x="18" y="3"/>
                  </a:cubicBezTo>
                  <a:cubicBezTo>
                    <a:pt x="22" y="0"/>
                    <a:pt x="26" y="2"/>
                    <a:pt x="28" y="5"/>
                  </a:cubicBezTo>
                  <a:cubicBezTo>
                    <a:pt x="57" y="54"/>
                    <a:pt x="57" y="54"/>
                    <a:pt x="57" y="54"/>
                  </a:cubicBezTo>
                  <a:cubicBezTo>
                    <a:pt x="59" y="58"/>
                    <a:pt x="58" y="63"/>
                    <a:pt x="55" y="65"/>
                  </a:cubicBezTo>
                  <a:cubicBezTo>
                    <a:pt x="41" y="73"/>
                    <a:pt x="41" y="73"/>
                    <a:pt x="41" y="73"/>
                  </a:cubicBezTo>
                  <a:cubicBezTo>
                    <a:pt x="38" y="75"/>
                    <a:pt x="33" y="73"/>
                    <a:pt x="31" y="70"/>
                  </a:cubicBezTo>
                  <a:cubicBezTo>
                    <a:pt x="2" y="21"/>
                    <a:pt x="2" y="21"/>
                    <a:pt x="2" y="21"/>
                  </a:cubicBezTo>
                  <a:cubicBezTo>
                    <a:pt x="0" y="17"/>
                    <a:pt x="1" y="13"/>
                    <a:pt x="5" y="1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6" name="任意多边形 43">
              <a:extLst>
                <a:ext uri="{FF2B5EF4-FFF2-40B4-BE49-F238E27FC236}">
                  <a16:creationId xmlns:a16="http://schemas.microsoft.com/office/drawing/2014/main" xmlns="" id="{4BA02D81-9F5B-4C6B-B316-901C58684E1D}"/>
                </a:ext>
              </a:extLst>
            </p:cNvPr>
            <p:cNvSpPr/>
            <p:nvPr/>
          </p:nvSpPr>
          <p:spPr bwMode="auto">
            <a:xfrm>
              <a:off x="6019800" y="2973388"/>
              <a:ext cx="223838" cy="279400"/>
            </a:xfrm>
            <a:custGeom>
              <a:avLst/>
              <a:gdLst>
                <a:gd name="T0" fmla="*/ 5 w 59"/>
                <a:gd name="T1" fmla="*/ 10 h 74"/>
                <a:gd name="T2" fmla="*/ 18 w 59"/>
                <a:gd name="T3" fmla="*/ 2 h 74"/>
                <a:gd name="T4" fmla="*/ 28 w 59"/>
                <a:gd name="T5" fmla="*/ 4 h 74"/>
                <a:gd name="T6" fmla="*/ 57 w 59"/>
                <a:gd name="T7" fmla="*/ 54 h 74"/>
                <a:gd name="T8" fmla="*/ 55 w 59"/>
                <a:gd name="T9" fmla="*/ 64 h 74"/>
                <a:gd name="T10" fmla="*/ 41 w 59"/>
                <a:gd name="T11" fmla="*/ 72 h 74"/>
                <a:gd name="T12" fmla="*/ 31 w 59"/>
                <a:gd name="T13" fmla="*/ 69 h 74"/>
                <a:gd name="T14" fmla="*/ 2 w 59"/>
                <a:gd name="T15" fmla="*/ 20 h 74"/>
                <a:gd name="T16" fmla="*/ 5 w 59"/>
                <a:gd name="T17" fmla="*/ 1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74">
                  <a:moveTo>
                    <a:pt x="5" y="10"/>
                  </a:moveTo>
                  <a:cubicBezTo>
                    <a:pt x="18" y="2"/>
                    <a:pt x="18" y="2"/>
                    <a:pt x="18" y="2"/>
                  </a:cubicBezTo>
                  <a:cubicBezTo>
                    <a:pt x="22" y="0"/>
                    <a:pt x="26" y="1"/>
                    <a:pt x="28" y="4"/>
                  </a:cubicBezTo>
                  <a:cubicBezTo>
                    <a:pt x="57" y="54"/>
                    <a:pt x="57" y="54"/>
                    <a:pt x="57" y="54"/>
                  </a:cubicBezTo>
                  <a:cubicBezTo>
                    <a:pt x="59" y="57"/>
                    <a:pt x="58" y="62"/>
                    <a:pt x="55" y="64"/>
                  </a:cubicBezTo>
                  <a:cubicBezTo>
                    <a:pt x="41" y="72"/>
                    <a:pt x="41" y="72"/>
                    <a:pt x="41" y="72"/>
                  </a:cubicBezTo>
                  <a:cubicBezTo>
                    <a:pt x="38" y="74"/>
                    <a:pt x="33" y="73"/>
                    <a:pt x="31" y="69"/>
                  </a:cubicBezTo>
                  <a:cubicBezTo>
                    <a:pt x="2" y="20"/>
                    <a:pt x="2" y="20"/>
                    <a:pt x="2" y="20"/>
                  </a:cubicBezTo>
                  <a:cubicBezTo>
                    <a:pt x="0" y="16"/>
                    <a:pt x="1" y="12"/>
                    <a:pt x="5" y="1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7" name="任意多边形 44">
              <a:extLst>
                <a:ext uri="{FF2B5EF4-FFF2-40B4-BE49-F238E27FC236}">
                  <a16:creationId xmlns:a16="http://schemas.microsoft.com/office/drawing/2014/main" xmlns="" id="{CEF61679-5E6E-430A-BFED-3583ABC322B5}"/>
                </a:ext>
              </a:extLst>
            </p:cNvPr>
            <p:cNvSpPr/>
            <p:nvPr/>
          </p:nvSpPr>
          <p:spPr bwMode="auto">
            <a:xfrm>
              <a:off x="6186488" y="3257550"/>
              <a:ext cx="227013" cy="279400"/>
            </a:xfrm>
            <a:custGeom>
              <a:avLst/>
              <a:gdLst>
                <a:gd name="T0" fmla="*/ 5 w 60"/>
                <a:gd name="T1" fmla="*/ 10 h 74"/>
                <a:gd name="T2" fmla="*/ 18 w 60"/>
                <a:gd name="T3" fmla="*/ 2 h 74"/>
                <a:gd name="T4" fmla="*/ 29 w 60"/>
                <a:gd name="T5" fmla="*/ 5 h 74"/>
                <a:gd name="T6" fmla="*/ 58 w 60"/>
                <a:gd name="T7" fmla="*/ 54 h 74"/>
                <a:gd name="T8" fmla="*/ 55 w 60"/>
                <a:gd name="T9" fmla="*/ 64 h 74"/>
                <a:gd name="T10" fmla="*/ 41 w 60"/>
                <a:gd name="T11" fmla="*/ 72 h 74"/>
                <a:gd name="T12" fmla="*/ 31 w 60"/>
                <a:gd name="T13" fmla="*/ 69 h 74"/>
                <a:gd name="T14" fmla="*/ 2 w 60"/>
                <a:gd name="T15" fmla="*/ 20 h 74"/>
                <a:gd name="T16" fmla="*/ 5 w 60"/>
                <a:gd name="T17" fmla="*/ 1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74">
                  <a:moveTo>
                    <a:pt x="5" y="10"/>
                  </a:moveTo>
                  <a:cubicBezTo>
                    <a:pt x="18" y="2"/>
                    <a:pt x="18" y="2"/>
                    <a:pt x="18" y="2"/>
                  </a:cubicBezTo>
                  <a:cubicBezTo>
                    <a:pt x="22" y="0"/>
                    <a:pt x="27" y="1"/>
                    <a:pt x="29" y="5"/>
                  </a:cubicBezTo>
                  <a:cubicBezTo>
                    <a:pt x="58" y="54"/>
                    <a:pt x="58" y="54"/>
                    <a:pt x="58" y="54"/>
                  </a:cubicBezTo>
                  <a:cubicBezTo>
                    <a:pt x="60" y="57"/>
                    <a:pt x="58" y="62"/>
                    <a:pt x="55" y="64"/>
                  </a:cubicBezTo>
                  <a:cubicBezTo>
                    <a:pt x="41" y="72"/>
                    <a:pt x="41" y="72"/>
                    <a:pt x="41" y="72"/>
                  </a:cubicBezTo>
                  <a:cubicBezTo>
                    <a:pt x="38" y="74"/>
                    <a:pt x="33" y="73"/>
                    <a:pt x="31" y="69"/>
                  </a:cubicBezTo>
                  <a:cubicBezTo>
                    <a:pt x="2" y="20"/>
                    <a:pt x="2" y="20"/>
                    <a:pt x="2" y="20"/>
                  </a:cubicBezTo>
                  <a:cubicBezTo>
                    <a:pt x="0" y="17"/>
                    <a:pt x="1" y="12"/>
                    <a:pt x="5" y="1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8" name="任意多边形 45">
              <a:extLst>
                <a:ext uri="{FF2B5EF4-FFF2-40B4-BE49-F238E27FC236}">
                  <a16:creationId xmlns:a16="http://schemas.microsoft.com/office/drawing/2014/main" xmlns="" id="{BD3DB52F-A4EB-492E-BD6A-56E67917980C}"/>
                </a:ext>
              </a:extLst>
            </p:cNvPr>
            <p:cNvSpPr/>
            <p:nvPr/>
          </p:nvSpPr>
          <p:spPr bwMode="auto">
            <a:xfrm>
              <a:off x="6353175" y="3540125"/>
              <a:ext cx="225425" cy="279400"/>
            </a:xfrm>
            <a:custGeom>
              <a:avLst/>
              <a:gdLst>
                <a:gd name="T0" fmla="*/ 5 w 60"/>
                <a:gd name="T1" fmla="*/ 10 h 74"/>
                <a:gd name="T2" fmla="*/ 19 w 60"/>
                <a:gd name="T3" fmla="*/ 2 h 74"/>
                <a:gd name="T4" fmla="*/ 29 w 60"/>
                <a:gd name="T5" fmla="*/ 5 h 74"/>
                <a:gd name="T6" fmla="*/ 58 w 60"/>
                <a:gd name="T7" fmla="*/ 54 h 74"/>
                <a:gd name="T8" fmla="*/ 55 w 60"/>
                <a:gd name="T9" fmla="*/ 64 h 74"/>
                <a:gd name="T10" fmla="*/ 42 w 60"/>
                <a:gd name="T11" fmla="*/ 72 h 74"/>
                <a:gd name="T12" fmla="*/ 31 w 60"/>
                <a:gd name="T13" fmla="*/ 70 h 74"/>
                <a:gd name="T14" fmla="*/ 3 w 60"/>
                <a:gd name="T15" fmla="*/ 20 h 74"/>
                <a:gd name="T16" fmla="*/ 5 w 60"/>
                <a:gd name="T17" fmla="*/ 1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74">
                  <a:moveTo>
                    <a:pt x="5" y="10"/>
                  </a:moveTo>
                  <a:cubicBezTo>
                    <a:pt x="19" y="2"/>
                    <a:pt x="19" y="2"/>
                    <a:pt x="19" y="2"/>
                  </a:cubicBezTo>
                  <a:cubicBezTo>
                    <a:pt x="22" y="0"/>
                    <a:pt x="27" y="1"/>
                    <a:pt x="29" y="5"/>
                  </a:cubicBezTo>
                  <a:cubicBezTo>
                    <a:pt x="58" y="54"/>
                    <a:pt x="58" y="54"/>
                    <a:pt x="58" y="54"/>
                  </a:cubicBezTo>
                  <a:cubicBezTo>
                    <a:pt x="60" y="58"/>
                    <a:pt x="59" y="62"/>
                    <a:pt x="55" y="64"/>
                  </a:cubicBezTo>
                  <a:cubicBezTo>
                    <a:pt x="42" y="72"/>
                    <a:pt x="42" y="72"/>
                    <a:pt x="42" y="72"/>
                  </a:cubicBezTo>
                  <a:cubicBezTo>
                    <a:pt x="38" y="74"/>
                    <a:pt x="34" y="73"/>
                    <a:pt x="31" y="70"/>
                  </a:cubicBezTo>
                  <a:cubicBezTo>
                    <a:pt x="3" y="20"/>
                    <a:pt x="3" y="20"/>
                    <a:pt x="3" y="20"/>
                  </a:cubicBezTo>
                  <a:cubicBezTo>
                    <a:pt x="0" y="17"/>
                    <a:pt x="2" y="12"/>
                    <a:pt x="5" y="1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9" name="任意多边形 46">
              <a:extLst>
                <a:ext uri="{FF2B5EF4-FFF2-40B4-BE49-F238E27FC236}">
                  <a16:creationId xmlns:a16="http://schemas.microsoft.com/office/drawing/2014/main" xmlns="" id="{1CFCCF29-37A4-41CB-8CD0-A7978D61351B}"/>
                </a:ext>
              </a:extLst>
            </p:cNvPr>
            <p:cNvSpPr/>
            <p:nvPr/>
          </p:nvSpPr>
          <p:spPr bwMode="auto">
            <a:xfrm>
              <a:off x="6257925" y="3400425"/>
              <a:ext cx="566738" cy="558800"/>
            </a:xfrm>
            <a:custGeom>
              <a:avLst/>
              <a:gdLst>
                <a:gd name="T0" fmla="*/ 78 w 150"/>
                <a:gd name="T1" fmla="*/ 148 h 148"/>
                <a:gd name="T2" fmla="*/ 14 w 150"/>
                <a:gd name="T3" fmla="*/ 45 h 148"/>
                <a:gd name="T4" fmla="*/ 55 w 150"/>
                <a:gd name="T5" fmla="*/ 12 h 148"/>
                <a:gd name="T6" fmla="*/ 150 w 150"/>
                <a:gd name="T7" fmla="*/ 118 h 148"/>
              </a:gdLst>
              <a:ahLst/>
              <a:cxnLst>
                <a:cxn ang="0">
                  <a:pos x="T0" y="T1"/>
                </a:cxn>
                <a:cxn ang="0">
                  <a:pos x="T2" y="T3"/>
                </a:cxn>
                <a:cxn ang="0">
                  <a:pos x="T4" y="T5"/>
                </a:cxn>
                <a:cxn ang="0">
                  <a:pos x="T6" y="T7"/>
                </a:cxn>
              </a:cxnLst>
              <a:rect l="0" t="0" r="r" b="b"/>
              <a:pathLst>
                <a:path w="150" h="148">
                  <a:moveTo>
                    <a:pt x="78" y="148"/>
                  </a:moveTo>
                  <a:cubicBezTo>
                    <a:pt x="78" y="148"/>
                    <a:pt x="22" y="61"/>
                    <a:pt x="14" y="45"/>
                  </a:cubicBezTo>
                  <a:cubicBezTo>
                    <a:pt x="0" y="18"/>
                    <a:pt x="42" y="0"/>
                    <a:pt x="55" y="12"/>
                  </a:cubicBezTo>
                  <a:cubicBezTo>
                    <a:pt x="65" y="20"/>
                    <a:pt x="140" y="107"/>
                    <a:pt x="150" y="1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0" name="任意多边形 47">
              <a:extLst>
                <a:ext uri="{FF2B5EF4-FFF2-40B4-BE49-F238E27FC236}">
                  <a16:creationId xmlns:a16="http://schemas.microsoft.com/office/drawing/2014/main" xmlns="" id="{C106E7D5-310A-46AF-9664-D2E092C0A0AE}"/>
                </a:ext>
              </a:extLst>
            </p:cNvPr>
            <p:cNvSpPr/>
            <p:nvPr/>
          </p:nvSpPr>
          <p:spPr bwMode="auto">
            <a:xfrm>
              <a:off x="6281738" y="3411538"/>
              <a:ext cx="550863" cy="555625"/>
            </a:xfrm>
            <a:custGeom>
              <a:avLst/>
              <a:gdLst>
                <a:gd name="T0" fmla="*/ 72 w 146"/>
                <a:gd name="T1" fmla="*/ 147 h 147"/>
                <a:gd name="T2" fmla="*/ 70 w 146"/>
                <a:gd name="T3" fmla="*/ 146 h 147"/>
                <a:gd name="T4" fmla="*/ 6 w 146"/>
                <a:gd name="T5" fmla="*/ 43 h 147"/>
                <a:gd name="T6" fmla="*/ 14 w 146"/>
                <a:gd name="T7" fmla="*/ 11 h 147"/>
                <a:gd name="T8" fmla="*/ 51 w 146"/>
                <a:gd name="T9" fmla="*/ 7 h 147"/>
                <a:gd name="T10" fmla="*/ 145 w 146"/>
                <a:gd name="T11" fmla="*/ 114 h 147"/>
                <a:gd name="T12" fmla="*/ 145 w 146"/>
                <a:gd name="T13" fmla="*/ 117 h 147"/>
                <a:gd name="T14" fmla="*/ 142 w 146"/>
                <a:gd name="T15" fmla="*/ 117 h 147"/>
                <a:gd name="T16" fmla="*/ 48 w 146"/>
                <a:gd name="T17" fmla="*/ 10 h 147"/>
                <a:gd name="T18" fmla="*/ 17 w 146"/>
                <a:gd name="T19" fmla="*/ 14 h 147"/>
                <a:gd name="T20" fmla="*/ 9 w 146"/>
                <a:gd name="T21" fmla="*/ 41 h 147"/>
                <a:gd name="T22" fmla="*/ 74 w 146"/>
                <a:gd name="T23" fmla="*/ 144 h 147"/>
                <a:gd name="T24" fmla="*/ 73 w 146"/>
                <a:gd name="T25" fmla="*/ 147 h 147"/>
                <a:gd name="T26" fmla="*/ 73 w 146"/>
                <a:gd name="T27" fmla="*/ 147 h 147"/>
                <a:gd name="T28" fmla="*/ 72 w 146"/>
                <a:gd name="T29"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6" h="147">
                  <a:moveTo>
                    <a:pt x="72" y="147"/>
                  </a:moveTo>
                  <a:cubicBezTo>
                    <a:pt x="71" y="147"/>
                    <a:pt x="71" y="147"/>
                    <a:pt x="70" y="146"/>
                  </a:cubicBezTo>
                  <a:cubicBezTo>
                    <a:pt x="68" y="143"/>
                    <a:pt x="14" y="59"/>
                    <a:pt x="6" y="43"/>
                  </a:cubicBezTo>
                  <a:cubicBezTo>
                    <a:pt x="0" y="31"/>
                    <a:pt x="3" y="19"/>
                    <a:pt x="14" y="11"/>
                  </a:cubicBezTo>
                  <a:cubicBezTo>
                    <a:pt x="25" y="3"/>
                    <a:pt x="42" y="0"/>
                    <a:pt x="51" y="7"/>
                  </a:cubicBezTo>
                  <a:cubicBezTo>
                    <a:pt x="61" y="16"/>
                    <a:pt x="137" y="104"/>
                    <a:pt x="145" y="114"/>
                  </a:cubicBezTo>
                  <a:cubicBezTo>
                    <a:pt x="146" y="115"/>
                    <a:pt x="146" y="116"/>
                    <a:pt x="145" y="117"/>
                  </a:cubicBezTo>
                  <a:cubicBezTo>
                    <a:pt x="144" y="118"/>
                    <a:pt x="143" y="118"/>
                    <a:pt x="142" y="117"/>
                  </a:cubicBezTo>
                  <a:cubicBezTo>
                    <a:pt x="132" y="104"/>
                    <a:pt x="57" y="19"/>
                    <a:pt x="48" y="10"/>
                  </a:cubicBezTo>
                  <a:cubicBezTo>
                    <a:pt x="42" y="5"/>
                    <a:pt x="27" y="7"/>
                    <a:pt x="17" y="14"/>
                  </a:cubicBezTo>
                  <a:cubicBezTo>
                    <a:pt x="8" y="20"/>
                    <a:pt x="5" y="32"/>
                    <a:pt x="9" y="41"/>
                  </a:cubicBezTo>
                  <a:cubicBezTo>
                    <a:pt x="18" y="57"/>
                    <a:pt x="73" y="144"/>
                    <a:pt x="74" y="144"/>
                  </a:cubicBezTo>
                  <a:cubicBezTo>
                    <a:pt x="74" y="145"/>
                    <a:pt x="74" y="147"/>
                    <a:pt x="73" y="147"/>
                  </a:cubicBezTo>
                  <a:cubicBezTo>
                    <a:pt x="73" y="147"/>
                    <a:pt x="73" y="147"/>
                    <a:pt x="73" y="147"/>
                  </a:cubicBezTo>
                  <a:cubicBezTo>
                    <a:pt x="73" y="147"/>
                    <a:pt x="72" y="147"/>
                    <a:pt x="72" y="147"/>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1" name="任意多边形 48">
              <a:extLst>
                <a:ext uri="{FF2B5EF4-FFF2-40B4-BE49-F238E27FC236}">
                  <a16:creationId xmlns:a16="http://schemas.microsoft.com/office/drawing/2014/main" xmlns="" id="{6AA07863-9C73-4840-9DC7-56A08A9E772C}"/>
                </a:ext>
              </a:extLst>
            </p:cNvPr>
            <p:cNvSpPr/>
            <p:nvPr/>
          </p:nvSpPr>
          <p:spPr bwMode="auto">
            <a:xfrm>
              <a:off x="6907213" y="4284663"/>
              <a:ext cx="1065213" cy="925513"/>
            </a:xfrm>
            <a:custGeom>
              <a:avLst/>
              <a:gdLst>
                <a:gd name="T0" fmla="*/ 671 w 671"/>
                <a:gd name="T1" fmla="*/ 352 h 583"/>
                <a:gd name="T2" fmla="*/ 492 w 671"/>
                <a:gd name="T3" fmla="*/ 0 h 583"/>
                <a:gd name="T4" fmla="*/ 0 w 671"/>
                <a:gd name="T5" fmla="*/ 214 h 583"/>
                <a:gd name="T6" fmla="*/ 95 w 671"/>
                <a:gd name="T7" fmla="*/ 583 h 583"/>
                <a:gd name="T8" fmla="*/ 671 w 671"/>
                <a:gd name="T9" fmla="*/ 352 h 583"/>
              </a:gdLst>
              <a:ahLst/>
              <a:cxnLst>
                <a:cxn ang="0">
                  <a:pos x="T0" y="T1"/>
                </a:cxn>
                <a:cxn ang="0">
                  <a:pos x="T2" y="T3"/>
                </a:cxn>
                <a:cxn ang="0">
                  <a:pos x="T4" y="T5"/>
                </a:cxn>
                <a:cxn ang="0">
                  <a:pos x="T6" y="T7"/>
                </a:cxn>
                <a:cxn ang="0">
                  <a:pos x="T8" y="T9"/>
                </a:cxn>
              </a:cxnLst>
              <a:rect l="0" t="0" r="r" b="b"/>
              <a:pathLst>
                <a:path w="671" h="583">
                  <a:moveTo>
                    <a:pt x="671" y="352"/>
                  </a:moveTo>
                  <a:lnTo>
                    <a:pt x="492" y="0"/>
                  </a:lnTo>
                  <a:lnTo>
                    <a:pt x="0" y="214"/>
                  </a:lnTo>
                  <a:lnTo>
                    <a:pt x="95" y="583"/>
                  </a:lnTo>
                  <a:lnTo>
                    <a:pt x="671" y="352"/>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2" name="任意多边形 49">
              <a:extLst>
                <a:ext uri="{FF2B5EF4-FFF2-40B4-BE49-F238E27FC236}">
                  <a16:creationId xmlns:a16="http://schemas.microsoft.com/office/drawing/2014/main" xmlns="" id="{B39BBFC2-2485-440F-A006-741D2381A826}"/>
                </a:ext>
              </a:extLst>
            </p:cNvPr>
            <p:cNvSpPr/>
            <p:nvPr/>
          </p:nvSpPr>
          <p:spPr bwMode="auto">
            <a:xfrm>
              <a:off x="6899275" y="4276725"/>
              <a:ext cx="1079500" cy="939800"/>
            </a:xfrm>
            <a:custGeom>
              <a:avLst/>
              <a:gdLst>
                <a:gd name="T0" fmla="*/ 42 w 286"/>
                <a:gd name="T1" fmla="*/ 249 h 249"/>
                <a:gd name="T2" fmla="*/ 41 w 286"/>
                <a:gd name="T3" fmla="*/ 249 h 249"/>
                <a:gd name="T4" fmla="*/ 40 w 286"/>
                <a:gd name="T5" fmla="*/ 248 h 249"/>
                <a:gd name="T6" fmla="*/ 0 w 286"/>
                <a:gd name="T7" fmla="*/ 93 h 249"/>
                <a:gd name="T8" fmla="*/ 1 w 286"/>
                <a:gd name="T9" fmla="*/ 90 h 249"/>
                <a:gd name="T10" fmla="*/ 208 w 286"/>
                <a:gd name="T11" fmla="*/ 0 h 249"/>
                <a:gd name="T12" fmla="*/ 211 w 286"/>
                <a:gd name="T13" fmla="*/ 1 h 249"/>
                <a:gd name="T14" fmla="*/ 286 w 286"/>
                <a:gd name="T15" fmla="*/ 149 h 249"/>
                <a:gd name="T16" fmla="*/ 286 w 286"/>
                <a:gd name="T17" fmla="*/ 150 h 249"/>
                <a:gd name="T18" fmla="*/ 285 w 286"/>
                <a:gd name="T19" fmla="*/ 151 h 249"/>
                <a:gd name="T20" fmla="*/ 42 w 286"/>
                <a:gd name="T21" fmla="*/ 249 h 249"/>
                <a:gd name="T22" fmla="*/ 42 w 286"/>
                <a:gd name="T23" fmla="*/ 249 h 249"/>
                <a:gd name="T24" fmla="*/ 4 w 286"/>
                <a:gd name="T25" fmla="*/ 93 h 249"/>
                <a:gd name="T26" fmla="*/ 43 w 286"/>
                <a:gd name="T27" fmla="*/ 245 h 249"/>
                <a:gd name="T28" fmla="*/ 281 w 286"/>
                <a:gd name="T29" fmla="*/ 149 h 249"/>
                <a:gd name="T30" fmla="*/ 208 w 286"/>
                <a:gd name="T31" fmla="*/ 5 h 249"/>
                <a:gd name="T32" fmla="*/ 4 w 286"/>
                <a:gd name="T33" fmla="*/ 9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6" h="249">
                  <a:moveTo>
                    <a:pt x="42" y="249"/>
                  </a:moveTo>
                  <a:cubicBezTo>
                    <a:pt x="41" y="249"/>
                    <a:pt x="41" y="249"/>
                    <a:pt x="41" y="249"/>
                  </a:cubicBezTo>
                  <a:cubicBezTo>
                    <a:pt x="40" y="249"/>
                    <a:pt x="40" y="248"/>
                    <a:pt x="40" y="248"/>
                  </a:cubicBezTo>
                  <a:cubicBezTo>
                    <a:pt x="0" y="93"/>
                    <a:pt x="0" y="93"/>
                    <a:pt x="0" y="93"/>
                  </a:cubicBezTo>
                  <a:cubicBezTo>
                    <a:pt x="0" y="92"/>
                    <a:pt x="0" y="91"/>
                    <a:pt x="1" y="90"/>
                  </a:cubicBezTo>
                  <a:cubicBezTo>
                    <a:pt x="208" y="0"/>
                    <a:pt x="208" y="0"/>
                    <a:pt x="208" y="0"/>
                  </a:cubicBezTo>
                  <a:cubicBezTo>
                    <a:pt x="209" y="0"/>
                    <a:pt x="210" y="0"/>
                    <a:pt x="211" y="1"/>
                  </a:cubicBezTo>
                  <a:cubicBezTo>
                    <a:pt x="286" y="149"/>
                    <a:pt x="286" y="149"/>
                    <a:pt x="286" y="149"/>
                  </a:cubicBezTo>
                  <a:cubicBezTo>
                    <a:pt x="286" y="149"/>
                    <a:pt x="286" y="150"/>
                    <a:pt x="286" y="150"/>
                  </a:cubicBezTo>
                  <a:cubicBezTo>
                    <a:pt x="286" y="151"/>
                    <a:pt x="285" y="151"/>
                    <a:pt x="285" y="151"/>
                  </a:cubicBezTo>
                  <a:cubicBezTo>
                    <a:pt x="42" y="249"/>
                    <a:pt x="42" y="249"/>
                    <a:pt x="42" y="249"/>
                  </a:cubicBezTo>
                  <a:cubicBezTo>
                    <a:pt x="42" y="249"/>
                    <a:pt x="42" y="249"/>
                    <a:pt x="42" y="249"/>
                  </a:cubicBezTo>
                  <a:close/>
                  <a:moveTo>
                    <a:pt x="4" y="93"/>
                  </a:moveTo>
                  <a:cubicBezTo>
                    <a:pt x="43" y="245"/>
                    <a:pt x="43" y="245"/>
                    <a:pt x="43" y="245"/>
                  </a:cubicBezTo>
                  <a:cubicBezTo>
                    <a:pt x="281" y="149"/>
                    <a:pt x="281" y="149"/>
                    <a:pt x="281" y="149"/>
                  </a:cubicBezTo>
                  <a:cubicBezTo>
                    <a:pt x="208" y="5"/>
                    <a:pt x="208" y="5"/>
                    <a:pt x="208" y="5"/>
                  </a:cubicBezTo>
                  <a:lnTo>
                    <a:pt x="4" y="9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3" name="文本框 1712">
            <a:extLst>
              <a:ext uri="{FF2B5EF4-FFF2-40B4-BE49-F238E27FC236}">
                <a16:creationId xmlns:a16="http://schemas.microsoft.com/office/drawing/2014/main" xmlns="" id="{2E1F4CCB-9F65-40F1-AE57-887D02B3D770}"/>
              </a:ext>
            </a:extLst>
          </p:cNvPr>
          <p:cNvSpPr txBox="1"/>
          <p:nvPr/>
        </p:nvSpPr>
        <p:spPr>
          <a:xfrm>
            <a:off x="639701" y="790052"/>
            <a:ext cx="5772735" cy="523220"/>
          </a:xfrm>
          <a:prstGeom prst="rect">
            <a:avLst/>
          </a:prstGeom>
          <a:noFill/>
        </p:spPr>
        <p:txBody>
          <a:bodyPr wrap="none" rtlCol="0">
            <a:spAutoFit/>
          </a:bodyPr>
          <a:lstStyle/>
          <a:p>
            <a:pPr algn="ct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pic>
        <p:nvPicPr>
          <p:cNvPr id="1714" name="PA-图片 4">
            <a:extLst>
              <a:ext uri="{FF2B5EF4-FFF2-40B4-BE49-F238E27FC236}">
                <a16:creationId xmlns:a16="http://schemas.microsoft.com/office/drawing/2014/main" xmlns="" id="{2AA452D4-2EBD-4E6A-9B6F-BBF5709894C0}"/>
              </a:ext>
            </a:extLst>
          </p:cNvPr>
          <p:cNvPicPr>
            <a:picLocks noChangeAspect="1"/>
          </p:cNvPicPr>
          <p:nvPr>
            <p:custDataLst>
              <p:tags r:id="rId3"/>
            </p:custDataLst>
          </p:nvPr>
        </p:nvPicPr>
        <p:blipFill>
          <a:blip r:embed="rId5"/>
          <a:stretch>
            <a:fillRect/>
          </a:stretch>
        </p:blipFill>
        <p:spPr>
          <a:xfrm>
            <a:off x="10235766" y="716500"/>
            <a:ext cx="1381760" cy="620500"/>
          </a:xfrm>
          <a:prstGeom prst="rect">
            <a:avLst/>
          </a:prstGeom>
        </p:spPr>
      </p:pic>
      <p:grpSp>
        <p:nvGrpSpPr>
          <p:cNvPr id="1778" name="组合 1777">
            <a:extLst>
              <a:ext uri="{FF2B5EF4-FFF2-40B4-BE49-F238E27FC236}">
                <a16:creationId xmlns:a16="http://schemas.microsoft.com/office/drawing/2014/main" xmlns="" id="{7EFF8179-749E-4E8F-8D0E-1AC781BC09D7}"/>
              </a:ext>
            </a:extLst>
          </p:cNvPr>
          <p:cNvGrpSpPr/>
          <p:nvPr/>
        </p:nvGrpSpPr>
        <p:grpSpPr>
          <a:xfrm>
            <a:off x="731838" y="5470376"/>
            <a:ext cx="554714" cy="554714"/>
            <a:chOff x="817913" y="5178369"/>
            <a:chExt cx="554714" cy="554714"/>
          </a:xfrm>
        </p:grpSpPr>
        <p:sp>
          <p:nvSpPr>
            <p:cNvPr id="1715" name="椭圆 1714">
              <a:extLst>
                <a:ext uri="{FF2B5EF4-FFF2-40B4-BE49-F238E27FC236}">
                  <a16:creationId xmlns:a16="http://schemas.microsoft.com/office/drawing/2014/main" xmlns="" id="{1638FEBD-32B5-4469-A721-B0F48D106D9F}"/>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6" name="组合 1765">
              <a:extLst>
                <a:ext uri="{FF2B5EF4-FFF2-40B4-BE49-F238E27FC236}">
                  <a16:creationId xmlns:a16="http://schemas.microsoft.com/office/drawing/2014/main" xmlns="" id="{DE483BF7-D8B6-494D-85E6-DABE731F6640}"/>
                </a:ext>
              </a:extLst>
            </p:cNvPr>
            <p:cNvGrpSpPr/>
            <p:nvPr/>
          </p:nvGrpSpPr>
          <p:grpSpPr>
            <a:xfrm>
              <a:off x="961374" y="5330639"/>
              <a:ext cx="267792" cy="250174"/>
              <a:chOff x="5621402" y="684441"/>
              <a:chExt cx="267792" cy="250174"/>
            </a:xfrm>
          </p:grpSpPr>
          <p:sp>
            <p:nvSpPr>
              <p:cNvPr id="1747" name="图形 1716" descr="放射性">
                <a:extLst>
                  <a:ext uri="{FF2B5EF4-FFF2-40B4-BE49-F238E27FC236}">
                    <a16:creationId xmlns:a16="http://schemas.microsoft.com/office/drawing/2014/main" xmlns="" id="{1877C3C9-446B-466C-88A8-4DD2F388760A}"/>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1748" name="图形 1716" descr="放射性">
                <a:extLst>
                  <a:ext uri="{FF2B5EF4-FFF2-40B4-BE49-F238E27FC236}">
                    <a16:creationId xmlns:a16="http://schemas.microsoft.com/office/drawing/2014/main" xmlns="" id="{1877C3C9-446B-466C-88A8-4DD2F388760A}"/>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1749" name="图形 1716" descr="放射性">
                <a:extLst>
                  <a:ext uri="{FF2B5EF4-FFF2-40B4-BE49-F238E27FC236}">
                    <a16:creationId xmlns:a16="http://schemas.microsoft.com/office/drawing/2014/main" xmlns="" id="{1877C3C9-446B-466C-88A8-4DD2F388760A}"/>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1750" name="图形 1716" descr="放射性">
                <a:extLst>
                  <a:ext uri="{FF2B5EF4-FFF2-40B4-BE49-F238E27FC236}">
                    <a16:creationId xmlns:a16="http://schemas.microsoft.com/office/drawing/2014/main" xmlns="" id="{1877C3C9-446B-466C-88A8-4DD2F388760A}"/>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bg1"/>
              </a:solidFill>
              <a:ln w="3473" cap="flat">
                <a:noFill/>
                <a:prstDash val="solid"/>
                <a:miter/>
              </a:ln>
            </p:spPr>
            <p:txBody>
              <a:bodyPr rtlCol="0" anchor="ctr"/>
              <a:lstStyle/>
              <a:p>
                <a:endParaRPr lang="zh-CN" altLang="en-US" dirty="0"/>
              </a:p>
            </p:txBody>
          </p:sp>
        </p:grpSp>
      </p:grpSp>
      <p:grpSp>
        <p:nvGrpSpPr>
          <p:cNvPr id="1779" name="组合 1778">
            <a:extLst>
              <a:ext uri="{FF2B5EF4-FFF2-40B4-BE49-F238E27FC236}">
                <a16:creationId xmlns:a16="http://schemas.microsoft.com/office/drawing/2014/main" xmlns="" id="{9CB069BD-6D8C-4EA1-98FB-FE1108C3AD77}"/>
              </a:ext>
            </a:extLst>
          </p:cNvPr>
          <p:cNvGrpSpPr/>
          <p:nvPr/>
        </p:nvGrpSpPr>
        <p:grpSpPr>
          <a:xfrm>
            <a:off x="3388291" y="5470376"/>
            <a:ext cx="554714" cy="554714"/>
            <a:chOff x="3408476" y="5178369"/>
            <a:chExt cx="554714" cy="554714"/>
          </a:xfrm>
        </p:grpSpPr>
        <p:grpSp>
          <p:nvGrpSpPr>
            <p:cNvPr id="1767" name="组合 1766">
              <a:extLst>
                <a:ext uri="{FF2B5EF4-FFF2-40B4-BE49-F238E27FC236}">
                  <a16:creationId xmlns:a16="http://schemas.microsoft.com/office/drawing/2014/main" xmlns="" id="{EEB8FFDC-07CB-4075-BFD6-F80F9F65B130}"/>
                </a:ext>
              </a:extLst>
            </p:cNvPr>
            <p:cNvGrpSpPr/>
            <p:nvPr/>
          </p:nvGrpSpPr>
          <p:grpSpPr>
            <a:xfrm>
              <a:off x="3546254" y="5316103"/>
              <a:ext cx="279159" cy="279247"/>
              <a:chOff x="6431042" y="687147"/>
              <a:chExt cx="279159" cy="279247"/>
            </a:xfrm>
          </p:grpSpPr>
          <p:sp>
            <p:nvSpPr>
              <p:cNvPr id="1751" name="图形 1718" descr="放大镜下的虫子">
                <a:extLst>
                  <a:ext uri="{FF2B5EF4-FFF2-40B4-BE49-F238E27FC236}">
                    <a16:creationId xmlns:a16="http://schemas.microsoft.com/office/drawing/2014/main" xmlns="" id="{93089EBA-53B7-4ECB-BB35-05EF92E6D479}"/>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1752" name="图形 1718" descr="放大镜下的虫子">
                <a:extLst>
                  <a:ext uri="{FF2B5EF4-FFF2-40B4-BE49-F238E27FC236}">
                    <a16:creationId xmlns:a16="http://schemas.microsoft.com/office/drawing/2014/main" xmlns="" id="{93089EBA-53B7-4ECB-BB35-05EF92E6D479}"/>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chemeClr val="bg1"/>
              </a:solidFill>
              <a:ln w="3473" cap="flat">
                <a:noFill/>
                <a:prstDash val="solid"/>
                <a:miter/>
              </a:ln>
            </p:spPr>
            <p:txBody>
              <a:bodyPr rtlCol="0" anchor="ctr"/>
              <a:lstStyle/>
              <a:p>
                <a:endParaRPr lang="zh-CN" altLang="en-US"/>
              </a:p>
            </p:txBody>
          </p:sp>
          <p:sp>
            <p:nvSpPr>
              <p:cNvPr id="1753" name="图形 1718" descr="放大镜下的虫子">
                <a:extLst>
                  <a:ext uri="{FF2B5EF4-FFF2-40B4-BE49-F238E27FC236}">
                    <a16:creationId xmlns:a16="http://schemas.microsoft.com/office/drawing/2014/main" xmlns="" id="{93089EBA-53B7-4ECB-BB35-05EF92E6D479}"/>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chemeClr val="bg1"/>
              </a:solidFill>
              <a:ln w="3473" cap="flat">
                <a:noFill/>
                <a:prstDash val="solid"/>
                <a:miter/>
              </a:ln>
            </p:spPr>
            <p:txBody>
              <a:bodyPr rtlCol="0" anchor="ctr"/>
              <a:lstStyle/>
              <a:p>
                <a:endParaRPr lang="zh-CN" altLang="en-US"/>
              </a:p>
            </p:txBody>
          </p:sp>
        </p:grpSp>
        <p:sp>
          <p:nvSpPr>
            <p:cNvPr id="1773" name="椭圆 1772">
              <a:extLst>
                <a:ext uri="{FF2B5EF4-FFF2-40B4-BE49-F238E27FC236}">
                  <a16:creationId xmlns:a16="http://schemas.microsoft.com/office/drawing/2014/main" xmlns="" id="{049DC069-0F22-4EBD-841A-308A142C733B}"/>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0" name="组合 1779">
            <a:extLst>
              <a:ext uri="{FF2B5EF4-FFF2-40B4-BE49-F238E27FC236}">
                <a16:creationId xmlns:a16="http://schemas.microsoft.com/office/drawing/2014/main" xmlns="" id="{570E5168-E169-4AE6-999D-D0A45A76ED10}"/>
              </a:ext>
            </a:extLst>
          </p:cNvPr>
          <p:cNvGrpSpPr/>
          <p:nvPr/>
        </p:nvGrpSpPr>
        <p:grpSpPr>
          <a:xfrm>
            <a:off x="6044744" y="5470376"/>
            <a:ext cx="554714" cy="554714"/>
            <a:chOff x="4230019" y="5178369"/>
            <a:chExt cx="554714" cy="554714"/>
          </a:xfrm>
        </p:grpSpPr>
        <p:grpSp>
          <p:nvGrpSpPr>
            <p:cNvPr id="1768" name="组合 1767">
              <a:extLst>
                <a:ext uri="{FF2B5EF4-FFF2-40B4-BE49-F238E27FC236}">
                  <a16:creationId xmlns:a16="http://schemas.microsoft.com/office/drawing/2014/main" xmlns="" id="{C64C7BCB-BCF6-4CF0-A2D8-AA7E97B73C93}"/>
                </a:ext>
              </a:extLst>
            </p:cNvPr>
            <p:cNvGrpSpPr/>
            <p:nvPr/>
          </p:nvGrpSpPr>
          <p:grpSpPr>
            <a:xfrm>
              <a:off x="4415763" y="5307736"/>
              <a:ext cx="183226" cy="295981"/>
              <a:chOff x="7193745" y="680414"/>
              <a:chExt cx="183226" cy="295981"/>
            </a:xfrm>
          </p:grpSpPr>
          <p:sp>
            <p:nvSpPr>
              <p:cNvPr id="1754" name="图形 1720" descr="灯泡">
                <a:extLst>
                  <a:ext uri="{FF2B5EF4-FFF2-40B4-BE49-F238E27FC236}">
                    <a16:creationId xmlns:a16="http://schemas.microsoft.com/office/drawing/2014/main" xmlns="" id="{F5273CEF-22B2-4B99-8C47-4EE3B7124BB0}"/>
                  </a:ext>
                </a:extLst>
              </p:cNvPr>
              <p:cNvSpPr/>
              <p:nvPr/>
            </p:nvSpPr>
            <p:spPr>
              <a:xfrm>
                <a:off x="7239552" y="884782"/>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1755" name="图形 1720" descr="灯泡">
                <a:extLst>
                  <a:ext uri="{FF2B5EF4-FFF2-40B4-BE49-F238E27FC236}">
                    <a16:creationId xmlns:a16="http://schemas.microsoft.com/office/drawing/2014/main" xmlns="" id="{F5273CEF-22B2-4B99-8C47-4EE3B7124BB0}"/>
                  </a:ext>
                </a:extLst>
              </p:cNvPr>
              <p:cNvSpPr/>
              <p:nvPr/>
            </p:nvSpPr>
            <p:spPr>
              <a:xfrm>
                <a:off x="7239552" y="920018"/>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1756" name="图形 1720" descr="灯泡">
                <a:extLst>
                  <a:ext uri="{FF2B5EF4-FFF2-40B4-BE49-F238E27FC236}">
                    <a16:creationId xmlns:a16="http://schemas.microsoft.com/office/drawing/2014/main" xmlns="" id="{F5273CEF-22B2-4B99-8C47-4EE3B7124BB0}"/>
                  </a:ext>
                </a:extLst>
              </p:cNvPr>
              <p:cNvSpPr/>
              <p:nvPr/>
            </p:nvSpPr>
            <p:spPr>
              <a:xfrm>
                <a:off x="7262455" y="955254"/>
                <a:ext cx="45806" cy="21141"/>
              </a:xfrm>
              <a:custGeom>
                <a:avLst/>
                <a:gdLst>
                  <a:gd name="connsiteX0" fmla="*/ 0 w 45806"/>
                  <a:gd name="connsiteY0" fmla="*/ 0 h 21141"/>
                  <a:gd name="connsiteX1" fmla="*/ 22903 w 45806"/>
                  <a:gd name="connsiteY1" fmla="*/ 21142 h 21141"/>
                  <a:gd name="connsiteX2" fmla="*/ 45807 w 45806"/>
                  <a:gd name="connsiteY2" fmla="*/ 0 h 21141"/>
                  <a:gd name="connsiteX3" fmla="*/ 0 w 45806"/>
                  <a:gd name="connsiteY3" fmla="*/ 0 h 21141"/>
                </a:gdLst>
                <a:ahLst/>
                <a:cxnLst>
                  <a:cxn ang="0">
                    <a:pos x="connsiteX0" y="connsiteY0"/>
                  </a:cxn>
                  <a:cxn ang="0">
                    <a:pos x="connsiteX1" y="connsiteY1"/>
                  </a:cxn>
                  <a:cxn ang="0">
                    <a:pos x="connsiteX2" y="connsiteY2"/>
                  </a:cxn>
                  <a:cxn ang="0">
                    <a:pos x="connsiteX3" y="connsiteY3"/>
                  </a:cxn>
                </a:cxnLst>
                <a:rect l="l" t="t" r="r" b="b"/>
                <a:pathLst>
                  <a:path w="45806" h="21141">
                    <a:moveTo>
                      <a:pt x="0" y="0"/>
                    </a:moveTo>
                    <a:cubicBezTo>
                      <a:pt x="1057" y="11980"/>
                      <a:pt x="10923" y="21142"/>
                      <a:pt x="22903" y="21142"/>
                    </a:cubicBezTo>
                    <a:cubicBezTo>
                      <a:pt x="34883" y="21142"/>
                      <a:pt x="44750" y="11980"/>
                      <a:pt x="45807" y="0"/>
                    </a:cubicBezTo>
                    <a:lnTo>
                      <a:pt x="0" y="0"/>
                    </a:lnTo>
                    <a:close/>
                  </a:path>
                </a:pathLst>
              </a:custGeom>
              <a:solidFill>
                <a:schemeClr val="bg1"/>
              </a:solidFill>
              <a:ln w="3473" cap="flat">
                <a:noFill/>
                <a:prstDash val="solid"/>
                <a:miter/>
              </a:ln>
            </p:spPr>
            <p:txBody>
              <a:bodyPr rtlCol="0" anchor="ctr"/>
              <a:lstStyle/>
              <a:p>
                <a:endParaRPr lang="zh-CN" altLang="en-US"/>
              </a:p>
            </p:txBody>
          </p:sp>
          <p:sp>
            <p:nvSpPr>
              <p:cNvPr id="1757" name="图形 1720" descr="灯泡">
                <a:extLst>
                  <a:ext uri="{FF2B5EF4-FFF2-40B4-BE49-F238E27FC236}">
                    <a16:creationId xmlns:a16="http://schemas.microsoft.com/office/drawing/2014/main" xmlns="" id="{F5273CEF-22B2-4B99-8C47-4EE3B7124BB0}"/>
                  </a:ext>
                </a:extLst>
              </p:cNvPr>
              <p:cNvSpPr/>
              <p:nvPr/>
            </p:nvSpPr>
            <p:spPr>
              <a:xfrm>
                <a:off x="7193745" y="680414"/>
                <a:ext cx="183226" cy="190273"/>
              </a:xfrm>
              <a:custGeom>
                <a:avLst/>
                <a:gdLst>
                  <a:gd name="connsiteX0" fmla="*/ 91613 w 183226"/>
                  <a:gd name="connsiteY0" fmla="*/ 0 h 190273"/>
                  <a:gd name="connsiteX1" fmla="*/ 91613 w 183226"/>
                  <a:gd name="connsiteY1" fmla="*/ 0 h 190273"/>
                  <a:gd name="connsiteX2" fmla="*/ 91613 w 183226"/>
                  <a:gd name="connsiteY2" fmla="*/ 0 h 190273"/>
                  <a:gd name="connsiteX3" fmla="*/ 0 w 183226"/>
                  <a:gd name="connsiteY3" fmla="*/ 90556 h 190273"/>
                  <a:gd name="connsiteX4" fmla="*/ 0 w 183226"/>
                  <a:gd name="connsiteY4" fmla="*/ 93727 h 190273"/>
                  <a:gd name="connsiteX5" fmla="*/ 6342 w 183226"/>
                  <a:gd name="connsiteY5" fmla="*/ 125440 h 190273"/>
                  <a:gd name="connsiteX6" fmla="*/ 22199 w 183226"/>
                  <a:gd name="connsiteY6" fmla="*/ 151514 h 190273"/>
                  <a:gd name="connsiteX7" fmla="*/ 43692 w 183226"/>
                  <a:gd name="connsiteY7" fmla="*/ 186398 h 190273"/>
                  <a:gd name="connsiteX8" fmla="*/ 50035 w 183226"/>
                  <a:gd name="connsiteY8" fmla="*/ 190274 h 190273"/>
                  <a:gd name="connsiteX9" fmla="*/ 133191 w 183226"/>
                  <a:gd name="connsiteY9" fmla="*/ 190274 h 190273"/>
                  <a:gd name="connsiteX10" fmla="*/ 139534 w 183226"/>
                  <a:gd name="connsiteY10" fmla="*/ 186398 h 190273"/>
                  <a:gd name="connsiteX11" fmla="*/ 161028 w 183226"/>
                  <a:gd name="connsiteY11" fmla="*/ 151514 h 190273"/>
                  <a:gd name="connsiteX12" fmla="*/ 176884 w 183226"/>
                  <a:gd name="connsiteY12" fmla="*/ 125440 h 190273"/>
                  <a:gd name="connsiteX13" fmla="*/ 183226 w 183226"/>
                  <a:gd name="connsiteY13" fmla="*/ 93727 h 190273"/>
                  <a:gd name="connsiteX14" fmla="*/ 183226 w 183226"/>
                  <a:gd name="connsiteY14" fmla="*/ 90556 h 190273"/>
                  <a:gd name="connsiteX15" fmla="*/ 91613 w 183226"/>
                  <a:gd name="connsiteY15" fmla="*/ 0 h 190273"/>
                  <a:gd name="connsiteX16" fmla="*/ 162085 w 183226"/>
                  <a:gd name="connsiteY16" fmla="*/ 93375 h 190273"/>
                  <a:gd name="connsiteX17" fmla="*/ 157152 w 183226"/>
                  <a:gd name="connsiteY17" fmla="*/ 118040 h 190273"/>
                  <a:gd name="connsiteX18" fmla="*/ 145172 w 183226"/>
                  <a:gd name="connsiteY18" fmla="*/ 137420 h 190273"/>
                  <a:gd name="connsiteX19" fmla="*/ 124735 w 183226"/>
                  <a:gd name="connsiteY19" fmla="*/ 169132 h 190273"/>
                  <a:gd name="connsiteX20" fmla="*/ 91613 w 183226"/>
                  <a:gd name="connsiteY20" fmla="*/ 169132 h 190273"/>
                  <a:gd name="connsiteX21" fmla="*/ 58844 w 183226"/>
                  <a:gd name="connsiteY21" fmla="*/ 169132 h 190273"/>
                  <a:gd name="connsiteX22" fmla="*/ 38407 w 183226"/>
                  <a:gd name="connsiteY22" fmla="*/ 137420 h 190273"/>
                  <a:gd name="connsiteX23" fmla="*/ 26427 w 183226"/>
                  <a:gd name="connsiteY23" fmla="*/ 118040 h 190273"/>
                  <a:gd name="connsiteX24" fmla="*/ 21494 w 183226"/>
                  <a:gd name="connsiteY24" fmla="*/ 93375 h 190273"/>
                  <a:gd name="connsiteX25" fmla="*/ 21494 w 183226"/>
                  <a:gd name="connsiteY25" fmla="*/ 90556 h 190273"/>
                  <a:gd name="connsiteX26" fmla="*/ 91966 w 183226"/>
                  <a:gd name="connsiteY26" fmla="*/ 20789 h 190273"/>
                  <a:gd name="connsiteX27" fmla="*/ 91966 w 183226"/>
                  <a:gd name="connsiteY27" fmla="*/ 20789 h 190273"/>
                  <a:gd name="connsiteX28" fmla="*/ 91966 w 183226"/>
                  <a:gd name="connsiteY28" fmla="*/ 20789 h 190273"/>
                  <a:gd name="connsiteX29" fmla="*/ 91966 w 183226"/>
                  <a:gd name="connsiteY29" fmla="*/ 20789 h 190273"/>
                  <a:gd name="connsiteX30" fmla="*/ 91966 w 183226"/>
                  <a:gd name="connsiteY30" fmla="*/ 20789 h 190273"/>
                  <a:gd name="connsiteX31" fmla="*/ 91966 w 183226"/>
                  <a:gd name="connsiteY31" fmla="*/ 20789 h 190273"/>
                  <a:gd name="connsiteX32" fmla="*/ 91966 w 183226"/>
                  <a:gd name="connsiteY32" fmla="*/ 20789 h 190273"/>
                  <a:gd name="connsiteX33" fmla="*/ 162437 w 183226"/>
                  <a:gd name="connsiteY33" fmla="*/ 90556 h 190273"/>
                  <a:gd name="connsiteX34" fmla="*/ 162437 w 183226"/>
                  <a:gd name="connsiteY34" fmla="*/ 93375 h 19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3226" h="190273">
                    <a:moveTo>
                      <a:pt x="91613" y="0"/>
                    </a:moveTo>
                    <a:cubicBezTo>
                      <a:pt x="91613" y="0"/>
                      <a:pt x="91613" y="0"/>
                      <a:pt x="91613" y="0"/>
                    </a:cubicBezTo>
                    <a:cubicBezTo>
                      <a:pt x="91613" y="0"/>
                      <a:pt x="91613" y="0"/>
                      <a:pt x="91613" y="0"/>
                    </a:cubicBezTo>
                    <a:cubicBezTo>
                      <a:pt x="41578" y="352"/>
                      <a:pt x="1057" y="40521"/>
                      <a:pt x="0" y="90556"/>
                    </a:cubicBezTo>
                    <a:lnTo>
                      <a:pt x="0" y="93727"/>
                    </a:lnTo>
                    <a:cubicBezTo>
                      <a:pt x="352" y="104650"/>
                      <a:pt x="2467" y="115221"/>
                      <a:pt x="6342" y="125440"/>
                    </a:cubicBezTo>
                    <a:cubicBezTo>
                      <a:pt x="10218" y="134953"/>
                      <a:pt x="15504" y="143762"/>
                      <a:pt x="22199" y="151514"/>
                    </a:cubicBezTo>
                    <a:cubicBezTo>
                      <a:pt x="30655" y="160675"/>
                      <a:pt x="39816" y="178646"/>
                      <a:pt x="43692" y="186398"/>
                    </a:cubicBezTo>
                    <a:cubicBezTo>
                      <a:pt x="44750" y="188864"/>
                      <a:pt x="47216" y="190274"/>
                      <a:pt x="50035" y="190274"/>
                    </a:cubicBezTo>
                    <a:lnTo>
                      <a:pt x="133191" y="190274"/>
                    </a:lnTo>
                    <a:cubicBezTo>
                      <a:pt x="136010" y="190274"/>
                      <a:pt x="138477" y="188864"/>
                      <a:pt x="139534" y="186398"/>
                    </a:cubicBezTo>
                    <a:cubicBezTo>
                      <a:pt x="143410" y="178646"/>
                      <a:pt x="152571" y="160675"/>
                      <a:pt x="161028" y="151514"/>
                    </a:cubicBezTo>
                    <a:cubicBezTo>
                      <a:pt x="167723" y="143762"/>
                      <a:pt x="173360" y="134953"/>
                      <a:pt x="176884" y="125440"/>
                    </a:cubicBezTo>
                    <a:cubicBezTo>
                      <a:pt x="180760" y="115221"/>
                      <a:pt x="182874" y="104650"/>
                      <a:pt x="183226" y="93727"/>
                    </a:cubicBezTo>
                    <a:lnTo>
                      <a:pt x="183226" y="90556"/>
                    </a:lnTo>
                    <a:cubicBezTo>
                      <a:pt x="182169" y="40521"/>
                      <a:pt x="141648" y="352"/>
                      <a:pt x="91613" y="0"/>
                    </a:cubicBezTo>
                    <a:close/>
                    <a:moveTo>
                      <a:pt x="162085" y="93375"/>
                    </a:moveTo>
                    <a:cubicBezTo>
                      <a:pt x="161732" y="101832"/>
                      <a:pt x="159971" y="110288"/>
                      <a:pt x="157152" y="118040"/>
                    </a:cubicBezTo>
                    <a:cubicBezTo>
                      <a:pt x="154333" y="125087"/>
                      <a:pt x="150457" y="131782"/>
                      <a:pt x="145172" y="137420"/>
                    </a:cubicBezTo>
                    <a:cubicBezTo>
                      <a:pt x="137067" y="147286"/>
                      <a:pt x="130020" y="157857"/>
                      <a:pt x="124735" y="169132"/>
                    </a:cubicBezTo>
                    <a:lnTo>
                      <a:pt x="91613" y="169132"/>
                    </a:lnTo>
                    <a:lnTo>
                      <a:pt x="58844" y="169132"/>
                    </a:lnTo>
                    <a:cubicBezTo>
                      <a:pt x="53206" y="157857"/>
                      <a:pt x="46159" y="147286"/>
                      <a:pt x="38407" y="137420"/>
                    </a:cubicBezTo>
                    <a:cubicBezTo>
                      <a:pt x="33474" y="131782"/>
                      <a:pt x="29246" y="125087"/>
                      <a:pt x="26427" y="118040"/>
                    </a:cubicBezTo>
                    <a:cubicBezTo>
                      <a:pt x="23256" y="110288"/>
                      <a:pt x="21846" y="101832"/>
                      <a:pt x="21494" y="93375"/>
                    </a:cubicBezTo>
                    <a:lnTo>
                      <a:pt x="21494" y="90556"/>
                    </a:lnTo>
                    <a:cubicBezTo>
                      <a:pt x="22199" y="52149"/>
                      <a:pt x="53558" y="21142"/>
                      <a:pt x="91966" y="20789"/>
                    </a:cubicBezTo>
                    <a:lnTo>
                      <a:pt x="91966" y="20789"/>
                    </a:lnTo>
                    <a:lnTo>
                      <a:pt x="91966" y="20789"/>
                    </a:lnTo>
                    <a:cubicBezTo>
                      <a:pt x="91966" y="20789"/>
                      <a:pt x="91966" y="20789"/>
                      <a:pt x="91966" y="20789"/>
                    </a:cubicBezTo>
                    <a:cubicBezTo>
                      <a:pt x="91966" y="20789"/>
                      <a:pt x="91966" y="20789"/>
                      <a:pt x="91966" y="20789"/>
                    </a:cubicBezTo>
                    <a:lnTo>
                      <a:pt x="91966" y="20789"/>
                    </a:lnTo>
                    <a:lnTo>
                      <a:pt x="91966" y="20789"/>
                    </a:lnTo>
                    <a:cubicBezTo>
                      <a:pt x="130373" y="21142"/>
                      <a:pt x="161732" y="51797"/>
                      <a:pt x="162437" y="90556"/>
                    </a:cubicBezTo>
                    <a:lnTo>
                      <a:pt x="162437" y="93375"/>
                    </a:lnTo>
                    <a:close/>
                  </a:path>
                </a:pathLst>
              </a:custGeom>
              <a:solidFill>
                <a:schemeClr val="bg1"/>
              </a:solidFill>
              <a:ln w="3473" cap="flat">
                <a:noFill/>
                <a:prstDash val="solid"/>
                <a:miter/>
              </a:ln>
            </p:spPr>
            <p:txBody>
              <a:bodyPr rtlCol="0" anchor="ctr"/>
              <a:lstStyle/>
              <a:p>
                <a:endParaRPr lang="zh-CN" altLang="en-US"/>
              </a:p>
            </p:txBody>
          </p:sp>
        </p:grpSp>
        <p:sp>
          <p:nvSpPr>
            <p:cNvPr id="1774" name="椭圆 1773">
              <a:extLst>
                <a:ext uri="{FF2B5EF4-FFF2-40B4-BE49-F238E27FC236}">
                  <a16:creationId xmlns:a16="http://schemas.microsoft.com/office/drawing/2014/main" xmlns="" id="{D2D1A775-FE97-4E7F-B1E6-DFD1D103A01D}"/>
                </a:ext>
              </a:extLst>
            </p:cNvPr>
            <p:cNvSpPr/>
            <p:nvPr/>
          </p:nvSpPr>
          <p:spPr>
            <a:xfrm>
              <a:off x="4230019"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82" name="组合 1781">
            <a:extLst>
              <a:ext uri="{FF2B5EF4-FFF2-40B4-BE49-F238E27FC236}">
                <a16:creationId xmlns:a16="http://schemas.microsoft.com/office/drawing/2014/main" xmlns="" id="{9669201B-DEE7-436B-8E68-26EB2D4A1685}"/>
              </a:ext>
            </a:extLst>
          </p:cNvPr>
          <p:cNvGrpSpPr/>
          <p:nvPr/>
        </p:nvGrpSpPr>
        <p:grpSpPr>
          <a:xfrm>
            <a:off x="8701196" y="5470376"/>
            <a:ext cx="554714" cy="554714"/>
            <a:chOff x="6259073" y="5178369"/>
            <a:chExt cx="554714" cy="554714"/>
          </a:xfrm>
        </p:grpSpPr>
        <p:grpSp>
          <p:nvGrpSpPr>
            <p:cNvPr id="1771" name="组合 1770">
              <a:extLst>
                <a:ext uri="{FF2B5EF4-FFF2-40B4-BE49-F238E27FC236}">
                  <a16:creationId xmlns:a16="http://schemas.microsoft.com/office/drawing/2014/main" xmlns="" id="{302C4F07-86B3-448A-B238-DD398D503C48}"/>
                </a:ext>
              </a:extLst>
            </p:cNvPr>
            <p:cNvGrpSpPr/>
            <p:nvPr/>
          </p:nvGrpSpPr>
          <p:grpSpPr>
            <a:xfrm>
              <a:off x="6427199" y="5318236"/>
              <a:ext cx="218462" cy="274980"/>
              <a:chOff x="9614347" y="597602"/>
              <a:chExt cx="218462" cy="274980"/>
            </a:xfrm>
          </p:grpSpPr>
          <p:sp>
            <p:nvSpPr>
              <p:cNvPr id="1762" name="图形 1726" descr="头骨">
                <a:extLst>
                  <a:ext uri="{FF2B5EF4-FFF2-40B4-BE49-F238E27FC236}">
                    <a16:creationId xmlns:a16="http://schemas.microsoft.com/office/drawing/2014/main" xmlns="" id="{E7846459-B9C0-44B1-8090-B526824420DB}"/>
                  </a:ext>
                </a:extLst>
              </p:cNvPr>
              <p:cNvSpPr/>
              <p:nvPr/>
            </p:nvSpPr>
            <p:spPr>
              <a:xfrm>
                <a:off x="9656630"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1763" name="图形 1726" descr="头骨">
                <a:extLst>
                  <a:ext uri="{FF2B5EF4-FFF2-40B4-BE49-F238E27FC236}">
                    <a16:creationId xmlns:a16="http://schemas.microsoft.com/office/drawing/2014/main" xmlns="" id="{E7846459-B9C0-44B1-8090-B526824420DB}"/>
                  </a:ext>
                </a:extLst>
              </p:cNvPr>
              <p:cNvSpPr/>
              <p:nvPr/>
            </p:nvSpPr>
            <p:spPr>
              <a:xfrm>
                <a:off x="9734149"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1764" name="图形 1726" descr="头骨">
                <a:extLst>
                  <a:ext uri="{FF2B5EF4-FFF2-40B4-BE49-F238E27FC236}">
                    <a16:creationId xmlns:a16="http://schemas.microsoft.com/office/drawing/2014/main" xmlns="" id="{E7846459-B9C0-44B1-8090-B526824420DB}"/>
                  </a:ext>
                </a:extLst>
              </p:cNvPr>
              <p:cNvSpPr/>
              <p:nvPr/>
            </p:nvSpPr>
            <p:spPr>
              <a:xfrm>
                <a:off x="9707992" y="773572"/>
                <a:ext cx="31175" cy="28397"/>
              </a:xfrm>
              <a:custGeom>
                <a:avLst/>
                <a:gdLst>
                  <a:gd name="connsiteX0" fmla="*/ 30139 w 31175"/>
                  <a:gd name="connsiteY0" fmla="*/ 17404 h 28397"/>
                  <a:gd name="connsiteX1" fmla="*/ 27651 w 31175"/>
                  <a:gd name="connsiteY1" fmla="*/ 27363 h 28397"/>
                  <a:gd name="connsiteX2" fmla="*/ 23938 w 31175"/>
                  <a:gd name="connsiteY2" fmla="*/ 28397 h 28397"/>
                  <a:gd name="connsiteX3" fmla="*/ 7236 w 31175"/>
                  <a:gd name="connsiteY3" fmla="*/ 28397 h 28397"/>
                  <a:gd name="connsiteX4" fmla="*/ 0 w 31175"/>
                  <a:gd name="connsiteY4" fmla="*/ 21116 h 28397"/>
                  <a:gd name="connsiteX5" fmla="*/ 1035 w 31175"/>
                  <a:gd name="connsiteY5" fmla="*/ 17404 h 28397"/>
                  <a:gd name="connsiteX6" fmla="*/ 9385 w 31175"/>
                  <a:gd name="connsiteY6" fmla="*/ 3521 h 28397"/>
                  <a:gd name="connsiteX7" fmla="*/ 19291 w 31175"/>
                  <a:gd name="connsiteY7" fmla="*/ 1023 h 28397"/>
                  <a:gd name="connsiteX8" fmla="*/ 21788 w 31175"/>
                  <a:gd name="connsiteY8" fmla="*/ 3521 h 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75" h="28397">
                    <a:moveTo>
                      <a:pt x="30139" y="17404"/>
                    </a:moveTo>
                    <a:cubicBezTo>
                      <a:pt x="32202" y="20841"/>
                      <a:pt x="31088" y="25300"/>
                      <a:pt x="27651" y="27363"/>
                    </a:cubicBezTo>
                    <a:cubicBezTo>
                      <a:pt x="26529" y="28036"/>
                      <a:pt x="25246" y="28393"/>
                      <a:pt x="23938" y="28397"/>
                    </a:cubicBezTo>
                    <a:lnTo>
                      <a:pt x="7236" y="28397"/>
                    </a:lnTo>
                    <a:cubicBezTo>
                      <a:pt x="3227" y="28385"/>
                      <a:pt x="-12" y="25125"/>
                      <a:pt x="0" y="21116"/>
                    </a:cubicBezTo>
                    <a:cubicBezTo>
                      <a:pt x="4" y="19808"/>
                      <a:pt x="362" y="18525"/>
                      <a:pt x="1035" y="17404"/>
                    </a:cubicBezTo>
                    <a:lnTo>
                      <a:pt x="9385" y="3521"/>
                    </a:lnTo>
                    <a:cubicBezTo>
                      <a:pt x="11431" y="96"/>
                      <a:pt x="15866" y="-1023"/>
                      <a:pt x="19291" y="1023"/>
                    </a:cubicBezTo>
                    <a:cubicBezTo>
                      <a:pt x="20317" y="1636"/>
                      <a:pt x="21175" y="2494"/>
                      <a:pt x="21788" y="3521"/>
                    </a:cubicBezTo>
                    <a:close/>
                  </a:path>
                </a:pathLst>
              </a:custGeom>
              <a:solidFill>
                <a:schemeClr val="bg1"/>
              </a:solidFill>
              <a:ln w="3473" cap="flat">
                <a:noFill/>
                <a:prstDash val="solid"/>
                <a:miter/>
              </a:ln>
            </p:spPr>
            <p:txBody>
              <a:bodyPr rtlCol="0" anchor="ctr"/>
              <a:lstStyle/>
              <a:p>
                <a:endParaRPr lang="zh-CN" altLang="en-US"/>
              </a:p>
            </p:txBody>
          </p:sp>
          <p:sp>
            <p:nvSpPr>
              <p:cNvPr id="1765" name="图形 1726" descr="头骨">
                <a:extLst>
                  <a:ext uri="{FF2B5EF4-FFF2-40B4-BE49-F238E27FC236}">
                    <a16:creationId xmlns:a16="http://schemas.microsoft.com/office/drawing/2014/main" xmlns="" id="{E7846459-B9C0-44B1-8090-B526824420DB}"/>
                  </a:ext>
                </a:extLst>
              </p:cNvPr>
              <p:cNvSpPr/>
              <p:nvPr/>
            </p:nvSpPr>
            <p:spPr>
              <a:xfrm>
                <a:off x="9614347" y="597602"/>
                <a:ext cx="218462" cy="274980"/>
              </a:xfrm>
              <a:custGeom>
                <a:avLst/>
                <a:gdLst>
                  <a:gd name="connsiteX0" fmla="*/ 109231 w 218462"/>
                  <a:gd name="connsiteY0" fmla="*/ 0 h 274980"/>
                  <a:gd name="connsiteX1" fmla="*/ 0 w 218462"/>
                  <a:gd name="connsiteY1" fmla="*/ 118040 h 274980"/>
                  <a:gd name="connsiteX2" fmla="*/ 24665 w 218462"/>
                  <a:gd name="connsiteY2" fmla="*/ 186891 h 274980"/>
                  <a:gd name="connsiteX3" fmla="*/ 24665 w 218462"/>
                  <a:gd name="connsiteY3" fmla="*/ 204509 h 274980"/>
                  <a:gd name="connsiteX4" fmla="*/ 52854 w 218462"/>
                  <a:gd name="connsiteY4" fmla="*/ 236221 h 274980"/>
                  <a:gd name="connsiteX5" fmla="*/ 52854 w 218462"/>
                  <a:gd name="connsiteY5" fmla="*/ 264410 h 274980"/>
                  <a:gd name="connsiteX6" fmla="*/ 63425 w 218462"/>
                  <a:gd name="connsiteY6" fmla="*/ 274980 h 274980"/>
                  <a:gd name="connsiteX7" fmla="*/ 155038 w 218462"/>
                  <a:gd name="connsiteY7" fmla="*/ 274980 h 274980"/>
                  <a:gd name="connsiteX8" fmla="*/ 165608 w 218462"/>
                  <a:gd name="connsiteY8" fmla="*/ 264410 h 274980"/>
                  <a:gd name="connsiteX9" fmla="*/ 165608 w 218462"/>
                  <a:gd name="connsiteY9" fmla="*/ 236080 h 274980"/>
                  <a:gd name="connsiteX10" fmla="*/ 193797 w 218462"/>
                  <a:gd name="connsiteY10" fmla="*/ 204368 h 274980"/>
                  <a:gd name="connsiteX11" fmla="*/ 193797 w 218462"/>
                  <a:gd name="connsiteY11" fmla="*/ 186750 h 274980"/>
                  <a:gd name="connsiteX12" fmla="*/ 218462 w 218462"/>
                  <a:gd name="connsiteY12" fmla="*/ 117899 h 274980"/>
                  <a:gd name="connsiteX13" fmla="*/ 109231 w 218462"/>
                  <a:gd name="connsiteY13" fmla="*/ 0 h 274980"/>
                  <a:gd name="connsiteX14" fmla="*/ 175016 w 218462"/>
                  <a:gd name="connsiteY14" fmla="*/ 176567 h 274980"/>
                  <a:gd name="connsiteX15" fmla="*/ 172656 w 218462"/>
                  <a:gd name="connsiteY15" fmla="*/ 183226 h 274980"/>
                  <a:gd name="connsiteX16" fmla="*/ 172656 w 218462"/>
                  <a:gd name="connsiteY16" fmla="*/ 204368 h 274980"/>
                  <a:gd name="connsiteX17" fmla="*/ 162584 w 218462"/>
                  <a:gd name="connsiteY17" fmla="*/ 214939 h 274980"/>
                  <a:gd name="connsiteX18" fmla="*/ 162085 w 218462"/>
                  <a:gd name="connsiteY18" fmla="*/ 214939 h 274980"/>
                  <a:gd name="connsiteX19" fmla="*/ 155038 w 218462"/>
                  <a:gd name="connsiteY19" fmla="*/ 214939 h 274980"/>
                  <a:gd name="connsiteX20" fmla="*/ 144467 w 218462"/>
                  <a:gd name="connsiteY20" fmla="*/ 225509 h 274980"/>
                  <a:gd name="connsiteX21" fmla="*/ 144467 w 218462"/>
                  <a:gd name="connsiteY21" fmla="*/ 253698 h 274980"/>
                  <a:gd name="connsiteX22" fmla="*/ 130373 w 218462"/>
                  <a:gd name="connsiteY22" fmla="*/ 253698 h 274980"/>
                  <a:gd name="connsiteX23" fmla="*/ 130373 w 218462"/>
                  <a:gd name="connsiteY23" fmla="*/ 232557 h 274980"/>
                  <a:gd name="connsiteX24" fmla="*/ 116278 w 218462"/>
                  <a:gd name="connsiteY24" fmla="*/ 232557 h 274980"/>
                  <a:gd name="connsiteX25" fmla="*/ 116278 w 218462"/>
                  <a:gd name="connsiteY25" fmla="*/ 253698 h 274980"/>
                  <a:gd name="connsiteX26" fmla="*/ 102184 w 218462"/>
                  <a:gd name="connsiteY26" fmla="*/ 253698 h 274980"/>
                  <a:gd name="connsiteX27" fmla="*/ 102184 w 218462"/>
                  <a:gd name="connsiteY27" fmla="*/ 232557 h 274980"/>
                  <a:gd name="connsiteX28" fmla="*/ 88090 w 218462"/>
                  <a:gd name="connsiteY28" fmla="*/ 232557 h 274980"/>
                  <a:gd name="connsiteX29" fmla="*/ 88090 w 218462"/>
                  <a:gd name="connsiteY29" fmla="*/ 253698 h 274980"/>
                  <a:gd name="connsiteX30" fmla="*/ 73995 w 218462"/>
                  <a:gd name="connsiteY30" fmla="*/ 253698 h 274980"/>
                  <a:gd name="connsiteX31" fmla="*/ 73995 w 218462"/>
                  <a:gd name="connsiteY31" fmla="*/ 225509 h 274980"/>
                  <a:gd name="connsiteX32" fmla="*/ 63425 w 218462"/>
                  <a:gd name="connsiteY32" fmla="*/ 214939 h 274980"/>
                  <a:gd name="connsiteX33" fmla="*/ 56377 w 218462"/>
                  <a:gd name="connsiteY33" fmla="*/ 214939 h 274980"/>
                  <a:gd name="connsiteX34" fmla="*/ 45807 w 218462"/>
                  <a:gd name="connsiteY34" fmla="*/ 204867 h 274980"/>
                  <a:gd name="connsiteX35" fmla="*/ 45807 w 218462"/>
                  <a:gd name="connsiteY35" fmla="*/ 204368 h 274980"/>
                  <a:gd name="connsiteX36" fmla="*/ 45807 w 218462"/>
                  <a:gd name="connsiteY36" fmla="*/ 183226 h 274980"/>
                  <a:gd name="connsiteX37" fmla="*/ 43446 w 218462"/>
                  <a:gd name="connsiteY37" fmla="*/ 176567 h 274980"/>
                  <a:gd name="connsiteX38" fmla="*/ 21142 w 218462"/>
                  <a:gd name="connsiteY38" fmla="*/ 118040 h 274980"/>
                  <a:gd name="connsiteX39" fmla="*/ 109231 w 218462"/>
                  <a:gd name="connsiteY39" fmla="*/ 21142 h 274980"/>
                  <a:gd name="connsiteX40" fmla="*/ 197321 w 218462"/>
                  <a:gd name="connsiteY40" fmla="*/ 118040 h 274980"/>
                  <a:gd name="connsiteX41" fmla="*/ 175016 w 218462"/>
                  <a:gd name="connsiteY41" fmla="*/ 176567 h 27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8462" h="274980">
                    <a:moveTo>
                      <a:pt x="109231" y="0"/>
                    </a:moveTo>
                    <a:cubicBezTo>
                      <a:pt x="49013" y="0"/>
                      <a:pt x="0" y="52854"/>
                      <a:pt x="0" y="118040"/>
                    </a:cubicBezTo>
                    <a:cubicBezTo>
                      <a:pt x="0" y="143868"/>
                      <a:pt x="7400" y="164657"/>
                      <a:pt x="24665" y="186891"/>
                    </a:cubicBezTo>
                    <a:lnTo>
                      <a:pt x="24665" y="204509"/>
                    </a:lnTo>
                    <a:cubicBezTo>
                      <a:pt x="24399" y="220797"/>
                      <a:pt x="36647" y="234576"/>
                      <a:pt x="52854" y="236221"/>
                    </a:cubicBezTo>
                    <a:lnTo>
                      <a:pt x="52854" y="264410"/>
                    </a:lnTo>
                    <a:cubicBezTo>
                      <a:pt x="52854" y="270248"/>
                      <a:pt x="57586" y="274980"/>
                      <a:pt x="63425" y="274980"/>
                    </a:cubicBezTo>
                    <a:lnTo>
                      <a:pt x="155038" y="274980"/>
                    </a:lnTo>
                    <a:cubicBezTo>
                      <a:pt x="160876" y="274980"/>
                      <a:pt x="165608" y="270248"/>
                      <a:pt x="165608" y="264410"/>
                    </a:cubicBezTo>
                    <a:lnTo>
                      <a:pt x="165608" y="236080"/>
                    </a:lnTo>
                    <a:cubicBezTo>
                      <a:pt x="181815" y="234435"/>
                      <a:pt x="194063" y="220656"/>
                      <a:pt x="193797" y="204368"/>
                    </a:cubicBezTo>
                    <a:lnTo>
                      <a:pt x="193797" y="186750"/>
                    </a:lnTo>
                    <a:cubicBezTo>
                      <a:pt x="211063" y="164516"/>
                      <a:pt x="218462" y="143727"/>
                      <a:pt x="218462" y="117899"/>
                    </a:cubicBezTo>
                    <a:cubicBezTo>
                      <a:pt x="218462" y="52854"/>
                      <a:pt x="169449" y="0"/>
                      <a:pt x="109231" y="0"/>
                    </a:cubicBezTo>
                    <a:close/>
                    <a:moveTo>
                      <a:pt x="175016" y="176567"/>
                    </a:moveTo>
                    <a:cubicBezTo>
                      <a:pt x="173489" y="178450"/>
                      <a:pt x="172655" y="180801"/>
                      <a:pt x="172656" y="183226"/>
                    </a:cubicBezTo>
                    <a:lnTo>
                      <a:pt x="172656" y="204368"/>
                    </a:lnTo>
                    <a:cubicBezTo>
                      <a:pt x="172793" y="210068"/>
                      <a:pt x="168284" y="214801"/>
                      <a:pt x="162584" y="214939"/>
                    </a:cubicBezTo>
                    <a:cubicBezTo>
                      <a:pt x="162418" y="214942"/>
                      <a:pt x="162251" y="214942"/>
                      <a:pt x="162085" y="214939"/>
                    </a:cubicBezTo>
                    <a:lnTo>
                      <a:pt x="155038" y="214939"/>
                    </a:lnTo>
                    <a:cubicBezTo>
                      <a:pt x="149199" y="214939"/>
                      <a:pt x="144467" y="219671"/>
                      <a:pt x="144467" y="225509"/>
                    </a:cubicBezTo>
                    <a:lnTo>
                      <a:pt x="144467" y="253698"/>
                    </a:lnTo>
                    <a:lnTo>
                      <a:pt x="130373" y="253698"/>
                    </a:lnTo>
                    <a:lnTo>
                      <a:pt x="130373" y="232557"/>
                    </a:lnTo>
                    <a:lnTo>
                      <a:pt x="116278" y="232557"/>
                    </a:lnTo>
                    <a:lnTo>
                      <a:pt x="116278" y="253698"/>
                    </a:lnTo>
                    <a:lnTo>
                      <a:pt x="102184" y="253698"/>
                    </a:lnTo>
                    <a:lnTo>
                      <a:pt x="102184" y="232557"/>
                    </a:lnTo>
                    <a:lnTo>
                      <a:pt x="88090" y="232557"/>
                    </a:lnTo>
                    <a:lnTo>
                      <a:pt x="88090" y="253698"/>
                    </a:lnTo>
                    <a:lnTo>
                      <a:pt x="73995" y="253698"/>
                    </a:lnTo>
                    <a:lnTo>
                      <a:pt x="73995" y="225509"/>
                    </a:lnTo>
                    <a:cubicBezTo>
                      <a:pt x="73995" y="219671"/>
                      <a:pt x="69263" y="214939"/>
                      <a:pt x="63425" y="214939"/>
                    </a:cubicBezTo>
                    <a:lnTo>
                      <a:pt x="56377" y="214939"/>
                    </a:lnTo>
                    <a:cubicBezTo>
                      <a:pt x="50677" y="215076"/>
                      <a:pt x="45944" y="210567"/>
                      <a:pt x="45807" y="204867"/>
                    </a:cubicBezTo>
                    <a:cubicBezTo>
                      <a:pt x="45803" y="204701"/>
                      <a:pt x="45803" y="204534"/>
                      <a:pt x="45807" y="204368"/>
                    </a:cubicBezTo>
                    <a:lnTo>
                      <a:pt x="45807" y="183226"/>
                    </a:lnTo>
                    <a:cubicBezTo>
                      <a:pt x="45807" y="180801"/>
                      <a:pt x="44973" y="178450"/>
                      <a:pt x="43446" y="176567"/>
                    </a:cubicBezTo>
                    <a:cubicBezTo>
                      <a:pt x="27590" y="157011"/>
                      <a:pt x="21142" y="140062"/>
                      <a:pt x="21142" y="118040"/>
                    </a:cubicBezTo>
                    <a:cubicBezTo>
                      <a:pt x="21142" y="64623"/>
                      <a:pt x="60641" y="21142"/>
                      <a:pt x="109231" y="21142"/>
                    </a:cubicBezTo>
                    <a:cubicBezTo>
                      <a:pt x="157821" y="21142"/>
                      <a:pt x="197321" y="64623"/>
                      <a:pt x="197321" y="118040"/>
                    </a:cubicBezTo>
                    <a:cubicBezTo>
                      <a:pt x="197321" y="140062"/>
                      <a:pt x="190873" y="157011"/>
                      <a:pt x="175016" y="176567"/>
                    </a:cubicBezTo>
                    <a:close/>
                  </a:path>
                </a:pathLst>
              </a:custGeom>
              <a:solidFill>
                <a:schemeClr val="bg1"/>
              </a:solidFill>
              <a:ln w="3473" cap="flat">
                <a:noFill/>
                <a:prstDash val="solid"/>
                <a:miter/>
              </a:ln>
            </p:spPr>
            <p:txBody>
              <a:bodyPr rtlCol="0" anchor="ctr"/>
              <a:lstStyle/>
              <a:p>
                <a:endParaRPr lang="zh-CN" altLang="en-US"/>
              </a:p>
            </p:txBody>
          </p:sp>
        </p:grpSp>
        <p:sp>
          <p:nvSpPr>
            <p:cNvPr id="1777" name="椭圆 1776">
              <a:extLst>
                <a:ext uri="{FF2B5EF4-FFF2-40B4-BE49-F238E27FC236}">
                  <a16:creationId xmlns:a16="http://schemas.microsoft.com/office/drawing/2014/main" xmlns="" id="{44532D8A-F48C-4FA4-B090-1EF164968ADF}"/>
                </a:ext>
              </a:extLst>
            </p:cNvPr>
            <p:cNvSpPr/>
            <p:nvPr/>
          </p:nvSpPr>
          <p:spPr>
            <a:xfrm>
              <a:off x="625907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83" name="文本框 1782">
            <a:extLst>
              <a:ext uri="{FF2B5EF4-FFF2-40B4-BE49-F238E27FC236}">
                <a16:creationId xmlns:a16="http://schemas.microsoft.com/office/drawing/2014/main" xmlns="" id="{A2C3D123-DF8D-42E4-AB8F-D3FB8DA8D2BE}"/>
              </a:ext>
            </a:extLst>
          </p:cNvPr>
          <p:cNvSpPr txBox="1"/>
          <p:nvPr/>
        </p:nvSpPr>
        <p:spPr>
          <a:xfrm>
            <a:off x="9258090" y="5672817"/>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784" name="文本框 1783">
            <a:extLst>
              <a:ext uri="{FF2B5EF4-FFF2-40B4-BE49-F238E27FC236}">
                <a16:creationId xmlns:a16="http://schemas.microsoft.com/office/drawing/2014/main" xmlns="" id="{94DFFE66-6E4E-42B8-8A8B-10EFA5BE69E7}"/>
              </a:ext>
            </a:extLst>
          </p:cNvPr>
          <p:cNvSpPr txBox="1"/>
          <p:nvPr/>
        </p:nvSpPr>
        <p:spPr>
          <a:xfrm>
            <a:off x="9258089" y="5461243"/>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789" name="文本框 1788">
            <a:extLst>
              <a:ext uri="{FF2B5EF4-FFF2-40B4-BE49-F238E27FC236}">
                <a16:creationId xmlns:a16="http://schemas.microsoft.com/office/drawing/2014/main" xmlns="" id="{767F2E40-4C39-4EC4-A477-ED3EBAF0E515}"/>
              </a:ext>
            </a:extLst>
          </p:cNvPr>
          <p:cNvSpPr txBox="1"/>
          <p:nvPr/>
        </p:nvSpPr>
        <p:spPr>
          <a:xfrm>
            <a:off x="6604352" y="5672817"/>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790" name="文本框 1789">
            <a:extLst>
              <a:ext uri="{FF2B5EF4-FFF2-40B4-BE49-F238E27FC236}">
                <a16:creationId xmlns:a16="http://schemas.microsoft.com/office/drawing/2014/main" xmlns="" id="{9D2C6226-7FD4-4DAB-A0C6-3E23B725A816}"/>
              </a:ext>
            </a:extLst>
          </p:cNvPr>
          <p:cNvSpPr txBox="1"/>
          <p:nvPr/>
        </p:nvSpPr>
        <p:spPr>
          <a:xfrm>
            <a:off x="6604351" y="5461243"/>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791" name="文本框 1790">
            <a:extLst>
              <a:ext uri="{FF2B5EF4-FFF2-40B4-BE49-F238E27FC236}">
                <a16:creationId xmlns:a16="http://schemas.microsoft.com/office/drawing/2014/main" xmlns="" id="{2F683FF4-3DA0-42B1-8356-CECFA3F4CDB9}"/>
              </a:ext>
            </a:extLst>
          </p:cNvPr>
          <p:cNvSpPr txBox="1"/>
          <p:nvPr/>
        </p:nvSpPr>
        <p:spPr>
          <a:xfrm>
            <a:off x="3923902" y="5672817"/>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792" name="文本框 1791">
            <a:extLst>
              <a:ext uri="{FF2B5EF4-FFF2-40B4-BE49-F238E27FC236}">
                <a16:creationId xmlns:a16="http://schemas.microsoft.com/office/drawing/2014/main" xmlns="" id="{422D6BFA-7432-4BA3-8DA6-FD924B1A04B4}"/>
              </a:ext>
            </a:extLst>
          </p:cNvPr>
          <p:cNvSpPr txBox="1"/>
          <p:nvPr/>
        </p:nvSpPr>
        <p:spPr>
          <a:xfrm>
            <a:off x="3923901" y="5461243"/>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793" name="文本框 1792">
            <a:extLst>
              <a:ext uri="{FF2B5EF4-FFF2-40B4-BE49-F238E27FC236}">
                <a16:creationId xmlns:a16="http://schemas.microsoft.com/office/drawing/2014/main" xmlns="" id="{5EE7CE8A-D120-4823-8991-E80BB815AE31}"/>
              </a:ext>
            </a:extLst>
          </p:cNvPr>
          <p:cNvSpPr txBox="1"/>
          <p:nvPr/>
        </p:nvSpPr>
        <p:spPr>
          <a:xfrm>
            <a:off x="1279384" y="5672817"/>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794" name="文本框 1793">
            <a:extLst>
              <a:ext uri="{FF2B5EF4-FFF2-40B4-BE49-F238E27FC236}">
                <a16:creationId xmlns:a16="http://schemas.microsoft.com/office/drawing/2014/main" xmlns="" id="{396FF56A-5D73-4249-BDAF-B67FC57CCDA8}"/>
              </a:ext>
            </a:extLst>
          </p:cNvPr>
          <p:cNvSpPr txBox="1"/>
          <p:nvPr/>
        </p:nvSpPr>
        <p:spPr>
          <a:xfrm>
            <a:off x="1279383" y="5461243"/>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nvGrpSpPr>
          <p:cNvPr id="1806" name="组合 1805">
            <a:extLst>
              <a:ext uri="{FF2B5EF4-FFF2-40B4-BE49-F238E27FC236}">
                <a16:creationId xmlns:a16="http://schemas.microsoft.com/office/drawing/2014/main" xmlns="" id="{1FCF640D-C25D-4F51-B65A-C90159EA0AC7}"/>
              </a:ext>
            </a:extLst>
          </p:cNvPr>
          <p:cNvGrpSpPr/>
          <p:nvPr/>
        </p:nvGrpSpPr>
        <p:grpSpPr>
          <a:xfrm>
            <a:off x="735144" y="3413939"/>
            <a:ext cx="808434" cy="808434"/>
            <a:chOff x="782092" y="3413939"/>
            <a:chExt cx="808434" cy="808434"/>
          </a:xfrm>
        </p:grpSpPr>
        <p:sp>
          <p:nvSpPr>
            <p:cNvPr id="1805" name="椭圆 1804">
              <a:extLst>
                <a:ext uri="{FF2B5EF4-FFF2-40B4-BE49-F238E27FC236}">
                  <a16:creationId xmlns:a16="http://schemas.microsoft.com/office/drawing/2014/main" xmlns="" id="{5BF4677C-578B-457E-82CE-08D5B7819B42}"/>
                </a:ext>
              </a:extLst>
            </p:cNvPr>
            <p:cNvSpPr/>
            <p:nvPr/>
          </p:nvSpPr>
          <p:spPr>
            <a:xfrm>
              <a:off x="782092" y="3413939"/>
              <a:ext cx="808434" cy="8084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03" name="组合 1802">
              <a:extLst>
                <a:ext uri="{FF2B5EF4-FFF2-40B4-BE49-F238E27FC236}">
                  <a16:creationId xmlns:a16="http://schemas.microsoft.com/office/drawing/2014/main" xmlns="" id="{6DD3D952-280D-49AA-A1B6-363808D55082}"/>
                </a:ext>
              </a:extLst>
            </p:cNvPr>
            <p:cNvGrpSpPr/>
            <p:nvPr/>
          </p:nvGrpSpPr>
          <p:grpSpPr>
            <a:xfrm>
              <a:off x="917070" y="3581058"/>
              <a:ext cx="538478" cy="411202"/>
              <a:chOff x="5676900" y="3093720"/>
              <a:chExt cx="838200" cy="640080"/>
            </a:xfrm>
            <a:solidFill>
              <a:srgbClr val="FF4012"/>
            </a:solidFill>
          </p:grpSpPr>
          <p:sp>
            <p:nvSpPr>
              <p:cNvPr id="1797" name="图形 1795" descr="钱">
                <a:extLst>
                  <a:ext uri="{FF2B5EF4-FFF2-40B4-BE49-F238E27FC236}">
                    <a16:creationId xmlns:a16="http://schemas.microsoft.com/office/drawing/2014/main" xmlns="" id="{8B7DD1DD-1E30-4225-B09B-5CA5870F71D5}"/>
                  </a:ext>
                </a:extLst>
              </p:cNvPr>
              <p:cNvSpPr/>
              <p:nvPr/>
            </p:nvSpPr>
            <p:spPr>
              <a:xfrm>
                <a:off x="5676900" y="3352800"/>
                <a:ext cx="838200" cy="381000"/>
              </a:xfrm>
              <a:custGeom>
                <a:avLst/>
                <a:gdLst>
                  <a:gd name="connsiteX0" fmla="*/ 781050 w 838200"/>
                  <a:gd name="connsiteY0" fmla="*/ 295275 h 381000"/>
                  <a:gd name="connsiteX1" fmla="*/ 752475 w 838200"/>
                  <a:gd name="connsiteY1" fmla="*/ 323850 h 381000"/>
                  <a:gd name="connsiteX2" fmla="*/ 95250 w 838200"/>
                  <a:gd name="connsiteY2" fmla="*/ 323850 h 381000"/>
                  <a:gd name="connsiteX3" fmla="*/ 57150 w 838200"/>
                  <a:gd name="connsiteY3" fmla="*/ 285750 h 381000"/>
                  <a:gd name="connsiteX4" fmla="*/ 57150 w 838200"/>
                  <a:gd name="connsiteY4" fmla="*/ 95250 h 381000"/>
                  <a:gd name="connsiteX5" fmla="*/ 95250 w 838200"/>
                  <a:gd name="connsiteY5" fmla="*/ 57150 h 381000"/>
                  <a:gd name="connsiteX6" fmla="*/ 752475 w 838200"/>
                  <a:gd name="connsiteY6" fmla="*/ 57150 h 381000"/>
                  <a:gd name="connsiteX7" fmla="*/ 781050 w 838200"/>
                  <a:gd name="connsiteY7" fmla="*/ 85725 h 381000"/>
                  <a:gd name="connsiteX8" fmla="*/ 781050 w 838200"/>
                  <a:gd name="connsiteY8" fmla="*/ 295275 h 381000"/>
                  <a:gd name="connsiteX9" fmla="*/ 0 w 838200"/>
                  <a:gd name="connsiteY9" fmla="*/ 0 h 381000"/>
                  <a:gd name="connsiteX10" fmla="*/ 0 w 838200"/>
                  <a:gd name="connsiteY10" fmla="*/ 381000 h 381000"/>
                  <a:gd name="connsiteX11" fmla="*/ 838200 w 838200"/>
                  <a:gd name="connsiteY11" fmla="*/ 381000 h 381000"/>
                  <a:gd name="connsiteX12" fmla="*/ 838200 w 838200"/>
                  <a:gd name="connsiteY12" fmla="*/ 0 h 381000"/>
                  <a:gd name="connsiteX13" fmla="*/ 0 w 838200"/>
                  <a:gd name="connsiteY13"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8200" h="381000">
                    <a:moveTo>
                      <a:pt x="781050" y="295275"/>
                    </a:moveTo>
                    <a:lnTo>
                      <a:pt x="752475" y="323850"/>
                    </a:lnTo>
                    <a:lnTo>
                      <a:pt x="95250" y="323850"/>
                    </a:lnTo>
                    <a:lnTo>
                      <a:pt x="57150" y="285750"/>
                    </a:lnTo>
                    <a:lnTo>
                      <a:pt x="57150" y="95250"/>
                    </a:lnTo>
                    <a:lnTo>
                      <a:pt x="95250" y="57150"/>
                    </a:lnTo>
                    <a:lnTo>
                      <a:pt x="752475" y="57150"/>
                    </a:lnTo>
                    <a:lnTo>
                      <a:pt x="781050" y="85725"/>
                    </a:lnTo>
                    <a:lnTo>
                      <a:pt x="781050" y="295275"/>
                    </a:lnTo>
                    <a:close/>
                    <a:moveTo>
                      <a:pt x="0" y="0"/>
                    </a:moveTo>
                    <a:lnTo>
                      <a:pt x="0" y="381000"/>
                    </a:lnTo>
                    <a:lnTo>
                      <a:pt x="838200" y="381000"/>
                    </a:lnTo>
                    <a:lnTo>
                      <a:pt x="838200" y="0"/>
                    </a:lnTo>
                    <a:lnTo>
                      <a:pt x="0" y="0"/>
                    </a:lnTo>
                    <a:close/>
                  </a:path>
                </a:pathLst>
              </a:custGeom>
              <a:solidFill>
                <a:schemeClr val="accent1"/>
              </a:solidFill>
              <a:ln w="9525" cap="flat">
                <a:noFill/>
                <a:prstDash val="solid"/>
                <a:miter/>
              </a:ln>
            </p:spPr>
            <p:txBody>
              <a:bodyPr rtlCol="0" anchor="ctr"/>
              <a:lstStyle/>
              <a:p>
                <a:endParaRPr lang="zh-CN" altLang="en-US"/>
              </a:p>
            </p:txBody>
          </p:sp>
          <p:sp>
            <p:nvSpPr>
              <p:cNvPr id="1798" name="图形 1795" descr="钱">
                <a:extLst>
                  <a:ext uri="{FF2B5EF4-FFF2-40B4-BE49-F238E27FC236}">
                    <a16:creationId xmlns:a16="http://schemas.microsoft.com/office/drawing/2014/main" xmlns="" id="{8B7DD1DD-1E30-4225-B09B-5CA5870F71D5}"/>
                  </a:ext>
                </a:extLst>
              </p:cNvPr>
              <p:cNvSpPr/>
              <p:nvPr/>
            </p:nvSpPr>
            <p:spPr>
              <a:xfrm>
                <a:off x="6019800" y="3448050"/>
                <a:ext cx="152400" cy="190500"/>
              </a:xfrm>
              <a:custGeom>
                <a:avLst/>
                <a:gdLst>
                  <a:gd name="connsiteX0" fmla="*/ 152400 w 152400"/>
                  <a:gd name="connsiteY0" fmla="*/ 95250 h 190500"/>
                  <a:gd name="connsiteX1" fmla="*/ 76200 w 152400"/>
                  <a:gd name="connsiteY1" fmla="*/ 190500 h 190500"/>
                  <a:gd name="connsiteX2" fmla="*/ 0 w 152400"/>
                  <a:gd name="connsiteY2" fmla="*/ 95250 h 190500"/>
                  <a:gd name="connsiteX3" fmla="*/ 76200 w 152400"/>
                  <a:gd name="connsiteY3" fmla="*/ 0 h 190500"/>
                  <a:gd name="connsiteX4" fmla="*/ 152400 w 1524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90500">
                    <a:moveTo>
                      <a:pt x="152400" y="95250"/>
                    </a:moveTo>
                    <a:cubicBezTo>
                      <a:pt x="152400" y="147855"/>
                      <a:pt x="118284" y="190500"/>
                      <a:pt x="76200" y="190500"/>
                    </a:cubicBezTo>
                    <a:cubicBezTo>
                      <a:pt x="34116" y="190500"/>
                      <a:pt x="0" y="147855"/>
                      <a:pt x="0" y="95250"/>
                    </a:cubicBezTo>
                    <a:cubicBezTo>
                      <a:pt x="0" y="42645"/>
                      <a:pt x="34116" y="0"/>
                      <a:pt x="76200" y="0"/>
                    </a:cubicBezTo>
                    <a:cubicBezTo>
                      <a:pt x="118284" y="0"/>
                      <a:pt x="152400" y="42645"/>
                      <a:pt x="152400" y="95250"/>
                    </a:cubicBezTo>
                    <a:close/>
                  </a:path>
                </a:pathLst>
              </a:custGeom>
              <a:solidFill>
                <a:schemeClr val="accent1"/>
              </a:solidFill>
              <a:ln w="9525" cap="flat">
                <a:noFill/>
                <a:prstDash val="solid"/>
                <a:miter/>
              </a:ln>
            </p:spPr>
            <p:txBody>
              <a:bodyPr rtlCol="0" anchor="ctr"/>
              <a:lstStyle/>
              <a:p>
                <a:endParaRPr lang="zh-CN" altLang="en-US"/>
              </a:p>
            </p:txBody>
          </p:sp>
          <p:sp>
            <p:nvSpPr>
              <p:cNvPr id="1799" name="图形 1795" descr="钱">
                <a:extLst>
                  <a:ext uri="{FF2B5EF4-FFF2-40B4-BE49-F238E27FC236}">
                    <a16:creationId xmlns:a16="http://schemas.microsoft.com/office/drawing/2014/main" xmlns="" id="{8B7DD1DD-1E30-4225-B09B-5CA5870F71D5}"/>
                  </a:ext>
                </a:extLst>
              </p:cNvPr>
              <p:cNvSpPr/>
              <p:nvPr/>
            </p:nvSpPr>
            <p:spPr>
              <a:xfrm>
                <a:off x="5829300" y="35147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accent1"/>
              </a:solidFill>
              <a:ln w="9525" cap="flat">
                <a:noFill/>
                <a:prstDash val="solid"/>
                <a:miter/>
              </a:ln>
            </p:spPr>
            <p:txBody>
              <a:bodyPr rtlCol="0" anchor="ctr"/>
              <a:lstStyle/>
              <a:p>
                <a:endParaRPr lang="zh-CN" altLang="en-US"/>
              </a:p>
            </p:txBody>
          </p:sp>
          <p:sp>
            <p:nvSpPr>
              <p:cNvPr id="1800" name="图形 1795" descr="钱">
                <a:extLst>
                  <a:ext uri="{FF2B5EF4-FFF2-40B4-BE49-F238E27FC236}">
                    <a16:creationId xmlns:a16="http://schemas.microsoft.com/office/drawing/2014/main" xmlns="" id="{8B7DD1DD-1E30-4225-B09B-5CA5870F71D5}"/>
                  </a:ext>
                </a:extLst>
              </p:cNvPr>
              <p:cNvSpPr/>
              <p:nvPr/>
            </p:nvSpPr>
            <p:spPr>
              <a:xfrm>
                <a:off x="6305550" y="35147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chemeClr val="accent1"/>
              </a:solidFill>
              <a:ln w="9525" cap="flat">
                <a:noFill/>
                <a:prstDash val="solid"/>
                <a:miter/>
              </a:ln>
            </p:spPr>
            <p:txBody>
              <a:bodyPr rtlCol="0" anchor="ctr"/>
              <a:lstStyle/>
              <a:p>
                <a:endParaRPr lang="zh-CN" altLang="en-US"/>
              </a:p>
            </p:txBody>
          </p:sp>
          <p:sp>
            <p:nvSpPr>
              <p:cNvPr id="1801" name="图形 1795" descr="钱">
                <a:extLst>
                  <a:ext uri="{FF2B5EF4-FFF2-40B4-BE49-F238E27FC236}">
                    <a16:creationId xmlns:a16="http://schemas.microsoft.com/office/drawing/2014/main" xmlns="" id="{8B7DD1DD-1E30-4225-B09B-5CA5870F71D5}"/>
                  </a:ext>
                </a:extLst>
              </p:cNvPr>
              <p:cNvSpPr/>
              <p:nvPr/>
            </p:nvSpPr>
            <p:spPr>
              <a:xfrm>
                <a:off x="5785484" y="3093720"/>
                <a:ext cx="552450" cy="209549"/>
              </a:xfrm>
              <a:custGeom>
                <a:avLst/>
                <a:gdLst>
                  <a:gd name="connsiteX0" fmla="*/ 481013 w 552450"/>
                  <a:gd name="connsiteY0" fmla="*/ 75248 h 209549"/>
                  <a:gd name="connsiteX1" fmla="*/ 495300 w 552450"/>
                  <a:gd name="connsiteY1" fmla="*/ 111443 h 209549"/>
                  <a:gd name="connsiteX2" fmla="*/ 552450 w 552450"/>
                  <a:gd name="connsiteY2" fmla="*/ 100012 h 209549"/>
                  <a:gd name="connsiteX3" fmla="*/ 512445 w 552450"/>
                  <a:gd name="connsiteY3" fmla="*/ 0 h 209549"/>
                  <a:gd name="connsiteX4" fmla="*/ 0 w 552450"/>
                  <a:gd name="connsiteY4" fmla="*/ 209550 h 209549"/>
                  <a:gd name="connsiteX5" fmla="*/ 293370 w 552450"/>
                  <a:gd name="connsiteY5" fmla="*/ 151448 h 2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209549">
                    <a:moveTo>
                      <a:pt x="481013" y="75248"/>
                    </a:moveTo>
                    <a:lnTo>
                      <a:pt x="495300" y="111443"/>
                    </a:lnTo>
                    <a:lnTo>
                      <a:pt x="552450" y="100012"/>
                    </a:lnTo>
                    <a:lnTo>
                      <a:pt x="512445" y="0"/>
                    </a:lnTo>
                    <a:lnTo>
                      <a:pt x="0" y="209550"/>
                    </a:lnTo>
                    <a:lnTo>
                      <a:pt x="293370" y="151448"/>
                    </a:lnTo>
                    <a:close/>
                  </a:path>
                </a:pathLst>
              </a:custGeom>
              <a:solidFill>
                <a:schemeClr val="accent1"/>
              </a:solidFill>
              <a:ln w="9525" cap="flat">
                <a:noFill/>
                <a:prstDash val="solid"/>
                <a:miter/>
              </a:ln>
            </p:spPr>
            <p:txBody>
              <a:bodyPr rtlCol="0" anchor="ctr"/>
              <a:lstStyle/>
              <a:p>
                <a:endParaRPr lang="zh-CN" altLang="en-US"/>
              </a:p>
            </p:txBody>
          </p:sp>
          <p:sp>
            <p:nvSpPr>
              <p:cNvPr id="1802" name="图形 1795" descr="钱">
                <a:extLst>
                  <a:ext uri="{FF2B5EF4-FFF2-40B4-BE49-F238E27FC236}">
                    <a16:creationId xmlns:a16="http://schemas.microsoft.com/office/drawing/2014/main" xmlns="" id="{8B7DD1DD-1E30-4225-B09B-5CA5870F71D5}"/>
                  </a:ext>
                </a:extLst>
              </p:cNvPr>
              <p:cNvSpPr/>
              <p:nvPr/>
            </p:nvSpPr>
            <p:spPr>
              <a:xfrm>
                <a:off x="5924550" y="3217544"/>
                <a:ext cx="507682" cy="97155"/>
              </a:xfrm>
              <a:custGeom>
                <a:avLst/>
                <a:gdLst>
                  <a:gd name="connsiteX0" fmla="*/ 292418 w 507682"/>
                  <a:gd name="connsiteY0" fmla="*/ 97155 h 97155"/>
                  <a:gd name="connsiteX1" fmla="*/ 442913 w 507682"/>
                  <a:gd name="connsiteY1" fmla="*/ 67628 h 97155"/>
                  <a:gd name="connsiteX2" fmla="*/ 449580 w 507682"/>
                  <a:gd name="connsiteY2" fmla="*/ 97155 h 97155"/>
                  <a:gd name="connsiteX3" fmla="*/ 507683 w 507682"/>
                  <a:gd name="connsiteY3" fmla="*/ 97155 h 97155"/>
                  <a:gd name="connsiteX4" fmla="*/ 488633 w 507682"/>
                  <a:gd name="connsiteY4" fmla="*/ 0 h 97155"/>
                  <a:gd name="connsiteX5" fmla="*/ 0 w 507682"/>
                  <a:gd name="connsiteY5" fmla="*/ 9715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682" h="97155">
                    <a:moveTo>
                      <a:pt x="292418" y="97155"/>
                    </a:moveTo>
                    <a:lnTo>
                      <a:pt x="442913" y="67628"/>
                    </a:lnTo>
                    <a:lnTo>
                      <a:pt x="449580" y="97155"/>
                    </a:lnTo>
                    <a:lnTo>
                      <a:pt x="507683" y="97155"/>
                    </a:lnTo>
                    <a:lnTo>
                      <a:pt x="488633" y="0"/>
                    </a:lnTo>
                    <a:lnTo>
                      <a:pt x="0" y="97155"/>
                    </a:lnTo>
                    <a:close/>
                  </a:path>
                </a:pathLst>
              </a:custGeom>
              <a:solidFill>
                <a:schemeClr val="accent1"/>
              </a:solidFill>
              <a:ln w="9525" cap="flat">
                <a:noFill/>
                <a:prstDash val="solid"/>
                <a:miter/>
              </a:ln>
            </p:spPr>
            <p:txBody>
              <a:bodyPr rtlCol="0" anchor="ctr"/>
              <a:lstStyle/>
              <a:p>
                <a:endParaRPr lang="zh-CN" altLang="en-US"/>
              </a:p>
            </p:txBody>
          </p:sp>
        </p:grpSp>
      </p:grpSp>
      <p:cxnSp>
        <p:nvCxnSpPr>
          <p:cNvPr id="1808" name="直接连接符 1807">
            <a:extLst>
              <a:ext uri="{FF2B5EF4-FFF2-40B4-BE49-F238E27FC236}">
                <a16:creationId xmlns:a16="http://schemas.microsoft.com/office/drawing/2014/main" xmlns="" id="{557FED2E-46AC-4733-97C4-F236EB2173DF}"/>
              </a:ext>
            </a:extLst>
          </p:cNvPr>
          <p:cNvCxnSpPr>
            <a:cxnSpLocks/>
          </p:cNvCxnSpPr>
          <p:nvPr/>
        </p:nvCxnSpPr>
        <p:spPr>
          <a:xfrm>
            <a:off x="731838" y="241160"/>
            <a:ext cx="6525775"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1810" name="文本框 1809">
            <a:extLst>
              <a:ext uri="{FF2B5EF4-FFF2-40B4-BE49-F238E27FC236}">
                <a16:creationId xmlns:a16="http://schemas.microsoft.com/office/drawing/2014/main" xmlns="" id="{E9D60655-83AC-4382-8008-6DE15966A113}"/>
              </a:ext>
            </a:extLst>
          </p:cNvPr>
          <p:cNvSpPr txBox="1"/>
          <p:nvPr/>
        </p:nvSpPr>
        <p:spPr>
          <a:xfrm>
            <a:off x="1691709" y="3525256"/>
            <a:ext cx="2746265" cy="246221"/>
          </a:xfrm>
          <a:prstGeom prst="rect">
            <a:avLst/>
          </a:prstGeom>
          <a:noFill/>
        </p:spPr>
        <p:txBody>
          <a:bodyPr wrap="none" rtlCol="0">
            <a:spAutoFit/>
          </a:bodyPr>
          <a:lstStyle/>
          <a:p>
            <a:r>
              <a:rPr lang="en-US" altLang="zh-CN" sz="1000"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811" name="文本框 1810">
            <a:extLst>
              <a:ext uri="{FF2B5EF4-FFF2-40B4-BE49-F238E27FC236}">
                <a16:creationId xmlns:a16="http://schemas.microsoft.com/office/drawing/2014/main" xmlns="" id="{4746FA62-A2D7-40D1-9B29-1BAD31F457B9}"/>
              </a:ext>
            </a:extLst>
          </p:cNvPr>
          <p:cNvSpPr txBox="1"/>
          <p:nvPr/>
        </p:nvSpPr>
        <p:spPr>
          <a:xfrm>
            <a:off x="1691709" y="3666897"/>
            <a:ext cx="409439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 Please enter your title Please enter your title 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1813" name="直接连接符 1812">
            <a:extLst>
              <a:ext uri="{FF2B5EF4-FFF2-40B4-BE49-F238E27FC236}">
                <a16:creationId xmlns:a16="http://schemas.microsoft.com/office/drawing/2014/main" xmlns="" id="{D56C145E-1180-4F84-8693-9209EF112B32}"/>
              </a:ext>
            </a:extLst>
          </p:cNvPr>
          <p:cNvCxnSpPr/>
          <p:nvPr/>
        </p:nvCxnSpPr>
        <p:spPr>
          <a:xfrm>
            <a:off x="759986" y="4609063"/>
            <a:ext cx="5176593" cy="0"/>
          </a:xfrm>
          <a:prstGeom prst="line">
            <a:avLst/>
          </a:prstGeom>
          <a:ln w="12700" cap="rnd">
            <a:gradFill flip="none" rotWithShape="1">
              <a:gsLst>
                <a:gs pos="0">
                  <a:srgbClr val="A0A0A0"/>
                </a:gs>
                <a:gs pos="100000">
                  <a:srgbClr val="A0A0A0">
                    <a:alpha val="0"/>
                  </a:srgbClr>
                </a:gs>
              </a:gsLst>
              <a:lin ang="0" scaled="1"/>
              <a:tileRect/>
            </a:gradFill>
            <a:roun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026482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 空心 5">
            <a:extLst>
              <a:ext uri="{FF2B5EF4-FFF2-40B4-BE49-F238E27FC236}">
                <a16:creationId xmlns:a16="http://schemas.microsoft.com/office/drawing/2014/main" xmlns="" id="{E46FBB52-45BE-4AF3-B40F-438AB6B680FF}"/>
              </a:ext>
            </a:extLst>
          </p:cNvPr>
          <p:cNvSpPr/>
          <p:nvPr/>
        </p:nvSpPr>
        <p:spPr>
          <a:xfrm>
            <a:off x="4196080" y="1529080"/>
            <a:ext cx="3799840" cy="3799840"/>
          </a:xfrm>
          <a:prstGeom prst="donut">
            <a:avLst>
              <a:gd name="adj" fmla="val 2592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xmlns="" id="{A214E0A6-4EED-480D-94CA-8BD7A1C0E12D}"/>
              </a:ext>
            </a:extLst>
          </p:cNvPr>
          <p:cNvGrpSpPr/>
          <p:nvPr/>
        </p:nvGrpSpPr>
        <p:grpSpPr>
          <a:xfrm>
            <a:off x="4795777" y="761492"/>
            <a:ext cx="2600446" cy="5335016"/>
            <a:chOff x="7548152" y="1188720"/>
            <a:chExt cx="2392972" cy="4909364"/>
          </a:xfrm>
        </p:grpSpPr>
        <p:pic>
          <p:nvPicPr>
            <p:cNvPr id="3" name="图片 2">
              <a:extLst>
                <a:ext uri="{FF2B5EF4-FFF2-40B4-BE49-F238E27FC236}">
                  <a16:creationId xmlns:a16="http://schemas.microsoft.com/office/drawing/2014/main" xmlns="" id="{91FE1199-197A-4960-B643-D4419968D7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8152" y="1188720"/>
              <a:ext cx="2392972" cy="4909364"/>
            </a:xfrm>
            <a:prstGeom prst="rect">
              <a:avLst/>
            </a:prstGeom>
          </p:spPr>
        </p:pic>
        <p:sp>
          <p:nvSpPr>
            <p:cNvPr id="4" name="矩形: 圆角 3">
              <a:extLst>
                <a:ext uri="{FF2B5EF4-FFF2-40B4-BE49-F238E27FC236}">
                  <a16:creationId xmlns:a16="http://schemas.microsoft.com/office/drawing/2014/main" xmlns="" id="{0B7A93FE-495E-470D-B049-5A0FCEE97433}"/>
                </a:ext>
              </a:extLst>
            </p:cNvPr>
            <p:cNvSpPr/>
            <p:nvPr/>
          </p:nvSpPr>
          <p:spPr>
            <a:xfrm>
              <a:off x="7636229" y="1274064"/>
              <a:ext cx="2218243" cy="4700017"/>
            </a:xfrm>
            <a:prstGeom prst="roundRect">
              <a:avLst>
                <a:gd name="adj" fmla="val 7982"/>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337EFDB4-7081-4B42-8A59-F9D94DC06E13}"/>
              </a:ext>
            </a:extLst>
          </p:cNvPr>
          <p:cNvGrpSpPr/>
          <p:nvPr/>
        </p:nvGrpSpPr>
        <p:grpSpPr>
          <a:xfrm>
            <a:off x="8348982" y="1873795"/>
            <a:ext cx="2606157" cy="690103"/>
            <a:chOff x="8501382" y="1714808"/>
            <a:chExt cx="2606157" cy="690103"/>
          </a:xfrm>
        </p:grpSpPr>
        <p:grpSp>
          <p:nvGrpSpPr>
            <p:cNvPr id="10" name="组合 9">
              <a:extLst>
                <a:ext uri="{FF2B5EF4-FFF2-40B4-BE49-F238E27FC236}">
                  <a16:creationId xmlns:a16="http://schemas.microsoft.com/office/drawing/2014/main" xmlns="" id="{078BA39A-040E-4F92-8043-31B04BD10B7A}"/>
                </a:ext>
              </a:extLst>
            </p:cNvPr>
            <p:cNvGrpSpPr/>
            <p:nvPr/>
          </p:nvGrpSpPr>
          <p:grpSpPr>
            <a:xfrm>
              <a:off x="8501382" y="1723941"/>
              <a:ext cx="554714" cy="554714"/>
              <a:chOff x="817913" y="5178369"/>
              <a:chExt cx="554714" cy="554714"/>
            </a:xfrm>
          </p:grpSpPr>
          <p:sp>
            <p:nvSpPr>
              <p:cNvPr id="11" name="椭圆 10">
                <a:extLst>
                  <a:ext uri="{FF2B5EF4-FFF2-40B4-BE49-F238E27FC236}">
                    <a16:creationId xmlns:a16="http://schemas.microsoft.com/office/drawing/2014/main" xmlns="" id="{AD0BB749-6F50-476B-8374-4E8FDF4364B8}"/>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12" name="组合 11">
                <a:extLst>
                  <a:ext uri="{FF2B5EF4-FFF2-40B4-BE49-F238E27FC236}">
                    <a16:creationId xmlns:a16="http://schemas.microsoft.com/office/drawing/2014/main" xmlns="" id="{5991675D-149D-4F2A-9062-C16D1C3EE937}"/>
                  </a:ext>
                </a:extLst>
              </p:cNvPr>
              <p:cNvGrpSpPr/>
              <p:nvPr/>
            </p:nvGrpSpPr>
            <p:grpSpPr>
              <a:xfrm>
                <a:off x="961374" y="5330639"/>
                <a:ext cx="267792" cy="250174"/>
                <a:chOff x="5621402" y="684441"/>
                <a:chExt cx="267792" cy="250174"/>
              </a:xfrm>
            </p:grpSpPr>
            <p:sp>
              <p:nvSpPr>
                <p:cNvPr id="13" name="图形 1716" descr="放射性">
                  <a:extLst>
                    <a:ext uri="{FF2B5EF4-FFF2-40B4-BE49-F238E27FC236}">
                      <a16:creationId xmlns:a16="http://schemas.microsoft.com/office/drawing/2014/main" xmlns="" id="{D9B4C337-AE95-4898-A74B-9BB8F7551D04}"/>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14" name="图形 1716" descr="放射性">
                  <a:extLst>
                    <a:ext uri="{FF2B5EF4-FFF2-40B4-BE49-F238E27FC236}">
                      <a16:creationId xmlns:a16="http://schemas.microsoft.com/office/drawing/2014/main" xmlns="" id="{23960333-A776-4E5C-B5FC-5977BECF9F01}"/>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15" name="图形 1716" descr="放射性">
                  <a:extLst>
                    <a:ext uri="{FF2B5EF4-FFF2-40B4-BE49-F238E27FC236}">
                      <a16:creationId xmlns:a16="http://schemas.microsoft.com/office/drawing/2014/main" xmlns="" id="{E6C3075F-D769-474E-BE1F-A91DAB438F68}"/>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16" name="图形 1716" descr="放射性">
                  <a:extLst>
                    <a:ext uri="{FF2B5EF4-FFF2-40B4-BE49-F238E27FC236}">
                      <a16:creationId xmlns:a16="http://schemas.microsoft.com/office/drawing/2014/main" xmlns="" id="{E82A8489-6681-485A-9863-2FFB5036372F}"/>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17" name="文本框 16">
              <a:extLst>
                <a:ext uri="{FF2B5EF4-FFF2-40B4-BE49-F238E27FC236}">
                  <a16:creationId xmlns:a16="http://schemas.microsoft.com/office/drawing/2014/main" xmlns="" id="{390796BF-8907-49C0-9E1A-FFD91A3B994F}"/>
                </a:ext>
              </a:extLst>
            </p:cNvPr>
            <p:cNvSpPr txBox="1"/>
            <p:nvPr/>
          </p:nvSpPr>
          <p:spPr>
            <a:xfrm>
              <a:off x="9048928" y="192638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8" name="文本框 17">
              <a:extLst>
                <a:ext uri="{FF2B5EF4-FFF2-40B4-BE49-F238E27FC236}">
                  <a16:creationId xmlns:a16="http://schemas.microsoft.com/office/drawing/2014/main" xmlns="" id="{9E296600-0829-4D63-A6C0-3B6E33DFC18A}"/>
                </a:ext>
              </a:extLst>
            </p:cNvPr>
            <p:cNvSpPr txBox="1"/>
            <p:nvPr/>
          </p:nvSpPr>
          <p:spPr>
            <a:xfrm>
              <a:off x="9048927" y="171480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grpSp>
        <p:nvGrpSpPr>
          <p:cNvPr id="30" name="组合 29">
            <a:extLst>
              <a:ext uri="{FF2B5EF4-FFF2-40B4-BE49-F238E27FC236}">
                <a16:creationId xmlns:a16="http://schemas.microsoft.com/office/drawing/2014/main" xmlns="" id="{CCC5AF39-645F-41AA-9ADE-8A219B91D850}"/>
              </a:ext>
            </a:extLst>
          </p:cNvPr>
          <p:cNvGrpSpPr/>
          <p:nvPr/>
        </p:nvGrpSpPr>
        <p:grpSpPr>
          <a:xfrm>
            <a:off x="8611849" y="3115464"/>
            <a:ext cx="2606157" cy="690103"/>
            <a:chOff x="8611849" y="3142510"/>
            <a:chExt cx="2606157" cy="690103"/>
          </a:xfrm>
        </p:grpSpPr>
        <p:grpSp>
          <p:nvGrpSpPr>
            <p:cNvPr id="21" name="组合 20">
              <a:extLst>
                <a:ext uri="{FF2B5EF4-FFF2-40B4-BE49-F238E27FC236}">
                  <a16:creationId xmlns:a16="http://schemas.microsoft.com/office/drawing/2014/main" xmlns="" id="{0C2D0307-29BA-4126-AFB5-84E19FE26D9A}"/>
                </a:ext>
              </a:extLst>
            </p:cNvPr>
            <p:cNvGrpSpPr/>
            <p:nvPr/>
          </p:nvGrpSpPr>
          <p:grpSpPr>
            <a:xfrm>
              <a:off x="8611849" y="3151643"/>
              <a:ext cx="554714" cy="554714"/>
              <a:chOff x="817913" y="5178369"/>
              <a:chExt cx="554714" cy="554714"/>
            </a:xfrm>
          </p:grpSpPr>
          <p:sp>
            <p:nvSpPr>
              <p:cNvPr id="22" name="椭圆 21">
                <a:extLst>
                  <a:ext uri="{FF2B5EF4-FFF2-40B4-BE49-F238E27FC236}">
                    <a16:creationId xmlns:a16="http://schemas.microsoft.com/office/drawing/2014/main" xmlns="" id="{28FCD437-54FC-4143-908F-5FE76125B77F}"/>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23" name="组合 22">
                <a:extLst>
                  <a:ext uri="{FF2B5EF4-FFF2-40B4-BE49-F238E27FC236}">
                    <a16:creationId xmlns:a16="http://schemas.microsoft.com/office/drawing/2014/main" xmlns="" id="{23B52B06-2563-4C49-8B97-CA80278BBAFE}"/>
                  </a:ext>
                </a:extLst>
              </p:cNvPr>
              <p:cNvGrpSpPr/>
              <p:nvPr/>
            </p:nvGrpSpPr>
            <p:grpSpPr>
              <a:xfrm>
                <a:off x="961374" y="5330639"/>
                <a:ext cx="267792" cy="250174"/>
                <a:chOff x="5621402" y="684441"/>
                <a:chExt cx="267792" cy="250174"/>
              </a:xfrm>
            </p:grpSpPr>
            <p:sp>
              <p:nvSpPr>
                <p:cNvPr id="24" name="图形 1716" descr="放射性">
                  <a:extLst>
                    <a:ext uri="{FF2B5EF4-FFF2-40B4-BE49-F238E27FC236}">
                      <a16:creationId xmlns:a16="http://schemas.microsoft.com/office/drawing/2014/main" xmlns="" id="{D789BD4D-AD1C-4D67-9BEB-89CA6872442A}"/>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25" name="图形 1716" descr="放射性">
                  <a:extLst>
                    <a:ext uri="{FF2B5EF4-FFF2-40B4-BE49-F238E27FC236}">
                      <a16:creationId xmlns:a16="http://schemas.microsoft.com/office/drawing/2014/main" xmlns="" id="{034DF525-E7CA-424A-8AD1-5A89601CDD9E}"/>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26" name="图形 1716" descr="放射性">
                  <a:extLst>
                    <a:ext uri="{FF2B5EF4-FFF2-40B4-BE49-F238E27FC236}">
                      <a16:creationId xmlns:a16="http://schemas.microsoft.com/office/drawing/2014/main" xmlns="" id="{19AFB025-218F-4664-9BE9-F69B604732B6}"/>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27" name="图形 1716" descr="放射性">
                  <a:extLst>
                    <a:ext uri="{FF2B5EF4-FFF2-40B4-BE49-F238E27FC236}">
                      <a16:creationId xmlns:a16="http://schemas.microsoft.com/office/drawing/2014/main" xmlns="" id="{2F4905C5-FDF3-45F7-9BFC-5B902CB36C74}"/>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28" name="文本框 27">
              <a:extLst>
                <a:ext uri="{FF2B5EF4-FFF2-40B4-BE49-F238E27FC236}">
                  <a16:creationId xmlns:a16="http://schemas.microsoft.com/office/drawing/2014/main" xmlns="" id="{7FE2CE8C-45C2-4934-BC2D-737221D6CB62}"/>
                </a:ext>
              </a:extLst>
            </p:cNvPr>
            <p:cNvSpPr txBox="1"/>
            <p:nvPr/>
          </p:nvSpPr>
          <p:spPr>
            <a:xfrm>
              <a:off x="9159395" y="3354084"/>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9" name="文本框 28">
              <a:extLst>
                <a:ext uri="{FF2B5EF4-FFF2-40B4-BE49-F238E27FC236}">
                  <a16:creationId xmlns:a16="http://schemas.microsoft.com/office/drawing/2014/main" xmlns="" id="{EF86DF7E-6A6B-4B36-99F8-34B36C9AA6FE}"/>
                </a:ext>
              </a:extLst>
            </p:cNvPr>
            <p:cNvSpPr txBox="1"/>
            <p:nvPr/>
          </p:nvSpPr>
          <p:spPr>
            <a:xfrm>
              <a:off x="9159394" y="3142510"/>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grpSp>
        <p:nvGrpSpPr>
          <p:cNvPr id="42" name="组合 41">
            <a:extLst>
              <a:ext uri="{FF2B5EF4-FFF2-40B4-BE49-F238E27FC236}">
                <a16:creationId xmlns:a16="http://schemas.microsoft.com/office/drawing/2014/main" xmlns="" id="{DB237726-3071-474D-9FB1-5DE8A0EED21C}"/>
              </a:ext>
            </a:extLst>
          </p:cNvPr>
          <p:cNvGrpSpPr/>
          <p:nvPr/>
        </p:nvGrpSpPr>
        <p:grpSpPr>
          <a:xfrm>
            <a:off x="8348982" y="4393475"/>
            <a:ext cx="2606157" cy="690103"/>
            <a:chOff x="8501382" y="1714808"/>
            <a:chExt cx="2606157" cy="690103"/>
          </a:xfrm>
        </p:grpSpPr>
        <p:grpSp>
          <p:nvGrpSpPr>
            <p:cNvPr id="43" name="组合 42">
              <a:extLst>
                <a:ext uri="{FF2B5EF4-FFF2-40B4-BE49-F238E27FC236}">
                  <a16:creationId xmlns:a16="http://schemas.microsoft.com/office/drawing/2014/main" xmlns="" id="{8FD5E2C1-F0BE-4ED8-BF99-70BD59C1EBCB}"/>
                </a:ext>
              </a:extLst>
            </p:cNvPr>
            <p:cNvGrpSpPr/>
            <p:nvPr/>
          </p:nvGrpSpPr>
          <p:grpSpPr>
            <a:xfrm>
              <a:off x="8501382" y="1723941"/>
              <a:ext cx="554714" cy="554714"/>
              <a:chOff x="817913" y="5178369"/>
              <a:chExt cx="554714" cy="554714"/>
            </a:xfrm>
          </p:grpSpPr>
          <p:sp>
            <p:nvSpPr>
              <p:cNvPr id="46" name="椭圆 45">
                <a:extLst>
                  <a:ext uri="{FF2B5EF4-FFF2-40B4-BE49-F238E27FC236}">
                    <a16:creationId xmlns:a16="http://schemas.microsoft.com/office/drawing/2014/main" xmlns="" id="{366CEF61-ED55-4A77-B220-9BBECEA374B9}"/>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47" name="组合 46">
                <a:extLst>
                  <a:ext uri="{FF2B5EF4-FFF2-40B4-BE49-F238E27FC236}">
                    <a16:creationId xmlns:a16="http://schemas.microsoft.com/office/drawing/2014/main" xmlns="" id="{4041C4BE-6D2F-4AAF-AD4C-C71868C1E79C}"/>
                  </a:ext>
                </a:extLst>
              </p:cNvPr>
              <p:cNvGrpSpPr/>
              <p:nvPr/>
            </p:nvGrpSpPr>
            <p:grpSpPr>
              <a:xfrm>
                <a:off x="961374" y="5330639"/>
                <a:ext cx="267792" cy="250174"/>
                <a:chOff x="5621402" y="684441"/>
                <a:chExt cx="267792" cy="250174"/>
              </a:xfrm>
            </p:grpSpPr>
            <p:sp>
              <p:nvSpPr>
                <p:cNvPr id="48" name="图形 1716" descr="放射性">
                  <a:extLst>
                    <a:ext uri="{FF2B5EF4-FFF2-40B4-BE49-F238E27FC236}">
                      <a16:creationId xmlns:a16="http://schemas.microsoft.com/office/drawing/2014/main" xmlns="" id="{5A6B2429-E2CC-4657-8ED3-F6C8F2B50EF1}"/>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49" name="图形 1716" descr="放射性">
                  <a:extLst>
                    <a:ext uri="{FF2B5EF4-FFF2-40B4-BE49-F238E27FC236}">
                      <a16:creationId xmlns:a16="http://schemas.microsoft.com/office/drawing/2014/main" xmlns="" id="{B8ED66DF-B92B-4097-860B-CFC523F2D614}"/>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50" name="图形 1716" descr="放射性">
                  <a:extLst>
                    <a:ext uri="{FF2B5EF4-FFF2-40B4-BE49-F238E27FC236}">
                      <a16:creationId xmlns:a16="http://schemas.microsoft.com/office/drawing/2014/main" xmlns="" id="{C9EB1311-01E4-4FC7-8B91-124B87EBD203}"/>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51" name="图形 1716" descr="放射性">
                  <a:extLst>
                    <a:ext uri="{FF2B5EF4-FFF2-40B4-BE49-F238E27FC236}">
                      <a16:creationId xmlns:a16="http://schemas.microsoft.com/office/drawing/2014/main" xmlns="" id="{74FD5915-C284-4C50-9FA9-D6EE79F3AD16}"/>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44" name="文本框 43">
              <a:extLst>
                <a:ext uri="{FF2B5EF4-FFF2-40B4-BE49-F238E27FC236}">
                  <a16:creationId xmlns:a16="http://schemas.microsoft.com/office/drawing/2014/main" xmlns="" id="{9F9D4CA0-44E3-4109-AB8B-FC7AA0B09E49}"/>
                </a:ext>
              </a:extLst>
            </p:cNvPr>
            <p:cNvSpPr txBox="1"/>
            <p:nvPr/>
          </p:nvSpPr>
          <p:spPr>
            <a:xfrm>
              <a:off x="9048928" y="192638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45" name="文本框 44">
              <a:extLst>
                <a:ext uri="{FF2B5EF4-FFF2-40B4-BE49-F238E27FC236}">
                  <a16:creationId xmlns:a16="http://schemas.microsoft.com/office/drawing/2014/main" xmlns="" id="{196E189B-46A5-46EE-A23F-EBA581C6B52A}"/>
                </a:ext>
              </a:extLst>
            </p:cNvPr>
            <p:cNvSpPr txBox="1"/>
            <p:nvPr/>
          </p:nvSpPr>
          <p:spPr>
            <a:xfrm>
              <a:off x="9048927" y="171480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grpSp>
        <p:nvGrpSpPr>
          <p:cNvPr id="53" name="组合 52">
            <a:extLst>
              <a:ext uri="{FF2B5EF4-FFF2-40B4-BE49-F238E27FC236}">
                <a16:creationId xmlns:a16="http://schemas.microsoft.com/office/drawing/2014/main" xmlns="" id="{AC95E5D3-3F49-4294-A6B8-9FF9564F11A9}"/>
              </a:ext>
            </a:extLst>
          </p:cNvPr>
          <p:cNvGrpSpPr/>
          <p:nvPr/>
        </p:nvGrpSpPr>
        <p:grpSpPr>
          <a:xfrm flipH="1">
            <a:off x="1236861" y="1873795"/>
            <a:ext cx="2606157" cy="690103"/>
            <a:chOff x="8501382" y="1714808"/>
            <a:chExt cx="2606157" cy="690103"/>
          </a:xfrm>
        </p:grpSpPr>
        <p:grpSp>
          <p:nvGrpSpPr>
            <p:cNvPr id="54" name="组合 53">
              <a:extLst>
                <a:ext uri="{FF2B5EF4-FFF2-40B4-BE49-F238E27FC236}">
                  <a16:creationId xmlns:a16="http://schemas.microsoft.com/office/drawing/2014/main" xmlns="" id="{87486404-D31C-4574-9D10-CE68A1D3F9E0}"/>
                </a:ext>
              </a:extLst>
            </p:cNvPr>
            <p:cNvGrpSpPr/>
            <p:nvPr/>
          </p:nvGrpSpPr>
          <p:grpSpPr>
            <a:xfrm>
              <a:off x="8501382" y="1723941"/>
              <a:ext cx="554714" cy="554714"/>
              <a:chOff x="817913" y="5178369"/>
              <a:chExt cx="554714" cy="554714"/>
            </a:xfrm>
          </p:grpSpPr>
          <p:sp>
            <p:nvSpPr>
              <p:cNvPr id="57" name="椭圆 56">
                <a:extLst>
                  <a:ext uri="{FF2B5EF4-FFF2-40B4-BE49-F238E27FC236}">
                    <a16:creationId xmlns:a16="http://schemas.microsoft.com/office/drawing/2014/main" xmlns="" id="{3CF2B065-DC39-41B9-AD38-C452C71C3BB7}"/>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58" name="组合 57">
                <a:extLst>
                  <a:ext uri="{FF2B5EF4-FFF2-40B4-BE49-F238E27FC236}">
                    <a16:creationId xmlns:a16="http://schemas.microsoft.com/office/drawing/2014/main" xmlns="" id="{0FB4CF92-5A5B-46B9-947D-B2494D6407E9}"/>
                  </a:ext>
                </a:extLst>
              </p:cNvPr>
              <p:cNvGrpSpPr/>
              <p:nvPr/>
            </p:nvGrpSpPr>
            <p:grpSpPr>
              <a:xfrm>
                <a:off x="961374" y="5330639"/>
                <a:ext cx="267792" cy="250174"/>
                <a:chOff x="5621402" y="684441"/>
                <a:chExt cx="267792" cy="250174"/>
              </a:xfrm>
            </p:grpSpPr>
            <p:sp>
              <p:nvSpPr>
                <p:cNvPr id="59" name="图形 1716" descr="放射性">
                  <a:extLst>
                    <a:ext uri="{FF2B5EF4-FFF2-40B4-BE49-F238E27FC236}">
                      <a16:creationId xmlns:a16="http://schemas.microsoft.com/office/drawing/2014/main" xmlns="" id="{31B87F86-CCBF-4A96-A1D8-5420CE05F554}"/>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60" name="图形 1716" descr="放射性">
                  <a:extLst>
                    <a:ext uri="{FF2B5EF4-FFF2-40B4-BE49-F238E27FC236}">
                      <a16:creationId xmlns:a16="http://schemas.microsoft.com/office/drawing/2014/main" xmlns="" id="{BFCCC469-32A4-48FF-B1F8-09ECBEA87DA7}"/>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61" name="图形 1716" descr="放射性">
                  <a:extLst>
                    <a:ext uri="{FF2B5EF4-FFF2-40B4-BE49-F238E27FC236}">
                      <a16:creationId xmlns:a16="http://schemas.microsoft.com/office/drawing/2014/main" xmlns="" id="{84D07EF7-7585-400B-868C-A80D4C702DCF}"/>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62" name="图形 1716" descr="放射性">
                  <a:extLst>
                    <a:ext uri="{FF2B5EF4-FFF2-40B4-BE49-F238E27FC236}">
                      <a16:creationId xmlns:a16="http://schemas.microsoft.com/office/drawing/2014/main" xmlns="" id="{6CD58729-9606-4E86-9469-7DB69271ADB7}"/>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55" name="文本框 54">
              <a:extLst>
                <a:ext uri="{FF2B5EF4-FFF2-40B4-BE49-F238E27FC236}">
                  <a16:creationId xmlns:a16="http://schemas.microsoft.com/office/drawing/2014/main" xmlns="" id="{32052BB7-4E28-480D-9E8E-F522CCDA768B}"/>
                </a:ext>
              </a:extLst>
            </p:cNvPr>
            <p:cNvSpPr txBox="1"/>
            <p:nvPr/>
          </p:nvSpPr>
          <p:spPr>
            <a:xfrm>
              <a:off x="9048928" y="192638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56" name="文本框 55">
              <a:extLst>
                <a:ext uri="{FF2B5EF4-FFF2-40B4-BE49-F238E27FC236}">
                  <a16:creationId xmlns:a16="http://schemas.microsoft.com/office/drawing/2014/main" xmlns="" id="{15DE903C-61B9-4097-96D2-CB1CA3F7556C}"/>
                </a:ext>
              </a:extLst>
            </p:cNvPr>
            <p:cNvSpPr txBox="1"/>
            <p:nvPr/>
          </p:nvSpPr>
          <p:spPr>
            <a:xfrm>
              <a:off x="9339071" y="171480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grpSp>
        <p:nvGrpSpPr>
          <p:cNvPr id="63" name="组合 62">
            <a:extLst>
              <a:ext uri="{FF2B5EF4-FFF2-40B4-BE49-F238E27FC236}">
                <a16:creationId xmlns:a16="http://schemas.microsoft.com/office/drawing/2014/main" xmlns="" id="{512FF5D2-D23B-434A-AE61-5E084CB80ABE}"/>
              </a:ext>
            </a:extLst>
          </p:cNvPr>
          <p:cNvGrpSpPr/>
          <p:nvPr/>
        </p:nvGrpSpPr>
        <p:grpSpPr>
          <a:xfrm flipH="1">
            <a:off x="940585" y="3115464"/>
            <a:ext cx="2606157" cy="690103"/>
            <a:chOff x="8611849" y="3142510"/>
            <a:chExt cx="2606157" cy="690103"/>
          </a:xfrm>
        </p:grpSpPr>
        <p:grpSp>
          <p:nvGrpSpPr>
            <p:cNvPr id="64" name="组合 63">
              <a:extLst>
                <a:ext uri="{FF2B5EF4-FFF2-40B4-BE49-F238E27FC236}">
                  <a16:creationId xmlns:a16="http://schemas.microsoft.com/office/drawing/2014/main" xmlns="" id="{FC5D20F1-9DC2-4DB5-8293-F662F0D78762}"/>
                </a:ext>
              </a:extLst>
            </p:cNvPr>
            <p:cNvGrpSpPr/>
            <p:nvPr/>
          </p:nvGrpSpPr>
          <p:grpSpPr>
            <a:xfrm>
              <a:off x="8611849" y="3151643"/>
              <a:ext cx="554714" cy="554714"/>
              <a:chOff x="817913" y="5178369"/>
              <a:chExt cx="554714" cy="554714"/>
            </a:xfrm>
          </p:grpSpPr>
          <p:sp>
            <p:nvSpPr>
              <p:cNvPr id="67" name="椭圆 66">
                <a:extLst>
                  <a:ext uri="{FF2B5EF4-FFF2-40B4-BE49-F238E27FC236}">
                    <a16:creationId xmlns:a16="http://schemas.microsoft.com/office/drawing/2014/main" xmlns="" id="{BCA82DA0-4811-42E0-AF28-656C69E9536E}"/>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68" name="组合 67">
                <a:extLst>
                  <a:ext uri="{FF2B5EF4-FFF2-40B4-BE49-F238E27FC236}">
                    <a16:creationId xmlns:a16="http://schemas.microsoft.com/office/drawing/2014/main" xmlns="" id="{BEDD5D9F-0FE9-49CF-8B1A-FD501EBADAB8}"/>
                  </a:ext>
                </a:extLst>
              </p:cNvPr>
              <p:cNvGrpSpPr/>
              <p:nvPr/>
            </p:nvGrpSpPr>
            <p:grpSpPr>
              <a:xfrm>
                <a:off x="961374" y="5330639"/>
                <a:ext cx="267792" cy="250174"/>
                <a:chOff x="5621402" y="684441"/>
                <a:chExt cx="267792" cy="250174"/>
              </a:xfrm>
            </p:grpSpPr>
            <p:sp>
              <p:nvSpPr>
                <p:cNvPr id="69" name="图形 1716" descr="放射性">
                  <a:extLst>
                    <a:ext uri="{FF2B5EF4-FFF2-40B4-BE49-F238E27FC236}">
                      <a16:creationId xmlns:a16="http://schemas.microsoft.com/office/drawing/2014/main" xmlns="" id="{3AE10DBB-E90D-4AFD-B3BE-45E4D9A1549C}"/>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70" name="图形 1716" descr="放射性">
                  <a:extLst>
                    <a:ext uri="{FF2B5EF4-FFF2-40B4-BE49-F238E27FC236}">
                      <a16:creationId xmlns:a16="http://schemas.microsoft.com/office/drawing/2014/main" xmlns="" id="{3985A877-3738-49DD-A734-FB26DA310E59}"/>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71" name="图形 1716" descr="放射性">
                  <a:extLst>
                    <a:ext uri="{FF2B5EF4-FFF2-40B4-BE49-F238E27FC236}">
                      <a16:creationId xmlns:a16="http://schemas.microsoft.com/office/drawing/2014/main" xmlns="" id="{38B25ACA-E29A-4151-B573-C0BA49EA7BD7}"/>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72" name="图形 1716" descr="放射性">
                  <a:extLst>
                    <a:ext uri="{FF2B5EF4-FFF2-40B4-BE49-F238E27FC236}">
                      <a16:creationId xmlns:a16="http://schemas.microsoft.com/office/drawing/2014/main" xmlns="" id="{79DEDD8E-741E-49E2-9838-191AF0117068}"/>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65" name="文本框 64">
              <a:extLst>
                <a:ext uri="{FF2B5EF4-FFF2-40B4-BE49-F238E27FC236}">
                  <a16:creationId xmlns:a16="http://schemas.microsoft.com/office/drawing/2014/main" xmlns="" id="{F7A8CAC6-ADC0-41CC-98E1-BFCA2539F5ED}"/>
                </a:ext>
              </a:extLst>
            </p:cNvPr>
            <p:cNvSpPr txBox="1"/>
            <p:nvPr/>
          </p:nvSpPr>
          <p:spPr>
            <a:xfrm>
              <a:off x="9159395" y="3354084"/>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66" name="文本框 65">
              <a:extLst>
                <a:ext uri="{FF2B5EF4-FFF2-40B4-BE49-F238E27FC236}">
                  <a16:creationId xmlns:a16="http://schemas.microsoft.com/office/drawing/2014/main" xmlns="" id="{1562C98F-9097-4972-A3A4-0ABFA474F67B}"/>
                </a:ext>
              </a:extLst>
            </p:cNvPr>
            <p:cNvSpPr txBox="1"/>
            <p:nvPr/>
          </p:nvSpPr>
          <p:spPr>
            <a:xfrm>
              <a:off x="9449538" y="3142510"/>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grpSp>
        <p:nvGrpSpPr>
          <p:cNvPr id="73" name="组合 72">
            <a:extLst>
              <a:ext uri="{FF2B5EF4-FFF2-40B4-BE49-F238E27FC236}">
                <a16:creationId xmlns:a16="http://schemas.microsoft.com/office/drawing/2014/main" xmlns="" id="{9055F6B1-69D1-423B-A774-E5C8A4C15D49}"/>
              </a:ext>
            </a:extLst>
          </p:cNvPr>
          <p:cNvGrpSpPr/>
          <p:nvPr/>
        </p:nvGrpSpPr>
        <p:grpSpPr>
          <a:xfrm flipH="1">
            <a:off x="1236861" y="4393475"/>
            <a:ext cx="2606157" cy="690103"/>
            <a:chOff x="8501382" y="1714808"/>
            <a:chExt cx="2606157" cy="690103"/>
          </a:xfrm>
        </p:grpSpPr>
        <p:grpSp>
          <p:nvGrpSpPr>
            <p:cNvPr id="74" name="组合 73">
              <a:extLst>
                <a:ext uri="{FF2B5EF4-FFF2-40B4-BE49-F238E27FC236}">
                  <a16:creationId xmlns:a16="http://schemas.microsoft.com/office/drawing/2014/main" xmlns="" id="{2167EB95-9786-4E12-8516-9C330CA53FE6}"/>
                </a:ext>
              </a:extLst>
            </p:cNvPr>
            <p:cNvGrpSpPr/>
            <p:nvPr/>
          </p:nvGrpSpPr>
          <p:grpSpPr>
            <a:xfrm>
              <a:off x="8501382" y="1723941"/>
              <a:ext cx="554714" cy="554714"/>
              <a:chOff x="817913" y="5178369"/>
              <a:chExt cx="554714" cy="554714"/>
            </a:xfrm>
          </p:grpSpPr>
          <p:sp>
            <p:nvSpPr>
              <p:cNvPr id="77" name="椭圆 76">
                <a:extLst>
                  <a:ext uri="{FF2B5EF4-FFF2-40B4-BE49-F238E27FC236}">
                    <a16:creationId xmlns:a16="http://schemas.microsoft.com/office/drawing/2014/main" xmlns="" id="{D294DB7A-A315-4F4C-BF90-D154BF37F320}"/>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grpSp>
            <p:nvGrpSpPr>
              <p:cNvPr id="78" name="组合 77">
                <a:extLst>
                  <a:ext uri="{FF2B5EF4-FFF2-40B4-BE49-F238E27FC236}">
                    <a16:creationId xmlns:a16="http://schemas.microsoft.com/office/drawing/2014/main" xmlns="" id="{8B345E88-2968-4150-888C-F549BEE86EFC}"/>
                  </a:ext>
                </a:extLst>
              </p:cNvPr>
              <p:cNvGrpSpPr/>
              <p:nvPr/>
            </p:nvGrpSpPr>
            <p:grpSpPr>
              <a:xfrm>
                <a:off x="961374" y="5330639"/>
                <a:ext cx="267792" cy="250174"/>
                <a:chOff x="5621402" y="684441"/>
                <a:chExt cx="267792" cy="250174"/>
              </a:xfrm>
            </p:grpSpPr>
            <p:sp>
              <p:nvSpPr>
                <p:cNvPr id="79" name="图形 1716" descr="放射性">
                  <a:extLst>
                    <a:ext uri="{FF2B5EF4-FFF2-40B4-BE49-F238E27FC236}">
                      <a16:creationId xmlns:a16="http://schemas.microsoft.com/office/drawing/2014/main" xmlns="" id="{DCDB51B9-76DB-4611-A232-155644F71A75}"/>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sz="1000"/>
                </a:p>
              </p:txBody>
            </p:sp>
            <p:sp>
              <p:nvSpPr>
                <p:cNvPr id="80" name="图形 1716" descr="放射性">
                  <a:extLst>
                    <a:ext uri="{FF2B5EF4-FFF2-40B4-BE49-F238E27FC236}">
                      <a16:creationId xmlns:a16="http://schemas.microsoft.com/office/drawing/2014/main" xmlns="" id="{E292600F-474D-4E4C-923D-AF7990D45033}"/>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sz="1000"/>
                </a:p>
              </p:txBody>
            </p:sp>
            <p:sp>
              <p:nvSpPr>
                <p:cNvPr id="81" name="图形 1716" descr="放射性">
                  <a:extLst>
                    <a:ext uri="{FF2B5EF4-FFF2-40B4-BE49-F238E27FC236}">
                      <a16:creationId xmlns:a16="http://schemas.microsoft.com/office/drawing/2014/main" xmlns="" id="{ABBE9CBF-172D-4AB5-BDCB-46612A493581}"/>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sz="1000"/>
                </a:p>
              </p:txBody>
            </p:sp>
            <p:sp>
              <p:nvSpPr>
                <p:cNvPr id="82" name="图形 1716" descr="放射性">
                  <a:extLst>
                    <a:ext uri="{FF2B5EF4-FFF2-40B4-BE49-F238E27FC236}">
                      <a16:creationId xmlns:a16="http://schemas.microsoft.com/office/drawing/2014/main" xmlns="" id="{6317397F-53B5-4CAF-9635-4AB1AC235792}"/>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accent1"/>
                </a:solidFill>
                <a:ln w="3473" cap="flat">
                  <a:noFill/>
                  <a:prstDash val="solid"/>
                  <a:miter/>
                </a:ln>
              </p:spPr>
              <p:txBody>
                <a:bodyPr rtlCol="0" anchor="ctr"/>
                <a:lstStyle/>
                <a:p>
                  <a:endParaRPr lang="zh-CN" altLang="en-US" sz="1000"/>
                </a:p>
              </p:txBody>
            </p:sp>
          </p:grpSp>
        </p:grpSp>
        <p:sp>
          <p:nvSpPr>
            <p:cNvPr id="75" name="文本框 74">
              <a:extLst>
                <a:ext uri="{FF2B5EF4-FFF2-40B4-BE49-F238E27FC236}">
                  <a16:creationId xmlns:a16="http://schemas.microsoft.com/office/drawing/2014/main" xmlns="" id="{0D71073E-9265-41A1-9B89-022AFC4B579A}"/>
                </a:ext>
              </a:extLst>
            </p:cNvPr>
            <p:cNvSpPr txBox="1"/>
            <p:nvPr/>
          </p:nvSpPr>
          <p:spPr>
            <a:xfrm>
              <a:off x="9048928" y="192638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76" name="文本框 75">
              <a:extLst>
                <a:ext uri="{FF2B5EF4-FFF2-40B4-BE49-F238E27FC236}">
                  <a16:creationId xmlns:a16="http://schemas.microsoft.com/office/drawing/2014/main" xmlns="" id="{CBBAF9C8-D8CE-4F23-8177-C1A2DED3D24E}"/>
                </a:ext>
              </a:extLst>
            </p:cNvPr>
            <p:cNvSpPr txBox="1"/>
            <p:nvPr/>
          </p:nvSpPr>
          <p:spPr>
            <a:xfrm>
              <a:off x="9339071" y="171480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cxnSp>
        <p:nvCxnSpPr>
          <p:cNvPr id="83" name="直接连接符 82">
            <a:extLst>
              <a:ext uri="{FF2B5EF4-FFF2-40B4-BE49-F238E27FC236}">
                <a16:creationId xmlns:a16="http://schemas.microsoft.com/office/drawing/2014/main" xmlns="" id="{35F1E6F0-DDE4-444F-BD48-8B047949F4E0}"/>
              </a:ext>
            </a:extLst>
          </p:cNvPr>
          <p:cNvCxnSpPr>
            <a:cxnSpLocks/>
          </p:cNvCxnSpPr>
          <p:nvPr/>
        </p:nvCxnSpPr>
        <p:spPr>
          <a:xfrm>
            <a:off x="4998794" y="6440993"/>
            <a:ext cx="2194413"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87202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a:extLst>
              <a:ext uri="{FF2B5EF4-FFF2-40B4-BE49-F238E27FC236}">
                <a16:creationId xmlns:a16="http://schemas.microsoft.com/office/drawing/2014/main" xmlns="" id="{DDD8C9F1-72B3-4B58-94D9-58316A23FEA4}"/>
              </a:ext>
            </a:extLst>
          </p:cNvPr>
          <p:cNvGraphicFramePr>
            <a:graphicFrameLocks noGrp="1"/>
          </p:cNvGraphicFramePr>
          <p:nvPr>
            <p:extLst>
              <p:ext uri="{D42A27DB-BD31-4B8C-83A1-F6EECF244321}">
                <p14:modId xmlns:p14="http://schemas.microsoft.com/office/powerpoint/2010/main" val="3424966414"/>
              </p:ext>
            </p:extLst>
          </p:nvPr>
        </p:nvGraphicFramePr>
        <p:xfrm>
          <a:off x="1736035" y="2081044"/>
          <a:ext cx="8719929" cy="2674112"/>
        </p:xfrm>
        <a:graphic>
          <a:graphicData uri="http://schemas.openxmlformats.org/drawingml/2006/table">
            <a:tbl>
              <a:tblPr/>
              <a:tblGrid>
                <a:gridCol w="8719929">
                  <a:extLst>
                    <a:ext uri="{9D8B030D-6E8A-4147-A177-3AD203B41FA5}">
                      <a16:colId xmlns:a16="http://schemas.microsoft.com/office/drawing/2014/main" xmlns="" val="380795452"/>
                    </a:ext>
                  </a:extLst>
                </a:gridCol>
              </a:tblGrid>
              <a:tr h="26741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b="1" dirty="0">
                        <a:solidFill>
                          <a:schemeClr val="bg1"/>
                        </a:solidFill>
                      </a:endParaRPr>
                    </a:p>
                  </a:txBody>
                  <a:tcPr marL="108999" marR="108999" marT="54500" marB="54500">
                    <a:lnL w="38100" cmpd="sng">
                      <a:solidFill>
                        <a:schemeClr val="bg1"/>
                      </a:solidFill>
                      <a:prstDash val="solid"/>
                    </a:lnL>
                    <a:lnR w="38100" cmpd="sng">
                      <a:solidFill>
                        <a:schemeClr val="bg1"/>
                      </a:solidFill>
                      <a:prstDash val="solid"/>
                    </a:lnR>
                    <a:lnT w="38100" cmpd="sng">
                      <a:solidFill>
                        <a:schemeClr val="bg1"/>
                      </a:solidFill>
                      <a:prstDash val="solid"/>
                    </a:lnT>
                    <a:lnB w="38100" cmpd="sng">
                      <a:solidFill>
                        <a:schemeClr val="bg1"/>
                      </a:solidFill>
                      <a:prstDash val="solid"/>
                    </a:lnB>
                  </a:tcPr>
                </a:tc>
                <a:extLst>
                  <a:ext uri="{0D108BD9-81ED-4DB2-BD59-A6C34878D82A}">
                    <a16:rowId xmlns:a16="http://schemas.microsoft.com/office/drawing/2014/main" xmlns="" val="3346480881"/>
                  </a:ext>
                </a:extLst>
              </a:tr>
            </a:tbl>
          </a:graphicData>
        </a:graphic>
      </p:graphicFrame>
      <p:sp>
        <p:nvSpPr>
          <p:cNvPr id="2" name="椭圆 1">
            <a:extLst>
              <a:ext uri="{FF2B5EF4-FFF2-40B4-BE49-F238E27FC236}">
                <a16:creationId xmlns:a16="http://schemas.microsoft.com/office/drawing/2014/main" xmlns="" id="{926D9093-00E5-48F0-B69D-56F113BCE9C5}"/>
              </a:ext>
            </a:extLst>
          </p:cNvPr>
          <p:cNvSpPr/>
          <p:nvPr/>
        </p:nvSpPr>
        <p:spPr>
          <a:xfrm>
            <a:off x="-748496" y="6227180"/>
            <a:ext cx="13688992" cy="370389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3">
            <a:extLst>
              <a:ext uri="{FF2B5EF4-FFF2-40B4-BE49-F238E27FC236}">
                <a16:creationId xmlns:a16="http://schemas.microsoft.com/office/drawing/2014/main" xmlns="" id="{5D0D537A-E9BA-4E7C-8D21-AADC4E0A9102}"/>
              </a:ext>
            </a:extLst>
          </p:cNvPr>
          <p:cNvGraphicFramePr>
            <a:graphicFrameLocks noGrp="1"/>
          </p:cNvGraphicFramePr>
          <p:nvPr>
            <p:extLst>
              <p:ext uri="{D42A27DB-BD31-4B8C-83A1-F6EECF244321}">
                <p14:modId xmlns:p14="http://schemas.microsoft.com/office/powerpoint/2010/main" val="1584007"/>
              </p:ext>
            </p:extLst>
          </p:nvPr>
        </p:nvGraphicFramePr>
        <p:xfrm>
          <a:off x="1736035" y="2102844"/>
          <a:ext cx="8719929" cy="2652312"/>
        </p:xfrm>
        <a:graphic>
          <a:graphicData uri="http://schemas.openxmlformats.org/drawingml/2006/table">
            <a:tbl>
              <a:tblPr firstRow="1" bandRow="1">
                <a:tableStyleId>{5C22544A-7EE6-4342-B048-85BDC9FD1C3A}</a:tableStyleId>
              </a:tblPr>
              <a:tblGrid>
                <a:gridCol w="968881">
                  <a:extLst>
                    <a:ext uri="{9D8B030D-6E8A-4147-A177-3AD203B41FA5}">
                      <a16:colId xmlns:a16="http://schemas.microsoft.com/office/drawing/2014/main" xmlns="" val="1837832398"/>
                    </a:ext>
                  </a:extLst>
                </a:gridCol>
                <a:gridCol w="968881">
                  <a:extLst>
                    <a:ext uri="{9D8B030D-6E8A-4147-A177-3AD203B41FA5}">
                      <a16:colId xmlns:a16="http://schemas.microsoft.com/office/drawing/2014/main" xmlns="" val="2165885035"/>
                    </a:ext>
                  </a:extLst>
                </a:gridCol>
                <a:gridCol w="968881">
                  <a:extLst>
                    <a:ext uri="{9D8B030D-6E8A-4147-A177-3AD203B41FA5}">
                      <a16:colId xmlns:a16="http://schemas.microsoft.com/office/drawing/2014/main" xmlns="" val="3123609180"/>
                    </a:ext>
                  </a:extLst>
                </a:gridCol>
                <a:gridCol w="968881">
                  <a:extLst>
                    <a:ext uri="{9D8B030D-6E8A-4147-A177-3AD203B41FA5}">
                      <a16:colId xmlns:a16="http://schemas.microsoft.com/office/drawing/2014/main" xmlns="" val="14637098"/>
                    </a:ext>
                  </a:extLst>
                </a:gridCol>
                <a:gridCol w="968881">
                  <a:extLst>
                    <a:ext uri="{9D8B030D-6E8A-4147-A177-3AD203B41FA5}">
                      <a16:colId xmlns:a16="http://schemas.microsoft.com/office/drawing/2014/main" xmlns="" val="623503494"/>
                    </a:ext>
                  </a:extLst>
                </a:gridCol>
                <a:gridCol w="968881">
                  <a:extLst>
                    <a:ext uri="{9D8B030D-6E8A-4147-A177-3AD203B41FA5}">
                      <a16:colId xmlns:a16="http://schemas.microsoft.com/office/drawing/2014/main" xmlns="" val="4227207077"/>
                    </a:ext>
                  </a:extLst>
                </a:gridCol>
                <a:gridCol w="968881">
                  <a:extLst>
                    <a:ext uri="{9D8B030D-6E8A-4147-A177-3AD203B41FA5}">
                      <a16:colId xmlns:a16="http://schemas.microsoft.com/office/drawing/2014/main" xmlns="" val="1652220590"/>
                    </a:ext>
                  </a:extLst>
                </a:gridCol>
                <a:gridCol w="968881">
                  <a:extLst>
                    <a:ext uri="{9D8B030D-6E8A-4147-A177-3AD203B41FA5}">
                      <a16:colId xmlns:a16="http://schemas.microsoft.com/office/drawing/2014/main" xmlns="" val="1777489013"/>
                    </a:ext>
                  </a:extLst>
                </a:gridCol>
                <a:gridCol w="968881">
                  <a:extLst>
                    <a:ext uri="{9D8B030D-6E8A-4147-A177-3AD203B41FA5}">
                      <a16:colId xmlns:a16="http://schemas.microsoft.com/office/drawing/2014/main" xmlns="" val="219262713"/>
                    </a:ext>
                  </a:extLst>
                </a:gridCol>
              </a:tblGrid>
              <a:tr h="442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solidFill>
                            <a:schemeClr val="bg1"/>
                          </a:solidFill>
                          <a:latin typeface="阿里巴巴普惠体" panose="00020600040101010101" pitchFamily="18" charset="-122"/>
                          <a:ea typeface="阿里巴巴普惠体" panose="00020600040101010101" pitchFamily="18" charset="-122"/>
                        </a:rPr>
                        <a:t>TABLE 01</a:t>
                      </a:r>
                    </a:p>
                  </a:txBody>
                  <a:tcPr marL="108999" marR="108999" marT="54500" marB="5450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algn="ctr"/>
                      <a:r>
                        <a:rPr lang="en-US" altLang="zh-CN" sz="1200" dirty="0">
                          <a:latin typeface="阿里巴巴普惠体" panose="00020600040101010101" pitchFamily="18" charset="-122"/>
                          <a:ea typeface="阿里巴巴普惠体" panose="00020600040101010101" pitchFamily="18" charset="-122"/>
                        </a:rPr>
                        <a:t>1</a:t>
                      </a:r>
                      <a:endParaRPr lang="zh-CN" altLang="en-US" sz="1200" dirty="0">
                        <a:latin typeface="阿里巴巴普惠体" panose="00020600040101010101" pitchFamily="18" charset="-122"/>
                        <a:ea typeface="阿里巴巴普惠体" panose="00020600040101010101" pitchFamily="18" charset="-122"/>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2</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3</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4</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5</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6</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7</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tc>
                  <a:txBody>
                    <a:bodyPr/>
                    <a:lstStyle/>
                    <a:p>
                      <a:pPr marL="0" algn="ctr" defTabSz="914400" rtl="0" eaLnBrk="1" latinLnBrk="0" hangingPunct="1"/>
                      <a:r>
                        <a:rPr lang="en-US" altLang="zh-CN" sz="1200" b="1" kern="1200" dirty="0">
                          <a:solidFill>
                            <a:schemeClr val="lt1"/>
                          </a:solidFill>
                          <a:latin typeface="阿里巴巴普惠体" panose="00020600040101010101" pitchFamily="18" charset="-122"/>
                          <a:ea typeface="阿里巴巴普惠体" panose="00020600040101010101" pitchFamily="18" charset="-122"/>
                          <a:cs typeface="+mn-cs"/>
                        </a:rPr>
                        <a:t>8</a:t>
                      </a:r>
                      <a:endParaRPr lang="zh-CN" altLang="en-US" sz="1200" b="1" kern="1200" dirty="0">
                        <a:solidFill>
                          <a:schemeClr val="lt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333333"/>
                    </a:solidFill>
                  </a:tcPr>
                </a:tc>
                <a:extLst>
                  <a:ext uri="{0D108BD9-81ED-4DB2-BD59-A6C34878D82A}">
                    <a16:rowId xmlns:a16="http://schemas.microsoft.com/office/drawing/2014/main" xmlns="" val="1124525231"/>
                  </a:ext>
                </a:extLst>
              </a:tr>
              <a:tr h="442052">
                <a:tc>
                  <a:txBody>
                    <a:bodyPr/>
                    <a:lstStyle/>
                    <a:p>
                      <a:pPr algn="ctr"/>
                      <a:r>
                        <a:rPr lang="en-US" altLang="zh-CN" sz="1200" b="1" dirty="0">
                          <a:solidFill>
                            <a:schemeClr val="bg1"/>
                          </a:solidFill>
                          <a:latin typeface="阿里巴巴普惠体" panose="00020600040101010101" pitchFamily="18" charset="-122"/>
                          <a:ea typeface="阿里巴巴普惠体" panose="00020600040101010101" pitchFamily="18" charset="-122"/>
                        </a:rPr>
                        <a:t>part1</a:t>
                      </a:r>
                      <a:endParaRPr lang="zh-CN" altLang="en-US" sz="1200" b="1" dirty="0">
                        <a:solidFill>
                          <a:schemeClr val="bg1"/>
                        </a:solidFill>
                        <a:latin typeface="阿里巴巴普惠体" panose="00020600040101010101" pitchFamily="18" charset="-122"/>
                        <a:ea typeface="阿里巴巴普惠体" panose="00020600040101010101" pitchFamily="18" charset="-122"/>
                      </a:endParaRPr>
                    </a:p>
                  </a:txBody>
                  <a:tcPr marL="108999" marR="108999" marT="54500" marB="54500" anchor="ct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rgbClr val="333333"/>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2945104866"/>
                  </a:ext>
                </a:extLst>
              </a:tr>
              <a:tr h="442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阿里巴巴普惠体" panose="00020600040101010101" pitchFamily="18" charset="-122"/>
                          <a:ea typeface="阿里巴巴普惠体" panose="00020600040101010101" pitchFamily="18" charset="-122"/>
                          <a:cs typeface="+mn-cs"/>
                        </a:rPr>
                        <a:t>part2</a:t>
                      </a:r>
                      <a:endParaRPr lang="zh-CN" altLang="en-US" sz="1200" b="1" kern="1200" dirty="0">
                        <a:solidFill>
                          <a:schemeClr val="bg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333333"/>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dirty="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dirty="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2964059710"/>
                  </a:ext>
                </a:extLst>
              </a:tr>
              <a:tr h="442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阿里巴巴普惠体" panose="00020600040101010101" pitchFamily="18" charset="-122"/>
                          <a:ea typeface="阿里巴巴普惠体" panose="00020600040101010101" pitchFamily="18" charset="-122"/>
                          <a:cs typeface="+mn-cs"/>
                        </a:rPr>
                        <a:t>part3</a:t>
                      </a:r>
                      <a:endParaRPr lang="zh-CN" altLang="en-US" sz="1200" b="1" kern="1200" dirty="0">
                        <a:solidFill>
                          <a:schemeClr val="bg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333333"/>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451014955"/>
                  </a:ext>
                </a:extLst>
              </a:tr>
              <a:tr h="442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阿里巴巴普惠体" panose="00020600040101010101" pitchFamily="18" charset="-122"/>
                          <a:ea typeface="阿里巴巴普惠体" panose="00020600040101010101" pitchFamily="18" charset="-122"/>
                          <a:cs typeface="+mn-cs"/>
                        </a:rPr>
                        <a:t>part4</a:t>
                      </a:r>
                      <a:endParaRPr lang="zh-CN" altLang="en-US" sz="1200" b="1" kern="1200" dirty="0">
                        <a:solidFill>
                          <a:schemeClr val="bg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333333"/>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xmlns="" val="1407882527"/>
                  </a:ext>
                </a:extLst>
              </a:tr>
              <a:tr h="4420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阿里巴巴普惠体" panose="00020600040101010101" pitchFamily="18" charset="-122"/>
                          <a:ea typeface="阿里巴巴普惠体" panose="00020600040101010101" pitchFamily="18" charset="-122"/>
                          <a:cs typeface="+mn-cs"/>
                        </a:rPr>
                        <a:t>part5</a:t>
                      </a:r>
                      <a:endParaRPr lang="zh-CN" altLang="en-US" sz="1200" b="1" kern="1200" dirty="0">
                        <a:solidFill>
                          <a:schemeClr val="bg1"/>
                        </a:solidFill>
                        <a:latin typeface="阿里巴巴普惠体" panose="00020600040101010101" pitchFamily="18" charset="-122"/>
                        <a:ea typeface="阿里巴巴普惠体" panose="00020600040101010101" pitchFamily="18" charset="-122"/>
                        <a:cs typeface="+mn-cs"/>
                      </a:endParaRPr>
                    </a:p>
                  </a:txBody>
                  <a:tcPr marL="108999" marR="108999" marT="54500" marB="5450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33333"/>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dirty="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endParaRPr lang="zh-CN" altLang="en-US" sz="2100" dirty="0"/>
                    </a:p>
                  </a:txBody>
                  <a:tcPr marL="108999" marR="108999" marT="54500" marB="54500">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xmlns="" val="1722462532"/>
                  </a:ext>
                </a:extLst>
              </a:tr>
            </a:tbl>
          </a:graphicData>
        </a:graphic>
      </p:graphicFrame>
      <p:sp>
        <p:nvSpPr>
          <p:cNvPr id="8" name="椭圆 7">
            <a:extLst>
              <a:ext uri="{FF2B5EF4-FFF2-40B4-BE49-F238E27FC236}">
                <a16:creationId xmlns:a16="http://schemas.microsoft.com/office/drawing/2014/main" xmlns="" id="{2327A7CD-8B38-4849-92B6-EC2D27C27C8B}"/>
              </a:ext>
            </a:extLst>
          </p:cNvPr>
          <p:cNvSpPr/>
          <p:nvPr/>
        </p:nvSpPr>
        <p:spPr>
          <a:xfrm>
            <a:off x="5887959" y="929637"/>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CB1F8713-F617-4AB5-8B07-C6D1F93884DC}"/>
              </a:ext>
            </a:extLst>
          </p:cNvPr>
          <p:cNvSpPr txBox="1"/>
          <p:nvPr/>
        </p:nvSpPr>
        <p:spPr>
          <a:xfrm>
            <a:off x="3209633" y="1075705"/>
            <a:ext cx="5772734" cy="523220"/>
          </a:xfrm>
          <a:prstGeom prst="rect">
            <a:avLst/>
          </a:prstGeom>
          <a:noFill/>
        </p:spPr>
        <p:txBody>
          <a:bodyPr wrap="none" rtlCol="0">
            <a:spAutoFit/>
          </a:bodyPr>
          <a:lstStyle/>
          <a:p>
            <a:pPr algn="ct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11" name="PA-文本框 10">
            <a:extLst>
              <a:ext uri="{FF2B5EF4-FFF2-40B4-BE49-F238E27FC236}">
                <a16:creationId xmlns:a16="http://schemas.microsoft.com/office/drawing/2014/main" xmlns="" id="{A4DD67D1-6A35-4DC1-A617-6E36CC7CEF6B}"/>
              </a:ext>
            </a:extLst>
          </p:cNvPr>
          <p:cNvSpPr txBox="1"/>
          <p:nvPr>
            <p:custDataLst>
              <p:tags r:id="rId1"/>
            </p:custDataLst>
          </p:nvPr>
        </p:nvSpPr>
        <p:spPr>
          <a:xfrm>
            <a:off x="1463041" y="5059778"/>
            <a:ext cx="926591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12" name="PA-直接连接符 2">
            <a:extLst>
              <a:ext uri="{FF2B5EF4-FFF2-40B4-BE49-F238E27FC236}">
                <a16:creationId xmlns:a16="http://schemas.microsoft.com/office/drawing/2014/main" xmlns="" id="{FC1AD949-4E89-4091-BC7B-95A1E9459FD4}"/>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13" name="PA-直接连接符 30">
            <a:extLst>
              <a:ext uri="{FF2B5EF4-FFF2-40B4-BE49-F238E27FC236}">
                <a16:creationId xmlns:a16="http://schemas.microsoft.com/office/drawing/2014/main" xmlns="" id="{B4DDF32C-3F44-4FC1-8C3E-EFD159696DC3}"/>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50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xmlns="" id="{013F5FD3-F397-46F6-B2E2-633E032996A2}"/>
              </a:ext>
            </a:extLst>
          </p:cNvPr>
          <p:cNvGraphicFramePr/>
          <p:nvPr>
            <p:extLst>
              <p:ext uri="{D42A27DB-BD31-4B8C-83A1-F6EECF244321}">
                <p14:modId xmlns:p14="http://schemas.microsoft.com/office/powerpoint/2010/main" val="1279183986"/>
              </p:ext>
            </p:extLst>
          </p:nvPr>
        </p:nvGraphicFramePr>
        <p:xfrm>
          <a:off x="861376" y="810227"/>
          <a:ext cx="4652443" cy="4865087"/>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xmlns="" id="{8139FAB6-910D-4C7E-85D0-DB4D08BB1E7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4734" b="14734"/>
          <a:stretch/>
        </p:blipFill>
        <p:spPr>
          <a:xfrm>
            <a:off x="6722746" y="0"/>
            <a:ext cx="5469254" cy="6858000"/>
          </a:xfrm>
          <a:prstGeom prst="rect">
            <a:avLst/>
          </a:prstGeom>
        </p:spPr>
      </p:pic>
      <p:sp>
        <p:nvSpPr>
          <p:cNvPr id="5" name="矩形 4">
            <a:extLst>
              <a:ext uri="{FF2B5EF4-FFF2-40B4-BE49-F238E27FC236}">
                <a16:creationId xmlns:a16="http://schemas.microsoft.com/office/drawing/2014/main" xmlns="" id="{D67167BB-2950-4B63-ACBA-A7DF941F42A3}"/>
              </a:ext>
            </a:extLst>
          </p:cNvPr>
          <p:cNvSpPr/>
          <p:nvPr/>
        </p:nvSpPr>
        <p:spPr>
          <a:xfrm>
            <a:off x="8016240" y="0"/>
            <a:ext cx="4175760" cy="6858000"/>
          </a:xfrm>
          <a:prstGeom prst="rect">
            <a:avLst/>
          </a:prstGeom>
          <a:solidFill>
            <a:srgbClr val="111111">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9890E0E8-F6BB-4F09-8562-F80FFEAD68B1}"/>
              </a:ext>
            </a:extLst>
          </p:cNvPr>
          <p:cNvSpPr txBox="1"/>
          <p:nvPr/>
        </p:nvSpPr>
        <p:spPr>
          <a:xfrm>
            <a:off x="8412163" y="695059"/>
            <a:ext cx="3261360" cy="954107"/>
          </a:xfrm>
          <a:prstGeom prst="rect">
            <a:avLst/>
          </a:prstGeom>
          <a:noFill/>
        </p:spPr>
        <p:txBody>
          <a:bodyPr wrap="square" rtlCol="0">
            <a:spAutoFit/>
          </a:bodyPr>
          <a:lstStyle/>
          <a:p>
            <a:pPr algn="r"/>
            <a:r>
              <a:rPr lang="en-US" altLang="zh-CN" sz="2800" spc="300">
                <a:solidFill>
                  <a:schemeClr val="accent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a:t>
            </a: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 </a:t>
            </a: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9" name="PA-文本框 10">
            <a:extLst>
              <a:ext uri="{FF2B5EF4-FFF2-40B4-BE49-F238E27FC236}">
                <a16:creationId xmlns:a16="http://schemas.microsoft.com/office/drawing/2014/main" xmlns="" id="{B092D1B5-BDAC-463C-96BE-61762B628652}"/>
              </a:ext>
            </a:extLst>
          </p:cNvPr>
          <p:cNvSpPr txBox="1"/>
          <p:nvPr>
            <p:custDataLst>
              <p:tags r:id="rId1"/>
            </p:custDataLst>
          </p:nvPr>
        </p:nvSpPr>
        <p:spPr>
          <a:xfrm>
            <a:off x="8209280" y="2106367"/>
            <a:ext cx="3357563" cy="878638"/>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11" name="直接连接符 10">
            <a:extLst>
              <a:ext uri="{FF2B5EF4-FFF2-40B4-BE49-F238E27FC236}">
                <a16:creationId xmlns:a16="http://schemas.microsoft.com/office/drawing/2014/main" xmlns="" id="{D0841DCA-CE62-496C-82DF-FDB311EC474F}"/>
              </a:ext>
            </a:extLst>
          </p:cNvPr>
          <p:cNvCxnSpPr/>
          <p:nvPr/>
        </p:nvCxnSpPr>
        <p:spPr>
          <a:xfrm>
            <a:off x="11460163" y="4294243"/>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0AAD96AB-5A72-4368-878C-90F028A5BF3A}"/>
              </a:ext>
            </a:extLst>
          </p:cNvPr>
          <p:cNvSpPr txBox="1"/>
          <p:nvPr/>
        </p:nvSpPr>
        <p:spPr>
          <a:xfrm>
            <a:off x="8935657" y="4190111"/>
            <a:ext cx="2406760"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14" name="直接连接符 13">
            <a:extLst>
              <a:ext uri="{FF2B5EF4-FFF2-40B4-BE49-F238E27FC236}">
                <a16:creationId xmlns:a16="http://schemas.microsoft.com/office/drawing/2014/main" xmlns="" id="{2D724B43-3EC6-4D40-890E-05093AC42EDB}"/>
              </a:ext>
            </a:extLst>
          </p:cNvPr>
          <p:cNvCxnSpPr/>
          <p:nvPr/>
        </p:nvCxnSpPr>
        <p:spPr>
          <a:xfrm>
            <a:off x="11460163" y="5036845"/>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1D04D29C-9F66-4B99-B394-AFCC482C37E9}"/>
              </a:ext>
            </a:extLst>
          </p:cNvPr>
          <p:cNvSpPr txBox="1"/>
          <p:nvPr/>
        </p:nvSpPr>
        <p:spPr>
          <a:xfrm>
            <a:off x="8935657" y="4932713"/>
            <a:ext cx="2406760"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17" name="直接连接符 16">
            <a:extLst>
              <a:ext uri="{FF2B5EF4-FFF2-40B4-BE49-F238E27FC236}">
                <a16:creationId xmlns:a16="http://schemas.microsoft.com/office/drawing/2014/main" xmlns="" id="{786F59B6-2E98-4820-94CE-6F989E07BC8F}"/>
              </a:ext>
            </a:extLst>
          </p:cNvPr>
          <p:cNvCxnSpPr/>
          <p:nvPr/>
        </p:nvCxnSpPr>
        <p:spPr>
          <a:xfrm>
            <a:off x="11460163" y="5779447"/>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1E547662-EFDC-4075-8456-21435524737A}"/>
              </a:ext>
            </a:extLst>
          </p:cNvPr>
          <p:cNvSpPr txBox="1"/>
          <p:nvPr/>
        </p:nvSpPr>
        <p:spPr>
          <a:xfrm>
            <a:off x="8935657" y="5675315"/>
            <a:ext cx="2406760"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grpSp>
        <p:nvGrpSpPr>
          <p:cNvPr id="3" name="组合 2">
            <a:extLst>
              <a:ext uri="{FF2B5EF4-FFF2-40B4-BE49-F238E27FC236}">
                <a16:creationId xmlns:a16="http://schemas.microsoft.com/office/drawing/2014/main" xmlns="" id="{FA9AEB67-8F1F-4910-A313-17C6909DC89B}"/>
              </a:ext>
            </a:extLst>
          </p:cNvPr>
          <p:cNvGrpSpPr/>
          <p:nvPr/>
        </p:nvGrpSpPr>
        <p:grpSpPr>
          <a:xfrm>
            <a:off x="10916286" y="3306609"/>
            <a:ext cx="543877" cy="748665"/>
            <a:chOff x="10916286" y="3306609"/>
            <a:chExt cx="543877" cy="748665"/>
          </a:xfrm>
        </p:grpSpPr>
        <p:sp>
          <p:nvSpPr>
            <p:cNvPr id="29" name="图形 21" descr="奖章">
              <a:extLst>
                <a:ext uri="{FF2B5EF4-FFF2-40B4-BE49-F238E27FC236}">
                  <a16:creationId xmlns:a16="http://schemas.microsoft.com/office/drawing/2014/main" xmlns="" id="{2B9827F3-0F7B-4B56-A7B3-CAA604DD56C5}"/>
                </a:ext>
              </a:extLst>
            </p:cNvPr>
            <p:cNvSpPr/>
            <p:nvPr/>
          </p:nvSpPr>
          <p:spPr>
            <a:xfrm>
              <a:off x="11075354" y="3732377"/>
              <a:ext cx="224789" cy="225742"/>
            </a:xfrm>
            <a:custGeom>
              <a:avLst/>
              <a:gdLst>
                <a:gd name="connsiteX0" fmla="*/ 112395 w 224789"/>
                <a:gd name="connsiteY0" fmla="*/ 0 h 225742"/>
                <a:gd name="connsiteX1" fmla="*/ 0 w 224789"/>
                <a:gd name="connsiteY1" fmla="*/ 112395 h 225742"/>
                <a:gd name="connsiteX2" fmla="*/ 112395 w 224789"/>
                <a:gd name="connsiteY2" fmla="*/ 225742 h 225742"/>
                <a:gd name="connsiteX3" fmla="*/ 224790 w 224789"/>
                <a:gd name="connsiteY3" fmla="*/ 113348 h 225742"/>
                <a:gd name="connsiteX4" fmla="*/ 112395 w 224789"/>
                <a:gd name="connsiteY4" fmla="*/ 0 h 2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89" h="225742">
                  <a:moveTo>
                    <a:pt x="112395" y="0"/>
                  </a:moveTo>
                  <a:cubicBezTo>
                    <a:pt x="50482" y="0"/>
                    <a:pt x="0" y="50482"/>
                    <a:pt x="0" y="112395"/>
                  </a:cubicBezTo>
                  <a:cubicBezTo>
                    <a:pt x="0" y="174307"/>
                    <a:pt x="50482" y="225742"/>
                    <a:pt x="112395" y="225742"/>
                  </a:cubicBezTo>
                  <a:cubicBezTo>
                    <a:pt x="174308" y="225742"/>
                    <a:pt x="224790" y="175260"/>
                    <a:pt x="224790" y="113348"/>
                  </a:cubicBezTo>
                  <a:cubicBezTo>
                    <a:pt x="224790" y="51435"/>
                    <a:pt x="174308" y="0"/>
                    <a:pt x="112395" y="0"/>
                  </a:cubicBezTo>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图形 21" descr="奖章">
              <a:extLst>
                <a:ext uri="{FF2B5EF4-FFF2-40B4-BE49-F238E27FC236}">
                  <a16:creationId xmlns:a16="http://schemas.microsoft.com/office/drawing/2014/main" xmlns="" id="{29BDD609-8CCE-41A4-ADD8-E66B8CE5B8BD}"/>
                </a:ext>
              </a:extLst>
            </p:cNvPr>
            <p:cNvSpPr/>
            <p:nvPr/>
          </p:nvSpPr>
          <p:spPr>
            <a:xfrm>
              <a:off x="10978199" y="3636174"/>
              <a:ext cx="419100" cy="419100"/>
            </a:xfrm>
            <a:custGeom>
              <a:avLst/>
              <a:gdLst>
                <a:gd name="connsiteX0" fmla="*/ 209550 w 419100"/>
                <a:gd name="connsiteY0" fmla="*/ 0 h 419100"/>
                <a:gd name="connsiteX1" fmla="*/ 0 w 419100"/>
                <a:gd name="connsiteY1" fmla="*/ 209550 h 419100"/>
                <a:gd name="connsiteX2" fmla="*/ 209550 w 419100"/>
                <a:gd name="connsiteY2" fmla="*/ 419100 h 419100"/>
                <a:gd name="connsiteX3" fmla="*/ 419100 w 419100"/>
                <a:gd name="connsiteY3" fmla="*/ 209550 h 419100"/>
                <a:gd name="connsiteX4" fmla="*/ 209550 w 419100"/>
                <a:gd name="connsiteY4" fmla="*/ 0 h 419100"/>
                <a:gd name="connsiteX5" fmla="*/ 209550 w 419100"/>
                <a:gd name="connsiteY5" fmla="*/ 361950 h 419100"/>
                <a:gd name="connsiteX6" fmla="*/ 57150 w 419100"/>
                <a:gd name="connsiteY6" fmla="*/ 209550 h 419100"/>
                <a:gd name="connsiteX7" fmla="*/ 209550 w 419100"/>
                <a:gd name="connsiteY7" fmla="*/ 57150 h 419100"/>
                <a:gd name="connsiteX8" fmla="*/ 361950 w 419100"/>
                <a:gd name="connsiteY8" fmla="*/ 209550 h 419100"/>
                <a:gd name="connsiteX9" fmla="*/ 209550 w 419100"/>
                <a:gd name="connsiteY9" fmla="*/ 36195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100" h="419100">
                  <a:moveTo>
                    <a:pt x="209550" y="0"/>
                  </a:moveTo>
                  <a:cubicBezTo>
                    <a:pt x="94298" y="0"/>
                    <a:pt x="0" y="94298"/>
                    <a:pt x="0" y="209550"/>
                  </a:cubicBezTo>
                  <a:cubicBezTo>
                    <a:pt x="0" y="324803"/>
                    <a:pt x="94298" y="419100"/>
                    <a:pt x="209550" y="419100"/>
                  </a:cubicBezTo>
                  <a:cubicBezTo>
                    <a:pt x="324803" y="419100"/>
                    <a:pt x="419100" y="324803"/>
                    <a:pt x="419100" y="209550"/>
                  </a:cubicBezTo>
                  <a:cubicBezTo>
                    <a:pt x="419100" y="94298"/>
                    <a:pt x="324803" y="0"/>
                    <a:pt x="209550" y="0"/>
                  </a:cubicBezTo>
                  <a:moveTo>
                    <a:pt x="209550" y="361950"/>
                  </a:moveTo>
                  <a:cubicBezTo>
                    <a:pt x="125730" y="361950"/>
                    <a:pt x="57150" y="293370"/>
                    <a:pt x="57150" y="209550"/>
                  </a:cubicBezTo>
                  <a:cubicBezTo>
                    <a:pt x="57150" y="125730"/>
                    <a:pt x="125730" y="57150"/>
                    <a:pt x="209550" y="57150"/>
                  </a:cubicBezTo>
                  <a:cubicBezTo>
                    <a:pt x="293370" y="57150"/>
                    <a:pt x="361950" y="125730"/>
                    <a:pt x="361950" y="209550"/>
                  </a:cubicBezTo>
                  <a:cubicBezTo>
                    <a:pt x="361950" y="293370"/>
                    <a:pt x="293370" y="361950"/>
                    <a:pt x="209550" y="361950"/>
                  </a:cubicBezTo>
                </a:path>
              </a:pathLst>
            </a:custGeom>
            <a:solidFill>
              <a:schemeClr val="bg1"/>
            </a:solidFill>
            <a:ln w="9525" cap="flat">
              <a:noFill/>
              <a:prstDash val="solid"/>
              <a:miter/>
            </a:ln>
          </p:spPr>
          <p:txBody>
            <a:bodyPr rtlCol="0" anchor="ctr"/>
            <a:lstStyle/>
            <a:p>
              <a:endParaRPr lang="zh-CN" altLang="en-US"/>
            </a:p>
          </p:txBody>
        </p:sp>
        <p:sp>
          <p:nvSpPr>
            <p:cNvPr id="31" name="图形 21" descr="奖章">
              <a:extLst>
                <a:ext uri="{FF2B5EF4-FFF2-40B4-BE49-F238E27FC236}">
                  <a16:creationId xmlns:a16="http://schemas.microsoft.com/office/drawing/2014/main" xmlns="" id="{B7E59992-3778-4251-B96B-012E4950D6C6}"/>
                </a:ext>
              </a:extLst>
            </p:cNvPr>
            <p:cNvSpPr/>
            <p:nvPr/>
          </p:nvSpPr>
          <p:spPr>
            <a:xfrm>
              <a:off x="11239184" y="3306609"/>
              <a:ext cx="220979" cy="344805"/>
            </a:xfrm>
            <a:custGeom>
              <a:avLst/>
              <a:gdLst>
                <a:gd name="connsiteX0" fmla="*/ 0 w 220979"/>
                <a:gd name="connsiteY0" fmla="*/ 296228 h 344805"/>
                <a:gd name="connsiteX1" fmla="*/ 103823 w 220979"/>
                <a:gd name="connsiteY1" fmla="*/ 344805 h 344805"/>
                <a:gd name="connsiteX2" fmla="*/ 220980 w 220979"/>
                <a:gd name="connsiteY2" fmla="*/ 80010 h 344805"/>
                <a:gd name="connsiteX3" fmla="*/ 167640 w 220979"/>
                <a:gd name="connsiteY3" fmla="*/ 0 h 344805"/>
                <a:gd name="connsiteX4" fmla="*/ 133350 w 220979"/>
                <a:gd name="connsiteY4" fmla="*/ 0 h 344805"/>
                <a:gd name="connsiteX5" fmla="*/ 59055 w 220979"/>
                <a:gd name="connsiteY5" fmla="*/ 162878 h 344805"/>
                <a:gd name="connsiteX6" fmla="*/ 0 w 220979"/>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79" h="344805">
                  <a:moveTo>
                    <a:pt x="0" y="296228"/>
                  </a:moveTo>
                  <a:cubicBezTo>
                    <a:pt x="38100" y="304800"/>
                    <a:pt x="73342" y="320993"/>
                    <a:pt x="103823" y="344805"/>
                  </a:cubicBezTo>
                  <a:lnTo>
                    <a:pt x="220980" y="80010"/>
                  </a:lnTo>
                  <a:lnTo>
                    <a:pt x="167640" y="0"/>
                  </a:lnTo>
                  <a:lnTo>
                    <a:pt x="133350" y="0"/>
                  </a:lnTo>
                  <a:lnTo>
                    <a:pt x="59055" y="162878"/>
                  </a:lnTo>
                  <a:lnTo>
                    <a:pt x="0" y="296228"/>
                  </a:lnTo>
                  <a:close/>
                </a:path>
              </a:pathLst>
            </a:custGeom>
            <a:solidFill>
              <a:schemeClr val="bg1"/>
            </a:solidFill>
            <a:ln w="9525" cap="flat">
              <a:noFill/>
              <a:prstDash val="solid"/>
              <a:miter/>
            </a:ln>
          </p:spPr>
          <p:txBody>
            <a:bodyPr rtlCol="0" anchor="ctr"/>
            <a:lstStyle/>
            <a:p>
              <a:endParaRPr lang="zh-CN" altLang="en-US"/>
            </a:p>
          </p:txBody>
        </p:sp>
        <p:sp>
          <p:nvSpPr>
            <p:cNvPr id="32" name="图形 21" descr="奖章">
              <a:extLst>
                <a:ext uri="{FF2B5EF4-FFF2-40B4-BE49-F238E27FC236}">
                  <a16:creationId xmlns:a16="http://schemas.microsoft.com/office/drawing/2014/main" xmlns="" id="{70670FD2-A7F7-4903-8AC1-9B821CD60A62}"/>
                </a:ext>
              </a:extLst>
            </p:cNvPr>
            <p:cNvSpPr/>
            <p:nvPr/>
          </p:nvSpPr>
          <p:spPr>
            <a:xfrm>
              <a:off x="10916286" y="3306609"/>
              <a:ext cx="220027" cy="344805"/>
            </a:xfrm>
            <a:custGeom>
              <a:avLst/>
              <a:gdLst>
                <a:gd name="connsiteX0" fmla="*/ 220027 w 220027"/>
                <a:gd name="connsiteY0" fmla="*/ 296228 h 344805"/>
                <a:gd name="connsiteX1" fmla="*/ 160973 w 220027"/>
                <a:gd name="connsiteY1" fmla="*/ 162878 h 344805"/>
                <a:gd name="connsiteX2" fmla="*/ 86678 w 220027"/>
                <a:gd name="connsiteY2" fmla="*/ 0 h 344805"/>
                <a:gd name="connsiteX3" fmla="*/ 52388 w 220027"/>
                <a:gd name="connsiteY3" fmla="*/ 0 h 344805"/>
                <a:gd name="connsiteX4" fmla="*/ 0 w 220027"/>
                <a:gd name="connsiteY4" fmla="*/ 80010 h 344805"/>
                <a:gd name="connsiteX5" fmla="*/ 117157 w 220027"/>
                <a:gd name="connsiteY5" fmla="*/ 344805 h 344805"/>
                <a:gd name="connsiteX6" fmla="*/ 220027 w 220027"/>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027" h="344805">
                  <a:moveTo>
                    <a:pt x="220027" y="296228"/>
                  </a:moveTo>
                  <a:lnTo>
                    <a:pt x="160973" y="162878"/>
                  </a:lnTo>
                  <a:lnTo>
                    <a:pt x="86678" y="0"/>
                  </a:lnTo>
                  <a:lnTo>
                    <a:pt x="52388" y="0"/>
                  </a:lnTo>
                  <a:lnTo>
                    <a:pt x="0" y="80010"/>
                  </a:lnTo>
                  <a:lnTo>
                    <a:pt x="117157" y="344805"/>
                  </a:lnTo>
                  <a:cubicBezTo>
                    <a:pt x="146685" y="321945"/>
                    <a:pt x="181927" y="304800"/>
                    <a:pt x="220027" y="296228"/>
                  </a:cubicBezTo>
                </a:path>
              </a:pathLst>
            </a:custGeom>
            <a:solidFill>
              <a:schemeClr val="bg1"/>
            </a:solidFill>
            <a:ln w="9525" cap="flat">
              <a:noFill/>
              <a:prstDash val="solid"/>
              <a:miter/>
            </a:ln>
          </p:spPr>
          <p:txBody>
            <a:bodyPr rtlCol="0" anchor="ctr"/>
            <a:lstStyle/>
            <a:p>
              <a:endParaRPr lang="zh-CN" altLang="en-US"/>
            </a:p>
          </p:txBody>
        </p:sp>
        <p:sp>
          <p:nvSpPr>
            <p:cNvPr id="33" name="图形 21" descr="奖章">
              <a:extLst>
                <a:ext uri="{FF2B5EF4-FFF2-40B4-BE49-F238E27FC236}">
                  <a16:creationId xmlns:a16="http://schemas.microsoft.com/office/drawing/2014/main" xmlns="" id="{2FE54612-287E-484D-9D60-477F14750200}"/>
                </a:ext>
              </a:extLst>
            </p:cNvPr>
            <p:cNvSpPr/>
            <p:nvPr/>
          </p:nvSpPr>
          <p:spPr>
            <a:xfrm>
              <a:off x="11044874" y="3307562"/>
              <a:ext cx="285750" cy="114299"/>
            </a:xfrm>
            <a:custGeom>
              <a:avLst/>
              <a:gdLst>
                <a:gd name="connsiteX0" fmla="*/ 233363 w 285750"/>
                <a:gd name="connsiteY0" fmla="*/ 114300 h 114299"/>
                <a:gd name="connsiteX1" fmla="*/ 285750 w 285750"/>
                <a:gd name="connsiteY1" fmla="*/ 0 h 114299"/>
                <a:gd name="connsiteX2" fmla="*/ 0 w 285750"/>
                <a:gd name="connsiteY2" fmla="*/ 0 h 114299"/>
                <a:gd name="connsiteX3" fmla="*/ 52388 w 285750"/>
                <a:gd name="connsiteY3" fmla="*/ 114300 h 114299"/>
              </a:gdLst>
              <a:ahLst/>
              <a:cxnLst>
                <a:cxn ang="0">
                  <a:pos x="connsiteX0" y="connsiteY0"/>
                </a:cxn>
                <a:cxn ang="0">
                  <a:pos x="connsiteX1" y="connsiteY1"/>
                </a:cxn>
                <a:cxn ang="0">
                  <a:pos x="connsiteX2" y="connsiteY2"/>
                </a:cxn>
                <a:cxn ang="0">
                  <a:pos x="connsiteX3" y="connsiteY3"/>
                </a:cxn>
              </a:cxnLst>
              <a:rect l="l" t="t" r="r" b="b"/>
              <a:pathLst>
                <a:path w="285750" h="114299">
                  <a:moveTo>
                    <a:pt x="233363" y="114300"/>
                  </a:moveTo>
                  <a:lnTo>
                    <a:pt x="285750" y="0"/>
                  </a:lnTo>
                  <a:lnTo>
                    <a:pt x="0" y="0"/>
                  </a:lnTo>
                  <a:lnTo>
                    <a:pt x="52388" y="114300"/>
                  </a:lnTo>
                  <a:close/>
                </a:path>
              </a:pathLst>
            </a:custGeom>
            <a:solidFill>
              <a:schemeClr val="bg1"/>
            </a:solidFill>
            <a:ln w="9525" cap="flat">
              <a:noFill/>
              <a:prstDash val="solid"/>
              <a:miter/>
            </a:ln>
          </p:spPr>
          <p:txBody>
            <a:bodyPr rtlCol="0" anchor="ctr"/>
            <a:lstStyle/>
            <a:p>
              <a:endParaRPr lang="zh-CN" altLang="en-US"/>
            </a:p>
          </p:txBody>
        </p:sp>
      </p:grpSp>
      <p:sp>
        <p:nvSpPr>
          <p:cNvPr id="34" name="文本框 33">
            <a:extLst>
              <a:ext uri="{FF2B5EF4-FFF2-40B4-BE49-F238E27FC236}">
                <a16:creationId xmlns:a16="http://schemas.microsoft.com/office/drawing/2014/main" xmlns="" id="{5A72A44D-8C98-4BF6-AD95-4985FF4158E4}"/>
              </a:ext>
            </a:extLst>
          </p:cNvPr>
          <p:cNvSpPr txBox="1"/>
          <p:nvPr/>
        </p:nvSpPr>
        <p:spPr>
          <a:xfrm flipH="1">
            <a:off x="8781537" y="3585989"/>
            <a:ext cx="2058611"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5" name="文本框 34">
            <a:extLst>
              <a:ext uri="{FF2B5EF4-FFF2-40B4-BE49-F238E27FC236}">
                <a16:creationId xmlns:a16="http://schemas.microsoft.com/office/drawing/2014/main" xmlns="" id="{CD89A2F3-5EC3-4EE8-875F-B4D4BCF293CF}"/>
              </a:ext>
            </a:extLst>
          </p:cNvPr>
          <p:cNvSpPr txBox="1"/>
          <p:nvPr/>
        </p:nvSpPr>
        <p:spPr>
          <a:xfrm flipH="1">
            <a:off x="9219192" y="3374415"/>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36" name="矩形 35">
            <a:extLst>
              <a:ext uri="{FF2B5EF4-FFF2-40B4-BE49-F238E27FC236}">
                <a16:creationId xmlns:a16="http://schemas.microsoft.com/office/drawing/2014/main" xmlns="" id="{3078C3F4-8494-4D0B-ADFC-1366450E79D6}"/>
              </a:ext>
            </a:extLst>
          </p:cNvPr>
          <p:cNvSpPr/>
          <p:nvPr/>
        </p:nvSpPr>
        <p:spPr>
          <a:xfrm>
            <a:off x="0" y="0"/>
            <a:ext cx="23149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文本框 10">
            <a:extLst>
              <a:ext uri="{FF2B5EF4-FFF2-40B4-BE49-F238E27FC236}">
                <a16:creationId xmlns:a16="http://schemas.microsoft.com/office/drawing/2014/main" xmlns="" id="{DB889109-86EB-43AE-AE79-E15F6B5F88DC}"/>
              </a:ext>
            </a:extLst>
          </p:cNvPr>
          <p:cNvSpPr txBox="1"/>
          <p:nvPr>
            <p:custDataLst>
              <p:tags r:id="rId2"/>
            </p:custDataLst>
          </p:nvPr>
        </p:nvSpPr>
        <p:spPr>
          <a:xfrm>
            <a:off x="756302" y="5675315"/>
            <a:ext cx="4840096" cy="678584"/>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2187933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8BE3B750-EA2D-4CC2-8634-DEF8DB581DA8}"/>
              </a:ext>
            </a:extLst>
          </p:cNvPr>
          <p:cNvGrpSpPr/>
          <p:nvPr/>
        </p:nvGrpSpPr>
        <p:grpSpPr>
          <a:xfrm>
            <a:off x="-352856" y="594599"/>
            <a:ext cx="13261136" cy="5668802"/>
            <a:chOff x="-1069136" y="-1488803"/>
            <a:chExt cx="7831089" cy="5668802"/>
          </a:xfrm>
        </p:grpSpPr>
        <p:sp>
          <p:nvSpPr>
            <p:cNvPr id="14" name="任意多边形: 形状 13">
              <a:extLst>
                <a:ext uri="{FF2B5EF4-FFF2-40B4-BE49-F238E27FC236}">
                  <a16:creationId xmlns:a16="http://schemas.microsoft.com/office/drawing/2014/main" xmlns="" id="{D9AD6A2D-6572-4189-BFD2-57AEC31D0153}"/>
                </a:ext>
              </a:extLst>
            </p:cNvPr>
            <p:cNvSpPr/>
            <p:nvPr/>
          </p:nvSpPr>
          <p:spPr>
            <a:xfrm>
              <a:off x="-1069136" y="-24116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1DE4C7AF-D3C8-4AFD-9FB1-44486DA2C24B}"/>
                </a:ext>
              </a:extLst>
            </p:cNvPr>
            <p:cNvSpPr/>
            <p:nvPr/>
          </p:nvSpPr>
          <p:spPr>
            <a:xfrm>
              <a:off x="-1064939" y="-3443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8CEFBC76-3B19-4BE1-A4A5-9FA672A79555}"/>
                </a:ext>
              </a:extLst>
            </p:cNvPr>
            <p:cNvSpPr/>
            <p:nvPr/>
          </p:nvSpPr>
          <p:spPr>
            <a:xfrm>
              <a:off x="-1052375" y="-44682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298E32EA-BF1C-467A-83E2-0B32A333E88F}"/>
                </a:ext>
              </a:extLst>
            </p:cNvPr>
            <p:cNvSpPr/>
            <p:nvPr/>
          </p:nvSpPr>
          <p:spPr>
            <a:xfrm>
              <a:off x="-1031527" y="-54795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538C1F2E-3BB7-4F99-B746-DC7C8FFDCE27}"/>
                </a:ext>
              </a:extLst>
            </p:cNvPr>
            <p:cNvSpPr/>
            <p:nvPr/>
          </p:nvSpPr>
          <p:spPr>
            <a:xfrm>
              <a:off x="-1002532" y="-647056"/>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2ECF9B12-0DE4-4934-BF1C-17D901D14186}"/>
                </a:ext>
              </a:extLst>
            </p:cNvPr>
            <p:cNvSpPr/>
            <p:nvPr/>
          </p:nvSpPr>
          <p:spPr>
            <a:xfrm>
              <a:off x="-965584" y="-7434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886B9722-878F-4778-B65C-EE9B10A7E79B}"/>
                </a:ext>
              </a:extLst>
            </p:cNvPr>
            <p:cNvSpPr/>
            <p:nvPr/>
          </p:nvSpPr>
          <p:spPr>
            <a:xfrm>
              <a:off x="-920925" y="-8365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96AF78F2-14B6-4752-9722-22F5EB0C150E}"/>
                </a:ext>
              </a:extLst>
            </p:cNvPr>
            <p:cNvSpPr/>
            <p:nvPr/>
          </p:nvSpPr>
          <p:spPr>
            <a:xfrm>
              <a:off x="-868851" y="-92574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C6379A6F-AF7E-4E91-9266-D668727C1607}"/>
                </a:ext>
              </a:extLst>
            </p:cNvPr>
            <p:cNvSpPr/>
            <p:nvPr/>
          </p:nvSpPr>
          <p:spPr>
            <a:xfrm>
              <a:off x="-809706" y="-101038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64228E76-A475-4024-AA71-783C5ED20370}"/>
                </a:ext>
              </a:extLst>
            </p:cNvPr>
            <p:cNvSpPr/>
            <p:nvPr/>
          </p:nvSpPr>
          <p:spPr>
            <a:xfrm>
              <a:off x="-743881" y="-1089938"/>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03BD409C-2BE0-4A54-916B-E4C5C6E074B5}"/>
                </a:ext>
              </a:extLst>
            </p:cNvPr>
            <p:cNvSpPr/>
            <p:nvPr/>
          </p:nvSpPr>
          <p:spPr>
            <a:xfrm>
              <a:off x="-671811" y="-1163884"/>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4713CD40-24E2-483B-AB07-5646D70A364D}"/>
                </a:ext>
              </a:extLst>
            </p:cNvPr>
            <p:cNvSpPr/>
            <p:nvPr/>
          </p:nvSpPr>
          <p:spPr>
            <a:xfrm>
              <a:off x="-593973" y="-12317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E1D6828E-1731-43ED-A63D-12CA7E2B6CCD}"/>
                </a:ext>
              </a:extLst>
            </p:cNvPr>
            <p:cNvSpPr/>
            <p:nvPr/>
          </p:nvSpPr>
          <p:spPr>
            <a:xfrm>
              <a:off x="-510881" y="-12930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E1F12FA-A5CE-49A9-8DC8-E889485C10DF}"/>
                </a:ext>
              </a:extLst>
            </p:cNvPr>
            <p:cNvSpPr/>
            <p:nvPr/>
          </p:nvSpPr>
          <p:spPr>
            <a:xfrm>
              <a:off x="-423083" y="-134738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0BF2F917-5A5C-4D7C-90EF-14A2BCE8CE79}"/>
                </a:ext>
              </a:extLst>
            </p:cNvPr>
            <p:cNvSpPr/>
            <p:nvPr/>
          </p:nvSpPr>
          <p:spPr>
            <a:xfrm>
              <a:off x="-331161" y="-139441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6B0688F4-F498-4243-80A5-D40C56A999F0}"/>
                </a:ext>
              </a:extLst>
            </p:cNvPr>
            <p:cNvSpPr/>
            <p:nvPr/>
          </p:nvSpPr>
          <p:spPr>
            <a:xfrm>
              <a:off x="-235722" y="-1433831"/>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1B7983A7-D98F-4206-BB09-7E98F6CFB96E}"/>
                </a:ext>
              </a:extLst>
            </p:cNvPr>
            <p:cNvSpPr/>
            <p:nvPr/>
          </p:nvSpPr>
          <p:spPr>
            <a:xfrm>
              <a:off x="-137397" y="-146536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AD25FD36-0C47-40FD-BD57-27EBCB0FEF4B}"/>
                </a:ext>
              </a:extLst>
            </p:cNvPr>
            <p:cNvSpPr/>
            <p:nvPr/>
          </p:nvSpPr>
          <p:spPr>
            <a:xfrm>
              <a:off x="-36835" y="-148880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等腰三角形 10">
            <a:extLst>
              <a:ext uri="{FF2B5EF4-FFF2-40B4-BE49-F238E27FC236}">
                <a16:creationId xmlns:a16="http://schemas.microsoft.com/office/drawing/2014/main" xmlns="" id="{C9CAA943-4334-472B-8286-22CBCC2C8C3B}"/>
              </a:ext>
            </a:extLst>
          </p:cNvPr>
          <p:cNvSpPr/>
          <p:nvPr/>
        </p:nvSpPr>
        <p:spPr>
          <a:xfrm>
            <a:off x="4785739" y="1530769"/>
            <a:ext cx="2881096" cy="248370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45DE872A-430E-49E2-84F9-354DDCA8C1F6}"/>
              </a:ext>
            </a:extLst>
          </p:cNvPr>
          <p:cNvPicPr>
            <a:picLocks noChangeAspect="1"/>
          </p:cNvPicPr>
          <p:nvPr/>
        </p:nvPicPr>
        <p:blipFill>
          <a:blip r:embed="rId5" cstate="print">
            <a:extLst>
              <a:ext uri="{28A0092B-C50C-407E-A947-70E740481C1C}">
                <a14:useLocalDpi xmlns:a14="http://schemas.microsoft.com/office/drawing/2010/main" val="0"/>
              </a:ext>
            </a:extLst>
          </a:blip>
          <a:srcRect l="2843" t="19801" r="2853" b="14795"/>
          <a:stretch>
            <a:fillRect/>
          </a:stretch>
        </p:blipFill>
        <p:spPr>
          <a:xfrm>
            <a:off x="4573065" y="1363157"/>
            <a:ext cx="3045870" cy="2625750"/>
          </a:xfrm>
          <a:custGeom>
            <a:avLst/>
            <a:gdLst>
              <a:gd name="connsiteX0" fmla="*/ 1522935 w 3045870"/>
              <a:gd name="connsiteY0" fmla="*/ 0 h 2625750"/>
              <a:gd name="connsiteX1" fmla="*/ 3045870 w 3045870"/>
              <a:gd name="connsiteY1" fmla="*/ 2625750 h 2625750"/>
              <a:gd name="connsiteX2" fmla="*/ 0 w 3045870"/>
              <a:gd name="connsiteY2" fmla="*/ 2625750 h 2625750"/>
            </a:gdLst>
            <a:ahLst/>
            <a:cxnLst>
              <a:cxn ang="0">
                <a:pos x="connsiteX0" y="connsiteY0"/>
              </a:cxn>
              <a:cxn ang="0">
                <a:pos x="connsiteX1" y="connsiteY1"/>
              </a:cxn>
              <a:cxn ang="0">
                <a:pos x="connsiteX2" y="connsiteY2"/>
              </a:cxn>
            </a:cxnLst>
            <a:rect l="l" t="t" r="r" b="b"/>
            <a:pathLst>
              <a:path w="3045870" h="2625750">
                <a:moveTo>
                  <a:pt x="1522935" y="0"/>
                </a:moveTo>
                <a:lnTo>
                  <a:pt x="3045870" y="2625750"/>
                </a:lnTo>
                <a:lnTo>
                  <a:pt x="0" y="2625750"/>
                </a:lnTo>
                <a:close/>
              </a:path>
            </a:pathLst>
          </a:custGeom>
        </p:spPr>
      </p:pic>
      <p:sp>
        <p:nvSpPr>
          <p:cNvPr id="5" name="文本框 4">
            <a:extLst>
              <a:ext uri="{FF2B5EF4-FFF2-40B4-BE49-F238E27FC236}">
                <a16:creationId xmlns:a16="http://schemas.microsoft.com/office/drawing/2014/main" xmlns="" id="{DC939D49-4AAE-4B03-A6C0-1A6C7C7BDE6B}"/>
              </a:ext>
            </a:extLst>
          </p:cNvPr>
          <p:cNvSpPr txBox="1"/>
          <p:nvPr/>
        </p:nvSpPr>
        <p:spPr>
          <a:xfrm>
            <a:off x="4886373" y="4662436"/>
            <a:ext cx="2419253" cy="584775"/>
          </a:xfrm>
          <a:prstGeom prst="rect">
            <a:avLst/>
          </a:prstGeom>
          <a:noFill/>
        </p:spPr>
        <p:txBody>
          <a:bodyPr wrap="none" rtlCol="0">
            <a:spAutoFit/>
          </a:bodyPr>
          <a:lstStyle/>
          <a:p>
            <a:pPr algn="ctr"/>
            <a:r>
              <a:rPr lang="en-US" altLang="zh-CN" sz="3200" spc="600" dirty="0">
                <a:solidFill>
                  <a:schemeClr val="bg1"/>
                </a:solidFill>
                <a:latin typeface="阿里巴巴普惠体 Heavy" panose="00020600040101010101" pitchFamily="18" charset="-122"/>
                <a:ea typeface="阿里巴巴普惠体 Heavy" panose="00020600040101010101" pitchFamily="18" charset="-122"/>
              </a:rPr>
              <a:t>PART 03</a:t>
            </a:r>
            <a:endParaRPr lang="zh-CN" altLang="en-US" sz="3200" spc="6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21" name="PA-文本框 10">
            <a:extLst>
              <a:ext uri="{FF2B5EF4-FFF2-40B4-BE49-F238E27FC236}">
                <a16:creationId xmlns:a16="http://schemas.microsoft.com/office/drawing/2014/main" xmlns="" id="{26779157-76C3-49FC-B104-D956A14DCF68}"/>
              </a:ext>
            </a:extLst>
          </p:cNvPr>
          <p:cNvSpPr txBox="1"/>
          <p:nvPr>
            <p:custDataLst>
              <p:tags r:id="rId1"/>
            </p:custDataLst>
          </p:nvPr>
        </p:nvSpPr>
        <p:spPr>
          <a:xfrm>
            <a:off x="1477371" y="5216453"/>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22" name="PA-直接连接符 2">
            <a:extLst>
              <a:ext uri="{FF2B5EF4-FFF2-40B4-BE49-F238E27FC236}">
                <a16:creationId xmlns:a16="http://schemas.microsoft.com/office/drawing/2014/main" xmlns="" id="{A422A5CE-8634-4934-A95C-BD4BF7200600}"/>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23" name="PA-直接连接符 30">
            <a:extLst>
              <a:ext uri="{FF2B5EF4-FFF2-40B4-BE49-F238E27FC236}">
                <a16:creationId xmlns:a16="http://schemas.microsoft.com/office/drawing/2014/main" xmlns="" id="{3E5AF5B2-F7CD-4A6C-8E56-FE78E459ED7E}"/>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5490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a:extLst>
              <a:ext uri="{FF2B5EF4-FFF2-40B4-BE49-F238E27FC236}">
                <a16:creationId xmlns:a16="http://schemas.microsoft.com/office/drawing/2014/main" xmlns="" id="{E970EB1E-AE5A-47C4-93D2-F00927652BC2}"/>
              </a:ext>
            </a:extLst>
          </p:cNvPr>
          <p:cNvSpPr/>
          <p:nvPr/>
        </p:nvSpPr>
        <p:spPr>
          <a:xfrm>
            <a:off x="0" y="69445"/>
            <a:ext cx="12192000" cy="343167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4554415"/>
              <a:gd name="connsiteX1" fmla="*/ 12192000 w 12192000"/>
              <a:gd name="connsiteY1" fmla="*/ 0 h 4554415"/>
              <a:gd name="connsiteX2" fmla="*/ 12192000 w 12192000"/>
              <a:gd name="connsiteY2" fmla="*/ 3429000 h 4554415"/>
              <a:gd name="connsiteX3" fmla="*/ 0 w 12192000"/>
              <a:gd name="connsiteY3" fmla="*/ 4554415 h 4554415"/>
              <a:gd name="connsiteX4" fmla="*/ 0 w 12192000"/>
              <a:gd name="connsiteY4" fmla="*/ 0 h 4554415"/>
              <a:gd name="connsiteX0" fmla="*/ 0 w 12192000"/>
              <a:gd name="connsiteY0" fmla="*/ 0 h 3431671"/>
              <a:gd name="connsiteX1" fmla="*/ 12192000 w 12192000"/>
              <a:gd name="connsiteY1" fmla="*/ 0 h 3431671"/>
              <a:gd name="connsiteX2" fmla="*/ 12192000 w 12192000"/>
              <a:gd name="connsiteY2" fmla="*/ 3429000 h 3431671"/>
              <a:gd name="connsiteX3" fmla="*/ 0 w 12192000"/>
              <a:gd name="connsiteY3" fmla="*/ 3431671 h 3431671"/>
              <a:gd name="connsiteX4" fmla="*/ 0 w 12192000"/>
              <a:gd name="connsiteY4" fmla="*/ 0 h 343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431671">
                <a:moveTo>
                  <a:pt x="0" y="0"/>
                </a:moveTo>
                <a:lnTo>
                  <a:pt x="12192000" y="0"/>
                </a:lnTo>
                <a:lnTo>
                  <a:pt x="12192000" y="3429000"/>
                </a:lnTo>
                <a:lnTo>
                  <a:pt x="0" y="3431671"/>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83B6BC82-3CC7-4227-82C7-E388D30B0CD1}"/>
              </a:ext>
            </a:extLst>
          </p:cNvPr>
          <p:cNvSpPr/>
          <p:nvPr/>
        </p:nvSpPr>
        <p:spPr>
          <a:xfrm>
            <a:off x="0" y="0"/>
            <a:ext cx="12192000" cy="3431671"/>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4554415"/>
              <a:gd name="connsiteX1" fmla="*/ 12192000 w 12192000"/>
              <a:gd name="connsiteY1" fmla="*/ 0 h 4554415"/>
              <a:gd name="connsiteX2" fmla="*/ 12192000 w 12192000"/>
              <a:gd name="connsiteY2" fmla="*/ 3429000 h 4554415"/>
              <a:gd name="connsiteX3" fmla="*/ 0 w 12192000"/>
              <a:gd name="connsiteY3" fmla="*/ 4554415 h 4554415"/>
              <a:gd name="connsiteX4" fmla="*/ 0 w 12192000"/>
              <a:gd name="connsiteY4" fmla="*/ 0 h 4554415"/>
              <a:gd name="connsiteX0" fmla="*/ 0 w 12192000"/>
              <a:gd name="connsiteY0" fmla="*/ 0 h 3431671"/>
              <a:gd name="connsiteX1" fmla="*/ 12192000 w 12192000"/>
              <a:gd name="connsiteY1" fmla="*/ 0 h 3431671"/>
              <a:gd name="connsiteX2" fmla="*/ 12192000 w 12192000"/>
              <a:gd name="connsiteY2" fmla="*/ 3429000 h 3431671"/>
              <a:gd name="connsiteX3" fmla="*/ 0 w 12192000"/>
              <a:gd name="connsiteY3" fmla="*/ 3431671 h 3431671"/>
              <a:gd name="connsiteX4" fmla="*/ 0 w 12192000"/>
              <a:gd name="connsiteY4" fmla="*/ 0 h 343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431671">
                <a:moveTo>
                  <a:pt x="0" y="0"/>
                </a:moveTo>
                <a:lnTo>
                  <a:pt x="12192000" y="0"/>
                </a:lnTo>
                <a:lnTo>
                  <a:pt x="12192000" y="3429000"/>
                </a:lnTo>
                <a:lnTo>
                  <a:pt x="0" y="3431671"/>
                </a:lnTo>
                <a:lnTo>
                  <a:pt x="0" y="0"/>
                </a:lnTo>
                <a:close/>
              </a:path>
            </a:pathLst>
          </a:custGeom>
          <a:blipFill dpi="0" rotWithShape="1">
            <a:blip r:embed="rId3"/>
            <a:srcRect/>
            <a:tile tx="-12700" ty="-6286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25BE16E1-D848-4532-BD9F-6F1C1C015EE4}"/>
              </a:ext>
            </a:extLst>
          </p:cNvPr>
          <p:cNvSpPr/>
          <p:nvPr/>
        </p:nvSpPr>
        <p:spPr>
          <a:xfrm>
            <a:off x="1435261" y="4095702"/>
            <a:ext cx="918258" cy="918258"/>
          </a:xfrm>
          <a:prstGeom prst="roundRect">
            <a:avLst>
              <a:gd name="adj" fmla="val 91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9D298678-635A-4E56-B138-05A6D4B6D899}"/>
              </a:ext>
            </a:extLst>
          </p:cNvPr>
          <p:cNvSpPr/>
          <p:nvPr/>
        </p:nvSpPr>
        <p:spPr>
          <a:xfrm>
            <a:off x="9838481" y="4095702"/>
            <a:ext cx="918258" cy="918258"/>
          </a:xfrm>
          <a:prstGeom prst="roundRect">
            <a:avLst>
              <a:gd name="adj" fmla="val 91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圆角 12">
            <a:extLst>
              <a:ext uri="{FF2B5EF4-FFF2-40B4-BE49-F238E27FC236}">
                <a16:creationId xmlns:a16="http://schemas.microsoft.com/office/drawing/2014/main" xmlns="" id="{928C391E-AF21-4876-860F-AFEDA8AB3E72}"/>
              </a:ext>
            </a:extLst>
          </p:cNvPr>
          <p:cNvSpPr/>
          <p:nvPr/>
        </p:nvSpPr>
        <p:spPr>
          <a:xfrm>
            <a:off x="3536066" y="4095702"/>
            <a:ext cx="918258" cy="918258"/>
          </a:xfrm>
          <a:prstGeom prst="roundRect">
            <a:avLst>
              <a:gd name="adj" fmla="val 91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1339AD15-EA11-4F6A-822D-003DCC55B6E7}"/>
              </a:ext>
            </a:extLst>
          </p:cNvPr>
          <p:cNvSpPr/>
          <p:nvPr/>
        </p:nvSpPr>
        <p:spPr>
          <a:xfrm>
            <a:off x="5636871" y="4095702"/>
            <a:ext cx="918258" cy="918258"/>
          </a:xfrm>
          <a:prstGeom prst="roundRect">
            <a:avLst>
              <a:gd name="adj" fmla="val 91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2731BF7A-6F84-4303-B556-D7A2849AFD75}"/>
              </a:ext>
            </a:extLst>
          </p:cNvPr>
          <p:cNvSpPr/>
          <p:nvPr/>
        </p:nvSpPr>
        <p:spPr>
          <a:xfrm>
            <a:off x="7737676" y="4095702"/>
            <a:ext cx="918258" cy="918258"/>
          </a:xfrm>
          <a:prstGeom prst="roundRect">
            <a:avLst>
              <a:gd name="adj" fmla="val 912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A1CE338A-4FDC-44B5-95A6-1CCDFF4FFA99}"/>
              </a:ext>
            </a:extLst>
          </p:cNvPr>
          <p:cNvGrpSpPr/>
          <p:nvPr/>
        </p:nvGrpSpPr>
        <p:grpSpPr>
          <a:xfrm>
            <a:off x="1617033" y="4277474"/>
            <a:ext cx="554714" cy="554714"/>
            <a:chOff x="817913" y="5178369"/>
            <a:chExt cx="554714" cy="554714"/>
          </a:xfrm>
        </p:grpSpPr>
        <p:sp>
          <p:nvSpPr>
            <p:cNvPr id="18" name="椭圆 17">
              <a:extLst>
                <a:ext uri="{FF2B5EF4-FFF2-40B4-BE49-F238E27FC236}">
                  <a16:creationId xmlns:a16="http://schemas.microsoft.com/office/drawing/2014/main" xmlns="" id="{17C30474-2022-417F-BFA0-42800394B868}"/>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B7F0C348-3ABB-4559-87F3-B54997C6F4B7}"/>
                </a:ext>
              </a:extLst>
            </p:cNvPr>
            <p:cNvGrpSpPr/>
            <p:nvPr/>
          </p:nvGrpSpPr>
          <p:grpSpPr>
            <a:xfrm>
              <a:off x="961374" y="5330639"/>
              <a:ext cx="267792" cy="250174"/>
              <a:chOff x="5621402" y="684441"/>
              <a:chExt cx="267792" cy="250174"/>
            </a:xfrm>
          </p:grpSpPr>
          <p:sp>
            <p:nvSpPr>
              <p:cNvPr id="20" name="图形 1716" descr="放射性">
                <a:extLst>
                  <a:ext uri="{FF2B5EF4-FFF2-40B4-BE49-F238E27FC236}">
                    <a16:creationId xmlns:a16="http://schemas.microsoft.com/office/drawing/2014/main" xmlns="" id="{F30879EB-A83F-449C-9420-1547F033DED8}"/>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21" name="图形 1716" descr="放射性">
                <a:extLst>
                  <a:ext uri="{FF2B5EF4-FFF2-40B4-BE49-F238E27FC236}">
                    <a16:creationId xmlns:a16="http://schemas.microsoft.com/office/drawing/2014/main" xmlns="" id="{BEFA6B42-7CFB-4FEC-A38C-2172ED8597EC}"/>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22" name="图形 1716" descr="放射性">
                <a:extLst>
                  <a:ext uri="{FF2B5EF4-FFF2-40B4-BE49-F238E27FC236}">
                    <a16:creationId xmlns:a16="http://schemas.microsoft.com/office/drawing/2014/main" xmlns="" id="{BD4CF44A-B0F0-4C11-99BF-A008DD02683C}"/>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23" name="图形 1716" descr="放射性">
                <a:extLst>
                  <a:ext uri="{FF2B5EF4-FFF2-40B4-BE49-F238E27FC236}">
                    <a16:creationId xmlns:a16="http://schemas.microsoft.com/office/drawing/2014/main" xmlns="" id="{8365C482-95AF-4D2D-92B3-5985E4271AE7}"/>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bg1"/>
              </a:solidFill>
              <a:ln w="3473" cap="flat">
                <a:noFill/>
                <a:prstDash val="solid"/>
                <a:miter/>
              </a:ln>
            </p:spPr>
            <p:txBody>
              <a:bodyPr rtlCol="0" anchor="ctr"/>
              <a:lstStyle/>
              <a:p>
                <a:endParaRPr lang="zh-CN" altLang="en-US" dirty="0"/>
              </a:p>
            </p:txBody>
          </p:sp>
        </p:grpSp>
      </p:grpSp>
      <p:grpSp>
        <p:nvGrpSpPr>
          <p:cNvPr id="24" name="组合 23">
            <a:extLst>
              <a:ext uri="{FF2B5EF4-FFF2-40B4-BE49-F238E27FC236}">
                <a16:creationId xmlns:a16="http://schemas.microsoft.com/office/drawing/2014/main" xmlns="" id="{17EDD31C-F173-4131-BB60-26D029DF2A72}"/>
              </a:ext>
            </a:extLst>
          </p:cNvPr>
          <p:cNvGrpSpPr/>
          <p:nvPr/>
        </p:nvGrpSpPr>
        <p:grpSpPr>
          <a:xfrm>
            <a:off x="3722763" y="4261015"/>
            <a:ext cx="554714" cy="554714"/>
            <a:chOff x="3408476" y="5178369"/>
            <a:chExt cx="554714" cy="554714"/>
          </a:xfrm>
        </p:grpSpPr>
        <p:grpSp>
          <p:nvGrpSpPr>
            <p:cNvPr id="25" name="组合 24">
              <a:extLst>
                <a:ext uri="{FF2B5EF4-FFF2-40B4-BE49-F238E27FC236}">
                  <a16:creationId xmlns:a16="http://schemas.microsoft.com/office/drawing/2014/main" xmlns="" id="{C15124FB-C3FE-41F4-A6D6-FC8147425472}"/>
                </a:ext>
              </a:extLst>
            </p:cNvPr>
            <p:cNvGrpSpPr/>
            <p:nvPr/>
          </p:nvGrpSpPr>
          <p:grpSpPr>
            <a:xfrm>
              <a:off x="3546254" y="5316103"/>
              <a:ext cx="279159" cy="279247"/>
              <a:chOff x="6431042" y="687147"/>
              <a:chExt cx="279159" cy="279247"/>
            </a:xfrm>
          </p:grpSpPr>
          <p:sp>
            <p:nvSpPr>
              <p:cNvPr id="27" name="图形 1718" descr="放大镜下的虫子">
                <a:extLst>
                  <a:ext uri="{FF2B5EF4-FFF2-40B4-BE49-F238E27FC236}">
                    <a16:creationId xmlns:a16="http://schemas.microsoft.com/office/drawing/2014/main" xmlns="" id="{5E6B79F4-6038-4543-8A30-05C4C0A9DD00}"/>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28" name="图形 1718" descr="放大镜下的虫子">
                <a:extLst>
                  <a:ext uri="{FF2B5EF4-FFF2-40B4-BE49-F238E27FC236}">
                    <a16:creationId xmlns:a16="http://schemas.microsoft.com/office/drawing/2014/main" xmlns="" id="{EC598A15-478E-4525-9A04-2B690CC30161}"/>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chemeClr val="bg1"/>
              </a:solidFill>
              <a:ln w="3473" cap="flat">
                <a:noFill/>
                <a:prstDash val="solid"/>
                <a:miter/>
              </a:ln>
            </p:spPr>
            <p:txBody>
              <a:bodyPr rtlCol="0" anchor="ctr"/>
              <a:lstStyle/>
              <a:p>
                <a:endParaRPr lang="zh-CN" altLang="en-US"/>
              </a:p>
            </p:txBody>
          </p:sp>
          <p:sp>
            <p:nvSpPr>
              <p:cNvPr id="29" name="图形 1718" descr="放大镜下的虫子">
                <a:extLst>
                  <a:ext uri="{FF2B5EF4-FFF2-40B4-BE49-F238E27FC236}">
                    <a16:creationId xmlns:a16="http://schemas.microsoft.com/office/drawing/2014/main" xmlns="" id="{78AEC1A5-89C1-42B6-B86D-DAB1F7289E6D}"/>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chemeClr val="bg1"/>
              </a:solidFill>
              <a:ln w="3473" cap="flat">
                <a:noFill/>
                <a:prstDash val="solid"/>
                <a:miter/>
              </a:ln>
            </p:spPr>
            <p:txBody>
              <a:bodyPr rtlCol="0" anchor="ctr"/>
              <a:lstStyle/>
              <a:p>
                <a:endParaRPr lang="zh-CN" altLang="en-US"/>
              </a:p>
            </p:txBody>
          </p:sp>
        </p:grpSp>
        <p:sp>
          <p:nvSpPr>
            <p:cNvPr id="26" name="椭圆 25">
              <a:extLst>
                <a:ext uri="{FF2B5EF4-FFF2-40B4-BE49-F238E27FC236}">
                  <a16:creationId xmlns:a16="http://schemas.microsoft.com/office/drawing/2014/main" xmlns="" id="{712732E3-4835-4D96-AD34-DA56EBC28280}"/>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1A34FFBE-9B01-4478-B323-97D41E4A335A}"/>
              </a:ext>
            </a:extLst>
          </p:cNvPr>
          <p:cNvGrpSpPr/>
          <p:nvPr/>
        </p:nvGrpSpPr>
        <p:grpSpPr>
          <a:xfrm>
            <a:off x="5818643" y="4277474"/>
            <a:ext cx="554714" cy="554714"/>
            <a:chOff x="4230019" y="5178369"/>
            <a:chExt cx="554714" cy="554714"/>
          </a:xfrm>
        </p:grpSpPr>
        <p:grpSp>
          <p:nvGrpSpPr>
            <p:cNvPr id="31" name="组合 30">
              <a:extLst>
                <a:ext uri="{FF2B5EF4-FFF2-40B4-BE49-F238E27FC236}">
                  <a16:creationId xmlns:a16="http://schemas.microsoft.com/office/drawing/2014/main" xmlns="" id="{F02EC4F1-BB2B-480E-942D-D09B44348A30}"/>
                </a:ext>
              </a:extLst>
            </p:cNvPr>
            <p:cNvGrpSpPr/>
            <p:nvPr/>
          </p:nvGrpSpPr>
          <p:grpSpPr>
            <a:xfrm>
              <a:off x="4415763" y="5307736"/>
              <a:ext cx="183226" cy="295981"/>
              <a:chOff x="7193745" y="680414"/>
              <a:chExt cx="183226" cy="295981"/>
            </a:xfrm>
          </p:grpSpPr>
          <p:sp>
            <p:nvSpPr>
              <p:cNvPr id="33" name="图形 1720" descr="灯泡">
                <a:extLst>
                  <a:ext uri="{FF2B5EF4-FFF2-40B4-BE49-F238E27FC236}">
                    <a16:creationId xmlns:a16="http://schemas.microsoft.com/office/drawing/2014/main" xmlns="" id="{0E59BC92-7B48-419D-9F06-5C19202A8A59}"/>
                  </a:ext>
                </a:extLst>
              </p:cNvPr>
              <p:cNvSpPr/>
              <p:nvPr/>
            </p:nvSpPr>
            <p:spPr>
              <a:xfrm>
                <a:off x="7239552" y="884782"/>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34" name="图形 1720" descr="灯泡">
                <a:extLst>
                  <a:ext uri="{FF2B5EF4-FFF2-40B4-BE49-F238E27FC236}">
                    <a16:creationId xmlns:a16="http://schemas.microsoft.com/office/drawing/2014/main" xmlns="" id="{8E5D1471-05F3-4F7C-96F0-9917E4F19403}"/>
                  </a:ext>
                </a:extLst>
              </p:cNvPr>
              <p:cNvSpPr/>
              <p:nvPr/>
            </p:nvSpPr>
            <p:spPr>
              <a:xfrm>
                <a:off x="7239552" y="920018"/>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35" name="图形 1720" descr="灯泡">
                <a:extLst>
                  <a:ext uri="{FF2B5EF4-FFF2-40B4-BE49-F238E27FC236}">
                    <a16:creationId xmlns:a16="http://schemas.microsoft.com/office/drawing/2014/main" xmlns="" id="{FB55D0AE-C210-4BD3-A5D2-56A3C589C921}"/>
                  </a:ext>
                </a:extLst>
              </p:cNvPr>
              <p:cNvSpPr/>
              <p:nvPr/>
            </p:nvSpPr>
            <p:spPr>
              <a:xfrm>
                <a:off x="7262455" y="955254"/>
                <a:ext cx="45806" cy="21141"/>
              </a:xfrm>
              <a:custGeom>
                <a:avLst/>
                <a:gdLst>
                  <a:gd name="connsiteX0" fmla="*/ 0 w 45806"/>
                  <a:gd name="connsiteY0" fmla="*/ 0 h 21141"/>
                  <a:gd name="connsiteX1" fmla="*/ 22903 w 45806"/>
                  <a:gd name="connsiteY1" fmla="*/ 21142 h 21141"/>
                  <a:gd name="connsiteX2" fmla="*/ 45807 w 45806"/>
                  <a:gd name="connsiteY2" fmla="*/ 0 h 21141"/>
                  <a:gd name="connsiteX3" fmla="*/ 0 w 45806"/>
                  <a:gd name="connsiteY3" fmla="*/ 0 h 21141"/>
                </a:gdLst>
                <a:ahLst/>
                <a:cxnLst>
                  <a:cxn ang="0">
                    <a:pos x="connsiteX0" y="connsiteY0"/>
                  </a:cxn>
                  <a:cxn ang="0">
                    <a:pos x="connsiteX1" y="connsiteY1"/>
                  </a:cxn>
                  <a:cxn ang="0">
                    <a:pos x="connsiteX2" y="connsiteY2"/>
                  </a:cxn>
                  <a:cxn ang="0">
                    <a:pos x="connsiteX3" y="connsiteY3"/>
                  </a:cxn>
                </a:cxnLst>
                <a:rect l="l" t="t" r="r" b="b"/>
                <a:pathLst>
                  <a:path w="45806" h="21141">
                    <a:moveTo>
                      <a:pt x="0" y="0"/>
                    </a:moveTo>
                    <a:cubicBezTo>
                      <a:pt x="1057" y="11980"/>
                      <a:pt x="10923" y="21142"/>
                      <a:pt x="22903" y="21142"/>
                    </a:cubicBezTo>
                    <a:cubicBezTo>
                      <a:pt x="34883" y="21142"/>
                      <a:pt x="44750" y="11980"/>
                      <a:pt x="45807" y="0"/>
                    </a:cubicBezTo>
                    <a:lnTo>
                      <a:pt x="0" y="0"/>
                    </a:lnTo>
                    <a:close/>
                  </a:path>
                </a:pathLst>
              </a:custGeom>
              <a:solidFill>
                <a:schemeClr val="bg1"/>
              </a:solidFill>
              <a:ln w="3473" cap="flat">
                <a:noFill/>
                <a:prstDash val="solid"/>
                <a:miter/>
              </a:ln>
            </p:spPr>
            <p:txBody>
              <a:bodyPr rtlCol="0" anchor="ctr"/>
              <a:lstStyle/>
              <a:p>
                <a:endParaRPr lang="zh-CN" altLang="en-US"/>
              </a:p>
            </p:txBody>
          </p:sp>
          <p:sp>
            <p:nvSpPr>
              <p:cNvPr id="36" name="图形 1720" descr="灯泡">
                <a:extLst>
                  <a:ext uri="{FF2B5EF4-FFF2-40B4-BE49-F238E27FC236}">
                    <a16:creationId xmlns:a16="http://schemas.microsoft.com/office/drawing/2014/main" xmlns="" id="{A3918BB3-63FD-4A1E-B19D-4229B399D700}"/>
                  </a:ext>
                </a:extLst>
              </p:cNvPr>
              <p:cNvSpPr/>
              <p:nvPr/>
            </p:nvSpPr>
            <p:spPr>
              <a:xfrm>
                <a:off x="7193745" y="680414"/>
                <a:ext cx="183226" cy="190273"/>
              </a:xfrm>
              <a:custGeom>
                <a:avLst/>
                <a:gdLst>
                  <a:gd name="connsiteX0" fmla="*/ 91613 w 183226"/>
                  <a:gd name="connsiteY0" fmla="*/ 0 h 190273"/>
                  <a:gd name="connsiteX1" fmla="*/ 91613 w 183226"/>
                  <a:gd name="connsiteY1" fmla="*/ 0 h 190273"/>
                  <a:gd name="connsiteX2" fmla="*/ 91613 w 183226"/>
                  <a:gd name="connsiteY2" fmla="*/ 0 h 190273"/>
                  <a:gd name="connsiteX3" fmla="*/ 0 w 183226"/>
                  <a:gd name="connsiteY3" fmla="*/ 90556 h 190273"/>
                  <a:gd name="connsiteX4" fmla="*/ 0 w 183226"/>
                  <a:gd name="connsiteY4" fmla="*/ 93727 h 190273"/>
                  <a:gd name="connsiteX5" fmla="*/ 6342 w 183226"/>
                  <a:gd name="connsiteY5" fmla="*/ 125440 h 190273"/>
                  <a:gd name="connsiteX6" fmla="*/ 22199 w 183226"/>
                  <a:gd name="connsiteY6" fmla="*/ 151514 h 190273"/>
                  <a:gd name="connsiteX7" fmla="*/ 43692 w 183226"/>
                  <a:gd name="connsiteY7" fmla="*/ 186398 h 190273"/>
                  <a:gd name="connsiteX8" fmla="*/ 50035 w 183226"/>
                  <a:gd name="connsiteY8" fmla="*/ 190274 h 190273"/>
                  <a:gd name="connsiteX9" fmla="*/ 133191 w 183226"/>
                  <a:gd name="connsiteY9" fmla="*/ 190274 h 190273"/>
                  <a:gd name="connsiteX10" fmla="*/ 139534 w 183226"/>
                  <a:gd name="connsiteY10" fmla="*/ 186398 h 190273"/>
                  <a:gd name="connsiteX11" fmla="*/ 161028 w 183226"/>
                  <a:gd name="connsiteY11" fmla="*/ 151514 h 190273"/>
                  <a:gd name="connsiteX12" fmla="*/ 176884 w 183226"/>
                  <a:gd name="connsiteY12" fmla="*/ 125440 h 190273"/>
                  <a:gd name="connsiteX13" fmla="*/ 183226 w 183226"/>
                  <a:gd name="connsiteY13" fmla="*/ 93727 h 190273"/>
                  <a:gd name="connsiteX14" fmla="*/ 183226 w 183226"/>
                  <a:gd name="connsiteY14" fmla="*/ 90556 h 190273"/>
                  <a:gd name="connsiteX15" fmla="*/ 91613 w 183226"/>
                  <a:gd name="connsiteY15" fmla="*/ 0 h 190273"/>
                  <a:gd name="connsiteX16" fmla="*/ 162085 w 183226"/>
                  <a:gd name="connsiteY16" fmla="*/ 93375 h 190273"/>
                  <a:gd name="connsiteX17" fmla="*/ 157152 w 183226"/>
                  <a:gd name="connsiteY17" fmla="*/ 118040 h 190273"/>
                  <a:gd name="connsiteX18" fmla="*/ 145172 w 183226"/>
                  <a:gd name="connsiteY18" fmla="*/ 137420 h 190273"/>
                  <a:gd name="connsiteX19" fmla="*/ 124735 w 183226"/>
                  <a:gd name="connsiteY19" fmla="*/ 169132 h 190273"/>
                  <a:gd name="connsiteX20" fmla="*/ 91613 w 183226"/>
                  <a:gd name="connsiteY20" fmla="*/ 169132 h 190273"/>
                  <a:gd name="connsiteX21" fmla="*/ 58844 w 183226"/>
                  <a:gd name="connsiteY21" fmla="*/ 169132 h 190273"/>
                  <a:gd name="connsiteX22" fmla="*/ 38407 w 183226"/>
                  <a:gd name="connsiteY22" fmla="*/ 137420 h 190273"/>
                  <a:gd name="connsiteX23" fmla="*/ 26427 w 183226"/>
                  <a:gd name="connsiteY23" fmla="*/ 118040 h 190273"/>
                  <a:gd name="connsiteX24" fmla="*/ 21494 w 183226"/>
                  <a:gd name="connsiteY24" fmla="*/ 93375 h 190273"/>
                  <a:gd name="connsiteX25" fmla="*/ 21494 w 183226"/>
                  <a:gd name="connsiteY25" fmla="*/ 90556 h 190273"/>
                  <a:gd name="connsiteX26" fmla="*/ 91966 w 183226"/>
                  <a:gd name="connsiteY26" fmla="*/ 20789 h 190273"/>
                  <a:gd name="connsiteX27" fmla="*/ 91966 w 183226"/>
                  <a:gd name="connsiteY27" fmla="*/ 20789 h 190273"/>
                  <a:gd name="connsiteX28" fmla="*/ 91966 w 183226"/>
                  <a:gd name="connsiteY28" fmla="*/ 20789 h 190273"/>
                  <a:gd name="connsiteX29" fmla="*/ 91966 w 183226"/>
                  <a:gd name="connsiteY29" fmla="*/ 20789 h 190273"/>
                  <a:gd name="connsiteX30" fmla="*/ 91966 w 183226"/>
                  <a:gd name="connsiteY30" fmla="*/ 20789 h 190273"/>
                  <a:gd name="connsiteX31" fmla="*/ 91966 w 183226"/>
                  <a:gd name="connsiteY31" fmla="*/ 20789 h 190273"/>
                  <a:gd name="connsiteX32" fmla="*/ 91966 w 183226"/>
                  <a:gd name="connsiteY32" fmla="*/ 20789 h 190273"/>
                  <a:gd name="connsiteX33" fmla="*/ 162437 w 183226"/>
                  <a:gd name="connsiteY33" fmla="*/ 90556 h 190273"/>
                  <a:gd name="connsiteX34" fmla="*/ 162437 w 183226"/>
                  <a:gd name="connsiteY34" fmla="*/ 93375 h 19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3226" h="190273">
                    <a:moveTo>
                      <a:pt x="91613" y="0"/>
                    </a:moveTo>
                    <a:cubicBezTo>
                      <a:pt x="91613" y="0"/>
                      <a:pt x="91613" y="0"/>
                      <a:pt x="91613" y="0"/>
                    </a:cubicBezTo>
                    <a:cubicBezTo>
                      <a:pt x="91613" y="0"/>
                      <a:pt x="91613" y="0"/>
                      <a:pt x="91613" y="0"/>
                    </a:cubicBezTo>
                    <a:cubicBezTo>
                      <a:pt x="41578" y="352"/>
                      <a:pt x="1057" y="40521"/>
                      <a:pt x="0" y="90556"/>
                    </a:cubicBezTo>
                    <a:lnTo>
                      <a:pt x="0" y="93727"/>
                    </a:lnTo>
                    <a:cubicBezTo>
                      <a:pt x="352" y="104650"/>
                      <a:pt x="2467" y="115221"/>
                      <a:pt x="6342" y="125440"/>
                    </a:cubicBezTo>
                    <a:cubicBezTo>
                      <a:pt x="10218" y="134953"/>
                      <a:pt x="15504" y="143762"/>
                      <a:pt x="22199" y="151514"/>
                    </a:cubicBezTo>
                    <a:cubicBezTo>
                      <a:pt x="30655" y="160675"/>
                      <a:pt x="39816" y="178646"/>
                      <a:pt x="43692" y="186398"/>
                    </a:cubicBezTo>
                    <a:cubicBezTo>
                      <a:pt x="44750" y="188864"/>
                      <a:pt x="47216" y="190274"/>
                      <a:pt x="50035" y="190274"/>
                    </a:cubicBezTo>
                    <a:lnTo>
                      <a:pt x="133191" y="190274"/>
                    </a:lnTo>
                    <a:cubicBezTo>
                      <a:pt x="136010" y="190274"/>
                      <a:pt x="138477" y="188864"/>
                      <a:pt x="139534" y="186398"/>
                    </a:cubicBezTo>
                    <a:cubicBezTo>
                      <a:pt x="143410" y="178646"/>
                      <a:pt x="152571" y="160675"/>
                      <a:pt x="161028" y="151514"/>
                    </a:cubicBezTo>
                    <a:cubicBezTo>
                      <a:pt x="167723" y="143762"/>
                      <a:pt x="173360" y="134953"/>
                      <a:pt x="176884" y="125440"/>
                    </a:cubicBezTo>
                    <a:cubicBezTo>
                      <a:pt x="180760" y="115221"/>
                      <a:pt x="182874" y="104650"/>
                      <a:pt x="183226" y="93727"/>
                    </a:cubicBezTo>
                    <a:lnTo>
                      <a:pt x="183226" y="90556"/>
                    </a:lnTo>
                    <a:cubicBezTo>
                      <a:pt x="182169" y="40521"/>
                      <a:pt x="141648" y="352"/>
                      <a:pt x="91613" y="0"/>
                    </a:cubicBezTo>
                    <a:close/>
                    <a:moveTo>
                      <a:pt x="162085" y="93375"/>
                    </a:moveTo>
                    <a:cubicBezTo>
                      <a:pt x="161732" y="101832"/>
                      <a:pt x="159971" y="110288"/>
                      <a:pt x="157152" y="118040"/>
                    </a:cubicBezTo>
                    <a:cubicBezTo>
                      <a:pt x="154333" y="125087"/>
                      <a:pt x="150457" y="131782"/>
                      <a:pt x="145172" y="137420"/>
                    </a:cubicBezTo>
                    <a:cubicBezTo>
                      <a:pt x="137067" y="147286"/>
                      <a:pt x="130020" y="157857"/>
                      <a:pt x="124735" y="169132"/>
                    </a:cubicBezTo>
                    <a:lnTo>
                      <a:pt x="91613" y="169132"/>
                    </a:lnTo>
                    <a:lnTo>
                      <a:pt x="58844" y="169132"/>
                    </a:lnTo>
                    <a:cubicBezTo>
                      <a:pt x="53206" y="157857"/>
                      <a:pt x="46159" y="147286"/>
                      <a:pt x="38407" y="137420"/>
                    </a:cubicBezTo>
                    <a:cubicBezTo>
                      <a:pt x="33474" y="131782"/>
                      <a:pt x="29246" y="125087"/>
                      <a:pt x="26427" y="118040"/>
                    </a:cubicBezTo>
                    <a:cubicBezTo>
                      <a:pt x="23256" y="110288"/>
                      <a:pt x="21846" y="101832"/>
                      <a:pt x="21494" y="93375"/>
                    </a:cubicBezTo>
                    <a:lnTo>
                      <a:pt x="21494" y="90556"/>
                    </a:lnTo>
                    <a:cubicBezTo>
                      <a:pt x="22199" y="52149"/>
                      <a:pt x="53558" y="21142"/>
                      <a:pt x="91966" y="20789"/>
                    </a:cubicBezTo>
                    <a:lnTo>
                      <a:pt x="91966" y="20789"/>
                    </a:lnTo>
                    <a:lnTo>
                      <a:pt x="91966" y="20789"/>
                    </a:lnTo>
                    <a:cubicBezTo>
                      <a:pt x="91966" y="20789"/>
                      <a:pt x="91966" y="20789"/>
                      <a:pt x="91966" y="20789"/>
                    </a:cubicBezTo>
                    <a:cubicBezTo>
                      <a:pt x="91966" y="20789"/>
                      <a:pt x="91966" y="20789"/>
                      <a:pt x="91966" y="20789"/>
                    </a:cubicBezTo>
                    <a:lnTo>
                      <a:pt x="91966" y="20789"/>
                    </a:lnTo>
                    <a:lnTo>
                      <a:pt x="91966" y="20789"/>
                    </a:lnTo>
                    <a:cubicBezTo>
                      <a:pt x="130373" y="21142"/>
                      <a:pt x="161732" y="51797"/>
                      <a:pt x="162437" y="90556"/>
                    </a:cubicBezTo>
                    <a:lnTo>
                      <a:pt x="162437" y="93375"/>
                    </a:lnTo>
                    <a:close/>
                  </a:path>
                </a:pathLst>
              </a:custGeom>
              <a:solidFill>
                <a:schemeClr val="bg1"/>
              </a:solidFill>
              <a:ln w="3473" cap="flat">
                <a:noFill/>
                <a:prstDash val="solid"/>
                <a:miter/>
              </a:ln>
            </p:spPr>
            <p:txBody>
              <a:bodyPr rtlCol="0" anchor="ctr"/>
              <a:lstStyle/>
              <a:p>
                <a:endParaRPr lang="zh-CN" altLang="en-US"/>
              </a:p>
            </p:txBody>
          </p:sp>
        </p:grpSp>
        <p:sp>
          <p:nvSpPr>
            <p:cNvPr id="32" name="椭圆 31">
              <a:extLst>
                <a:ext uri="{FF2B5EF4-FFF2-40B4-BE49-F238E27FC236}">
                  <a16:creationId xmlns:a16="http://schemas.microsoft.com/office/drawing/2014/main" xmlns="" id="{4F8CEA88-3706-4FA1-8A60-498B79115E14}"/>
                </a:ext>
              </a:extLst>
            </p:cNvPr>
            <p:cNvSpPr/>
            <p:nvPr/>
          </p:nvSpPr>
          <p:spPr>
            <a:xfrm>
              <a:off x="4230019"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a:extLst>
              <a:ext uri="{FF2B5EF4-FFF2-40B4-BE49-F238E27FC236}">
                <a16:creationId xmlns:a16="http://schemas.microsoft.com/office/drawing/2014/main" xmlns="" id="{2772D72B-7EB0-409C-BBB9-A283030797BD}"/>
              </a:ext>
            </a:extLst>
          </p:cNvPr>
          <p:cNvGrpSpPr/>
          <p:nvPr/>
        </p:nvGrpSpPr>
        <p:grpSpPr>
          <a:xfrm>
            <a:off x="7919448" y="4277474"/>
            <a:ext cx="554714" cy="554714"/>
            <a:chOff x="6259073" y="5178369"/>
            <a:chExt cx="554714" cy="554714"/>
          </a:xfrm>
        </p:grpSpPr>
        <p:grpSp>
          <p:nvGrpSpPr>
            <p:cNvPr id="38" name="组合 37">
              <a:extLst>
                <a:ext uri="{FF2B5EF4-FFF2-40B4-BE49-F238E27FC236}">
                  <a16:creationId xmlns:a16="http://schemas.microsoft.com/office/drawing/2014/main" xmlns="" id="{E8D3CAA6-B3C3-439F-B5D1-66756A937BF5}"/>
                </a:ext>
              </a:extLst>
            </p:cNvPr>
            <p:cNvGrpSpPr/>
            <p:nvPr/>
          </p:nvGrpSpPr>
          <p:grpSpPr>
            <a:xfrm>
              <a:off x="6427199" y="5318236"/>
              <a:ext cx="218462" cy="274980"/>
              <a:chOff x="9614347" y="597602"/>
              <a:chExt cx="218462" cy="274980"/>
            </a:xfrm>
          </p:grpSpPr>
          <p:sp>
            <p:nvSpPr>
              <p:cNvPr id="40" name="图形 1726" descr="头骨">
                <a:extLst>
                  <a:ext uri="{FF2B5EF4-FFF2-40B4-BE49-F238E27FC236}">
                    <a16:creationId xmlns:a16="http://schemas.microsoft.com/office/drawing/2014/main" xmlns="" id="{6E8FF3B5-7CA1-4491-BA4F-8CD37CC512D2}"/>
                  </a:ext>
                </a:extLst>
              </p:cNvPr>
              <p:cNvSpPr/>
              <p:nvPr/>
            </p:nvSpPr>
            <p:spPr>
              <a:xfrm>
                <a:off x="9656630"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41" name="图形 1726" descr="头骨">
                <a:extLst>
                  <a:ext uri="{FF2B5EF4-FFF2-40B4-BE49-F238E27FC236}">
                    <a16:creationId xmlns:a16="http://schemas.microsoft.com/office/drawing/2014/main" xmlns="" id="{81456DB5-297F-4174-BF69-DA148B4A1A71}"/>
                  </a:ext>
                </a:extLst>
              </p:cNvPr>
              <p:cNvSpPr/>
              <p:nvPr/>
            </p:nvSpPr>
            <p:spPr>
              <a:xfrm>
                <a:off x="9734149"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42" name="图形 1726" descr="头骨">
                <a:extLst>
                  <a:ext uri="{FF2B5EF4-FFF2-40B4-BE49-F238E27FC236}">
                    <a16:creationId xmlns:a16="http://schemas.microsoft.com/office/drawing/2014/main" xmlns="" id="{25E06A64-98E0-42E1-B60D-E5E2EB878386}"/>
                  </a:ext>
                </a:extLst>
              </p:cNvPr>
              <p:cNvSpPr/>
              <p:nvPr/>
            </p:nvSpPr>
            <p:spPr>
              <a:xfrm>
                <a:off x="9707992" y="773572"/>
                <a:ext cx="31175" cy="28397"/>
              </a:xfrm>
              <a:custGeom>
                <a:avLst/>
                <a:gdLst>
                  <a:gd name="connsiteX0" fmla="*/ 30139 w 31175"/>
                  <a:gd name="connsiteY0" fmla="*/ 17404 h 28397"/>
                  <a:gd name="connsiteX1" fmla="*/ 27651 w 31175"/>
                  <a:gd name="connsiteY1" fmla="*/ 27363 h 28397"/>
                  <a:gd name="connsiteX2" fmla="*/ 23938 w 31175"/>
                  <a:gd name="connsiteY2" fmla="*/ 28397 h 28397"/>
                  <a:gd name="connsiteX3" fmla="*/ 7236 w 31175"/>
                  <a:gd name="connsiteY3" fmla="*/ 28397 h 28397"/>
                  <a:gd name="connsiteX4" fmla="*/ 0 w 31175"/>
                  <a:gd name="connsiteY4" fmla="*/ 21116 h 28397"/>
                  <a:gd name="connsiteX5" fmla="*/ 1035 w 31175"/>
                  <a:gd name="connsiteY5" fmla="*/ 17404 h 28397"/>
                  <a:gd name="connsiteX6" fmla="*/ 9385 w 31175"/>
                  <a:gd name="connsiteY6" fmla="*/ 3521 h 28397"/>
                  <a:gd name="connsiteX7" fmla="*/ 19291 w 31175"/>
                  <a:gd name="connsiteY7" fmla="*/ 1023 h 28397"/>
                  <a:gd name="connsiteX8" fmla="*/ 21788 w 31175"/>
                  <a:gd name="connsiteY8" fmla="*/ 3521 h 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75" h="28397">
                    <a:moveTo>
                      <a:pt x="30139" y="17404"/>
                    </a:moveTo>
                    <a:cubicBezTo>
                      <a:pt x="32202" y="20841"/>
                      <a:pt x="31088" y="25300"/>
                      <a:pt x="27651" y="27363"/>
                    </a:cubicBezTo>
                    <a:cubicBezTo>
                      <a:pt x="26529" y="28036"/>
                      <a:pt x="25246" y="28393"/>
                      <a:pt x="23938" y="28397"/>
                    </a:cubicBezTo>
                    <a:lnTo>
                      <a:pt x="7236" y="28397"/>
                    </a:lnTo>
                    <a:cubicBezTo>
                      <a:pt x="3227" y="28385"/>
                      <a:pt x="-12" y="25125"/>
                      <a:pt x="0" y="21116"/>
                    </a:cubicBezTo>
                    <a:cubicBezTo>
                      <a:pt x="4" y="19808"/>
                      <a:pt x="362" y="18525"/>
                      <a:pt x="1035" y="17404"/>
                    </a:cubicBezTo>
                    <a:lnTo>
                      <a:pt x="9385" y="3521"/>
                    </a:lnTo>
                    <a:cubicBezTo>
                      <a:pt x="11431" y="96"/>
                      <a:pt x="15866" y="-1023"/>
                      <a:pt x="19291" y="1023"/>
                    </a:cubicBezTo>
                    <a:cubicBezTo>
                      <a:pt x="20317" y="1636"/>
                      <a:pt x="21175" y="2494"/>
                      <a:pt x="21788" y="3521"/>
                    </a:cubicBezTo>
                    <a:close/>
                  </a:path>
                </a:pathLst>
              </a:custGeom>
              <a:solidFill>
                <a:schemeClr val="bg1"/>
              </a:solidFill>
              <a:ln w="3473" cap="flat">
                <a:noFill/>
                <a:prstDash val="solid"/>
                <a:miter/>
              </a:ln>
            </p:spPr>
            <p:txBody>
              <a:bodyPr rtlCol="0" anchor="ctr"/>
              <a:lstStyle/>
              <a:p>
                <a:endParaRPr lang="zh-CN" altLang="en-US"/>
              </a:p>
            </p:txBody>
          </p:sp>
          <p:sp>
            <p:nvSpPr>
              <p:cNvPr id="43" name="图形 1726" descr="头骨">
                <a:extLst>
                  <a:ext uri="{FF2B5EF4-FFF2-40B4-BE49-F238E27FC236}">
                    <a16:creationId xmlns:a16="http://schemas.microsoft.com/office/drawing/2014/main" xmlns="" id="{372E5CA4-5DAD-45A8-845B-C8B716BFD320}"/>
                  </a:ext>
                </a:extLst>
              </p:cNvPr>
              <p:cNvSpPr/>
              <p:nvPr/>
            </p:nvSpPr>
            <p:spPr>
              <a:xfrm>
                <a:off x="9614347" y="597602"/>
                <a:ext cx="218462" cy="274980"/>
              </a:xfrm>
              <a:custGeom>
                <a:avLst/>
                <a:gdLst>
                  <a:gd name="connsiteX0" fmla="*/ 109231 w 218462"/>
                  <a:gd name="connsiteY0" fmla="*/ 0 h 274980"/>
                  <a:gd name="connsiteX1" fmla="*/ 0 w 218462"/>
                  <a:gd name="connsiteY1" fmla="*/ 118040 h 274980"/>
                  <a:gd name="connsiteX2" fmla="*/ 24665 w 218462"/>
                  <a:gd name="connsiteY2" fmla="*/ 186891 h 274980"/>
                  <a:gd name="connsiteX3" fmla="*/ 24665 w 218462"/>
                  <a:gd name="connsiteY3" fmla="*/ 204509 h 274980"/>
                  <a:gd name="connsiteX4" fmla="*/ 52854 w 218462"/>
                  <a:gd name="connsiteY4" fmla="*/ 236221 h 274980"/>
                  <a:gd name="connsiteX5" fmla="*/ 52854 w 218462"/>
                  <a:gd name="connsiteY5" fmla="*/ 264410 h 274980"/>
                  <a:gd name="connsiteX6" fmla="*/ 63425 w 218462"/>
                  <a:gd name="connsiteY6" fmla="*/ 274980 h 274980"/>
                  <a:gd name="connsiteX7" fmla="*/ 155038 w 218462"/>
                  <a:gd name="connsiteY7" fmla="*/ 274980 h 274980"/>
                  <a:gd name="connsiteX8" fmla="*/ 165608 w 218462"/>
                  <a:gd name="connsiteY8" fmla="*/ 264410 h 274980"/>
                  <a:gd name="connsiteX9" fmla="*/ 165608 w 218462"/>
                  <a:gd name="connsiteY9" fmla="*/ 236080 h 274980"/>
                  <a:gd name="connsiteX10" fmla="*/ 193797 w 218462"/>
                  <a:gd name="connsiteY10" fmla="*/ 204368 h 274980"/>
                  <a:gd name="connsiteX11" fmla="*/ 193797 w 218462"/>
                  <a:gd name="connsiteY11" fmla="*/ 186750 h 274980"/>
                  <a:gd name="connsiteX12" fmla="*/ 218462 w 218462"/>
                  <a:gd name="connsiteY12" fmla="*/ 117899 h 274980"/>
                  <a:gd name="connsiteX13" fmla="*/ 109231 w 218462"/>
                  <a:gd name="connsiteY13" fmla="*/ 0 h 274980"/>
                  <a:gd name="connsiteX14" fmla="*/ 175016 w 218462"/>
                  <a:gd name="connsiteY14" fmla="*/ 176567 h 274980"/>
                  <a:gd name="connsiteX15" fmla="*/ 172656 w 218462"/>
                  <a:gd name="connsiteY15" fmla="*/ 183226 h 274980"/>
                  <a:gd name="connsiteX16" fmla="*/ 172656 w 218462"/>
                  <a:gd name="connsiteY16" fmla="*/ 204368 h 274980"/>
                  <a:gd name="connsiteX17" fmla="*/ 162584 w 218462"/>
                  <a:gd name="connsiteY17" fmla="*/ 214939 h 274980"/>
                  <a:gd name="connsiteX18" fmla="*/ 162085 w 218462"/>
                  <a:gd name="connsiteY18" fmla="*/ 214939 h 274980"/>
                  <a:gd name="connsiteX19" fmla="*/ 155038 w 218462"/>
                  <a:gd name="connsiteY19" fmla="*/ 214939 h 274980"/>
                  <a:gd name="connsiteX20" fmla="*/ 144467 w 218462"/>
                  <a:gd name="connsiteY20" fmla="*/ 225509 h 274980"/>
                  <a:gd name="connsiteX21" fmla="*/ 144467 w 218462"/>
                  <a:gd name="connsiteY21" fmla="*/ 253698 h 274980"/>
                  <a:gd name="connsiteX22" fmla="*/ 130373 w 218462"/>
                  <a:gd name="connsiteY22" fmla="*/ 253698 h 274980"/>
                  <a:gd name="connsiteX23" fmla="*/ 130373 w 218462"/>
                  <a:gd name="connsiteY23" fmla="*/ 232557 h 274980"/>
                  <a:gd name="connsiteX24" fmla="*/ 116278 w 218462"/>
                  <a:gd name="connsiteY24" fmla="*/ 232557 h 274980"/>
                  <a:gd name="connsiteX25" fmla="*/ 116278 w 218462"/>
                  <a:gd name="connsiteY25" fmla="*/ 253698 h 274980"/>
                  <a:gd name="connsiteX26" fmla="*/ 102184 w 218462"/>
                  <a:gd name="connsiteY26" fmla="*/ 253698 h 274980"/>
                  <a:gd name="connsiteX27" fmla="*/ 102184 w 218462"/>
                  <a:gd name="connsiteY27" fmla="*/ 232557 h 274980"/>
                  <a:gd name="connsiteX28" fmla="*/ 88090 w 218462"/>
                  <a:gd name="connsiteY28" fmla="*/ 232557 h 274980"/>
                  <a:gd name="connsiteX29" fmla="*/ 88090 w 218462"/>
                  <a:gd name="connsiteY29" fmla="*/ 253698 h 274980"/>
                  <a:gd name="connsiteX30" fmla="*/ 73995 w 218462"/>
                  <a:gd name="connsiteY30" fmla="*/ 253698 h 274980"/>
                  <a:gd name="connsiteX31" fmla="*/ 73995 w 218462"/>
                  <a:gd name="connsiteY31" fmla="*/ 225509 h 274980"/>
                  <a:gd name="connsiteX32" fmla="*/ 63425 w 218462"/>
                  <a:gd name="connsiteY32" fmla="*/ 214939 h 274980"/>
                  <a:gd name="connsiteX33" fmla="*/ 56377 w 218462"/>
                  <a:gd name="connsiteY33" fmla="*/ 214939 h 274980"/>
                  <a:gd name="connsiteX34" fmla="*/ 45807 w 218462"/>
                  <a:gd name="connsiteY34" fmla="*/ 204867 h 274980"/>
                  <a:gd name="connsiteX35" fmla="*/ 45807 w 218462"/>
                  <a:gd name="connsiteY35" fmla="*/ 204368 h 274980"/>
                  <a:gd name="connsiteX36" fmla="*/ 45807 w 218462"/>
                  <a:gd name="connsiteY36" fmla="*/ 183226 h 274980"/>
                  <a:gd name="connsiteX37" fmla="*/ 43446 w 218462"/>
                  <a:gd name="connsiteY37" fmla="*/ 176567 h 274980"/>
                  <a:gd name="connsiteX38" fmla="*/ 21142 w 218462"/>
                  <a:gd name="connsiteY38" fmla="*/ 118040 h 274980"/>
                  <a:gd name="connsiteX39" fmla="*/ 109231 w 218462"/>
                  <a:gd name="connsiteY39" fmla="*/ 21142 h 274980"/>
                  <a:gd name="connsiteX40" fmla="*/ 197321 w 218462"/>
                  <a:gd name="connsiteY40" fmla="*/ 118040 h 274980"/>
                  <a:gd name="connsiteX41" fmla="*/ 175016 w 218462"/>
                  <a:gd name="connsiteY41" fmla="*/ 176567 h 27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8462" h="274980">
                    <a:moveTo>
                      <a:pt x="109231" y="0"/>
                    </a:moveTo>
                    <a:cubicBezTo>
                      <a:pt x="49013" y="0"/>
                      <a:pt x="0" y="52854"/>
                      <a:pt x="0" y="118040"/>
                    </a:cubicBezTo>
                    <a:cubicBezTo>
                      <a:pt x="0" y="143868"/>
                      <a:pt x="7400" y="164657"/>
                      <a:pt x="24665" y="186891"/>
                    </a:cubicBezTo>
                    <a:lnTo>
                      <a:pt x="24665" y="204509"/>
                    </a:lnTo>
                    <a:cubicBezTo>
                      <a:pt x="24399" y="220797"/>
                      <a:pt x="36647" y="234576"/>
                      <a:pt x="52854" y="236221"/>
                    </a:cubicBezTo>
                    <a:lnTo>
                      <a:pt x="52854" y="264410"/>
                    </a:lnTo>
                    <a:cubicBezTo>
                      <a:pt x="52854" y="270248"/>
                      <a:pt x="57586" y="274980"/>
                      <a:pt x="63425" y="274980"/>
                    </a:cubicBezTo>
                    <a:lnTo>
                      <a:pt x="155038" y="274980"/>
                    </a:lnTo>
                    <a:cubicBezTo>
                      <a:pt x="160876" y="274980"/>
                      <a:pt x="165608" y="270248"/>
                      <a:pt x="165608" y="264410"/>
                    </a:cubicBezTo>
                    <a:lnTo>
                      <a:pt x="165608" y="236080"/>
                    </a:lnTo>
                    <a:cubicBezTo>
                      <a:pt x="181815" y="234435"/>
                      <a:pt x="194063" y="220656"/>
                      <a:pt x="193797" y="204368"/>
                    </a:cubicBezTo>
                    <a:lnTo>
                      <a:pt x="193797" y="186750"/>
                    </a:lnTo>
                    <a:cubicBezTo>
                      <a:pt x="211063" y="164516"/>
                      <a:pt x="218462" y="143727"/>
                      <a:pt x="218462" y="117899"/>
                    </a:cubicBezTo>
                    <a:cubicBezTo>
                      <a:pt x="218462" y="52854"/>
                      <a:pt x="169449" y="0"/>
                      <a:pt x="109231" y="0"/>
                    </a:cubicBezTo>
                    <a:close/>
                    <a:moveTo>
                      <a:pt x="175016" y="176567"/>
                    </a:moveTo>
                    <a:cubicBezTo>
                      <a:pt x="173489" y="178450"/>
                      <a:pt x="172655" y="180801"/>
                      <a:pt x="172656" y="183226"/>
                    </a:cubicBezTo>
                    <a:lnTo>
                      <a:pt x="172656" y="204368"/>
                    </a:lnTo>
                    <a:cubicBezTo>
                      <a:pt x="172793" y="210068"/>
                      <a:pt x="168284" y="214801"/>
                      <a:pt x="162584" y="214939"/>
                    </a:cubicBezTo>
                    <a:cubicBezTo>
                      <a:pt x="162418" y="214942"/>
                      <a:pt x="162251" y="214942"/>
                      <a:pt x="162085" y="214939"/>
                    </a:cubicBezTo>
                    <a:lnTo>
                      <a:pt x="155038" y="214939"/>
                    </a:lnTo>
                    <a:cubicBezTo>
                      <a:pt x="149199" y="214939"/>
                      <a:pt x="144467" y="219671"/>
                      <a:pt x="144467" y="225509"/>
                    </a:cubicBezTo>
                    <a:lnTo>
                      <a:pt x="144467" y="253698"/>
                    </a:lnTo>
                    <a:lnTo>
                      <a:pt x="130373" y="253698"/>
                    </a:lnTo>
                    <a:lnTo>
                      <a:pt x="130373" y="232557"/>
                    </a:lnTo>
                    <a:lnTo>
                      <a:pt x="116278" y="232557"/>
                    </a:lnTo>
                    <a:lnTo>
                      <a:pt x="116278" y="253698"/>
                    </a:lnTo>
                    <a:lnTo>
                      <a:pt x="102184" y="253698"/>
                    </a:lnTo>
                    <a:lnTo>
                      <a:pt x="102184" y="232557"/>
                    </a:lnTo>
                    <a:lnTo>
                      <a:pt x="88090" y="232557"/>
                    </a:lnTo>
                    <a:lnTo>
                      <a:pt x="88090" y="253698"/>
                    </a:lnTo>
                    <a:lnTo>
                      <a:pt x="73995" y="253698"/>
                    </a:lnTo>
                    <a:lnTo>
                      <a:pt x="73995" y="225509"/>
                    </a:lnTo>
                    <a:cubicBezTo>
                      <a:pt x="73995" y="219671"/>
                      <a:pt x="69263" y="214939"/>
                      <a:pt x="63425" y="214939"/>
                    </a:cubicBezTo>
                    <a:lnTo>
                      <a:pt x="56377" y="214939"/>
                    </a:lnTo>
                    <a:cubicBezTo>
                      <a:pt x="50677" y="215076"/>
                      <a:pt x="45944" y="210567"/>
                      <a:pt x="45807" y="204867"/>
                    </a:cubicBezTo>
                    <a:cubicBezTo>
                      <a:pt x="45803" y="204701"/>
                      <a:pt x="45803" y="204534"/>
                      <a:pt x="45807" y="204368"/>
                    </a:cubicBezTo>
                    <a:lnTo>
                      <a:pt x="45807" y="183226"/>
                    </a:lnTo>
                    <a:cubicBezTo>
                      <a:pt x="45807" y="180801"/>
                      <a:pt x="44973" y="178450"/>
                      <a:pt x="43446" y="176567"/>
                    </a:cubicBezTo>
                    <a:cubicBezTo>
                      <a:pt x="27590" y="157011"/>
                      <a:pt x="21142" y="140062"/>
                      <a:pt x="21142" y="118040"/>
                    </a:cubicBezTo>
                    <a:cubicBezTo>
                      <a:pt x="21142" y="64623"/>
                      <a:pt x="60641" y="21142"/>
                      <a:pt x="109231" y="21142"/>
                    </a:cubicBezTo>
                    <a:cubicBezTo>
                      <a:pt x="157821" y="21142"/>
                      <a:pt x="197321" y="64623"/>
                      <a:pt x="197321" y="118040"/>
                    </a:cubicBezTo>
                    <a:cubicBezTo>
                      <a:pt x="197321" y="140062"/>
                      <a:pt x="190873" y="157011"/>
                      <a:pt x="175016" y="176567"/>
                    </a:cubicBezTo>
                    <a:close/>
                  </a:path>
                </a:pathLst>
              </a:custGeom>
              <a:solidFill>
                <a:schemeClr val="bg1"/>
              </a:solidFill>
              <a:ln w="3473" cap="flat">
                <a:noFill/>
                <a:prstDash val="solid"/>
                <a:miter/>
              </a:ln>
            </p:spPr>
            <p:txBody>
              <a:bodyPr rtlCol="0" anchor="ctr"/>
              <a:lstStyle/>
              <a:p>
                <a:endParaRPr lang="zh-CN" altLang="en-US"/>
              </a:p>
            </p:txBody>
          </p:sp>
        </p:grpSp>
        <p:sp>
          <p:nvSpPr>
            <p:cNvPr id="39" name="椭圆 38">
              <a:extLst>
                <a:ext uri="{FF2B5EF4-FFF2-40B4-BE49-F238E27FC236}">
                  <a16:creationId xmlns:a16="http://schemas.microsoft.com/office/drawing/2014/main" xmlns="" id="{E74AD442-4DBE-47FD-B4D4-ABF31818206B}"/>
                </a:ext>
              </a:extLst>
            </p:cNvPr>
            <p:cNvSpPr/>
            <p:nvPr/>
          </p:nvSpPr>
          <p:spPr>
            <a:xfrm>
              <a:off x="625907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xmlns="" id="{B4D8993B-5FCA-4BBE-9E7D-1F79548D9D94}"/>
              </a:ext>
            </a:extLst>
          </p:cNvPr>
          <p:cNvGrpSpPr/>
          <p:nvPr/>
        </p:nvGrpSpPr>
        <p:grpSpPr>
          <a:xfrm>
            <a:off x="10020253" y="4277474"/>
            <a:ext cx="554714" cy="554714"/>
            <a:chOff x="10020253" y="4277474"/>
            <a:chExt cx="554714" cy="554714"/>
          </a:xfrm>
        </p:grpSpPr>
        <p:grpSp>
          <p:nvGrpSpPr>
            <p:cNvPr id="44" name="图形 21" descr="奖章">
              <a:extLst>
                <a:ext uri="{FF2B5EF4-FFF2-40B4-BE49-F238E27FC236}">
                  <a16:creationId xmlns:a16="http://schemas.microsoft.com/office/drawing/2014/main" xmlns="" id="{F739556E-D2EB-45A5-96AD-A2B3B0BB1A9E}"/>
                </a:ext>
              </a:extLst>
            </p:cNvPr>
            <p:cNvGrpSpPr/>
            <p:nvPr/>
          </p:nvGrpSpPr>
          <p:grpSpPr>
            <a:xfrm>
              <a:off x="10195420" y="4429744"/>
              <a:ext cx="204380" cy="281336"/>
              <a:chOff x="2668588" y="4374141"/>
              <a:chExt cx="543877" cy="748665"/>
            </a:xfrm>
            <a:solidFill>
              <a:schemeClr val="bg1"/>
            </a:solidFill>
          </p:grpSpPr>
          <p:sp>
            <p:nvSpPr>
              <p:cNvPr id="45" name="图形 21" descr="奖章">
                <a:extLst>
                  <a:ext uri="{FF2B5EF4-FFF2-40B4-BE49-F238E27FC236}">
                    <a16:creationId xmlns:a16="http://schemas.microsoft.com/office/drawing/2014/main" xmlns="" id="{C987C413-95F2-40DC-AAD0-601F49C8B661}"/>
                  </a:ext>
                </a:extLst>
              </p:cNvPr>
              <p:cNvSpPr/>
              <p:nvPr/>
            </p:nvSpPr>
            <p:spPr>
              <a:xfrm>
                <a:off x="2827656" y="4799909"/>
                <a:ext cx="224789" cy="225742"/>
              </a:xfrm>
              <a:custGeom>
                <a:avLst/>
                <a:gdLst>
                  <a:gd name="connsiteX0" fmla="*/ 112395 w 224789"/>
                  <a:gd name="connsiteY0" fmla="*/ 0 h 225742"/>
                  <a:gd name="connsiteX1" fmla="*/ 0 w 224789"/>
                  <a:gd name="connsiteY1" fmla="*/ 112395 h 225742"/>
                  <a:gd name="connsiteX2" fmla="*/ 112395 w 224789"/>
                  <a:gd name="connsiteY2" fmla="*/ 225742 h 225742"/>
                  <a:gd name="connsiteX3" fmla="*/ 224790 w 224789"/>
                  <a:gd name="connsiteY3" fmla="*/ 113348 h 225742"/>
                  <a:gd name="connsiteX4" fmla="*/ 112395 w 224789"/>
                  <a:gd name="connsiteY4" fmla="*/ 0 h 2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89" h="225742">
                    <a:moveTo>
                      <a:pt x="112395" y="0"/>
                    </a:moveTo>
                    <a:cubicBezTo>
                      <a:pt x="50482" y="0"/>
                      <a:pt x="0" y="50482"/>
                      <a:pt x="0" y="112395"/>
                    </a:cubicBezTo>
                    <a:cubicBezTo>
                      <a:pt x="0" y="174307"/>
                      <a:pt x="50482" y="225742"/>
                      <a:pt x="112395" y="225742"/>
                    </a:cubicBezTo>
                    <a:cubicBezTo>
                      <a:pt x="174308" y="225742"/>
                      <a:pt x="224790" y="175260"/>
                      <a:pt x="224790" y="113348"/>
                    </a:cubicBezTo>
                    <a:cubicBezTo>
                      <a:pt x="224790" y="51435"/>
                      <a:pt x="174308" y="0"/>
                      <a:pt x="112395" y="0"/>
                    </a:cubicBezTo>
                  </a:path>
                </a:pathLst>
              </a:custGeom>
              <a:solidFill>
                <a:schemeClr val="bg1"/>
              </a:solidFill>
              <a:ln w="9525" cap="flat">
                <a:noFill/>
                <a:prstDash val="solid"/>
                <a:miter/>
              </a:ln>
            </p:spPr>
            <p:txBody>
              <a:bodyPr rtlCol="0" anchor="ctr"/>
              <a:lstStyle/>
              <a:p>
                <a:endParaRPr lang="zh-CN" altLang="en-US"/>
              </a:p>
            </p:txBody>
          </p:sp>
          <p:sp>
            <p:nvSpPr>
              <p:cNvPr id="46" name="图形 21" descr="奖章">
                <a:extLst>
                  <a:ext uri="{FF2B5EF4-FFF2-40B4-BE49-F238E27FC236}">
                    <a16:creationId xmlns:a16="http://schemas.microsoft.com/office/drawing/2014/main" xmlns="" id="{77BD7EDF-397C-4C6D-BC54-6108425AE94F}"/>
                  </a:ext>
                </a:extLst>
              </p:cNvPr>
              <p:cNvSpPr/>
              <p:nvPr/>
            </p:nvSpPr>
            <p:spPr>
              <a:xfrm>
                <a:off x="2730501" y="4703706"/>
                <a:ext cx="419100" cy="419100"/>
              </a:xfrm>
              <a:custGeom>
                <a:avLst/>
                <a:gdLst>
                  <a:gd name="connsiteX0" fmla="*/ 209550 w 419100"/>
                  <a:gd name="connsiteY0" fmla="*/ 0 h 419100"/>
                  <a:gd name="connsiteX1" fmla="*/ 0 w 419100"/>
                  <a:gd name="connsiteY1" fmla="*/ 209550 h 419100"/>
                  <a:gd name="connsiteX2" fmla="*/ 209550 w 419100"/>
                  <a:gd name="connsiteY2" fmla="*/ 419100 h 419100"/>
                  <a:gd name="connsiteX3" fmla="*/ 419100 w 419100"/>
                  <a:gd name="connsiteY3" fmla="*/ 209550 h 419100"/>
                  <a:gd name="connsiteX4" fmla="*/ 209550 w 419100"/>
                  <a:gd name="connsiteY4" fmla="*/ 0 h 419100"/>
                  <a:gd name="connsiteX5" fmla="*/ 209550 w 419100"/>
                  <a:gd name="connsiteY5" fmla="*/ 361950 h 419100"/>
                  <a:gd name="connsiteX6" fmla="*/ 57150 w 419100"/>
                  <a:gd name="connsiteY6" fmla="*/ 209550 h 419100"/>
                  <a:gd name="connsiteX7" fmla="*/ 209550 w 419100"/>
                  <a:gd name="connsiteY7" fmla="*/ 57150 h 419100"/>
                  <a:gd name="connsiteX8" fmla="*/ 361950 w 419100"/>
                  <a:gd name="connsiteY8" fmla="*/ 209550 h 419100"/>
                  <a:gd name="connsiteX9" fmla="*/ 209550 w 419100"/>
                  <a:gd name="connsiteY9" fmla="*/ 36195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100" h="419100">
                    <a:moveTo>
                      <a:pt x="209550" y="0"/>
                    </a:moveTo>
                    <a:cubicBezTo>
                      <a:pt x="94298" y="0"/>
                      <a:pt x="0" y="94298"/>
                      <a:pt x="0" y="209550"/>
                    </a:cubicBezTo>
                    <a:cubicBezTo>
                      <a:pt x="0" y="324803"/>
                      <a:pt x="94298" y="419100"/>
                      <a:pt x="209550" y="419100"/>
                    </a:cubicBezTo>
                    <a:cubicBezTo>
                      <a:pt x="324803" y="419100"/>
                      <a:pt x="419100" y="324803"/>
                      <a:pt x="419100" y="209550"/>
                    </a:cubicBezTo>
                    <a:cubicBezTo>
                      <a:pt x="419100" y="94298"/>
                      <a:pt x="324803" y="0"/>
                      <a:pt x="209550" y="0"/>
                    </a:cubicBezTo>
                    <a:moveTo>
                      <a:pt x="209550" y="361950"/>
                    </a:moveTo>
                    <a:cubicBezTo>
                      <a:pt x="125730" y="361950"/>
                      <a:pt x="57150" y="293370"/>
                      <a:pt x="57150" y="209550"/>
                    </a:cubicBezTo>
                    <a:cubicBezTo>
                      <a:pt x="57150" y="125730"/>
                      <a:pt x="125730" y="57150"/>
                      <a:pt x="209550" y="57150"/>
                    </a:cubicBezTo>
                    <a:cubicBezTo>
                      <a:pt x="293370" y="57150"/>
                      <a:pt x="361950" y="125730"/>
                      <a:pt x="361950" y="209550"/>
                    </a:cubicBezTo>
                    <a:cubicBezTo>
                      <a:pt x="361950" y="293370"/>
                      <a:pt x="293370" y="361950"/>
                      <a:pt x="209550" y="361950"/>
                    </a:cubicBezTo>
                  </a:path>
                </a:pathLst>
              </a:custGeom>
              <a:solidFill>
                <a:schemeClr val="bg1"/>
              </a:solidFill>
              <a:ln w="9525" cap="flat">
                <a:noFill/>
                <a:prstDash val="solid"/>
                <a:miter/>
              </a:ln>
            </p:spPr>
            <p:txBody>
              <a:bodyPr rtlCol="0" anchor="ctr"/>
              <a:lstStyle/>
              <a:p>
                <a:endParaRPr lang="zh-CN" altLang="en-US"/>
              </a:p>
            </p:txBody>
          </p:sp>
          <p:sp>
            <p:nvSpPr>
              <p:cNvPr id="47" name="图形 21" descr="奖章">
                <a:extLst>
                  <a:ext uri="{FF2B5EF4-FFF2-40B4-BE49-F238E27FC236}">
                    <a16:creationId xmlns:a16="http://schemas.microsoft.com/office/drawing/2014/main" xmlns="" id="{20F23726-1FC4-48AD-AD37-CC4E761A472A}"/>
                  </a:ext>
                </a:extLst>
              </p:cNvPr>
              <p:cNvSpPr/>
              <p:nvPr/>
            </p:nvSpPr>
            <p:spPr>
              <a:xfrm>
                <a:off x="2991486" y="4374141"/>
                <a:ext cx="220979" cy="344805"/>
              </a:xfrm>
              <a:custGeom>
                <a:avLst/>
                <a:gdLst>
                  <a:gd name="connsiteX0" fmla="*/ 0 w 220979"/>
                  <a:gd name="connsiteY0" fmla="*/ 296228 h 344805"/>
                  <a:gd name="connsiteX1" fmla="*/ 103823 w 220979"/>
                  <a:gd name="connsiteY1" fmla="*/ 344805 h 344805"/>
                  <a:gd name="connsiteX2" fmla="*/ 220980 w 220979"/>
                  <a:gd name="connsiteY2" fmla="*/ 80010 h 344805"/>
                  <a:gd name="connsiteX3" fmla="*/ 167640 w 220979"/>
                  <a:gd name="connsiteY3" fmla="*/ 0 h 344805"/>
                  <a:gd name="connsiteX4" fmla="*/ 133350 w 220979"/>
                  <a:gd name="connsiteY4" fmla="*/ 0 h 344805"/>
                  <a:gd name="connsiteX5" fmla="*/ 59055 w 220979"/>
                  <a:gd name="connsiteY5" fmla="*/ 162878 h 344805"/>
                  <a:gd name="connsiteX6" fmla="*/ 0 w 220979"/>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79" h="344805">
                    <a:moveTo>
                      <a:pt x="0" y="296228"/>
                    </a:moveTo>
                    <a:cubicBezTo>
                      <a:pt x="38100" y="304800"/>
                      <a:pt x="73342" y="320993"/>
                      <a:pt x="103823" y="344805"/>
                    </a:cubicBezTo>
                    <a:lnTo>
                      <a:pt x="220980" y="80010"/>
                    </a:lnTo>
                    <a:lnTo>
                      <a:pt x="167640" y="0"/>
                    </a:lnTo>
                    <a:lnTo>
                      <a:pt x="133350" y="0"/>
                    </a:lnTo>
                    <a:lnTo>
                      <a:pt x="59055" y="162878"/>
                    </a:lnTo>
                    <a:lnTo>
                      <a:pt x="0" y="296228"/>
                    </a:lnTo>
                    <a:close/>
                  </a:path>
                </a:pathLst>
              </a:custGeom>
              <a:solidFill>
                <a:schemeClr val="bg1"/>
              </a:solidFill>
              <a:ln w="9525" cap="flat">
                <a:noFill/>
                <a:prstDash val="solid"/>
                <a:miter/>
              </a:ln>
            </p:spPr>
            <p:txBody>
              <a:bodyPr rtlCol="0" anchor="ctr"/>
              <a:lstStyle/>
              <a:p>
                <a:endParaRPr lang="zh-CN" altLang="en-US"/>
              </a:p>
            </p:txBody>
          </p:sp>
          <p:sp>
            <p:nvSpPr>
              <p:cNvPr id="48" name="图形 21" descr="奖章">
                <a:extLst>
                  <a:ext uri="{FF2B5EF4-FFF2-40B4-BE49-F238E27FC236}">
                    <a16:creationId xmlns:a16="http://schemas.microsoft.com/office/drawing/2014/main" xmlns="" id="{CDE4287E-28FF-4331-B1B2-9086A767B5B6}"/>
                  </a:ext>
                </a:extLst>
              </p:cNvPr>
              <p:cNvSpPr/>
              <p:nvPr/>
            </p:nvSpPr>
            <p:spPr>
              <a:xfrm>
                <a:off x="2668588" y="4374141"/>
                <a:ext cx="220027" cy="344805"/>
              </a:xfrm>
              <a:custGeom>
                <a:avLst/>
                <a:gdLst>
                  <a:gd name="connsiteX0" fmla="*/ 220027 w 220027"/>
                  <a:gd name="connsiteY0" fmla="*/ 296228 h 344805"/>
                  <a:gd name="connsiteX1" fmla="*/ 160973 w 220027"/>
                  <a:gd name="connsiteY1" fmla="*/ 162878 h 344805"/>
                  <a:gd name="connsiteX2" fmla="*/ 86678 w 220027"/>
                  <a:gd name="connsiteY2" fmla="*/ 0 h 344805"/>
                  <a:gd name="connsiteX3" fmla="*/ 52388 w 220027"/>
                  <a:gd name="connsiteY3" fmla="*/ 0 h 344805"/>
                  <a:gd name="connsiteX4" fmla="*/ 0 w 220027"/>
                  <a:gd name="connsiteY4" fmla="*/ 80010 h 344805"/>
                  <a:gd name="connsiteX5" fmla="*/ 117157 w 220027"/>
                  <a:gd name="connsiteY5" fmla="*/ 344805 h 344805"/>
                  <a:gd name="connsiteX6" fmla="*/ 220027 w 220027"/>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027" h="344805">
                    <a:moveTo>
                      <a:pt x="220027" y="296228"/>
                    </a:moveTo>
                    <a:lnTo>
                      <a:pt x="160973" y="162878"/>
                    </a:lnTo>
                    <a:lnTo>
                      <a:pt x="86678" y="0"/>
                    </a:lnTo>
                    <a:lnTo>
                      <a:pt x="52388" y="0"/>
                    </a:lnTo>
                    <a:lnTo>
                      <a:pt x="0" y="80010"/>
                    </a:lnTo>
                    <a:lnTo>
                      <a:pt x="117157" y="344805"/>
                    </a:lnTo>
                    <a:cubicBezTo>
                      <a:pt x="146685" y="321945"/>
                      <a:pt x="181927" y="304800"/>
                      <a:pt x="220027" y="296228"/>
                    </a:cubicBezTo>
                  </a:path>
                </a:pathLst>
              </a:custGeom>
              <a:solidFill>
                <a:schemeClr val="bg1"/>
              </a:solidFill>
              <a:ln w="9525" cap="flat">
                <a:noFill/>
                <a:prstDash val="solid"/>
                <a:miter/>
              </a:ln>
            </p:spPr>
            <p:txBody>
              <a:bodyPr rtlCol="0" anchor="ctr"/>
              <a:lstStyle/>
              <a:p>
                <a:endParaRPr lang="zh-CN" altLang="en-US"/>
              </a:p>
            </p:txBody>
          </p:sp>
          <p:sp>
            <p:nvSpPr>
              <p:cNvPr id="49" name="图形 21" descr="奖章">
                <a:extLst>
                  <a:ext uri="{FF2B5EF4-FFF2-40B4-BE49-F238E27FC236}">
                    <a16:creationId xmlns:a16="http://schemas.microsoft.com/office/drawing/2014/main" xmlns="" id="{46502930-C64D-414F-ACB1-32872C41CBBF}"/>
                  </a:ext>
                </a:extLst>
              </p:cNvPr>
              <p:cNvSpPr/>
              <p:nvPr/>
            </p:nvSpPr>
            <p:spPr>
              <a:xfrm>
                <a:off x="2797176" y="4375094"/>
                <a:ext cx="285750" cy="114299"/>
              </a:xfrm>
              <a:custGeom>
                <a:avLst/>
                <a:gdLst>
                  <a:gd name="connsiteX0" fmla="*/ 233363 w 285750"/>
                  <a:gd name="connsiteY0" fmla="*/ 114300 h 114299"/>
                  <a:gd name="connsiteX1" fmla="*/ 285750 w 285750"/>
                  <a:gd name="connsiteY1" fmla="*/ 0 h 114299"/>
                  <a:gd name="connsiteX2" fmla="*/ 0 w 285750"/>
                  <a:gd name="connsiteY2" fmla="*/ 0 h 114299"/>
                  <a:gd name="connsiteX3" fmla="*/ 52388 w 285750"/>
                  <a:gd name="connsiteY3" fmla="*/ 114300 h 114299"/>
                </a:gdLst>
                <a:ahLst/>
                <a:cxnLst>
                  <a:cxn ang="0">
                    <a:pos x="connsiteX0" y="connsiteY0"/>
                  </a:cxn>
                  <a:cxn ang="0">
                    <a:pos x="connsiteX1" y="connsiteY1"/>
                  </a:cxn>
                  <a:cxn ang="0">
                    <a:pos x="connsiteX2" y="connsiteY2"/>
                  </a:cxn>
                  <a:cxn ang="0">
                    <a:pos x="connsiteX3" y="connsiteY3"/>
                  </a:cxn>
                </a:cxnLst>
                <a:rect l="l" t="t" r="r" b="b"/>
                <a:pathLst>
                  <a:path w="285750" h="114299">
                    <a:moveTo>
                      <a:pt x="233363" y="114300"/>
                    </a:moveTo>
                    <a:lnTo>
                      <a:pt x="285750" y="0"/>
                    </a:lnTo>
                    <a:lnTo>
                      <a:pt x="0" y="0"/>
                    </a:lnTo>
                    <a:lnTo>
                      <a:pt x="52388" y="114300"/>
                    </a:lnTo>
                    <a:close/>
                  </a:path>
                </a:pathLst>
              </a:custGeom>
              <a:solidFill>
                <a:schemeClr val="bg1"/>
              </a:solidFill>
              <a:ln w="9525" cap="flat">
                <a:noFill/>
                <a:prstDash val="solid"/>
                <a:miter/>
              </a:ln>
            </p:spPr>
            <p:txBody>
              <a:bodyPr rtlCol="0" anchor="ctr"/>
              <a:lstStyle/>
              <a:p>
                <a:endParaRPr lang="zh-CN" altLang="en-US"/>
              </a:p>
            </p:txBody>
          </p:sp>
        </p:grpSp>
        <p:sp>
          <p:nvSpPr>
            <p:cNvPr id="52" name="椭圆 51">
              <a:extLst>
                <a:ext uri="{FF2B5EF4-FFF2-40B4-BE49-F238E27FC236}">
                  <a16:creationId xmlns:a16="http://schemas.microsoft.com/office/drawing/2014/main" xmlns="" id="{F1D57426-4507-493F-A954-A9BA046A8B65}"/>
                </a:ext>
              </a:extLst>
            </p:cNvPr>
            <p:cNvSpPr/>
            <p:nvPr/>
          </p:nvSpPr>
          <p:spPr>
            <a:xfrm>
              <a:off x="10020253" y="4277474"/>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a:extLst>
              <a:ext uri="{FF2B5EF4-FFF2-40B4-BE49-F238E27FC236}">
                <a16:creationId xmlns:a16="http://schemas.microsoft.com/office/drawing/2014/main" xmlns="" id="{FC92F891-B341-4B39-97E1-2AFF7A6BB4E1}"/>
              </a:ext>
            </a:extLst>
          </p:cNvPr>
          <p:cNvSpPr txBox="1"/>
          <p:nvPr/>
        </p:nvSpPr>
        <p:spPr>
          <a:xfrm flipH="1">
            <a:off x="1104750" y="5075719"/>
            <a:ext cx="1579278" cy="246221"/>
          </a:xfrm>
          <a:prstGeom prst="rect">
            <a:avLst/>
          </a:prstGeom>
          <a:noFill/>
        </p:spPr>
        <p:txBody>
          <a:bodyPr wrap="none" rtlCol="0">
            <a:spAutoFit/>
          </a:bodyPr>
          <a:lstStyle/>
          <a:p>
            <a:pPr algn="ct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58" name="文本框 57">
            <a:extLst>
              <a:ext uri="{FF2B5EF4-FFF2-40B4-BE49-F238E27FC236}">
                <a16:creationId xmlns:a16="http://schemas.microsoft.com/office/drawing/2014/main" xmlns="" id="{3FA588C7-5918-40A4-AEFE-B5EE959CEC81}"/>
              </a:ext>
            </a:extLst>
          </p:cNvPr>
          <p:cNvSpPr txBox="1"/>
          <p:nvPr/>
        </p:nvSpPr>
        <p:spPr>
          <a:xfrm flipH="1">
            <a:off x="3205555" y="5075719"/>
            <a:ext cx="1579278" cy="246221"/>
          </a:xfrm>
          <a:prstGeom prst="rect">
            <a:avLst/>
          </a:prstGeom>
          <a:noFill/>
        </p:spPr>
        <p:txBody>
          <a:bodyPr wrap="none" rtlCol="0">
            <a:spAutoFit/>
          </a:bodyPr>
          <a:lstStyle/>
          <a:p>
            <a:pPr algn="ct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59" name="文本框 58">
            <a:extLst>
              <a:ext uri="{FF2B5EF4-FFF2-40B4-BE49-F238E27FC236}">
                <a16:creationId xmlns:a16="http://schemas.microsoft.com/office/drawing/2014/main" xmlns="" id="{B31584EF-AFC4-4C23-B327-A896D7CC6419}"/>
              </a:ext>
            </a:extLst>
          </p:cNvPr>
          <p:cNvSpPr txBox="1"/>
          <p:nvPr/>
        </p:nvSpPr>
        <p:spPr>
          <a:xfrm flipH="1">
            <a:off x="5306360" y="5075719"/>
            <a:ext cx="1579278" cy="246221"/>
          </a:xfrm>
          <a:prstGeom prst="rect">
            <a:avLst/>
          </a:prstGeom>
          <a:noFill/>
        </p:spPr>
        <p:txBody>
          <a:bodyPr wrap="none" rtlCol="0">
            <a:spAutoFit/>
          </a:bodyPr>
          <a:lstStyle/>
          <a:p>
            <a:pPr algn="ct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60" name="文本框 59">
            <a:extLst>
              <a:ext uri="{FF2B5EF4-FFF2-40B4-BE49-F238E27FC236}">
                <a16:creationId xmlns:a16="http://schemas.microsoft.com/office/drawing/2014/main" xmlns="" id="{339E4EDC-C3FF-40B7-9252-00A4DF51129F}"/>
              </a:ext>
            </a:extLst>
          </p:cNvPr>
          <p:cNvSpPr txBox="1"/>
          <p:nvPr/>
        </p:nvSpPr>
        <p:spPr>
          <a:xfrm flipH="1">
            <a:off x="7401739" y="5075719"/>
            <a:ext cx="1579278" cy="246221"/>
          </a:xfrm>
          <a:prstGeom prst="rect">
            <a:avLst/>
          </a:prstGeom>
          <a:noFill/>
        </p:spPr>
        <p:txBody>
          <a:bodyPr wrap="none" rtlCol="0">
            <a:spAutoFit/>
          </a:bodyPr>
          <a:lstStyle/>
          <a:p>
            <a:pPr algn="ct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61" name="文本框 60">
            <a:extLst>
              <a:ext uri="{FF2B5EF4-FFF2-40B4-BE49-F238E27FC236}">
                <a16:creationId xmlns:a16="http://schemas.microsoft.com/office/drawing/2014/main" xmlns="" id="{C7D20DA9-0929-43AB-9A89-ED2709D86965}"/>
              </a:ext>
            </a:extLst>
          </p:cNvPr>
          <p:cNvSpPr txBox="1"/>
          <p:nvPr/>
        </p:nvSpPr>
        <p:spPr>
          <a:xfrm flipH="1">
            <a:off x="9497118" y="5075719"/>
            <a:ext cx="1579278" cy="246221"/>
          </a:xfrm>
          <a:prstGeom prst="rect">
            <a:avLst/>
          </a:prstGeom>
          <a:noFill/>
        </p:spPr>
        <p:txBody>
          <a:bodyPr wrap="none" rtlCol="0">
            <a:spAutoFit/>
          </a:bodyPr>
          <a:lstStyle/>
          <a:p>
            <a:pPr algn="ct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62" name="PA-文本框 10">
            <a:extLst>
              <a:ext uri="{FF2B5EF4-FFF2-40B4-BE49-F238E27FC236}">
                <a16:creationId xmlns:a16="http://schemas.microsoft.com/office/drawing/2014/main" xmlns="" id="{CFC5228C-08C3-404D-9217-B40F2A679D82}"/>
              </a:ext>
            </a:extLst>
          </p:cNvPr>
          <p:cNvSpPr txBox="1"/>
          <p:nvPr>
            <p:custDataLst>
              <p:tags r:id="rId1"/>
            </p:custDataLst>
          </p:nvPr>
        </p:nvSpPr>
        <p:spPr>
          <a:xfrm>
            <a:off x="792480" y="5677631"/>
            <a:ext cx="10607040"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63" name="矩形 4">
            <a:extLst>
              <a:ext uri="{FF2B5EF4-FFF2-40B4-BE49-F238E27FC236}">
                <a16:creationId xmlns:a16="http://schemas.microsoft.com/office/drawing/2014/main" xmlns="" id="{65A224A7-FBA2-4059-AC42-4CEC3E583970}"/>
              </a:ext>
            </a:extLst>
          </p:cNvPr>
          <p:cNvSpPr/>
          <p:nvPr/>
        </p:nvSpPr>
        <p:spPr>
          <a:xfrm>
            <a:off x="0" y="-14095"/>
            <a:ext cx="12192000" cy="2736975"/>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 name="connsiteX4" fmla="*/ 0 w 12192000"/>
              <a:gd name="connsiteY4" fmla="*/ 0 h 3429000"/>
              <a:gd name="connsiteX0" fmla="*/ 0 w 12192000"/>
              <a:gd name="connsiteY0" fmla="*/ 0 h 4554415"/>
              <a:gd name="connsiteX1" fmla="*/ 12192000 w 12192000"/>
              <a:gd name="connsiteY1" fmla="*/ 0 h 4554415"/>
              <a:gd name="connsiteX2" fmla="*/ 12192000 w 12192000"/>
              <a:gd name="connsiteY2" fmla="*/ 3429000 h 4554415"/>
              <a:gd name="connsiteX3" fmla="*/ 0 w 12192000"/>
              <a:gd name="connsiteY3" fmla="*/ 4554415 h 4554415"/>
              <a:gd name="connsiteX4" fmla="*/ 0 w 12192000"/>
              <a:gd name="connsiteY4" fmla="*/ 0 h 4554415"/>
              <a:gd name="connsiteX0" fmla="*/ 0 w 12192000"/>
              <a:gd name="connsiteY0" fmla="*/ 0 h 3431671"/>
              <a:gd name="connsiteX1" fmla="*/ 12192000 w 12192000"/>
              <a:gd name="connsiteY1" fmla="*/ 0 h 3431671"/>
              <a:gd name="connsiteX2" fmla="*/ 12192000 w 12192000"/>
              <a:gd name="connsiteY2" fmla="*/ 3429000 h 3431671"/>
              <a:gd name="connsiteX3" fmla="*/ 0 w 12192000"/>
              <a:gd name="connsiteY3" fmla="*/ 3431671 h 3431671"/>
              <a:gd name="connsiteX4" fmla="*/ 0 w 12192000"/>
              <a:gd name="connsiteY4" fmla="*/ 0 h 343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3431671">
                <a:moveTo>
                  <a:pt x="0" y="0"/>
                </a:moveTo>
                <a:lnTo>
                  <a:pt x="12192000" y="0"/>
                </a:lnTo>
                <a:lnTo>
                  <a:pt x="12192000" y="3429000"/>
                </a:lnTo>
                <a:lnTo>
                  <a:pt x="0" y="3431671"/>
                </a:lnTo>
                <a:lnTo>
                  <a:pt x="0" y="0"/>
                </a:lnTo>
                <a:close/>
              </a:path>
            </a:pathLst>
          </a:custGeom>
          <a:solidFill>
            <a:srgbClr val="111111">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a:extLst>
              <a:ext uri="{FF2B5EF4-FFF2-40B4-BE49-F238E27FC236}">
                <a16:creationId xmlns:a16="http://schemas.microsoft.com/office/drawing/2014/main" xmlns="" id="{1B18ECDB-0EFE-43F7-8347-A733E46CEB68}"/>
              </a:ext>
            </a:extLst>
          </p:cNvPr>
          <p:cNvSpPr txBox="1"/>
          <p:nvPr/>
        </p:nvSpPr>
        <p:spPr>
          <a:xfrm>
            <a:off x="3004519" y="1546024"/>
            <a:ext cx="6182962" cy="523220"/>
          </a:xfrm>
          <a:prstGeom prst="rect">
            <a:avLst/>
          </a:prstGeom>
          <a:noFill/>
        </p:spPr>
        <p:txBody>
          <a:bodyPr wrap="square" rtlCol="0">
            <a:spAutoFit/>
          </a:bodyPr>
          <a:lstStyle/>
          <a:p>
            <a:pPr algn="r"/>
            <a:r>
              <a:rPr lang="en-US" altLang="zh-CN" sz="2800" spc="300" dirty="0">
                <a:solidFill>
                  <a:schemeClr val="accent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a:t>
            </a: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cxnSp>
        <p:nvCxnSpPr>
          <p:cNvPr id="65" name="直接连接符 64">
            <a:extLst>
              <a:ext uri="{FF2B5EF4-FFF2-40B4-BE49-F238E27FC236}">
                <a16:creationId xmlns:a16="http://schemas.microsoft.com/office/drawing/2014/main" xmlns="" id="{217C3211-D776-43EC-92F9-A21D2B3FE342}"/>
              </a:ext>
            </a:extLst>
          </p:cNvPr>
          <p:cNvCxnSpPr>
            <a:cxnSpLocks/>
          </p:cNvCxnSpPr>
          <p:nvPr/>
        </p:nvCxnSpPr>
        <p:spPr>
          <a:xfrm>
            <a:off x="5105400" y="2147936"/>
            <a:ext cx="1981200" cy="0"/>
          </a:xfrm>
          <a:prstGeom prst="line">
            <a:avLst/>
          </a:prstGeom>
          <a:ln w="38100" cap="rnd">
            <a:solidFill>
              <a:schemeClr val="bg1"/>
            </a:solidFill>
            <a:round/>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xmlns="" id="{BF4FFE63-2AA6-469F-928D-22A5B87AD4AB}"/>
              </a:ext>
            </a:extLst>
          </p:cNvPr>
          <p:cNvGrpSpPr/>
          <p:nvPr/>
        </p:nvGrpSpPr>
        <p:grpSpPr>
          <a:xfrm>
            <a:off x="5799456" y="1030673"/>
            <a:ext cx="409862" cy="408472"/>
            <a:chOff x="5799456" y="1030673"/>
            <a:chExt cx="409862" cy="408472"/>
          </a:xfrm>
        </p:grpSpPr>
        <p:sp>
          <p:nvSpPr>
            <p:cNvPr id="67" name="图形 11" descr="火箭">
              <a:extLst>
                <a:ext uri="{FF2B5EF4-FFF2-40B4-BE49-F238E27FC236}">
                  <a16:creationId xmlns:a16="http://schemas.microsoft.com/office/drawing/2014/main" xmlns="" id="{88A1A11E-87B1-420F-9DB5-549B5D672EF9}"/>
                </a:ext>
              </a:extLst>
            </p:cNvPr>
            <p:cNvSpPr/>
            <p:nvPr/>
          </p:nvSpPr>
          <p:spPr>
            <a:xfrm>
              <a:off x="6115955" y="1030673"/>
              <a:ext cx="93363" cy="89714"/>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solidFill>
              <a:schemeClr val="bg1"/>
            </a:solidFill>
            <a:ln w="9525" cap="flat">
              <a:noFill/>
              <a:prstDash val="solid"/>
              <a:miter/>
            </a:ln>
          </p:spPr>
          <p:txBody>
            <a:bodyPr rtlCol="0" anchor="ctr"/>
            <a:lstStyle/>
            <a:p>
              <a:endParaRPr lang="zh-CN" altLang="en-US"/>
            </a:p>
          </p:txBody>
        </p:sp>
        <p:sp>
          <p:nvSpPr>
            <p:cNvPr id="68" name="图形 11" descr="火箭">
              <a:extLst>
                <a:ext uri="{FF2B5EF4-FFF2-40B4-BE49-F238E27FC236}">
                  <a16:creationId xmlns:a16="http://schemas.microsoft.com/office/drawing/2014/main" xmlns="" id="{F8DE5823-25D2-485C-AE13-20CB20B539C5}"/>
                </a:ext>
              </a:extLst>
            </p:cNvPr>
            <p:cNvSpPr/>
            <p:nvPr/>
          </p:nvSpPr>
          <p:spPr>
            <a:xfrm>
              <a:off x="5799456" y="1170578"/>
              <a:ext cx="124136" cy="1187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图形 11" descr="火箭">
              <a:extLst>
                <a:ext uri="{FF2B5EF4-FFF2-40B4-BE49-F238E27FC236}">
                  <a16:creationId xmlns:a16="http://schemas.microsoft.com/office/drawing/2014/main" xmlns="" id="{8E1A6B65-C711-4B8B-92F7-BEE0AB1171FE}"/>
                </a:ext>
              </a:extLst>
            </p:cNvPr>
            <p:cNvSpPr/>
            <p:nvPr/>
          </p:nvSpPr>
          <p:spPr>
            <a:xfrm>
              <a:off x="5949059" y="1311224"/>
              <a:ext cx="118967" cy="12792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图形 11" descr="火箭">
              <a:extLst>
                <a:ext uri="{FF2B5EF4-FFF2-40B4-BE49-F238E27FC236}">
                  <a16:creationId xmlns:a16="http://schemas.microsoft.com/office/drawing/2014/main" xmlns="" id="{410564DB-F027-4558-A2CC-25C5B3D31496}"/>
                </a:ext>
              </a:extLst>
            </p:cNvPr>
            <p:cNvSpPr/>
            <p:nvPr/>
          </p:nvSpPr>
          <p:spPr>
            <a:xfrm>
              <a:off x="5907817" y="1053723"/>
              <a:ext cx="273786" cy="273276"/>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solidFill>
              <a:schemeClr val="bg1"/>
            </a:solidFill>
            <a:ln w="9525" cap="flat">
              <a:noFill/>
              <a:prstDash val="solid"/>
              <a:miter/>
            </a:ln>
          </p:spPr>
          <p:txBody>
            <a:bodyPr rtlCol="0" anchor="ctr"/>
            <a:lstStyle/>
            <a:p>
              <a:endParaRPr lang="zh-CN" altLang="en-US"/>
            </a:p>
          </p:txBody>
        </p:sp>
        <p:sp>
          <p:nvSpPr>
            <p:cNvPr id="71" name="图形 11" descr="火箭">
              <a:extLst>
                <a:ext uri="{FF2B5EF4-FFF2-40B4-BE49-F238E27FC236}">
                  <a16:creationId xmlns:a16="http://schemas.microsoft.com/office/drawing/2014/main" xmlns="" id="{9211180A-8F1D-487C-A564-BA785489DCAE}"/>
                </a:ext>
              </a:extLst>
            </p:cNvPr>
            <p:cNvSpPr/>
            <p:nvPr/>
          </p:nvSpPr>
          <p:spPr>
            <a:xfrm>
              <a:off x="5847878" y="1314457"/>
              <a:ext cx="72481" cy="72631"/>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solidFill>
              <a:schemeClr val="bg1"/>
            </a:solidFill>
            <a:ln w="9525" cap="flat">
              <a:noFill/>
              <a:prstDash val="solid"/>
              <a:miter/>
            </a:ln>
          </p:spPr>
          <p:txBody>
            <a:bodyPr rtlCol="0" anchor="ctr"/>
            <a:lstStyle/>
            <a:p>
              <a:endParaRPr lang="zh-CN" altLang="en-US"/>
            </a:p>
          </p:txBody>
        </p:sp>
      </p:grpSp>
      <p:cxnSp>
        <p:nvCxnSpPr>
          <p:cNvPr id="73" name="直接连接符 72">
            <a:extLst>
              <a:ext uri="{FF2B5EF4-FFF2-40B4-BE49-F238E27FC236}">
                <a16:creationId xmlns:a16="http://schemas.microsoft.com/office/drawing/2014/main" xmlns="" id="{2FCC5825-9404-4EE6-BBBE-868BF9F85EFB}"/>
              </a:ext>
            </a:extLst>
          </p:cNvPr>
          <p:cNvCxnSpPr>
            <a:cxnSpLocks/>
          </p:cNvCxnSpPr>
          <p:nvPr/>
        </p:nvCxnSpPr>
        <p:spPr>
          <a:xfrm>
            <a:off x="1044454" y="6416040"/>
            <a:ext cx="10103093"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63316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9D9CF54E-F86E-41F5-BE0D-2DFEC86A4AAB}"/>
              </a:ext>
            </a:extLst>
          </p:cNvPr>
          <p:cNvSpPr/>
          <p:nvPr/>
        </p:nvSpPr>
        <p:spPr>
          <a:xfrm rot="16200000">
            <a:off x="6684208" y="498279"/>
            <a:ext cx="3380810" cy="60103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xmlns="" id="{9E8A67E0-A0CA-4101-8090-40CE71C283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6610859" y="423837"/>
            <a:ext cx="3380810" cy="6010326"/>
          </a:xfrm>
          <a:prstGeom prst="rect">
            <a:avLst/>
          </a:prstGeom>
        </p:spPr>
      </p:pic>
      <p:sp>
        <p:nvSpPr>
          <p:cNvPr id="6" name="文本框 5">
            <a:extLst>
              <a:ext uri="{FF2B5EF4-FFF2-40B4-BE49-F238E27FC236}">
                <a16:creationId xmlns:a16="http://schemas.microsoft.com/office/drawing/2014/main" xmlns="" id="{177A2E6A-6D10-4CBC-9313-9C404367D7E6}"/>
              </a:ext>
            </a:extLst>
          </p:cNvPr>
          <p:cNvSpPr txBox="1"/>
          <p:nvPr/>
        </p:nvSpPr>
        <p:spPr>
          <a:xfrm>
            <a:off x="1066800" y="1738594"/>
            <a:ext cx="3322003" cy="954107"/>
          </a:xfrm>
          <a:prstGeom prst="rect">
            <a:avLst/>
          </a:prstGeom>
          <a:noFill/>
        </p:spPr>
        <p:txBody>
          <a:bodyPr wrap="square" rtlCol="0">
            <a:spAutoFit/>
          </a:bodyPr>
          <a:lstStyle/>
          <a:p>
            <a:pPr algn="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7" name="PA-文本框 10">
            <a:extLst>
              <a:ext uri="{FF2B5EF4-FFF2-40B4-BE49-F238E27FC236}">
                <a16:creationId xmlns:a16="http://schemas.microsoft.com/office/drawing/2014/main" xmlns="" id="{C1E6DCB8-BEA6-4F66-B5D6-C4EC1D4BB9E9}"/>
              </a:ext>
            </a:extLst>
          </p:cNvPr>
          <p:cNvSpPr txBox="1"/>
          <p:nvPr>
            <p:custDataLst>
              <p:tags r:id="rId1"/>
            </p:custDataLst>
          </p:nvPr>
        </p:nvSpPr>
        <p:spPr>
          <a:xfrm>
            <a:off x="1031240" y="2909433"/>
            <a:ext cx="3357563" cy="878638"/>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15" name="直接连接符 14">
            <a:extLst>
              <a:ext uri="{FF2B5EF4-FFF2-40B4-BE49-F238E27FC236}">
                <a16:creationId xmlns:a16="http://schemas.microsoft.com/office/drawing/2014/main" xmlns="" id="{8D1C0B75-A747-40C7-A243-ED946B815355}"/>
              </a:ext>
            </a:extLst>
          </p:cNvPr>
          <p:cNvCxnSpPr>
            <a:cxnSpLocks/>
          </p:cNvCxnSpPr>
          <p:nvPr/>
        </p:nvCxnSpPr>
        <p:spPr>
          <a:xfrm>
            <a:off x="7164729" y="520861"/>
            <a:ext cx="4295434"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778BB50-3717-4814-8F47-7C7223095FB2}"/>
              </a:ext>
            </a:extLst>
          </p:cNvPr>
          <p:cNvCxnSpPr>
            <a:cxnSpLocks/>
          </p:cNvCxnSpPr>
          <p:nvPr/>
        </p:nvCxnSpPr>
        <p:spPr>
          <a:xfrm>
            <a:off x="798653" y="6204031"/>
            <a:ext cx="4295434"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grpSp>
        <p:nvGrpSpPr>
          <p:cNvPr id="53" name="组合 52">
            <a:extLst>
              <a:ext uri="{FF2B5EF4-FFF2-40B4-BE49-F238E27FC236}">
                <a16:creationId xmlns:a16="http://schemas.microsoft.com/office/drawing/2014/main" xmlns="" id="{16C8190C-0A3A-4960-889F-EFE3CC4A8E6A}"/>
              </a:ext>
            </a:extLst>
          </p:cNvPr>
          <p:cNvGrpSpPr/>
          <p:nvPr/>
        </p:nvGrpSpPr>
        <p:grpSpPr>
          <a:xfrm>
            <a:off x="1185705" y="4460243"/>
            <a:ext cx="3097882" cy="325666"/>
            <a:chOff x="1865259" y="4479421"/>
            <a:chExt cx="2915443" cy="306487"/>
          </a:xfrm>
        </p:grpSpPr>
        <p:grpSp>
          <p:nvGrpSpPr>
            <p:cNvPr id="18" name="组合 17">
              <a:extLst>
                <a:ext uri="{FF2B5EF4-FFF2-40B4-BE49-F238E27FC236}">
                  <a16:creationId xmlns:a16="http://schemas.microsoft.com/office/drawing/2014/main" xmlns="" id="{F73AEF60-681E-4EE0-B3F9-60C5CC93E52D}"/>
                </a:ext>
              </a:extLst>
            </p:cNvPr>
            <p:cNvGrpSpPr/>
            <p:nvPr/>
          </p:nvGrpSpPr>
          <p:grpSpPr>
            <a:xfrm>
              <a:off x="1865259" y="4479421"/>
              <a:ext cx="306487" cy="306487"/>
              <a:chOff x="817913" y="5178369"/>
              <a:chExt cx="554714" cy="554714"/>
            </a:xfrm>
          </p:grpSpPr>
          <p:sp>
            <p:nvSpPr>
              <p:cNvPr id="19" name="椭圆 18">
                <a:extLst>
                  <a:ext uri="{FF2B5EF4-FFF2-40B4-BE49-F238E27FC236}">
                    <a16:creationId xmlns:a16="http://schemas.microsoft.com/office/drawing/2014/main" xmlns="" id="{3EC1C17A-379F-49F4-B054-6C56B6D4A56F}"/>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xmlns="" id="{829B78D4-32E8-4EF5-BB53-FC72227908C1}"/>
                  </a:ext>
                </a:extLst>
              </p:cNvPr>
              <p:cNvGrpSpPr/>
              <p:nvPr/>
            </p:nvGrpSpPr>
            <p:grpSpPr>
              <a:xfrm>
                <a:off x="961374" y="5330639"/>
                <a:ext cx="267792" cy="250174"/>
                <a:chOff x="5621402" y="684441"/>
                <a:chExt cx="267792" cy="250174"/>
              </a:xfrm>
            </p:grpSpPr>
            <p:sp>
              <p:nvSpPr>
                <p:cNvPr id="21" name="图形 1716" descr="放射性">
                  <a:extLst>
                    <a:ext uri="{FF2B5EF4-FFF2-40B4-BE49-F238E27FC236}">
                      <a16:creationId xmlns:a16="http://schemas.microsoft.com/office/drawing/2014/main" xmlns="" id="{EAE7EF0A-6B47-4667-8393-815FBE2C92EC}"/>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22" name="图形 1716" descr="放射性">
                  <a:extLst>
                    <a:ext uri="{FF2B5EF4-FFF2-40B4-BE49-F238E27FC236}">
                      <a16:creationId xmlns:a16="http://schemas.microsoft.com/office/drawing/2014/main" xmlns="" id="{A8F56B83-40A8-4A36-AE04-4D4865B6E95D}"/>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23" name="图形 1716" descr="放射性">
                  <a:extLst>
                    <a:ext uri="{FF2B5EF4-FFF2-40B4-BE49-F238E27FC236}">
                      <a16:creationId xmlns:a16="http://schemas.microsoft.com/office/drawing/2014/main" xmlns="" id="{6B3FD066-7076-4F4C-A278-5B8BB00A1664}"/>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24" name="图形 1716" descr="放射性">
                  <a:extLst>
                    <a:ext uri="{FF2B5EF4-FFF2-40B4-BE49-F238E27FC236}">
                      <a16:creationId xmlns:a16="http://schemas.microsoft.com/office/drawing/2014/main" xmlns="" id="{8435EC43-7712-42A4-A993-1326B9254E67}"/>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bg1"/>
                </a:solidFill>
                <a:ln w="3473" cap="flat">
                  <a:noFill/>
                  <a:prstDash val="solid"/>
                  <a:miter/>
                </a:ln>
              </p:spPr>
              <p:txBody>
                <a:bodyPr rtlCol="0" anchor="ctr"/>
                <a:lstStyle/>
                <a:p>
                  <a:endParaRPr lang="zh-CN" altLang="en-US" dirty="0"/>
                </a:p>
              </p:txBody>
            </p:sp>
          </p:grpSp>
        </p:grpSp>
        <p:grpSp>
          <p:nvGrpSpPr>
            <p:cNvPr id="25" name="组合 24">
              <a:extLst>
                <a:ext uri="{FF2B5EF4-FFF2-40B4-BE49-F238E27FC236}">
                  <a16:creationId xmlns:a16="http://schemas.microsoft.com/office/drawing/2014/main" xmlns="" id="{E9DD0FC5-4AD7-4B58-83E4-AA4AEEC304E7}"/>
                </a:ext>
              </a:extLst>
            </p:cNvPr>
            <p:cNvGrpSpPr/>
            <p:nvPr/>
          </p:nvGrpSpPr>
          <p:grpSpPr>
            <a:xfrm>
              <a:off x="3821976" y="4479421"/>
              <a:ext cx="306487" cy="306487"/>
              <a:chOff x="3408476" y="5178369"/>
              <a:chExt cx="554714" cy="554714"/>
            </a:xfrm>
          </p:grpSpPr>
          <p:grpSp>
            <p:nvGrpSpPr>
              <p:cNvPr id="26" name="组合 25">
                <a:extLst>
                  <a:ext uri="{FF2B5EF4-FFF2-40B4-BE49-F238E27FC236}">
                    <a16:creationId xmlns:a16="http://schemas.microsoft.com/office/drawing/2014/main" xmlns="" id="{210A1D83-6B2A-44CB-902C-B1BD211B5518}"/>
                  </a:ext>
                </a:extLst>
              </p:cNvPr>
              <p:cNvGrpSpPr/>
              <p:nvPr/>
            </p:nvGrpSpPr>
            <p:grpSpPr>
              <a:xfrm>
                <a:off x="3546254" y="5316103"/>
                <a:ext cx="279159" cy="279247"/>
                <a:chOff x="6431042" y="687147"/>
                <a:chExt cx="279159" cy="279247"/>
              </a:xfrm>
            </p:grpSpPr>
            <p:sp>
              <p:nvSpPr>
                <p:cNvPr id="28" name="图形 1718" descr="放大镜下的虫子">
                  <a:extLst>
                    <a:ext uri="{FF2B5EF4-FFF2-40B4-BE49-F238E27FC236}">
                      <a16:creationId xmlns:a16="http://schemas.microsoft.com/office/drawing/2014/main" xmlns="" id="{16BA7677-89A4-44A9-9339-DE3A95C6F14D}"/>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29" name="图形 1718" descr="放大镜下的虫子">
                  <a:extLst>
                    <a:ext uri="{FF2B5EF4-FFF2-40B4-BE49-F238E27FC236}">
                      <a16:creationId xmlns:a16="http://schemas.microsoft.com/office/drawing/2014/main" xmlns="" id="{A89FFFC7-C8C4-42D3-9180-3A2D56BF8FDF}"/>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chemeClr val="bg1"/>
                </a:solidFill>
                <a:ln w="3473" cap="flat">
                  <a:noFill/>
                  <a:prstDash val="solid"/>
                  <a:miter/>
                </a:ln>
              </p:spPr>
              <p:txBody>
                <a:bodyPr rtlCol="0" anchor="ctr"/>
                <a:lstStyle/>
                <a:p>
                  <a:endParaRPr lang="zh-CN" altLang="en-US"/>
                </a:p>
              </p:txBody>
            </p:sp>
            <p:sp>
              <p:nvSpPr>
                <p:cNvPr id="30" name="图形 1718" descr="放大镜下的虫子">
                  <a:extLst>
                    <a:ext uri="{FF2B5EF4-FFF2-40B4-BE49-F238E27FC236}">
                      <a16:creationId xmlns:a16="http://schemas.microsoft.com/office/drawing/2014/main" xmlns="" id="{F79F00D8-A18E-4C14-B458-197AFF3638FD}"/>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chemeClr val="bg1"/>
                </a:solidFill>
                <a:ln w="3473" cap="flat">
                  <a:noFill/>
                  <a:prstDash val="solid"/>
                  <a:miter/>
                </a:ln>
              </p:spPr>
              <p:txBody>
                <a:bodyPr rtlCol="0" anchor="ctr"/>
                <a:lstStyle/>
                <a:p>
                  <a:endParaRPr lang="zh-CN" altLang="en-US"/>
                </a:p>
              </p:txBody>
            </p:sp>
          </p:grpSp>
          <p:sp>
            <p:nvSpPr>
              <p:cNvPr id="27" name="椭圆 26">
                <a:extLst>
                  <a:ext uri="{FF2B5EF4-FFF2-40B4-BE49-F238E27FC236}">
                    <a16:creationId xmlns:a16="http://schemas.microsoft.com/office/drawing/2014/main" xmlns="" id="{A2441F55-8D28-4698-B52C-09EA4F18CBCE}"/>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DAEFEA90-2A0B-4243-AF72-396A79B2BDD0}"/>
                </a:ext>
              </a:extLst>
            </p:cNvPr>
            <p:cNvGrpSpPr/>
            <p:nvPr/>
          </p:nvGrpSpPr>
          <p:grpSpPr>
            <a:xfrm>
              <a:off x="4474215" y="4479421"/>
              <a:ext cx="306487" cy="306487"/>
              <a:chOff x="4230019" y="5178369"/>
              <a:chExt cx="554714" cy="554714"/>
            </a:xfrm>
          </p:grpSpPr>
          <p:grpSp>
            <p:nvGrpSpPr>
              <p:cNvPr id="32" name="组合 31">
                <a:extLst>
                  <a:ext uri="{FF2B5EF4-FFF2-40B4-BE49-F238E27FC236}">
                    <a16:creationId xmlns:a16="http://schemas.microsoft.com/office/drawing/2014/main" xmlns="" id="{1D03504F-CD59-4560-A88C-1873854B5A7B}"/>
                  </a:ext>
                </a:extLst>
              </p:cNvPr>
              <p:cNvGrpSpPr/>
              <p:nvPr/>
            </p:nvGrpSpPr>
            <p:grpSpPr>
              <a:xfrm>
                <a:off x="4415763" y="5307736"/>
                <a:ext cx="183226" cy="295981"/>
                <a:chOff x="7193745" y="680414"/>
                <a:chExt cx="183226" cy="295981"/>
              </a:xfrm>
            </p:grpSpPr>
            <p:sp>
              <p:nvSpPr>
                <p:cNvPr id="34" name="图形 1720" descr="灯泡">
                  <a:extLst>
                    <a:ext uri="{FF2B5EF4-FFF2-40B4-BE49-F238E27FC236}">
                      <a16:creationId xmlns:a16="http://schemas.microsoft.com/office/drawing/2014/main" xmlns="" id="{92EE5DC0-61D5-4177-AE20-39E72604565D}"/>
                    </a:ext>
                  </a:extLst>
                </p:cNvPr>
                <p:cNvSpPr/>
                <p:nvPr/>
              </p:nvSpPr>
              <p:spPr>
                <a:xfrm>
                  <a:off x="7239552" y="884782"/>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35" name="图形 1720" descr="灯泡">
                  <a:extLst>
                    <a:ext uri="{FF2B5EF4-FFF2-40B4-BE49-F238E27FC236}">
                      <a16:creationId xmlns:a16="http://schemas.microsoft.com/office/drawing/2014/main" xmlns="" id="{31757BA2-DA84-4637-9B6E-974392FF6576}"/>
                    </a:ext>
                  </a:extLst>
                </p:cNvPr>
                <p:cNvSpPr/>
                <p:nvPr/>
              </p:nvSpPr>
              <p:spPr>
                <a:xfrm>
                  <a:off x="7239552" y="920018"/>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36" name="图形 1720" descr="灯泡">
                  <a:extLst>
                    <a:ext uri="{FF2B5EF4-FFF2-40B4-BE49-F238E27FC236}">
                      <a16:creationId xmlns:a16="http://schemas.microsoft.com/office/drawing/2014/main" xmlns="" id="{53107F18-9041-479B-A006-F09C7E47C4A5}"/>
                    </a:ext>
                  </a:extLst>
                </p:cNvPr>
                <p:cNvSpPr/>
                <p:nvPr/>
              </p:nvSpPr>
              <p:spPr>
                <a:xfrm>
                  <a:off x="7262455" y="955254"/>
                  <a:ext cx="45806" cy="21141"/>
                </a:xfrm>
                <a:custGeom>
                  <a:avLst/>
                  <a:gdLst>
                    <a:gd name="connsiteX0" fmla="*/ 0 w 45806"/>
                    <a:gd name="connsiteY0" fmla="*/ 0 h 21141"/>
                    <a:gd name="connsiteX1" fmla="*/ 22903 w 45806"/>
                    <a:gd name="connsiteY1" fmla="*/ 21142 h 21141"/>
                    <a:gd name="connsiteX2" fmla="*/ 45807 w 45806"/>
                    <a:gd name="connsiteY2" fmla="*/ 0 h 21141"/>
                    <a:gd name="connsiteX3" fmla="*/ 0 w 45806"/>
                    <a:gd name="connsiteY3" fmla="*/ 0 h 21141"/>
                  </a:gdLst>
                  <a:ahLst/>
                  <a:cxnLst>
                    <a:cxn ang="0">
                      <a:pos x="connsiteX0" y="connsiteY0"/>
                    </a:cxn>
                    <a:cxn ang="0">
                      <a:pos x="connsiteX1" y="connsiteY1"/>
                    </a:cxn>
                    <a:cxn ang="0">
                      <a:pos x="connsiteX2" y="connsiteY2"/>
                    </a:cxn>
                    <a:cxn ang="0">
                      <a:pos x="connsiteX3" y="connsiteY3"/>
                    </a:cxn>
                  </a:cxnLst>
                  <a:rect l="l" t="t" r="r" b="b"/>
                  <a:pathLst>
                    <a:path w="45806" h="21141">
                      <a:moveTo>
                        <a:pt x="0" y="0"/>
                      </a:moveTo>
                      <a:cubicBezTo>
                        <a:pt x="1057" y="11980"/>
                        <a:pt x="10923" y="21142"/>
                        <a:pt x="22903" y="21142"/>
                      </a:cubicBezTo>
                      <a:cubicBezTo>
                        <a:pt x="34883" y="21142"/>
                        <a:pt x="44750" y="11980"/>
                        <a:pt x="45807" y="0"/>
                      </a:cubicBezTo>
                      <a:lnTo>
                        <a:pt x="0" y="0"/>
                      </a:lnTo>
                      <a:close/>
                    </a:path>
                  </a:pathLst>
                </a:custGeom>
                <a:solidFill>
                  <a:schemeClr val="bg1"/>
                </a:solidFill>
                <a:ln w="3473" cap="flat">
                  <a:noFill/>
                  <a:prstDash val="solid"/>
                  <a:miter/>
                </a:ln>
              </p:spPr>
              <p:txBody>
                <a:bodyPr rtlCol="0" anchor="ctr"/>
                <a:lstStyle/>
                <a:p>
                  <a:endParaRPr lang="zh-CN" altLang="en-US"/>
                </a:p>
              </p:txBody>
            </p:sp>
            <p:sp>
              <p:nvSpPr>
                <p:cNvPr id="37" name="图形 1720" descr="灯泡">
                  <a:extLst>
                    <a:ext uri="{FF2B5EF4-FFF2-40B4-BE49-F238E27FC236}">
                      <a16:creationId xmlns:a16="http://schemas.microsoft.com/office/drawing/2014/main" xmlns="" id="{DD99C64F-CA74-4BDB-BF61-C6FA4B8FFBFD}"/>
                    </a:ext>
                  </a:extLst>
                </p:cNvPr>
                <p:cNvSpPr/>
                <p:nvPr/>
              </p:nvSpPr>
              <p:spPr>
                <a:xfrm>
                  <a:off x="7193745" y="680414"/>
                  <a:ext cx="183226" cy="190273"/>
                </a:xfrm>
                <a:custGeom>
                  <a:avLst/>
                  <a:gdLst>
                    <a:gd name="connsiteX0" fmla="*/ 91613 w 183226"/>
                    <a:gd name="connsiteY0" fmla="*/ 0 h 190273"/>
                    <a:gd name="connsiteX1" fmla="*/ 91613 w 183226"/>
                    <a:gd name="connsiteY1" fmla="*/ 0 h 190273"/>
                    <a:gd name="connsiteX2" fmla="*/ 91613 w 183226"/>
                    <a:gd name="connsiteY2" fmla="*/ 0 h 190273"/>
                    <a:gd name="connsiteX3" fmla="*/ 0 w 183226"/>
                    <a:gd name="connsiteY3" fmla="*/ 90556 h 190273"/>
                    <a:gd name="connsiteX4" fmla="*/ 0 w 183226"/>
                    <a:gd name="connsiteY4" fmla="*/ 93727 h 190273"/>
                    <a:gd name="connsiteX5" fmla="*/ 6342 w 183226"/>
                    <a:gd name="connsiteY5" fmla="*/ 125440 h 190273"/>
                    <a:gd name="connsiteX6" fmla="*/ 22199 w 183226"/>
                    <a:gd name="connsiteY6" fmla="*/ 151514 h 190273"/>
                    <a:gd name="connsiteX7" fmla="*/ 43692 w 183226"/>
                    <a:gd name="connsiteY7" fmla="*/ 186398 h 190273"/>
                    <a:gd name="connsiteX8" fmla="*/ 50035 w 183226"/>
                    <a:gd name="connsiteY8" fmla="*/ 190274 h 190273"/>
                    <a:gd name="connsiteX9" fmla="*/ 133191 w 183226"/>
                    <a:gd name="connsiteY9" fmla="*/ 190274 h 190273"/>
                    <a:gd name="connsiteX10" fmla="*/ 139534 w 183226"/>
                    <a:gd name="connsiteY10" fmla="*/ 186398 h 190273"/>
                    <a:gd name="connsiteX11" fmla="*/ 161028 w 183226"/>
                    <a:gd name="connsiteY11" fmla="*/ 151514 h 190273"/>
                    <a:gd name="connsiteX12" fmla="*/ 176884 w 183226"/>
                    <a:gd name="connsiteY12" fmla="*/ 125440 h 190273"/>
                    <a:gd name="connsiteX13" fmla="*/ 183226 w 183226"/>
                    <a:gd name="connsiteY13" fmla="*/ 93727 h 190273"/>
                    <a:gd name="connsiteX14" fmla="*/ 183226 w 183226"/>
                    <a:gd name="connsiteY14" fmla="*/ 90556 h 190273"/>
                    <a:gd name="connsiteX15" fmla="*/ 91613 w 183226"/>
                    <a:gd name="connsiteY15" fmla="*/ 0 h 190273"/>
                    <a:gd name="connsiteX16" fmla="*/ 162085 w 183226"/>
                    <a:gd name="connsiteY16" fmla="*/ 93375 h 190273"/>
                    <a:gd name="connsiteX17" fmla="*/ 157152 w 183226"/>
                    <a:gd name="connsiteY17" fmla="*/ 118040 h 190273"/>
                    <a:gd name="connsiteX18" fmla="*/ 145172 w 183226"/>
                    <a:gd name="connsiteY18" fmla="*/ 137420 h 190273"/>
                    <a:gd name="connsiteX19" fmla="*/ 124735 w 183226"/>
                    <a:gd name="connsiteY19" fmla="*/ 169132 h 190273"/>
                    <a:gd name="connsiteX20" fmla="*/ 91613 w 183226"/>
                    <a:gd name="connsiteY20" fmla="*/ 169132 h 190273"/>
                    <a:gd name="connsiteX21" fmla="*/ 58844 w 183226"/>
                    <a:gd name="connsiteY21" fmla="*/ 169132 h 190273"/>
                    <a:gd name="connsiteX22" fmla="*/ 38407 w 183226"/>
                    <a:gd name="connsiteY22" fmla="*/ 137420 h 190273"/>
                    <a:gd name="connsiteX23" fmla="*/ 26427 w 183226"/>
                    <a:gd name="connsiteY23" fmla="*/ 118040 h 190273"/>
                    <a:gd name="connsiteX24" fmla="*/ 21494 w 183226"/>
                    <a:gd name="connsiteY24" fmla="*/ 93375 h 190273"/>
                    <a:gd name="connsiteX25" fmla="*/ 21494 w 183226"/>
                    <a:gd name="connsiteY25" fmla="*/ 90556 h 190273"/>
                    <a:gd name="connsiteX26" fmla="*/ 91966 w 183226"/>
                    <a:gd name="connsiteY26" fmla="*/ 20789 h 190273"/>
                    <a:gd name="connsiteX27" fmla="*/ 91966 w 183226"/>
                    <a:gd name="connsiteY27" fmla="*/ 20789 h 190273"/>
                    <a:gd name="connsiteX28" fmla="*/ 91966 w 183226"/>
                    <a:gd name="connsiteY28" fmla="*/ 20789 h 190273"/>
                    <a:gd name="connsiteX29" fmla="*/ 91966 w 183226"/>
                    <a:gd name="connsiteY29" fmla="*/ 20789 h 190273"/>
                    <a:gd name="connsiteX30" fmla="*/ 91966 w 183226"/>
                    <a:gd name="connsiteY30" fmla="*/ 20789 h 190273"/>
                    <a:gd name="connsiteX31" fmla="*/ 91966 w 183226"/>
                    <a:gd name="connsiteY31" fmla="*/ 20789 h 190273"/>
                    <a:gd name="connsiteX32" fmla="*/ 91966 w 183226"/>
                    <a:gd name="connsiteY32" fmla="*/ 20789 h 190273"/>
                    <a:gd name="connsiteX33" fmla="*/ 162437 w 183226"/>
                    <a:gd name="connsiteY33" fmla="*/ 90556 h 190273"/>
                    <a:gd name="connsiteX34" fmla="*/ 162437 w 183226"/>
                    <a:gd name="connsiteY34" fmla="*/ 93375 h 19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3226" h="190273">
                      <a:moveTo>
                        <a:pt x="91613" y="0"/>
                      </a:moveTo>
                      <a:cubicBezTo>
                        <a:pt x="91613" y="0"/>
                        <a:pt x="91613" y="0"/>
                        <a:pt x="91613" y="0"/>
                      </a:cubicBezTo>
                      <a:cubicBezTo>
                        <a:pt x="91613" y="0"/>
                        <a:pt x="91613" y="0"/>
                        <a:pt x="91613" y="0"/>
                      </a:cubicBezTo>
                      <a:cubicBezTo>
                        <a:pt x="41578" y="352"/>
                        <a:pt x="1057" y="40521"/>
                        <a:pt x="0" y="90556"/>
                      </a:cubicBezTo>
                      <a:lnTo>
                        <a:pt x="0" y="93727"/>
                      </a:lnTo>
                      <a:cubicBezTo>
                        <a:pt x="352" y="104650"/>
                        <a:pt x="2467" y="115221"/>
                        <a:pt x="6342" y="125440"/>
                      </a:cubicBezTo>
                      <a:cubicBezTo>
                        <a:pt x="10218" y="134953"/>
                        <a:pt x="15504" y="143762"/>
                        <a:pt x="22199" y="151514"/>
                      </a:cubicBezTo>
                      <a:cubicBezTo>
                        <a:pt x="30655" y="160675"/>
                        <a:pt x="39816" y="178646"/>
                        <a:pt x="43692" y="186398"/>
                      </a:cubicBezTo>
                      <a:cubicBezTo>
                        <a:pt x="44750" y="188864"/>
                        <a:pt x="47216" y="190274"/>
                        <a:pt x="50035" y="190274"/>
                      </a:cubicBezTo>
                      <a:lnTo>
                        <a:pt x="133191" y="190274"/>
                      </a:lnTo>
                      <a:cubicBezTo>
                        <a:pt x="136010" y="190274"/>
                        <a:pt x="138477" y="188864"/>
                        <a:pt x="139534" y="186398"/>
                      </a:cubicBezTo>
                      <a:cubicBezTo>
                        <a:pt x="143410" y="178646"/>
                        <a:pt x="152571" y="160675"/>
                        <a:pt x="161028" y="151514"/>
                      </a:cubicBezTo>
                      <a:cubicBezTo>
                        <a:pt x="167723" y="143762"/>
                        <a:pt x="173360" y="134953"/>
                        <a:pt x="176884" y="125440"/>
                      </a:cubicBezTo>
                      <a:cubicBezTo>
                        <a:pt x="180760" y="115221"/>
                        <a:pt x="182874" y="104650"/>
                        <a:pt x="183226" y="93727"/>
                      </a:cubicBezTo>
                      <a:lnTo>
                        <a:pt x="183226" y="90556"/>
                      </a:lnTo>
                      <a:cubicBezTo>
                        <a:pt x="182169" y="40521"/>
                        <a:pt x="141648" y="352"/>
                        <a:pt x="91613" y="0"/>
                      </a:cubicBezTo>
                      <a:close/>
                      <a:moveTo>
                        <a:pt x="162085" y="93375"/>
                      </a:moveTo>
                      <a:cubicBezTo>
                        <a:pt x="161732" y="101832"/>
                        <a:pt x="159971" y="110288"/>
                        <a:pt x="157152" y="118040"/>
                      </a:cubicBezTo>
                      <a:cubicBezTo>
                        <a:pt x="154333" y="125087"/>
                        <a:pt x="150457" y="131782"/>
                        <a:pt x="145172" y="137420"/>
                      </a:cubicBezTo>
                      <a:cubicBezTo>
                        <a:pt x="137067" y="147286"/>
                        <a:pt x="130020" y="157857"/>
                        <a:pt x="124735" y="169132"/>
                      </a:cubicBezTo>
                      <a:lnTo>
                        <a:pt x="91613" y="169132"/>
                      </a:lnTo>
                      <a:lnTo>
                        <a:pt x="58844" y="169132"/>
                      </a:lnTo>
                      <a:cubicBezTo>
                        <a:pt x="53206" y="157857"/>
                        <a:pt x="46159" y="147286"/>
                        <a:pt x="38407" y="137420"/>
                      </a:cubicBezTo>
                      <a:cubicBezTo>
                        <a:pt x="33474" y="131782"/>
                        <a:pt x="29246" y="125087"/>
                        <a:pt x="26427" y="118040"/>
                      </a:cubicBezTo>
                      <a:cubicBezTo>
                        <a:pt x="23256" y="110288"/>
                        <a:pt x="21846" y="101832"/>
                        <a:pt x="21494" y="93375"/>
                      </a:cubicBezTo>
                      <a:lnTo>
                        <a:pt x="21494" y="90556"/>
                      </a:lnTo>
                      <a:cubicBezTo>
                        <a:pt x="22199" y="52149"/>
                        <a:pt x="53558" y="21142"/>
                        <a:pt x="91966" y="20789"/>
                      </a:cubicBezTo>
                      <a:lnTo>
                        <a:pt x="91966" y="20789"/>
                      </a:lnTo>
                      <a:lnTo>
                        <a:pt x="91966" y="20789"/>
                      </a:lnTo>
                      <a:cubicBezTo>
                        <a:pt x="91966" y="20789"/>
                        <a:pt x="91966" y="20789"/>
                        <a:pt x="91966" y="20789"/>
                      </a:cubicBezTo>
                      <a:cubicBezTo>
                        <a:pt x="91966" y="20789"/>
                        <a:pt x="91966" y="20789"/>
                        <a:pt x="91966" y="20789"/>
                      </a:cubicBezTo>
                      <a:lnTo>
                        <a:pt x="91966" y="20789"/>
                      </a:lnTo>
                      <a:lnTo>
                        <a:pt x="91966" y="20789"/>
                      </a:lnTo>
                      <a:cubicBezTo>
                        <a:pt x="130373" y="21142"/>
                        <a:pt x="161732" y="51797"/>
                        <a:pt x="162437" y="90556"/>
                      </a:cubicBezTo>
                      <a:lnTo>
                        <a:pt x="162437" y="93375"/>
                      </a:lnTo>
                      <a:close/>
                    </a:path>
                  </a:pathLst>
                </a:custGeom>
                <a:solidFill>
                  <a:schemeClr val="bg1"/>
                </a:solidFill>
                <a:ln w="3473" cap="flat">
                  <a:noFill/>
                  <a:prstDash val="solid"/>
                  <a:miter/>
                </a:ln>
              </p:spPr>
              <p:txBody>
                <a:bodyPr rtlCol="0" anchor="ctr"/>
                <a:lstStyle/>
                <a:p>
                  <a:endParaRPr lang="zh-CN" altLang="en-US"/>
                </a:p>
              </p:txBody>
            </p:sp>
          </p:grpSp>
          <p:sp>
            <p:nvSpPr>
              <p:cNvPr id="33" name="椭圆 32">
                <a:extLst>
                  <a:ext uri="{FF2B5EF4-FFF2-40B4-BE49-F238E27FC236}">
                    <a16:creationId xmlns:a16="http://schemas.microsoft.com/office/drawing/2014/main" xmlns="" id="{547704CA-EE40-400F-BA07-8E54F1B585F0}"/>
                  </a:ext>
                </a:extLst>
              </p:cNvPr>
              <p:cNvSpPr/>
              <p:nvPr/>
            </p:nvSpPr>
            <p:spPr>
              <a:xfrm>
                <a:off x="4230019"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xmlns="" id="{47A255C5-3B71-4EC8-B817-96155B69A1AB}"/>
                </a:ext>
              </a:extLst>
            </p:cNvPr>
            <p:cNvGrpSpPr/>
            <p:nvPr/>
          </p:nvGrpSpPr>
          <p:grpSpPr>
            <a:xfrm>
              <a:off x="2517498" y="4479421"/>
              <a:ext cx="306487" cy="306487"/>
              <a:chOff x="6259073" y="5178369"/>
              <a:chExt cx="554714" cy="554714"/>
            </a:xfrm>
          </p:grpSpPr>
          <p:grpSp>
            <p:nvGrpSpPr>
              <p:cNvPr id="39" name="组合 38">
                <a:extLst>
                  <a:ext uri="{FF2B5EF4-FFF2-40B4-BE49-F238E27FC236}">
                    <a16:creationId xmlns:a16="http://schemas.microsoft.com/office/drawing/2014/main" xmlns="" id="{8028553C-6D15-4054-BD45-8728ACE3F19D}"/>
                  </a:ext>
                </a:extLst>
              </p:cNvPr>
              <p:cNvGrpSpPr/>
              <p:nvPr/>
            </p:nvGrpSpPr>
            <p:grpSpPr>
              <a:xfrm>
                <a:off x="6427199" y="5318236"/>
                <a:ext cx="218462" cy="274980"/>
                <a:chOff x="9614347" y="597602"/>
                <a:chExt cx="218462" cy="274980"/>
              </a:xfrm>
            </p:grpSpPr>
            <p:sp>
              <p:nvSpPr>
                <p:cNvPr id="41" name="图形 1726" descr="头骨">
                  <a:extLst>
                    <a:ext uri="{FF2B5EF4-FFF2-40B4-BE49-F238E27FC236}">
                      <a16:creationId xmlns:a16="http://schemas.microsoft.com/office/drawing/2014/main" xmlns="" id="{CE675140-A514-44D0-BF52-DD803753D4C3}"/>
                    </a:ext>
                  </a:extLst>
                </p:cNvPr>
                <p:cNvSpPr/>
                <p:nvPr/>
              </p:nvSpPr>
              <p:spPr>
                <a:xfrm>
                  <a:off x="9656630"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42" name="图形 1726" descr="头骨">
                  <a:extLst>
                    <a:ext uri="{FF2B5EF4-FFF2-40B4-BE49-F238E27FC236}">
                      <a16:creationId xmlns:a16="http://schemas.microsoft.com/office/drawing/2014/main" xmlns="" id="{1E418495-49AE-4FA1-9D9B-818541FCE349}"/>
                    </a:ext>
                  </a:extLst>
                </p:cNvPr>
                <p:cNvSpPr/>
                <p:nvPr/>
              </p:nvSpPr>
              <p:spPr>
                <a:xfrm>
                  <a:off x="9734149"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43" name="图形 1726" descr="头骨">
                  <a:extLst>
                    <a:ext uri="{FF2B5EF4-FFF2-40B4-BE49-F238E27FC236}">
                      <a16:creationId xmlns:a16="http://schemas.microsoft.com/office/drawing/2014/main" xmlns="" id="{3E0F5B07-6F1D-4A80-BFEC-02A03564357A}"/>
                    </a:ext>
                  </a:extLst>
                </p:cNvPr>
                <p:cNvSpPr/>
                <p:nvPr/>
              </p:nvSpPr>
              <p:spPr>
                <a:xfrm>
                  <a:off x="9707992" y="773572"/>
                  <a:ext cx="31175" cy="28397"/>
                </a:xfrm>
                <a:custGeom>
                  <a:avLst/>
                  <a:gdLst>
                    <a:gd name="connsiteX0" fmla="*/ 30139 w 31175"/>
                    <a:gd name="connsiteY0" fmla="*/ 17404 h 28397"/>
                    <a:gd name="connsiteX1" fmla="*/ 27651 w 31175"/>
                    <a:gd name="connsiteY1" fmla="*/ 27363 h 28397"/>
                    <a:gd name="connsiteX2" fmla="*/ 23938 w 31175"/>
                    <a:gd name="connsiteY2" fmla="*/ 28397 h 28397"/>
                    <a:gd name="connsiteX3" fmla="*/ 7236 w 31175"/>
                    <a:gd name="connsiteY3" fmla="*/ 28397 h 28397"/>
                    <a:gd name="connsiteX4" fmla="*/ 0 w 31175"/>
                    <a:gd name="connsiteY4" fmla="*/ 21116 h 28397"/>
                    <a:gd name="connsiteX5" fmla="*/ 1035 w 31175"/>
                    <a:gd name="connsiteY5" fmla="*/ 17404 h 28397"/>
                    <a:gd name="connsiteX6" fmla="*/ 9385 w 31175"/>
                    <a:gd name="connsiteY6" fmla="*/ 3521 h 28397"/>
                    <a:gd name="connsiteX7" fmla="*/ 19291 w 31175"/>
                    <a:gd name="connsiteY7" fmla="*/ 1023 h 28397"/>
                    <a:gd name="connsiteX8" fmla="*/ 21788 w 31175"/>
                    <a:gd name="connsiteY8" fmla="*/ 3521 h 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75" h="28397">
                      <a:moveTo>
                        <a:pt x="30139" y="17404"/>
                      </a:moveTo>
                      <a:cubicBezTo>
                        <a:pt x="32202" y="20841"/>
                        <a:pt x="31088" y="25300"/>
                        <a:pt x="27651" y="27363"/>
                      </a:cubicBezTo>
                      <a:cubicBezTo>
                        <a:pt x="26529" y="28036"/>
                        <a:pt x="25246" y="28393"/>
                        <a:pt x="23938" y="28397"/>
                      </a:cubicBezTo>
                      <a:lnTo>
                        <a:pt x="7236" y="28397"/>
                      </a:lnTo>
                      <a:cubicBezTo>
                        <a:pt x="3227" y="28385"/>
                        <a:pt x="-12" y="25125"/>
                        <a:pt x="0" y="21116"/>
                      </a:cubicBezTo>
                      <a:cubicBezTo>
                        <a:pt x="4" y="19808"/>
                        <a:pt x="362" y="18525"/>
                        <a:pt x="1035" y="17404"/>
                      </a:cubicBezTo>
                      <a:lnTo>
                        <a:pt x="9385" y="3521"/>
                      </a:lnTo>
                      <a:cubicBezTo>
                        <a:pt x="11431" y="96"/>
                        <a:pt x="15866" y="-1023"/>
                        <a:pt x="19291" y="1023"/>
                      </a:cubicBezTo>
                      <a:cubicBezTo>
                        <a:pt x="20317" y="1636"/>
                        <a:pt x="21175" y="2494"/>
                        <a:pt x="21788" y="3521"/>
                      </a:cubicBezTo>
                      <a:close/>
                    </a:path>
                  </a:pathLst>
                </a:custGeom>
                <a:solidFill>
                  <a:schemeClr val="bg1"/>
                </a:solidFill>
                <a:ln w="3473" cap="flat">
                  <a:noFill/>
                  <a:prstDash val="solid"/>
                  <a:miter/>
                </a:ln>
              </p:spPr>
              <p:txBody>
                <a:bodyPr rtlCol="0" anchor="ctr"/>
                <a:lstStyle/>
                <a:p>
                  <a:endParaRPr lang="zh-CN" altLang="en-US"/>
                </a:p>
              </p:txBody>
            </p:sp>
            <p:sp>
              <p:nvSpPr>
                <p:cNvPr id="44" name="图形 1726" descr="头骨">
                  <a:extLst>
                    <a:ext uri="{FF2B5EF4-FFF2-40B4-BE49-F238E27FC236}">
                      <a16:creationId xmlns:a16="http://schemas.microsoft.com/office/drawing/2014/main" xmlns="" id="{C38FCBFA-36E6-4088-B0E2-DD191BAE1F41}"/>
                    </a:ext>
                  </a:extLst>
                </p:cNvPr>
                <p:cNvSpPr/>
                <p:nvPr/>
              </p:nvSpPr>
              <p:spPr>
                <a:xfrm>
                  <a:off x="9614347" y="597602"/>
                  <a:ext cx="218462" cy="274980"/>
                </a:xfrm>
                <a:custGeom>
                  <a:avLst/>
                  <a:gdLst>
                    <a:gd name="connsiteX0" fmla="*/ 109231 w 218462"/>
                    <a:gd name="connsiteY0" fmla="*/ 0 h 274980"/>
                    <a:gd name="connsiteX1" fmla="*/ 0 w 218462"/>
                    <a:gd name="connsiteY1" fmla="*/ 118040 h 274980"/>
                    <a:gd name="connsiteX2" fmla="*/ 24665 w 218462"/>
                    <a:gd name="connsiteY2" fmla="*/ 186891 h 274980"/>
                    <a:gd name="connsiteX3" fmla="*/ 24665 w 218462"/>
                    <a:gd name="connsiteY3" fmla="*/ 204509 h 274980"/>
                    <a:gd name="connsiteX4" fmla="*/ 52854 w 218462"/>
                    <a:gd name="connsiteY4" fmla="*/ 236221 h 274980"/>
                    <a:gd name="connsiteX5" fmla="*/ 52854 w 218462"/>
                    <a:gd name="connsiteY5" fmla="*/ 264410 h 274980"/>
                    <a:gd name="connsiteX6" fmla="*/ 63425 w 218462"/>
                    <a:gd name="connsiteY6" fmla="*/ 274980 h 274980"/>
                    <a:gd name="connsiteX7" fmla="*/ 155038 w 218462"/>
                    <a:gd name="connsiteY7" fmla="*/ 274980 h 274980"/>
                    <a:gd name="connsiteX8" fmla="*/ 165608 w 218462"/>
                    <a:gd name="connsiteY8" fmla="*/ 264410 h 274980"/>
                    <a:gd name="connsiteX9" fmla="*/ 165608 w 218462"/>
                    <a:gd name="connsiteY9" fmla="*/ 236080 h 274980"/>
                    <a:gd name="connsiteX10" fmla="*/ 193797 w 218462"/>
                    <a:gd name="connsiteY10" fmla="*/ 204368 h 274980"/>
                    <a:gd name="connsiteX11" fmla="*/ 193797 w 218462"/>
                    <a:gd name="connsiteY11" fmla="*/ 186750 h 274980"/>
                    <a:gd name="connsiteX12" fmla="*/ 218462 w 218462"/>
                    <a:gd name="connsiteY12" fmla="*/ 117899 h 274980"/>
                    <a:gd name="connsiteX13" fmla="*/ 109231 w 218462"/>
                    <a:gd name="connsiteY13" fmla="*/ 0 h 274980"/>
                    <a:gd name="connsiteX14" fmla="*/ 175016 w 218462"/>
                    <a:gd name="connsiteY14" fmla="*/ 176567 h 274980"/>
                    <a:gd name="connsiteX15" fmla="*/ 172656 w 218462"/>
                    <a:gd name="connsiteY15" fmla="*/ 183226 h 274980"/>
                    <a:gd name="connsiteX16" fmla="*/ 172656 w 218462"/>
                    <a:gd name="connsiteY16" fmla="*/ 204368 h 274980"/>
                    <a:gd name="connsiteX17" fmla="*/ 162584 w 218462"/>
                    <a:gd name="connsiteY17" fmla="*/ 214939 h 274980"/>
                    <a:gd name="connsiteX18" fmla="*/ 162085 w 218462"/>
                    <a:gd name="connsiteY18" fmla="*/ 214939 h 274980"/>
                    <a:gd name="connsiteX19" fmla="*/ 155038 w 218462"/>
                    <a:gd name="connsiteY19" fmla="*/ 214939 h 274980"/>
                    <a:gd name="connsiteX20" fmla="*/ 144467 w 218462"/>
                    <a:gd name="connsiteY20" fmla="*/ 225509 h 274980"/>
                    <a:gd name="connsiteX21" fmla="*/ 144467 w 218462"/>
                    <a:gd name="connsiteY21" fmla="*/ 253698 h 274980"/>
                    <a:gd name="connsiteX22" fmla="*/ 130373 w 218462"/>
                    <a:gd name="connsiteY22" fmla="*/ 253698 h 274980"/>
                    <a:gd name="connsiteX23" fmla="*/ 130373 w 218462"/>
                    <a:gd name="connsiteY23" fmla="*/ 232557 h 274980"/>
                    <a:gd name="connsiteX24" fmla="*/ 116278 w 218462"/>
                    <a:gd name="connsiteY24" fmla="*/ 232557 h 274980"/>
                    <a:gd name="connsiteX25" fmla="*/ 116278 w 218462"/>
                    <a:gd name="connsiteY25" fmla="*/ 253698 h 274980"/>
                    <a:gd name="connsiteX26" fmla="*/ 102184 w 218462"/>
                    <a:gd name="connsiteY26" fmla="*/ 253698 h 274980"/>
                    <a:gd name="connsiteX27" fmla="*/ 102184 w 218462"/>
                    <a:gd name="connsiteY27" fmla="*/ 232557 h 274980"/>
                    <a:gd name="connsiteX28" fmla="*/ 88090 w 218462"/>
                    <a:gd name="connsiteY28" fmla="*/ 232557 h 274980"/>
                    <a:gd name="connsiteX29" fmla="*/ 88090 w 218462"/>
                    <a:gd name="connsiteY29" fmla="*/ 253698 h 274980"/>
                    <a:gd name="connsiteX30" fmla="*/ 73995 w 218462"/>
                    <a:gd name="connsiteY30" fmla="*/ 253698 h 274980"/>
                    <a:gd name="connsiteX31" fmla="*/ 73995 w 218462"/>
                    <a:gd name="connsiteY31" fmla="*/ 225509 h 274980"/>
                    <a:gd name="connsiteX32" fmla="*/ 63425 w 218462"/>
                    <a:gd name="connsiteY32" fmla="*/ 214939 h 274980"/>
                    <a:gd name="connsiteX33" fmla="*/ 56377 w 218462"/>
                    <a:gd name="connsiteY33" fmla="*/ 214939 h 274980"/>
                    <a:gd name="connsiteX34" fmla="*/ 45807 w 218462"/>
                    <a:gd name="connsiteY34" fmla="*/ 204867 h 274980"/>
                    <a:gd name="connsiteX35" fmla="*/ 45807 w 218462"/>
                    <a:gd name="connsiteY35" fmla="*/ 204368 h 274980"/>
                    <a:gd name="connsiteX36" fmla="*/ 45807 w 218462"/>
                    <a:gd name="connsiteY36" fmla="*/ 183226 h 274980"/>
                    <a:gd name="connsiteX37" fmla="*/ 43446 w 218462"/>
                    <a:gd name="connsiteY37" fmla="*/ 176567 h 274980"/>
                    <a:gd name="connsiteX38" fmla="*/ 21142 w 218462"/>
                    <a:gd name="connsiteY38" fmla="*/ 118040 h 274980"/>
                    <a:gd name="connsiteX39" fmla="*/ 109231 w 218462"/>
                    <a:gd name="connsiteY39" fmla="*/ 21142 h 274980"/>
                    <a:gd name="connsiteX40" fmla="*/ 197321 w 218462"/>
                    <a:gd name="connsiteY40" fmla="*/ 118040 h 274980"/>
                    <a:gd name="connsiteX41" fmla="*/ 175016 w 218462"/>
                    <a:gd name="connsiteY41" fmla="*/ 176567 h 27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8462" h="274980">
                      <a:moveTo>
                        <a:pt x="109231" y="0"/>
                      </a:moveTo>
                      <a:cubicBezTo>
                        <a:pt x="49013" y="0"/>
                        <a:pt x="0" y="52854"/>
                        <a:pt x="0" y="118040"/>
                      </a:cubicBezTo>
                      <a:cubicBezTo>
                        <a:pt x="0" y="143868"/>
                        <a:pt x="7400" y="164657"/>
                        <a:pt x="24665" y="186891"/>
                      </a:cubicBezTo>
                      <a:lnTo>
                        <a:pt x="24665" y="204509"/>
                      </a:lnTo>
                      <a:cubicBezTo>
                        <a:pt x="24399" y="220797"/>
                        <a:pt x="36647" y="234576"/>
                        <a:pt x="52854" y="236221"/>
                      </a:cubicBezTo>
                      <a:lnTo>
                        <a:pt x="52854" y="264410"/>
                      </a:lnTo>
                      <a:cubicBezTo>
                        <a:pt x="52854" y="270248"/>
                        <a:pt x="57586" y="274980"/>
                        <a:pt x="63425" y="274980"/>
                      </a:cubicBezTo>
                      <a:lnTo>
                        <a:pt x="155038" y="274980"/>
                      </a:lnTo>
                      <a:cubicBezTo>
                        <a:pt x="160876" y="274980"/>
                        <a:pt x="165608" y="270248"/>
                        <a:pt x="165608" y="264410"/>
                      </a:cubicBezTo>
                      <a:lnTo>
                        <a:pt x="165608" y="236080"/>
                      </a:lnTo>
                      <a:cubicBezTo>
                        <a:pt x="181815" y="234435"/>
                        <a:pt x="194063" y="220656"/>
                        <a:pt x="193797" y="204368"/>
                      </a:cubicBezTo>
                      <a:lnTo>
                        <a:pt x="193797" y="186750"/>
                      </a:lnTo>
                      <a:cubicBezTo>
                        <a:pt x="211063" y="164516"/>
                        <a:pt x="218462" y="143727"/>
                        <a:pt x="218462" y="117899"/>
                      </a:cubicBezTo>
                      <a:cubicBezTo>
                        <a:pt x="218462" y="52854"/>
                        <a:pt x="169449" y="0"/>
                        <a:pt x="109231" y="0"/>
                      </a:cubicBezTo>
                      <a:close/>
                      <a:moveTo>
                        <a:pt x="175016" y="176567"/>
                      </a:moveTo>
                      <a:cubicBezTo>
                        <a:pt x="173489" y="178450"/>
                        <a:pt x="172655" y="180801"/>
                        <a:pt x="172656" y="183226"/>
                      </a:cubicBezTo>
                      <a:lnTo>
                        <a:pt x="172656" y="204368"/>
                      </a:lnTo>
                      <a:cubicBezTo>
                        <a:pt x="172793" y="210068"/>
                        <a:pt x="168284" y="214801"/>
                        <a:pt x="162584" y="214939"/>
                      </a:cubicBezTo>
                      <a:cubicBezTo>
                        <a:pt x="162418" y="214942"/>
                        <a:pt x="162251" y="214942"/>
                        <a:pt x="162085" y="214939"/>
                      </a:cubicBezTo>
                      <a:lnTo>
                        <a:pt x="155038" y="214939"/>
                      </a:lnTo>
                      <a:cubicBezTo>
                        <a:pt x="149199" y="214939"/>
                        <a:pt x="144467" y="219671"/>
                        <a:pt x="144467" y="225509"/>
                      </a:cubicBezTo>
                      <a:lnTo>
                        <a:pt x="144467" y="253698"/>
                      </a:lnTo>
                      <a:lnTo>
                        <a:pt x="130373" y="253698"/>
                      </a:lnTo>
                      <a:lnTo>
                        <a:pt x="130373" y="232557"/>
                      </a:lnTo>
                      <a:lnTo>
                        <a:pt x="116278" y="232557"/>
                      </a:lnTo>
                      <a:lnTo>
                        <a:pt x="116278" y="253698"/>
                      </a:lnTo>
                      <a:lnTo>
                        <a:pt x="102184" y="253698"/>
                      </a:lnTo>
                      <a:lnTo>
                        <a:pt x="102184" y="232557"/>
                      </a:lnTo>
                      <a:lnTo>
                        <a:pt x="88090" y="232557"/>
                      </a:lnTo>
                      <a:lnTo>
                        <a:pt x="88090" y="253698"/>
                      </a:lnTo>
                      <a:lnTo>
                        <a:pt x="73995" y="253698"/>
                      </a:lnTo>
                      <a:lnTo>
                        <a:pt x="73995" y="225509"/>
                      </a:lnTo>
                      <a:cubicBezTo>
                        <a:pt x="73995" y="219671"/>
                        <a:pt x="69263" y="214939"/>
                        <a:pt x="63425" y="214939"/>
                      </a:cubicBezTo>
                      <a:lnTo>
                        <a:pt x="56377" y="214939"/>
                      </a:lnTo>
                      <a:cubicBezTo>
                        <a:pt x="50677" y="215076"/>
                        <a:pt x="45944" y="210567"/>
                        <a:pt x="45807" y="204867"/>
                      </a:cubicBezTo>
                      <a:cubicBezTo>
                        <a:pt x="45803" y="204701"/>
                        <a:pt x="45803" y="204534"/>
                        <a:pt x="45807" y="204368"/>
                      </a:cubicBezTo>
                      <a:lnTo>
                        <a:pt x="45807" y="183226"/>
                      </a:lnTo>
                      <a:cubicBezTo>
                        <a:pt x="45807" y="180801"/>
                        <a:pt x="44973" y="178450"/>
                        <a:pt x="43446" y="176567"/>
                      </a:cubicBezTo>
                      <a:cubicBezTo>
                        <a:pt x="27590" y="157011"/>
                        <a:pt x="21142" y="140062"/>
                        <a:pt x="21142" y="118040"/>
                      </a:cubicBezTo>
                      <a:cubicBezTo>
                        <a:pt x="21142" y="64623"/>
                        <a:pt x="60641" y="21142"/>
                        <a:pt x="109231" y="21142"/>
                      </a:cubicBezTo>
                      <a:cubicBezTo>
                        <a:pt x="157821" y="21142"/>
                        <a:pt x="197321" y="64623"/>
                        <a:pt x="197321" y="118040"/>
                      </a:cubicBezTo>
                      <a:cubicBezTo>
                        <a:pt x="197321" y="140062"/>
                        <a:pt x="190873" y="157011"/>
                        <a:pt x="175016" y="176567"/>
                      </a:cubicBezTo>
                      <a:close/>
                    </a:path>
                  </a:pathLst>
                </a:custGeom>
                <a:solidFill>
                  <a:schemeClr val="bg1"/>
                </a:solidFill>
                <a:ln w="3473" cap="flat">
                  <a:noFill/>
                  <a:prstDash val="solid"/>
                  <a:miter/>
                </a:ln>
              </p:spPr>
              <p:txBody>
                <a:bodyPr rtlCol="0" anchor="ctr"/>
                <a:lstStyle/>
                <a:p>
                  <a:endParaRPr lang="zh-CN" altLang="en-US"/>
                </a:p>
              </p:txBody>
            </p:sp>
          </p:grpSp>
          <p:sp>
            <p:nvSpPr>
              <p:cNvPr id="40" name="椭圆 39">
                <a:extLst>
                  <a:ext uri="{FF2B5EF4-FFF2-40B4-BE49-F238E27FC236}">
                    <a16:creationId xmlns:a16="http://schemas.microsoft.com/office/drawing/2014/main" xmlns="" id="{F91B8A8E-2DF2-4A50-B1E9-E0F6A24B5265}"/>
                  </a:ext>
                </a:extLst>
              </p:cNvPr>
              <p:cNvSpPr/>
              <p:nvPr/>
            </p:nvSpPr>
            <p:spPr>
              <a:xfrm>
                <a:off x="625907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xmlns="" id="{A0A7F7AD-16C0-4A79-8E8C-A7698826010C}"/>
                </a:ext>
              </a:extLst>
            </p:cNvPr>
            <p:cNvGrpSpPr/>
            <p:nvPr/>
          </p:nvGrpSpPr>
          <p:grpSpPr>
            <a:xfrm>
              <a:off x="3169737" y="4479421"/>
              <a:ext cx="306487" cy="306487"/>
              <a:chOff x="10020253" y="4277474"/>
              <a:chExt cx="554714" cy="554714"/>
            </a:xfrm>
          </p:grpSpPr>
          <p:grpSp>
            <p:nvGrpSpPr>
              <p:cNvPr id="46" name="图形 21" descr="奖章">
                <a:extLst>
                  <a:ext uri="{FF2B5EF4-FFF2-40B4-BE49-F238E27FC236}">
                    <a16:creationId xmlns:a16="http://schemas.microsoft.com/office/drawing/2014/main" xmlns="" id="{E0A8761A-84F1-4F02-8402-63EE9AF61306}"/>
                  </a:ext>
                </a:extLst>
              </p:cNvPr>
              <p:cNvGrpSpPr/>
              <p:nvPr/>
            </p:nvGrpSpPr>
            <p:grpSpPr>
              <a:xfrm>
                <a:off x="10195420" y="4429744"/>
                <a:ext cx="204380" cy="281336"/>
                <a:chOff x="2668588" y="4374141"/>
                <a:chExt cx="543877" cy="748665"/>
              </a:xfrm>
              <a:solidFill>
                <a:schemeClr val="bg1"/>
              </a:solidFill>
            </p:grpSpPr>
            <p:sp>
              <p:nvSpPr>
                <p:cNvPr id="48" name="图形 21" descr="奖章">
                  <a:extLst>
                    <a:ext uri="{FF2B5EF4-FFF2-40B4-BE49-F238E27FC236}">
                      <a16:creationId xmlns:a16="http://schemas.microsoft.com/office/drawing/2014/main" xmlns="" id="{C99A1AB7-BEBC-4E2E-9562-64895710C48D}"/>
                    </a:ext>
                  </a:extLst>
                </p:cNvPr>
                <p:cNvSpPr/>
                <p:nvPr/>
              </p:nvSpPr>
              <p:spPr>
                <a:xfrm>
                  <a:off x="2827656" y="4799909"/>
                  <a:ext cx="224789" cy="225742"/>
                </a:xfrm>
                <a:custGeom>
                  <a:avLst/>
                  <a:gdLst>
                    <a:gd name="connsiteX0" fmla="*/ 112395 w 224789"/>
                    <a:gd name="connsiteY0" fmla="*/ 0 h 225742"/>
                    <a:gd name="connsiteX1" fmla="*/ 0 w 224789"/>
                    <a:gd name="connsiteY1" fmla="*/ 112395 h 225742"/>
                    <a:gd name="connsiteX2" fmla="*/ 112395 w 224789"/>
                    <a:gd name="connsiteY2" fmla="*/ 225742 h 225742"/>
                    <a:gd name="connsiteX3" fmla="*/ 224790 w 224789"/>
                    <a:gd name="connsiteY3" fmla="*/ 113348 h 225742"/>
                    <a:gd name="connsiteX4" fmla="*/ 112395 w 224789"/>
                    <a:gd name="connsiteY4" fmla="*/ 0 h 2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89" h="225742">
                      <a:moveTo>
                        <a:pt x="112395" y="0"/>
                      </a:moveTo>
                      <a:cubicBezTo>
                        <a:pt x="50482" y="0"/>
                        <a:pt x="0" y="50482"/>
                        <a:pt x="0" y="112395"/>
                      </a:cubicBezTo>
                      <a:cubicBezTo>
                        <a:pt x="0" y="174307"/>
                        <a:pt x="50482" y="225742"/>
                        <a:pt x="112395" y="225742"/>
                      </a:cubicBezTo>
                      <a:cubicBezTo>
                        <a:pt x="174308" y="225742"/>
                        <a:pt x="224790" y="175260"/>
                        <a:pt x="224790" y="113348"/>
                      </a:cubicBezTo>
                      <a:cubicBezTo>
                        <a:pt x="224790" y="51435"/>
                        <a:pt x="174308" y="0"/>
                        <a:pt x="112395" y="0"/>
                      </a:cubicBezTo>
                    </a:path>
                  </a:pathLst>
                </a:custGeom>
                <a:solidFill>
                  <a:schemeClr val="bg1"/>
                </a:solidFill>
                <a:ln w="9525" cap="flat">
                  <a:noFill/>
                  <a:prstDash val="solid"/>
                  <a:miter/>
                </a:ln>
              </p:spPr>
              <p:txBody>
                <a:bodyPr rtlCol="0" anchor="ctr"/>
                <a:lstStyle/>
                <a:p>
                  <a:endParaRPr lang="zh-CN" altLang="en-US"/>
                </a:p>
              </p:txBody>
            </p:sp>
            <p:sp>
              <p:nvSpPr>
                <p:cNvPr id="49" name="图形 21" descr="奖章">
                  <a:extLst>
                    <a:ext uri="{FF2B5EF4-FFF2-40B4-BE49-F238E27FC236}">
                      <a16:creationId xmlns:a16="http://schemas.microsoft.com/office/drawing/2014/main" xmlns="" id="{552971AB-1020-46F5-A3BC-E83F34E3E050}"/>
                    </a:ext>
                  </a:extLst>
                </p:cNvPr>
                <p:cNvSpPr/>
                <p:nvPr/>
              </p:nvSpPr>
              <p:spPr>
                <a:xfrm>
                  <a:off x="2730501" y="4703706"/>
                  <a:ext cx="419100" cy="419100"/>
                </a:xfrm>
                <a:custGeom>
                  <a:avLst/>
                  <a:gdLst>
                    <a:gd name="connsiteX0" fmla="*/ 209550 w 419100"/>
                    <a:gd name="connsiteY0" fmla="*/ 0 h 419100"/>
                    <a:gd name="connsiteX1" fmla="*/ 0 w 419100"/>
                    <a:gd name="connsiteY1" fmla="*/ 209550 h 419100"/>
                    <a:gd name="connsiteX2" fmla="*/ 209550 w 419100"/>
                    <a:gd name="connsiteY2" fmla="*/ 419100 h 419100"/>
                    <a:gd name="connsiteX3" fmla="*/ 419100 w 419100"/>
                    <a:gd name="connsiteY3" fmla="*/ 209550 h 419100"/>
                    <a:gd name="connsiteX4" fmla="*/ 209550 w 419100"/>
                    <a:gd name="connsiteY4" fmla="*/ 0 h 419100"/>
                    <a:gd name="connsiteX5" fmla="*/ 209550 w 419100"/>
                    <a:gd name="connsiteY5" fmla="*/ 361950 h 419100"/>
                    <a:gd name="connsiteX6" fmla="*/ 57150 w 419100"/>
                    <a:gd name="connsiteY6" fmla="*/ 209550 h 419100"/>
                    <a:gd name="connsiteX7" fmla="*/ 209550 w 419100"/>
                    <a:gd name="connsiteY7" fmla="*/ 57150 h 419100"/>
                    <a:gd name="connsiteX8" fmla="*/ 361950 w 419100"/>
                    <a:gd name="connsiteY8" fmla="*/ 209550 h 419100"/>
                    <a:gd name="connsiteX9" fmla="*/ 209550 w 419100"/>
                    <a:gd name="connsiteY9" fmla="*/ 36195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100" h="419100">
                      <a:moveTo>
                        <a:pt x="209550" y="0"/>
                      </a:moveTo>
                      <a:cubicBezTo>
                        <a:pt x="94298" y="0"/>
                        <a:pt x="0" y="94298"/>
                        <a:pt x="0" y="209550"/>
                      </a:cubicBezTo>
                      <a:cubicBezTo>
                        <a:pt x="0" y="324803"/>
                        <a:pt x="94298" y="419100"/>
                        <a:pt x="209550" y="419100"/>
                      </a:cubicBezTo>
                      <a:cubicBezTo>
                        <a:pt x="324803" y="419100"/>
                        <a:pt x="419100" y="324803"/>
                        <a:pt x="419100" y="209550"/>
                      </a:cubicBezTo>
                      <a:cubicBezTo>
                        <a:pt x="419100" y="94298"/>
                        <a:pt x="324803" y="0"/>
                        <a:pt x="209550" y="0"/>
                      </a:cubicBezTo>
                      <a:moveTo>
                        <a:pt x="209550" y="361950"/>
                      </a:moveTo>
                      <a:cubicBezTo>
                        <a:pt x="125730" y="361950"/>
                        <a:pt x="57150" y="293370"/>
                        <a:pt x="57150" y="209550"/>
                      </a:cubicBezTo>
                      <a:cubicBezTo>
                        <a:pt x="57150" y="125730"/>
                        <a:pt x="125730" y="57150"/>
                        <a:pt x="209550" y="57150"/>
                      </a:cubicBezTo>
                      <a:cubicBezTo>
                        <a:pt x="293370" y="57150"/>
                        <a:pt x="361950" y="125730"/>
                        <a:pt x="361950" y="209550"/>
                      </a:cubicBezTo>
                      <a:cubicBezTo>
                        <a:pt x="361950" y="293370"/>
                        <a:pt x="293370" y="361950"/>
                        <a:pt x="209550" y="361950"/>
                      </a:cubicBezTo>
                    </a:path>
                  </a:pathLst>
                </a:custGeom>
                <a:solidFill>
                  <a:schemeClr val="bg1"/>
                </a:solidFill>
                <a:ln w="9525" cap="flat">
                  <a:noFill/>
                  <a:prstDash val="solid"/>
                  <a:miter/>
                </a:ln>
              </p:spPr>
              <p:txBody>
                <a:bodyPr rtlCol="0" anchor="ctr"/>
                <a:lstStyle/>
                <a:p>
                  <a:endParaRPr lang="zh-CN" altLang="en-US"/>
                </a:p>
              </p:txBody>
            </p:sp>
            <p:sp>
              <p:nvSpPr>
                <p:cNvPr id="50" name="图形 21" descr="奖章">
                  <a:extLst>
                    <a:ext uri="{FF2B5EF4-FFF2-40B4-BE49-F238E27FC236}">
                      <a16:creationId xmlns:a16="http://schemas.microsoft.com/office/drawing/2014/main" xmlns="" id="{79E55E57-5756-4E0B-9B0D-A0A7E1B9ADAB}"/>
                    </a:ext>
                  </a:extLst>
                </p:cNvPr>
                <p:cNvSpPr/>
                <p:nvPr/>
              </p:nvSpPr>
              <p:spPr>
                <a:xfrm>
                  <a:off x="2991486" y="4374141"/>
                  <a:ext cx="220979" cy="344805"/>
                </a:xfrm>
                <a:custGeom>
                  <a:avLst/>
                  <a:gdLst>
                    <a:gd name="connsiteX0" fmla="*/ 0 w 220979"/>
                    <a:gd name="connsiteY0" fmla="*/ 296228 h 344805"/>
                    <a:gd name="connsiteX1" fmla="*/ 103823 w 220979"/>
                    <a:gd name="connsiteY1" fmla="*/ 344805 h 344805"/>
                    <a:gd name="connsiteX2" fmla="*/ 220980 w 220979"/>
                    <a:gd name="connsiteY2" fmla="*/ 80010 h 344805"/>
                    <a:gd name="connsiteX3" fmla="*/ 167640 w 220979"/>
                    <a:gd name="connsiteY3" fmla="*/ 0 h 344805"/>
                    <a:gd name="connsiteX4" fmla="*/ 133350 w 220979"/>
                    <a:gd name="connsiteY4" fmla="*/ 0 h 344805"/>
                    <a:gd name="connsiteX5" fmla="*/ 59055 w 220979"/>
                    <a:gd name="connsiteY5" fmla="*/ 162878 h 344805"/>
                    <a:gd name="connsiteX6" fmla="*/ 0 w 220979"/>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79" h="344805">
                      <a:moveTo>
                        <a:pt x="0" y="296228"/>
                      </a:moveTo>
                      <a:cubicBezTo>
                        <a:pt x="38100" y="304800"/>
                        <a:pt x="73342" y="320993"/>
                        <a:pt x="103823" y="344805"/>
                      </a:cubicBezTo>
                      <a:lnTo>
                        <a:pt x="220980" y="80010"/>
                      </a:lnTo>
                      <a:lnTo>
                        <a:pt x="167640" y="0"/>
                      </a:lnTo>
                      <a:lnTo>
                        <a:pt x="133350" y="0"/>
                      </a:lnTo>
                      <a:lnTo>
                        <a:pt x="59055" y="162878"/>
                      </a:lnTo>
                      <a:lnTo>
                        <a:pt x="0" y="296228"/>
                      </a:lnTo>
                      <a:close/>
                    </a:path>
                  </a:pathLst>
                </a:custGeom>
                <a:solidFill>
                  <a:schemeClr val="bg1"/>
                </a:solidFill>
                <a:ln w="9525" cap="flat">
                  <a:noFill/>
                  <a:prstDash val="solid"/>
                  <a:miter/>
                </a:ln>
              </p:spPr>
              <p:txBody>
                <a:bodyPr rtlCol="0" anchor="ctr"/>
                <a:lstStyle/>
                <a:p>
                  <a:endParaRPr lang="zh-CN" altLang="en-US"/>
                </a:p>
              </p:txBody>
            </p:sp>
            <p:sp>
              <p:nvSpPr>
                <p:cNvPr id="51" name="图形 21" descr="奖章">
                  <a:extLst>
                    <a:ext uri="{FF2B5EF4-FFF2-40B4-BE49-F238E27FC236}">
                      <a16:creationId xmlns:a16="http://schemas.microsoft.com/office/drawing/2014/main" xmlns="" id="{7D7BA4AF-5CAA-4E3E-8997-FEA04C0C9C11}"/>
                    </a:ext>
                  </a:extLst>
                </p:cNvPr>
                <p:cNvSpPr/>
                <p:nvPr/>
              </p:nvSpPr>
              <p:spPr>
                <a:xfrm>
                  <a:off x="2668588" y="4374141"/>
                  <a:ext cx="220027" cy="344805"/>
                </a:xfrm>
                <a:custGeom>
                  <a:avLst/>
                  <a:gdLst>
                    <a:gd name="connsiteX0" fmla="*/ 220027 w 220027"/>
                    <a:gd name="connsiteY0" fmla="*/ 296228 h 344805"/>
                    <a:gd name="connsiteX1" fmla="*/ 160973 w 220027"/>
                    <a:gd name="connsiteY1" fmla="*/ 162878 h 344805"/>
                    <a:gd name="connsiteX2" fmla="*/ 86678 w 220027"/>
                    <a:gd name="connsiteY2" fmla="*/ 0 h 344805"/>
                    <a:gd name="connsiteX3" fmla="*/ 52388 w 220027"/>
                    <a:gd name="connsiteY3" fmla="*/ 0 h 344805"/>
                    <a:gd name="connsiteX4" fmla="*/ 0 w 220027"/>
                    <a:gd name="connsiteY4" fmla="*/ 80010 h 344805"/>
                    <a:gd name="connsiteX5" fmla="*/ 117157 w 220027"/>
                    <a:gd name="connsiteY5" fmla="*/ 344805 h 344805"/>
                    <a:gd name="connsiteX6" fmla="*/ 220027 w 220027"/>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027" h="344805">
                      <a:moveTo>
                        <a:pt x="220027" y="296228"/>
                      </a:moveTo>
                      <a:lnTo>
                        <a:pt x="160973" y="162878"/>
                      </a:lnTo>
                      <a:lnTo>
                        <a:pt x="86678" y="0"/>
                      </a:lnTo>
                      <a:lnTo>
                        <a:pt x="52388" y="0"/>
                      </a:lnTo>
                      <a:lnTo>
                        <a:pt x="0" y="80010"/>
                      </a:lnTo>
                      <a:lnTo>
                        <a:pt x="117157" y="344805"/>
                      </a:lnTo>
                      <a:cubicBezTo>
                        <a:pt x="146685" y="321945"/>
                        <a:pt x="181927" y="304800"/>
                        <a:pt x="220027" y="296228"/>
                      </a:cubicBezTo>
                    </a:path>
                  </a:pathLst>
                </a:custGeom>
                <a:solidFill>
                  <a:schemeClr val="bg1"/>
                </a:solidFill>
                <a:ln w="9525" cap="flat">
                  <a:noFill/>
                  <a:prstDash val="solid"/>
                  <a:miter/>
                </a:ln>
              </p:spPr>
              <p:txBody>
                <a:bodyPr rtlCol="0" anchor="ctr"/>
                <a:lstStyle/>
                <a:p>
                  <a:endParaRPr lang="zh-CN" altLang="en-US"/>
                </a:p>
              </p:txBody>
            </p:sp>
            <p:sp>
              <p:nvSpPr>
                <p:cNvPr id="52" name="图形 21" descr="奖章">
                  <a:extLst>
                    <a:ext uri="{FF2B5EF4-FFF2-40B4-BE49-F238E27FC236}">
                      <a16:creationId xmlns:a16="http://schemas.microsoft.com/office/drawing/2014/main" xmlns="" id="{22896A63-3517-40B3-8E8E-AE7F4CF2221F}"/>
                    </a:ext>
                  </a:extLst>
                </p:cNvPr>
                <p:cNvSpPr/>
                <p:nvPr/>
              </p:nvSpPr>
              <p:spPr>
                <a:xfrm>
                  <a:off x="2797176" y="4375094"/>
                  <a:ext cx="285750" cy="114299"/>
                </a:xfrm>
                <a:custGeom>
                  <a:avLst/>
                  <a:gdLst>
                    <a:gd name="connsiteX0" fmla="*/ 233363 w 285750"/>
                    <a:gd name="connsiteY0" fmla="*/ 114300 h 114299"/>
                    <a:gd name="connsiteX1" fmla="*/ 285750 w 285750"/>
                    <a:gd name="connsiteY1" fmla="*/ 0 h 114299"/>
                    <a:gd name="connsiteX2" fmla="*/ 0 w 285750"/>
                    <a:gd name="connsiteY2" fmla="*/ 0 h 114299"/>
                    <a:gd name="connsiteX3" fmla="*/ 52388 w 285750"/>
                    <a:gd name="connsiteY3" fmla="*/ 114300 h 114299"/>
                  </a:gdLst>
                  <a:ahLst/>
                  <a:cxnLst>
                    <a:cxn ang="0">
                      <a:pos x="connsiteX0" y="connsiteY0"/>
                    </a:cxn>
                    <a:cxn ang="0">
                      <a:pos x="connsiteX1" y="connsiteY1"/>
                    </a:cxn>
                    <a:cxn ang="0">
                      <a:pos x="connsiteX2" y="connsiteY2"/>
                    </a:cxn>
                    <a:cxn ang="0">
                      <a:pos x="connsiteX3" y="connsiteY3"/>
                    </a:cxn>
                  </a:cxnLst>
                  <a:rect l="l" t="t" r="r" b="b"/>
                  <a:pathLst>
                    <a:path w="285750" h="114299">
                      <a:moveTo>
                        <a:pt x="233363" y="114300"/>
                      </a:moveTo>
                      <a:lnTo>
                        <a:pt x="285750" y="0"/>
                      </a:lnTo>
                      <a:lnTo>
                        <a:pt x="0" y="0"/>
                      </a:lnTo>
                      <a:lnTo>
                        <a:pt x="52388" y="114300"/>
                      </a:lnTo>
                      <a:close/>
                    </a:path>
                  </a:pathLst>
                </a:custGeom>
                <a:solidFill>
                  <a:schemeClr val="bg1"/>
                </a:solidFill>
                <a:ln w="9525" cap="flat">
                  <a:noFill/>
                  <a:prstDash val="solid"/>
                  <a:miter/>
                </a:ln>
              </p:spPr>
              <p:txBody>
                <a:bodyPr rtlCol="0" anchor="ctr"/>
                <a:lstStyle/>
                <a:p>
                  <a:endParaRPr lang="zh-CN" altLang="en-US"/>
                </a:p>
              </p:txBody>
            </p:sp>
          </p:grpSp>
          <p:sp>
            <p:nvSpPr>
              <p:cNvPr id="47" name="椭圆 46">
                <a:extLst>
                  <a:ext uri="{FF2B5EF4-FFF2-40B4-BE49-F238E27FC236}">
                    <a16:creationId xmlns:a16="http://schemas.microsoft.com/office/drawing/2014/main" xmlns="" id="{5C96F19C-F822-4F66-AC06-2513B2A228F0}"/>
                  </a:ext>
                </a:extLst>
              </p:cNvPr>
              <p:cNvSpPr/>
              <p:nvPr/>
            </p:nvSpPr>
            <p:spPr>
              <a:xfrm>
                <a:off x="10020253" y="4277474"/>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4" name="矩形 53">
            <a:extLst>
              <a:ext uri="{FF2B5EF4-FFF2-40B4-BE49-F238E27FC236}">
                <a16:creationId xmlns:a16="http://schemas.microsoft.com/office/drawing/2014/main" xmlns="" id="{1AA5D9EA-0C68-4764-836B-0AD3CB303CA3}"/>
              </a:ext>
            </a:extLst>
          </p:cNvPr>
          <p:cNvSpPr/>
          <p:nvPr/>
        </p:nvSpPr>
        <p:spPr>
          <a:xfrm>
            <a:off x="926024" y="5061587"/>
            <a:ext cx="3357563" cy="1070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6570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Placeholder 18"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BD71D462-513A-4C7B-9E51-CEEB00128FCE}"/>
              </a:ext>
            </a:extLst>
          </p:cNvPr>
          <p:cNvGraphicFramePr>
            <a:graphicFrameLocks/>
          </p:cNvGraphicFramePr>
          <p:nvPr>
            <p:extLst>
              <p:ext uri="{D42A27DB-BD31-4B8C-83A1-F6EECF244321}">
                <p14:modId xmlns:p14="http://schemas.microsoft.com/office/powerpoint/2010/main" val="2696055375"/>
              </p:ext>
            </p:extLst>
          </p:nvPr>
        </p:nvGraphicFramePr>
        <p:xfrm>
          <a:off x="4625835" y="2319252"/>
          <a:ext cx="2937643" cy="3360540"/>
        </p:xfrm>
        <a:graphic>
          <a:graphicData uri="http://schemas.openxmlformats.org/drawingml/2006/chart">
            <c:chart xmlns:c="http://schemas.openxmlformats.org/drawingml/2006/chart" xmlns:r="http://schemas.openxmlformats.org/officeDocument/2006/relationships" r:id="rId5"/>
          </a:graphicData>
        </a:graphic>
      </p:graphicFrame>
      <p:grpSp>
        <p:nvGrpSpPr>
          <p:cNvPr id="3" name="Group 16"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97BBA901-9C64-4E84-9087-A422DCC60E23}"/>
              </a:ext>
            </a:extLst>
          </p:cNvPr>
          <p:cNvGrpSpPr/>
          <p:nvPr/>
        </p:nvGrpSpPr>
        <p:grpSpPr>
          <a:xfrm>
            <a:off x="4065005" y="2222726"/>
            <a:ext cx="1698906" cy="635551"/>
            <a:chOff x="3789680" y="2137537"/>
            <a:chExt cx="1832445" cy="685507"/>
          </a:xfrm>
        </p:grpSpPr>
        <p:cxnSp>
          <p:nvCxnSpPr>
            <p:cNvPr id="4" name="Straight Connector 17">
              <a:extLst>
                <a:ext uri="{FF2B5EF4-FFF2-40B4-BE49-F238E27FC236}">
                  <a16:creationId xmlns:a16="http://schemas.microsoft.com/office/drawing/2014/main" xmlns="" id="{78EC25D9-1044-42B2-A4E8-D16E90FB328B}"/>
                </a:ext>
              </a:extLst>
            </p:cNvPr>
            <p:cNvCxnSpPr/>
            <p:nvPr/>
          </p:nvCxnSpPr>
          <p:spPr>
            <a:xfrm flipH="1" flipV="1">
              <a:off x="4936618" y="2137537"/>
              <a:ext cx="685507" cy="685507"/>
            </a:xfrm>
            <a:prstGeom prst="line">
              <a:avLst/>
            </a:prstGeom>
            <a:ln w="19050">
              <a:solidFill>
                <a:schemeClr val="bg1"/>
              </a:solidFill>
              <a:headEnd type="oval"/>
            </a:ln>
          </p:spPr>
          <p:style>
            <a:lnRef idx="1">
              <a:schemeClr val="accent1"/>
            </a:lnRef>
            <a:fillRef idx="0">
              <a:schemeClr val="accent1"/>
            </a:fillRef>
            <a:effectRef idx="0">
              <a:schemeClr val="accent1"/>
            </a:effectRef>
            <a:fontRef idx="minor">
              <a:schemeClr val="tx1"/>
            </a:fontRef>
          </p:style>
        </p:cxnSp>
        <p:cxnSp>
          <p:nvCxnSpPr>
            <p:cNvPr id="5" name="Straight Arrow Connector 18">
              <a:extLst>
                <a:ext uri="{FF2B5EF4-FFF2-40B4-BE49-F238E27FC236}">
                  <a16:creationId xmlns:a16="http://schemas.microsoft.com/office/drawing/2014/main" xmlns="" id="{5FE0E649-640B-4197-8B68-734350B6D195}"/>
                </a:ext>
              </a:extLst>
            </p:cNvPr>
            <p:cNvCxnSpPr/>
            <p:nvPr/>
          </p:nvCxnSpPr>
          <p:spPr>
            <a:xfrm flipH="1">
              <a:off x="3789680" y="2139267"/>
              <a:ext cx="1153470" cy="0"/>
            </a:xfrm>
            <a:prstGeom prst="straightConnector1">
              <a:avLst/>
            </a:prstGeom>
            <a:ln w="19050">
              <a:solidFill>
                <a:schemeClr val="bg1"/>
              </a:solidFill>
              <a:tailEnd type="diamond"/>
            </a:ln>
          </p:spPr>
          <p:style>
            <a:lnRef idx="1">
              <a:schemeClr val="accent1"/>
            </a:lnRef>
            <a:fillRef idx="0">
              <a:schemeClr val="accent1"/>
            </a:fillRef>
            <a:effectRef idx="0">
              <a:schemeClr val="accent1"/>
            </a:effectRef>
            <a:fontRef idx="minor">
              <a:schemeClr val="tx1"/>
            </a:fontRef>
          </p:style>
        </p:cxnSp>
      </p:grpSp>
      <p:cxnSp>
        <p:nvCxnSpPr>
          <p:cNvPr id="6" name="Straight Arrow Connector 19"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01820658-5C27-4397-9CE3-7F25BF011687}"/>
              </a:ext>
            </a:extLst>
          </p:cNvPr>
          <p:cNvCxnSpPr>
            <a:cxnSpLocks/>
          </p:cNvCxnSpPr>
          <p:nvPr/>
        </p:nvCxnSpPr>
        <p:spPr>
          <a:xfrm flipH="1">
            <a:off x="3892145" y="3213820"/>
            <a:ext cx="1236215" cy="0"/>
          </a:xfrm>
          <a:prstGeom prst="straightConnector1">
            <a:avLst/>
          </a:prstGeom>
          <a:ln w="19050">
            <a:solidFill>
              <a:schemeClr val="bg1"/>
            </a:solidFill>
            <a:headEnd type="oval"/>
            <a:tailEnd type="diamond"/>
          </a:ln>
        </p:spPr>
        <p:style>
          <a:lnRef idx="1">
            <a:schemeClr val="accent1"/>
          </a:lnRef>
          <a:fillRef idx="0">
            <a:schemeClr val="accent1"/>
          </a:fillRef>
          <a:effectRef idx="0">
            <a:schemeClr val="accent1"/>
          </a:effectRef>
          <a:fontRef idx="minor">
            <a:schemeClr val="tx1"/>
          </a:fontRef>
        </p:style>
      </p:cxnSp>
      <p:cxnSp>
        <p:nvCxnSpPr>
          <p:cNvPr id="7" name="Straight Arrow Connector 20"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6C08F9F0-24BD-4F20-946A-0A01D09AE897}"/>
              </a:ext>
            </a:extLst>
          </p:cNvPr>
          <p:cNvCxnSpPr>
            <a:cxnSpLocks/>
          </p:cNvCxnSpPr>
          <p:nvPr/>
        </p:nvCxnSpPr>
        <p:spPr>
          <a:xfrm flipH="1">
            <a:off x="3899311" y="4684363"/>
            <a:ext cx="1178029" cy="0"/>
          </a:xfrm>
          <a:prstGeom prst="straightConnector1">
            <a:avLst/>
          </a:prstGeom>
          <a:ln w="19050">
            <a:solidFill>
              <a:schemeClr val="bg1"/>
            </a:solidFill>
            <a:headEnd type="oval"/>
            <a:tailEnd type="diamond"/>
          </a:ln>
        </p:spPr>
        <p:style>
          <a:lnRef idx="1">
            <a:schemeClr val="accent1"/>
          </a:lnRef>
          <a:fillRef idx="0">
            <a:schemeClr val="accent1"/>
          </a:fillRef>
          <a:effectRef idx="0">
            <a:schemeClr val="accent1"/>
          </a:effectRef>
          <a:fontRef idx="minor">
            <a:schemeClr val="tx1"/>
          </a:fontRef>
        </p:style>
      </p:cxnSp>
      <p:cxnSp>
        <p:nvCxnSpPr>
          <p:cNvPr id="8" name="Straight Arrow Connector 21"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F580E61D-3A1E-4305-A764-41E019C00604}"/>
              </a:ext>
            </a:extLst>
          </p:cNvPr>
          <p:cNvCxnSpPr/>
          <p:nvPr/>
        </p:nvCxnSpPr>
        <p:spPr>
          <a:xfrm flipV="1">
            <a:off x="7194117" y="4332214"/>
            <a:ext cx="1069411" cy="0"/>
          </a:xfrm>
          <a:prstGeom prst="straightConnector1">
            <a:avLst/>
          </a:prstGeom>
          <a:ln w="19050">
            <a:solidFill>
              <a:schemeClr val="bg1"/>
            </a:solidFill>
            <a:headEnd type="oval"/>
            <a:tailEnd type="diamond"/>
          </a:ln>
        </p:spPr>
        <p:style>
          <a:lnRef idx="1">
            <a:schemeClr val="accent1"/>
          </a:lnRef>
          <a:fillRef idx="0">
            <a:schemeClr val="accent1"/>
          </a:fillRef>
          <a:effectRef idx="0">
            <a:schemeClr val="accent1"/>
          </a:effectRef>
          <a:fontRef idx="minor">
            <a:schemeClr val="tx1"/>
          </a:fontRef>
        </p:style>
      </p:cxnSp>
      <p:sp>
        <p:nvSpPr>
          <p:cNvPr id="9" name="TextBox 154"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AB8D964C-46A9-4755-A705-24960709465A}"/>
              </a:ext>
            </a:extLst>
          </p:cNvPr>
          <p:cNvSpPr txBox="1"/>
          <p:nvPr/>
        </p:nvSpPr>
        <p:spPr>
          <a:xfrm>
            <a:off x="8358804" y="4137236"/>
            <a:ext cx="1760757" cy="340588"/>
          </a:xfrm>
          <a:prstGeom prst="rect">
            <a:avLst/>
          </a:prstGeom>
          <a:noFill/>
        </p:spPr>
        <p:txBody>
          <a:bodyPr wrap="none" rtlCol="0">
            <a:noAutofit/>
          </a:bodyPr>
          <a:lstStyle>
            <a:defPPr>
              <a:defRPr lang="zh-CN"/>
            </a:defPPr>
            <a:lvl1pPr marR="0" lvl="0" indent="0" algn="r" fontAlgn="auto">
              <a:lnSpc>
                <a:spcPct val="100000"/>
              </a:lnSpc>
              <a:spcBef>
                <a:spcPts val="0"/>
              </a:spcBef>
              <a:spcAft>
                <a:spcPts val="0"/>
              </a:spcAft>
              <a:buClrTx/>
              <a:buSzTx/>
              <a:buFontTx/>
              <a:buNone/>
              <a:tabLst/>
              <a:defRPr kumimoji="0" i="0" u="none" strike="noStrike" kern="0" cap="none" spc="0" normalizeH="0" baseline="0">
                <a:ln>
                  <a:noFill/>
                </a:ln>
                <a:solidFill>
                  <a:srgbClr val="0F52BA"/>
                </a:solidFill>
                <a:effectLst/>
                <a:uLnTx/>
                <a:uFillTx/>
                <a:latin typeface="Century Gothic" panose="020B0502020202020204" pitchFamily="34" charset="0"/>
                <a:cs typeface="Segoe UI Light" panose="020B0502040204020203" pitchFamily="34" charset="0"/>
              </a:defRPr>
            </a:lvl1pPr>
          </a:lstStyle>
          <a:p>
            <a:pPr algn="l">
              <a:defRPr/>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rPr>
              <a:t>$1,239,980</a:t>
            </a:r>
            <a:endParaRPr lang="id-ID"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endParaRPr>
          </a:p>
        </p:txBody>
      </p:sp>
      <p:sp>
        <p:nvSpPr>
          <p:cNvPr id="10" name="TextBox 155"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F456DF00-F06D-4425-90AB-AAB1C4882896}"/>
              </a:ext>
            </a:extLst>
          </p:cNvPr>
          <p:cNvSpPr txBox="1"/>
          <p:nvPr/>
        </p:nvSpPr>
        <p:spPr>
          <a:xfrm>
            <a:off x="8358804" y="4307530"/>
            <a:ext cx="1902567" cy="246221"/>
          </a:xfrm>
          <a:prstGeom prst="rect">
            <a:avLst/>
          </a:prstGeom>
          <a:noFill/>
        </p:spPr>
        <p:txBody>
          <a:bodyPr wrap="square" rtlCol="0">
            <a:spAutoFit/>
          </a:bodyPr>
          <a:lstStyle/>
          <a:p>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1" name="TextBox 154"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2CDAFF72-24A1-45A1-9586-BCFBAC2BECCB}"/>
              </a:ext>
            </a:extLst>
          </p:cNvPr>
          <p:cNvSpPr txBox="1"/>
          <p:nvPr/>
        </p:nvSpPr>
        <p:spPr>
          <a:xfrm flipH="1">
            <a:off x="2200504" y="2057954"/>
            <a:ext cx="1760757" cy="340588"/>
          </a:xfrm>
          <a:prstGeom prst="rect">
            <a:avLst/>
          </a:prstGeom>
          <a:noFill/>
        </p:spPr>
        <p:txBody>
          <a:bodyPr wrap="none" rtlCol="0">
            <a:no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000" i="0" u="none" strike="noStrike" kern="0" cap="none" spc="0" normalizeH="0" baseline="0" noProof="0" dirty="0">
                <a:ln>
                  <a:noFill/>
                </a:ln>
                <a:solidFill>
                  <a:schemeClr val="bg1"/>
                </a:solidFill>
                <a:effectLst/>
                <a:uLnTx/>
                <a:uFillTx/>
                <a:latin typeface="阿里巴巴普惠体 Medium" panose="00020600040101010101" pitchFamily="18" charset="-122"/>
                <a:ea typeface="阿里巴巴普惠体 Medium" panose="00020600040101010101" pitchFamily="18" charset="-122"/>
                <a:cs typeface="Segoe UI Light" panose="020B0502040204020203" pitchFamily="34" charset="0"/>
                <a:sym typeface="Segoe UI Light" panose="020B0502040204020203" pitchFamily="34" charset="0"/>
              </a:rPr>
              <a:t>$1,239,980</a:t>
            </a:r>
            <a:endParaRPr kumimoji="0" lang="id-ID" sz="1000" i="0" u="none" strike="noStrike" kern="0" cap="none" spc="0" normalizeH="0" baseline="0" noProof="0" dirty="0">
              <a:ln>
                <a:noFill/>
              </a:ln>
              <a:solidFill>
                <a:schemeClr val="bg1"/>
              </a:solidFill>
              <a:effectLst/>
              <a:uLnTx/>
              <a:uFillTx/>
              <a:latin typeface="阿里巴巴普惠体 Medium" panose="00020600040101010101" pitchFamily="18" charset="-122"/>
              <a:ea typeface="阿里巴巴普惠体 Medium" panose="00020600040101010101" pitchFamily="18" charset="-122"/>
              <a:cs typeface="Segoe UI Light" panose="020B0502040204020203" pitchFamily="34" charset="0"/>
              <a:sym typeface="Segoe UI Light" panose="020B0502040204020203" pitchFamily="34" charset="0"/>
            </a:endParaRPr>
          </a:p>
        </p:txBody>
      </p:sp>
      <p:sp>
        <p:nvSpPr>
          <p:cNvPr id="12" name="TextBox 155"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7E8FFECA-5E50-4D6E-8C4F-956FB709581C}"/>
              </a:ext>
            </a:extLst>
          </p:cNvPr>
          <p:cNvSpPr txBox="1"/>
          <p:nvPr/>
        </p:nvSpPr>
        <p:spPr>
          <a:xfrm flipH="1">
            <a:off x="2058694" y="2228248"/>
            <a:ext cx="1902567" cy="246221"/>
          </a:xfrm>
          <a:prstGeom prst="rect">
            <a:avLst/>
          </a:prstGeom>
          <a:noFill/>
        </p:spPr>
        <p:txBody>
          <a:bodyPr wrap="square" rtlCol="0">
            <a:spAutoFit/>
          </a:bodyPr>
          <a:lstStyle/>
          <a:p>
            <a:pPr algn="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3" name="TextBox 154"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D30A0447-F9B3-442B-8F11-87D711439A7D}"/>
              </a:ext>
            </a:extLst>
          </p:cNvPr>
          <p:cNvSpPr txBox="1"/>
          <p:nvPr/>
        </p:nvSpPr>
        <p:spPr>
          <a:xfrm flipH="1">
            <a:off x="2035575" y="3018842"/>
            <a:ext cx="1760757" cy="340588"/>
          </a:xfrm>
          <a:prstGeom prst="rect">
            <a:avLst/>
          </a:prstGeom>
          <a:noFill/>
        </p:spPr>
        <p:txBody>
          <a:bodyPr wrap="none" rtlCol="0">
            <a:noAutofit/>
          </a:bodyPr>
          <a:lstStyle>
            <a:defPPr>
              <a:defRPr lang="zh-CN"/>
            </a:defPPr>
            <a:lvl1pPr marR="0" lvl="0" indent="0" algn="r" fontAlgn="auto">
              <a:lnSpc>
                <a:spcPct val="100000"/>
              </a:lnSpc>
              <a:spcBef>
                <a:spcPts val="0"/>
              </a:spcBef>
              <a:spcAft>
                <a:spcPts val="0"/>
              </a:spcAft>
              <a:buClrTx/>
              <a:buSzTx/>
              <a:buFontTx/>
              <a:buNone/>
              <a:tabLst/>
              <a:defRPr kumimoji="0" i="0" u="none" strike="noStrike" kern="0" cap="none" spc="0" normalizeH="0" baseline="0">
                <a:ln>
                  <a:noFill/>
                </a:ln>
                <a:solidFill>
                  <a:srgbClr val="0F52BA"/>
                </a:solidFill>
                <a:effectLst/>
                <a:uLnTx/>
                <a:uFillTx/>
                <a:latin typeface="Century Gothic" panose="020B0502020202020204" pitchFamily="34" charset="0"/>
                <a:cs typeface="Segoe UI Light" panose="020B0502040204020203" pitchFamily="34" charset="0"/>
              </a:defRPr>
            </a:lvl1pPr>
          </a:lstStyle>
          <a:p>
            <a:pPr>
              <a:defRPr/>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rPr>
              <a:t>$1,239,980</a:t>
            </a:r>
            <a:endParaRPr lang="id-ID"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endParaRPr>
          </a:p>
        </p:txBody>
      </p:sp>
      <p:sp>
        <p:nvSpPr>
          <p:cNvPr id="14" name="TextBox 155"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CEA8D609-F98B-46AF-97A7-BA94EDB2CDA3}"/>
              </a:ext>
            </a:extLst>
          </p:cNvPr>
          <p:cNvSpPr txBox="1"/>
          <p:nvPr/>
        </p:nvSpPr>
        <p:spPr>
          <a:xfrm flipH="1">
            <a:off x="1893765" y="3189136"/>
            <a:ext cx="1902567" cy="246221"/>
          </a:xfrm>
          <a:prstGeom prst="rect">
            <a:avLst/>
          </a:prstGeom>
          <a:noFill/>
        </p:spPr>
        <p:txBody>
          <a:bodyPr wrap="square" rtlCol="0">
            <a:spAutoFit/>
          </a:bodyPr>
          <a:lstStyle/>
          <a:p>
            <a:pPr algn="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5" name="TextBox 154"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E7A9BE77-48E3-4710-9D10-F9CE540182DB}"/>
              </a:ext>
            </a:extLst>
          </p:cNvPr>
          <p:cNvSpPr txBox="1"/>
          <p:nvPr/>
        </p:nvSpPr>
        <p:spPr>
          <a:xfrm flipH="1">
            <a:off x="2075944" y="4505251"/>
            <a:ext cx="1760757" cy="340588"/>
          </a:xfrm>
          <a:prstGeom prst="rect">
            <a:avLst/>
          </a:prstGeom>
          <a:noFill/>
        </p:spPr>
        <p:txBody>
          <a:bodyPr wrap="none" rtlCol="0">
            <a:noAutofit/>
          </a:bodyPr>
          <a:lstStyle>
            <a:defPPr>
              <a:defRPr lang="zh-CN"/>
            </a:defPPr>
            <a:lvl1pPr marR="0" lvl="0" indent="0" algn="r" fontAlgn="auto">
              <a:lnSpc>
                <a:spcPct val="100000"/>
              </a:lnSpc>
              <a:spcBef>
                <a:spcPts val="0"/>
              </a:spcBef>
              <a:spcAft>
                <a:spcPts val="0"/>
              </a:spcAft>
              <a:buClrTx/>
              <a:buSzTx/>
              <a:buFontTx/>
              <a:buNone/>
              <a:tabLst/>
              <a:defRPr kumimoji="0" i="0" u="none" strike="noStrike" kern="0" cap="none" spc="0" normalizeH="0" baseline="0">
                <a:ln>
                  <a:noFill/>
                </a:ln>
                <a:solidFill>
                  <a:srgbClr val="0F52BA"/>
                </a:solidFill>
                <a:effectLst/>
                <a:uLnTx/>
                <a:uFillTx/>
                <a:latin typeface="Century Gothic" panose="020B0502020202020204" pitchFamily="34" charset="0"/>
                <a:cs typeface="Segoe UI Light" panose="020B0502040204020203" pitchFamily="34" charset="0"/>
              </a:defRPr>
            </a:lvl1pPr>
          </a:lstStyle>
          <a:p>
            <a:pPr>
              <a:defRPr/>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rPr>
              <a:t>$1,239,980</a:t>
            </a:r>
            <a:endParaRPr lang="id-ID" altLang="zh-CN" sz="1000" dirty="0">
              <a:solidFill>
                <a:schemeClr val="bg1"/>
              </a:solidFill>
              <a:latin typeface="阿里巴巴普惠体 Medium" panose="00020600040101010101" pitchFamily="18" charset="-122"/>
              <a:ea typeface="阿里巴巴普惠体 Medium" panose="00020600040101010101" pitchFamily="18" charset="-122"/>
              <a:sym typeface="Segoe UI Light" panose="020B0502040204020203" pitchFamily="34" charset="0"/>
            </a:endParaRPr>
          </a:p>
        </p:txBody>
      </p:sp>
      <p:sp>
        <p:nvSpPr>
          <p:cNvPr id="16" name="TextBox 155"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81AE64E7-678E-4D1A-8FDA-443D02381B4C}"/>
              </a:ext>
            </a:extLst>
          </p:cNvPr>
          <p:cNvSpPr txBox="1"/>
          <p:nvPr/>
        </p:nvSpPr>
        <p:spPr>
          <a:xfrm flipH="1">
            <a:off x="1934134" y="4675545"/>
            <a:ext cx="1902567" cy="246221"/>
          </a:xfrm>
          <a:prstGeom prst="rect">
            <a:avLst/>
          </a:prstGeom>
          <a:noFill/>
        </p:spPr>
        <p:txBody>
          <a:bodyPr wrap="square" rtlCol="0">
            <a:spAutoFit/>
          </a:bodyPr>
          <a:lstStyle/>
          <a:p>
            <a:pPr algn="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21" name="文本框 20">
            <a:extLst>
              <a:ext uri="{FF2B5EF4-FFF2-40B4-BE49-F238E27FC236}">
                <a16:creationId xmlns:a16="http://schemas.microsoft.com/office/drawing/2014/main" xmlns="" id="{8D4E85AF-7285-4F93-86BD-649E5C61B2CB}"/>
              </a:ext>
            </a:extLst>
          </p:cNvPr>
          <p:cNvSpPr txBox="1"/>
          <p:nvPr/>
        </p:nvSpPr>
        <p:spPr>
          <a:xfrm>
            <a:off x="3004519" y="1072927"/>
            <a:ext cx="6182962" cy="523220"/>
          </a:xfrm>
          <a:prstGeom prst="rect">
            <a:avLst/>
          </a:prstGeom>
          <a:noFill/>
        </p:spPr>
        <p:txBody>
          <a:bodyPr wrap="square" rtlCol="0">
            <a:spAutoFit/>
          </a:bodyPr>
          <a:lstStyle/>
          <a:p>
            <a:pPr algn="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23" name="PA-文本框 10">
            <a:extLst>
              <a:ext uri="{FF2B5EF4-FFF2-40B4-BE49-F238E27FC236}">
                <a16:creationId xmlns:a16="http://schemas.microsoft.com/office/drawing/2014/main" xmlns="" id="{EE49D550-F3D0-4C69-AE7D-0CCDF57657AE}"/>
              </a:ext>
            </a:extLst>
          </p:cNvPr>
          <p:cNvSpPr txBox="1"/>
          <p:nvPr>
            <p:custDataLst>
              <p:tags r:id="rId1"/>
            </p:custDataLst>
          </p:nvPr>
        </p:nvSpPr>
        <p:spPr>
          <a:xfrm>
            <a:off x="792480" y="5804759"/>
            <a:ext cx="10607040"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26" name="PA-直接连接符 2">
            <a:extLst>
              <a:ext uri="{FF2B5EF4-FFF2-40B4-BE49-F238E27FC236}">
                <a16:creationId xmlns:a16="http://schemas.microsoft.com/office/drawing/2014/main" xmlns="" id="{7F9179F4-9755-457C-9A0A-1CC014438DAD}"/>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27" name="PA-直接连接符 30">
            <a:extLst>
              <a:ext uri="{FF2B5EF4-FFF2-40B4-BE49-F238E27FC236}">
                <a16:creationId xmlns:a16="http://schemas.microsoft.com/office/drawing/2014/main" xmlns="" id="{0BFE8CB8-16D5-452F-BCD5-C41C36632032}"/>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92775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e7d195523061f1c0789e8b7a826592a64f42eaafa8f719f44178655771082FC721B933721FFCC1B71C8CD17ABA15C67805CF9E7F8161823886594CB764DBE15658D341DE06F40A8E2613069DF6F7DC02CA196DA61C403BFBB7E7EF3ED1F83331AF17DCC181625CEFE003DEA8F0EF73037D4B5D18ECAA7703B9F6C290FC32CA98DED1522E16A8143E">
            <a:extLst>
              <a:ext uri="{FF2B5EF4-FFF2-40B4-BE49-F238E27FC236}">
                <a16:creationId xmlns:a16="http://schemas.microsoft.com/office/drawing/2014/main" xmlns="" id="{2C60B87F-C7E3-4075-9F8E-446318F7FB0F}"/>
              </a:ext>
            </a:extLst>
          </p:cNvPr>
          <p:cNvGraphicFramePr/>
          <p:nvPr>
            <p:extLst>
              <p:ext uri="{D42A27DB-BD31-4B8C-83A1-F6EECF244321}">
                <p14:modId xmlns:p14="http://schemas.microsoft.com/office/powerpoint/2010/main" val="630718845"/>
              </p:ext>
            </p:extLst>
          </p:nvPr>
        </p:nvGraphicFramePr>
        <p:xfrm>
          <a:off x="1328610" y="1320800"/>
          <a:ext cx="5363380" cy="3558540"/>
        </p:xfrm>
        <a:graphic>
          <a:graphicData uri="http://schemas.openxmlformats.org/drawingml/2006/chart">
            <c:chart xmlns:c="http://schemas.openxmlformats.org/drawingml/2006/chart" xmlns:r="http://schemas.openxmlformats.org/officeDocument/2006/relationships" r:id="rId4"/>
          </a:graphicData>
        </a:graphic>
      </p:graphicFrame>
      <p:sp>
        <p:nvSpPr>
          <p:cNvPr id="4" name="文本框 3">
            <a:extLst>
              <a:ext uri="{FF2B5EF4-FFF2-40B4-BE49-F238E27FC236}">
                <a16:creationId xmlns:a16="http://schemas.microsoft.com/office/drawing/2014/main" xmlns="" id="{421821F5-48AF-4EA6-AAD2-78990F9539C2}"/>
              </a:ext>
            </a:extLst>
          </p:cNvPr>
          <p:cNvSpPr txBox="1"/>
          <p:nvPr/>
        </p:nvSpPr>
        <p:spPr>
          <a:xfrm>
            <a:off x="7203440" y="1497873"/>
            <a:ext cx="3322003" cy="954107"/>
          </a:xfrm>
          <a:prstGeom prst="rect">
            <a:avLst/>
          </a:prstGeom>
          <a:noFill/>
        </p:spPr>
        <p:txBody>
          <a:bodyPr wrap="square" rtlCol="0">
            <a:spAutoFit/>
          </a:bodyPr>
          <a:lstStyle/>
          <a:p>
            <a:r>
              <a:rPr lang="en-US" altLang="zh-CN" sz="2800" spc="300" dirty="0">
                <a:solidFill>
                  <a:schemeClr val="accent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a:t>
            </a: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5" name="PA-文本框 10">
            <a:extLst>
              <a:ext uri="{FF2B5EF4-FFF2-40B4-BE49-F238E27FC236}">
                <a16:creationId xmlns:a16="http://schemas.microsoft.com/office/drawing/2014/main" xmlns="" id="{B0CF7A7B-14E6-41A1-B606-7EB8EDC229FC}"/>
              </a:ext>
            </a:extLst>
          </p:cNvPr>
          <p:cNvSpPr txBox="1"/>
          <p:nvPr>
            <p:custDataLst>
              <p:tags r:id="rId1"/>
            </p:custDataLst>
          </p:nvPr>
        </p:nvSpPr>
        <p:spPr>
          <a:xfrm>
            <a:off x="7167880" y="2511247"/>
            <a:ext cx="3357563" cy="878638"/>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43" name="直接连接符 42">
            <a:extLst>
              <a:ext uri="{FF2B5EF4-FFF2-40B4-BE49-F238E27FC236}">
                <a16:creationId xmlns:a16="http://schemas.microsoft.com/office/drawing/2014/main" xmlns="" id="{96B4626B-BD7E-45EF-8A49-86192F1309E6}"/>
              </a:ext>
            </a:extLst>
          </p:cNvPr>
          <p:cNvCxnSpPr>
            <a:cxnSpLocks/>
          </p:cNvCxnSpPr>
          <p:nvPr/>
        </p:nvCxnSpPr>
        <p:spPr>
          <a:xfrm>
            <a:off x="7164729" y="520861"/>
            <a:ext cx="4295434"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1F920C2-EF32-4A2B-A289-7A406A28E8C4}"/>
              </a:ext>
            </a:extLst>
          </p:cNvPr>
          <p:cNvCxnSpPr>
            <a:cxnSpLocks/>
          </p:cNvCxnSpPr>
          <p:nvPr/>
        </p:nvCxnSpPr>
        <p:spPr>
          <a:xfrm>
            <a:off x="798653" y="6204031"/>
            <a:ext cx="4295434"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45" name="PA-文本框 10">
            <a:extLst>
              <a:ext uri="{FF2B5EF4-FFF2-40B4-BE49-F238E27FC236}">
                <a16:creationId xmlns:a16="http://schemas.microsoft.com/office/drawing/2014/main" xmlns="" id="{960AC355-CA51-4234-95FC-723F43B5E127}"/>
              </a:ext>
            </a:extLst>
          </p:cNvPr>
          <p:cNvSpPr txBox="1"/>
          <p:nvPr>
            <p:custDataLst>
              <p:tags r:id="rId2"/>
            </p:custDataLst>
          </p:nvPr>
        </p:nvSpPr>
        <p:spPr>
          <a:xfrm>
            <a:off x="1239520" y="5289584"/>
            <a:ext cx="9712960"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46" name="直接连接符 45">
            <a:extLst>
              <a:ext uri="{FF2B5EF4-FFF2-40B4-BE49-F238E27FC236}">
                <a16:creationId xmlns:a16="http://schemas.microsoft.com/office/drawing/2014/main" xmlns="" id="{C59CFE2C-2102-43A7-BCA7-7D5E99AE9F96}"/>
              </a:ext>
            </a:extLst>
          </p:cNvPr>
          <p:cNvCxnSpPr/>
          <p:nvPr/>
        </p:nvCxnSpPr>
        <p:spPr>
          <a:xfrm>
            <a:off x="7294563" y="3802636"/>
            <a:ext cx="0" cy="375920"/>
          </a:xfrm>
          <a:prstGeom prst="line">
            <a:avLst/>
          </a:prstGeom>
          <a:ln w="158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423C3A85-7366-40C8-952C-C0E1D4A69A3C}"/>
              </a:ext>
            </a:extLst>
          </p:cNvPr>
          <p:cNvSpPr txBox="1"/>
          <p:nvPr/>
        </p:nvSpPr>
        <p:spPr>
          <a:xfrm>
            <a:off x="7431976" y="3698504"/>
            <a:ext cx="249434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48" name="直接连接符 47">
            <a:extLst>
              <a:ext uri="{FF2B5EF4-FFF2-40B4-BE49-F238E27FC236}">
                <a16:creationId xmlns:a16="http://schemas.microsoft.com/office/drawing/2014/main" xmlns="" id="{83322164-7E65-495F-AFB4-B2A7307A01CE}"/>
              </a:ext>
            </a:extLst>
          </p:cNvPr>
          <p:cNvCxnSpPr/>
          <p:nvPr/>
        </p:nvCxnSpPr>
        <p:spPr>
          <a:xfrm>
            <a:off x="7294563" y="4357019"/>
            <a:ext cx="0" cy="375920"/>
          </a:xfrm>
          <a:prstGeom prst="line">
            <a:avLst/>
          </a:prstGeom>
          <a:ln w="158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C766C3C1-034B-4E33-9343-DC43A938AACF}"/>
              </a:ext>
            </a:extLst>
          </p:cNvPr>
          <p:cNvSpPr txBox="1"/>
          <p:nvPr/>
        </p:nvSpPr>
        <p:spPr>
          <a:xfrm>
            <a:off x="7431976" y="4252887"/>
            <a:ext cx="249434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Tree>
    <p:extLst>
      <p:ext uri="{BB962C8B-B14F-4D97-AF65-F5344CB8AC3E}">
        <p14:creationId xmlns:p14="http://schemas.microsoft.com/office/powerpoint/2010/main" val="1770163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矩形 88">
            <a:extLst>
              <a:ext uri="{FF2B5EF4-FFF2-40B4-BE49-F238E27FC236}">
                <a16:creationId xmlns:a16="http://schemas.microsoft.com/office/drawing/2014/main" xmlns="" id="{76564A3E-400D-4711-9157-16D86CA15473}"/>
              </a:ext>
            </a:extLst>
          </p:cNvPr>
          <p:cNvSpPr/>
          <p:nvPr/>
        </p:nvSpPr>
        <p:spPr>
          <a:xfrm>
            <a:off x="0" y="2344085"/>
            <a:ext cx="12192000" cy="20483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xmlns="" id="{BAB5EE92-DA93-4A29-9501-6A9D663C2552}"/>
              </a:ext>
            </a:extLst>
          </p:cNvPr>
          <p:cNvSpPr/>
          <p:nvPr/>
        </p:nvSpPr>
        <p:spPr>
          <a:xfrm>
            <a:off x="2442489" y="2872901"/>
            <a:ext cx="705426" cy="705426"/>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a:extLst>
              <a:ext uri="{FF2B5EF4-FFF2-40B4-BE49-F238E27FC236}">
                <a16:creationId xmlns:a16="http://schemas.microsoft.com/office/drawing/2014/main" xmlns="" id="{7D52838D-8C0E-49A7-9BF3-96527EA65274}"/>
              </a:ext>
            </a:extLst>
          </p:cNvPr>
          <p:cNvSpPr txBox="1"/>
          <p:nvPr/>
        </p:nvSpPr>
        <p:spPr>
          <a:xfrm>
            <a:off x="4698699" y="892087"/>
            <a:ext cx="2892138" cy="646331"/>
          </a:xfrm>
          <a:prstGeom prst="rect">
            <a:avLst/>
          </a:prstGeom>
          <a:noFill/>
        </p:spPr>
        <p:txBody>
          <a:bodyPr wrap="none" rtlCol="0">
            <a:spAutoFit/>
          </a:bodyPr>
          <a:lstStyle/>
          <a:p>
            <a:pPr algn="ctr"/>
            <a:r>
              <a:rPr lang="en-US" altLang="zh-CN" sz="3600" spc="300" dirty="0">
                <a:ln>
                  <a:solidFill>
                    <a:schemeClr val="bg1"/>
                  </a:solidFill>
                </a:ln>
                <a:no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CONTENTS</a:t>
            </a:r>
            <a:endParaRPr lang="zh-CN" altLang="en-US" sz="3600" spc="300" dirty="0">
              <a:ln>
                <a:solidFill>
                  <a:schemeClr val="bg1"/>
                </a:solidFill>
              </a:ln>
              <a:no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6" name="文本框 5">
            <a:extLst>
              <a:ext uri="{FF2B5EF4-FFF2-40B4-BE49-F238E27FC236}">
                <a16:creationId xmlns:a16="http://schemas.microsoft.com/office/drawing/2014/main" xmlns="" id="{8C87C207-0D52-4BC7-A189-4E220F929508}"/>
              </a:ext>
            </a:extLst>
          </p:cNvPr>
          <p:cNvSpPr txBox="1"/>
          <p:nvPr/>
        </p:nvSpPr>
        <p:spPr>
          <a:xfrm>
            <a:off x="4649931" y="844953"/>
            <a:ext cx="2892138" cy="646331"/>
          </a:xfrm>
          <a:prstGeom prst="rect">
            <a:avLst/>
          </a:prstGeom>
          <a:noFill/>
        </p:spPr>
        <p:txBody>
          <a:bodyPr wrap="none" rtlCol="0">
            <a:spAutoFit/>
          </a:bodyPr>
          <a:lstStyle/>
          <a:p>
            <a:pPr algn="ctr"/>
            <a:r>
              <a:rPr lang="en-US" altLang="zh-CN" sz="36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CONTENTS</a:t>
            </a:r>
            <a:endParaRPr lang="zh-CN" altLang="en-US" sz="36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5" name="PA-椭圆 3">
            <a:extLst>
              <a:ext uri="{FF2B5EF4-FFF2-40B4-BE49-F238E27FC236}">
                <a16:creationId xmlns:a16="http://schemas.microsoft.com/office/drawing/2014/main" xmlns="" id="{26B8742A-682D-4679-9DB3-FCB4E0BC8373}"/>
              </a:ext>
            </a:extLst>
          </p:cNvPr>
          <p:cNvSpPr/>
          <p:nvPr>
            <p:custDataLst>
              <p:tags r:id="rId1"/>
            </p:custDataLst>
          </p:nvPr>
        </p:nvSpPr>
        <p:spPr>
          <a:xfrm>
            <a:off x="3906240" y="6065883"/>
            <a:ext cx="4379520" cy="4379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F459FA69-D768-4E75-B1C3-8D40BEFDC8CB}"/>
              </a:ext>
            </a:extLst>
          </p:cNvPr>
          <p:cNvGrpSpPr/>
          <p:nvPr/>
        </p:nvGrpSpPr>
        <p:grpSpPr>
          <a:xfrm>
            <a:off x="7006155" y="3045454"/>
            <a:ext cx="401569" cy="400209"/>
            <a:chOff x="6857652" y="3503967"/>
            <a:chExt cx="767138" cy="764539"/>
          </a:xfrm>
        </p:grpSpPr>
        <p:sp>
          <p:nvSpPr>
            <p:cNvPr id="19" name="图形 11" descr="火箭">
              <a:extLst>
                <a:ext uri="{FF2B5EF4-FFF2-40B4-BE49-F238E27FC236}">
                  <a16:creationId xmlns:a16="http://schemas.microsoft.com/office/drawing/2014/main" xmlns="" id="{6E462EE1-F0D2-459D-BC58-990BD9F7951B}"/>
                </a:ext>
              </a:extLst>
            </p:cNvPr>
            <p:cNvSpPr/>
            <p:nvPr/>
          </p:nvSpPr>
          <p:spPr>
            <a:xfrm>
              <a:off x="7450043" y="35039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solidFill>
              <a:schemeClr val="bg1"/>
            </a:solidFill>
            <a:ln w="9525" cap="flat">
              <a:noFill/>
              <a:prstDash val="solid"/>
              <a:miter/>
            </a:ln>
          </p:spPr>
          <p:txBody>
            <a:bodyPr rtlCol="0" anchor="ctr"/>
            <a:lstStyle/>
            <a:p>
              <a:endParaRPr lang="zh-CN" altLang="en-US"/>
            </a:p>
          </p:txBody>
        </p:sp>
        <p:sp>
          <p:nvSpPr>
            <p:cNvPr id="20" name="图形 11" descr="火箭">
              <a:extLst>
                <a:ext uri="{FF2B5EF4-FFF2-40B4-BE49-F238E27FC236}">
                  <a16:creationId xmlns:a16="http://schemas.microsoft.com/office/drawing/2014/main" xmlns="" id="{6E462EE1-F0D2-459D-BC58-990BD9F7951B}"/>
                </a:ext>
              </a:extLst>
            </p:cNvPr>
            <p:cNvSpPr/>
            <p:nvPr/>
          </p:nvSpPr>
          <p:spPr>
            <a:xfrm>
              <a:off x="6857652" y="37658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solidFill>
              <a:schemeClr val="accent1"/>
            </a:solidFill>
            <a:ln w="9525" cap="flat">
              <a:noFill/>
              <a:prstDash val="solid"/>
              <a:miter/>
            </a:ln>
          </p:spPr>
          <p:txBody>
            <a:bodyPr rtlCol="0" anchor="ctr"/>
            <a:lstStyle/>
            <a:p>
              <a:endParaRPr lang="zh-CN" altLang="en-US"/>
            </a:p>
          </p:txBody>
        </p:sp>
        <p:sp>
          <p:nvSpPr>
            <p:cNvPr id="21" name="图形 11" descr="火箭">
              <a:extLst>
                <a:ext uri="{FF2B5EF4-FFF2-40B4-BE49-F238E27FC236}">
                  <a16:creationId xmlns:a16="http://schemas.microsoft.com/office/drawing/2014/main" xmlns="" id="{6E462EE1-F0D2-459D-BC58-990BD9F7951B}"/>
                </a:ext>
              </a:extLst>
            </p:cNvPr>
            <p:cNvSpPr/>
            <p:nvPr/>
          </p:nvSpPr>
          <p:spPr>
            <a:xfrm>
              <a:off x="7137664" y="40290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solidFill>
              <a:schemeClr val="accent1"/>
            </a:solidFill>
            <a:ln w="9525" cap="flat">
              <a:noFill/>
              <a:prstDash val="solid"/>
              <a:miter/>
            </a:ln>
          </p:spPr>
          <p:txBody>
            <a:bodyPr rtlCol="0" anchor="ctr"/>
            <a:lstStyle/>
            <a:p>
              <a:endParaRPr lang="zh-CN" altLang="en-US"/>
            </a:p>
          </p:txBody>
        </p:sp>
        <p:sp>
          <p:nvSpPr>
            <p:cNvPr id="22" name="图形 11" descr="火箭">
              <a:extLst>
                <a:ext uri="{FF2B5EF4-FFF2-40B4-BE49-F238E27FC236}">
                  <a16:creationId xmlns:a16="http://schemas.microsoft.com/office/drawing/2014/main" xmlns="" id="{6E462EE1-F0D2-459D-BC58-990BD9F7951B}"/>
                </a:ext>
              </a:extLst>
            </p:cNvPr>
            <p:cNvSpPr/>
            <p:nvPr/>
          </p:nvSpPr>
          <p:spPr>
            <a:xfrm>
              <a:off x="7060471" y="35471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solidFill>
              <a:schemeClr val="bg1"/>
            </a:solidFill>
            <a:ln w="9525" cap="flat">
              <a:noFill/>
              <a:prstDash val="solid"/>
              <a:miter/>
            </a:ln>
          </p:spPr>
          <p:txBody>
            <a:bodyPr rtlCol="0" anchor="ctr"/>
            <a:lstStyle/>
            <a:p>
              <a:endParaRPr lang="zh-CN" altLang="en-US"/>
            </a:p>
          </p:txBody>
        </p:sp>
        <p:sp>
          <p:nvSpPr>
            <p:cNvPr id="23" name="图形 11" descr="火箭">
              <a:extLst>
                <a:ext uri="{FF2B5EF4-FFF2-40B4-BE49-F238E27FC236}">
                  <a16:creationId xmlns:a16="http://schemas.microsoft.com/office/drawing/2014/main" xmlns="" id="{6E462EE1-F0D2-459D-BC58-990BD9F7951B}"/>
                </a:ext>
              </a:extLst>
            </p:cNvPr>
            <p:cNvSpPr/>
            <p:nvPr/>
          </p:nvSpPr>
          <p:spPr>
            <a:xfrm>
              <a:off x="6948283" y="40351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solidFill>
              <a:schemeClr val="bg1"/>
            </a:solidFill>
            <a:ln w="9525" cap="flat">
              <a:no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xmlns="" id="{6FA98081-FD4C-4A8F-8680-B9ED14B800C0}"/>
              </a:ext>
            </a:extLst>
          </p:cNvPr>
          <p:cNvGrpSpPr/>
          <p:nvPr/>
        </p:nvGrpSpPr>
        <p:grpSpPr>
          <a:xfrm>
            <a:off x="2576560" y="3135866"/>
            <a:ext cx="438767" cy="219384"/>
            <a:chOff x="4226442" y="2305050"/>
            <a:chExt cx="838200" cy="419100"/>
          </a:xfrm>
        </p:grpSpPr>
        <p:sp>
          <p:nvSpPr>
            <p:cNvPr id="25" name="图形 9" descr="汽车">
              <a:extLst>
                <a:ext uri="{FF2B5EF4-FFF2-40B4-BE49-F238E27FC236}">
                  <a16:creationId xmlns:a16="http://schemas.microsoft.com/office/drawing/2014/main" xmlns="" id="{E7620148-3161-404B-9D77-349B7F3DF78F}"/>
                </a:ext>
              </a:extLst>
            </p:cNvPr>
            <p:cNvSpPr/>
            <p:nvPr/>
          </p:nvSpPr>
          <p:spPr>
            <a:xfrm>
              <a:off x="4340742" y="2571750"/>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zh-CN" altLang="en-US"/>
            </a:p>
          </p:txBody>
        </p:sp>
        <p:sp>
          <p:nvSpPr>
            <p:cNvPr id="26" name="图形 9" descr="汽车">
              <a:extLst>
                <a:ext uri="{FF2B5EF4-FFF2-40B4-BE49-F238E27FC236}">
                  <a16:creationId xmlns:a16="http://schemas.microsoft.com/office/drawing/2014/main" xmlns="" id="{E7620148-3161-404B-9D77-349B7F3DF78F}"/>
                </a:ext>
              </a:extLst>
            </p:cNvPr>
            <p:cNvSpPr/>
            <p:nvPr/>
          </p:nvSpPr>
          <p:spPr>
            <a:xfrm>
              <a:off x="4797942" y="2571750"/>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chemeClr val="accent1"/>
            </a:solidFill>
            <a:ln w="9525" cap="flat">
              <a:noFill/>
              <a:prstDash val="solid"/>
              <a:miter/>
            </a:ln>
          </p:spPr>
          <p:txBody>
            <a:bodyPr rtlCol="0" anchor="ctr"/>
            <a:lstStyle/>
            <a:p>
              <a:endParaRPr lang="zh-CN" altLang="en-US"/>
            </a:p>
          </p:txBody>
        </p:sp>
        <p:sp>
          <p:nvSpPr>
            <p:cNvPr id="27" name="图形 9" descr="汽车">
              <a:extLst>
                <a:ext uri="{FF2B5EF4-FFF2-40B4-BE49-F238E27FC236}">
                  <a16:creationId xmlns:a16="http://schemas.microsoft.com/office/drawing/2014/main" xmlns="" id="{E7620148-3161-404B-9D77-349B7F3DF78F}"/>
                </a:ext>
              </a:extLst>
            </p:cNvPr>
            <p:cNvSpPr/>
            <p:nvPr/>
          </p:nvSpPr>
          <p:spPr>
            <a:xfrm>
              <a:off x="4226442" y="2305050"/>
              <a:ext cx="838200" cy="342900"/>
            </a:xfrm>
            <a:custGeom>
              <a:avLst/>
              <a:gdLst>
                <a:gd name="connsiteX0" fmla="*/ 333375 w 838200"/>
                <a:gd name="connsiteY0" fmla="*/ 152400 h 342900"/>
                <a:gd name="connsiteX1" fmla="*/ 333375 w 838200"/>
                <a:gd name="connsiteY1" fmla="*/ 38100 h 342900"/>
                <a:gd name="connsiteX2" fmla="*/ 463868 w 838200"/>
                <a:gd name="connsiteY2" fmla="*/ 38100 h 342900"/>
                <a:gd name="connsiteX3" fmla="*/ 490538 w 838200"/>
                <a:gd name="connsiteY3" fmla="*/ 49530 h 342900"/>
                <a:gd name="connsiteX4" fmla="*/ 593408 w 838200"/>
                <a:gd name="connsiteY4" fmla="*/ 152400 h 342900"/>
                <a:gd name="connsiteX5" fmla="*/ 333375 w 838200"/>
                <a:gd name="connsiteY5" fmla="*/ 152400 h 342900"/>
                <a:gd name="connsiteX6" fmla="*/ 295275 w 838200"/>
                <a:gd name="connsiteY6" fmla="*/ 152400 h 342900"/>
                <a:gd name="connsiteX7" fmla="*/ 54293 w 838200"/>
                <a:gd name="connsiteY7" fmla="*/ 152400 h 342900"/>
                <a:gd name="connsiteX8" fmla="*/ 157163 w 838200"/>
                <a:gd name="connsiteY8" fmla="*/ 49530 h 342900"/>
                <a:gd name="connsiteX9" fmla="*/ 183833 w 838200"/>
                <a:gd name="connsiteY9" fmla="*/ 38100 h 342900"/>
                <a:gd name="connsiteX10" fmla="*/ 295275 w 838200"/>
                <a:gd name="connsiteY10" fmla="*/ 38100 h 342900"/>
                <a:gd name="connsiteX11" fmla="*/ 295275 w 838200"/>
                <a:gd name="connsiteY11" fmla="*/ 152400 h 342900"/>
                <a:gd name="connsiteX12" fmla="*/ 742950 w 838200"/>
                <a:gd name="connsiteY12" fmla="*/ 152400 h 342900"/>
                <a:gd name="connsiteX13" fmla="*/ 663893 w 838200"/>
                <a:gd name="connsiteY13" fmla="*/ 152400 h 342900"/>
                <a:gd name="connsiteX14" fmla="*/ 637223 w 838200"/>
                <a:gd name="connsiteY14" fmla="*/ 140970 h 342900"/>
                <a:gd name="connsiteX15" fmla="*/ 517208 w 838200"/>
                <a:gd name="connsiteY15" fmla="*/ 21907 h 342900"/>
                <a:gd name="connsiteX16" fmla="*/ 462915 w 838200"/>
                <a:gd name="connsiteY16" fmla="*/ 0 h 342900"/>
                <a:gd name="connsiteX17" fmla="*/ 183833 w 838200"/>
                <a:gd name="connsiteY17" fmla="*/ 0 h 342900"/>
                <a:gd name="connsiteX18" fmla="*/ 129540 w 838200"/>
                <a:gd name="connsiteY18" fmla="*/ 21907 h 342900"/>
                <a:gd name="connsiteX19" fmla="*/ 11430 w 838200"/>
                <a:gd name="connsiteY19" fmla="*/ 140970 h 342900"/>
                <a:gd name="connsiteX20" fmla="*/ 0 w 838200"/>
                <a:gd name="connsiteY20" fmla="*/ 168593 h 342900"/>
                <a:gd name="connsiteX21" fmla="*/ 0 w 838200"/>
                <a:gd name="connsiteY21" fmla="*/ 266700 h 342900"/>
                <a:gd name="connsiteX22" fmla="*/ 76200 w 838200"/>
                <a:gd name="connsiteY22" fmla="*/ 342900 h 342900"/>
                <a:gd name="connsiteX23" fmla="*/ 85725 w 838200"/>
                <a:gd name="connsiteY23" fmla="*/ 342900 h 342900"/>
                <a:gd name="connsiteX24" fmla="*/ 190500 w 838200"/>
                <a:gd name="connsiteY24" fmla="*/ 238125 h 342900"/>
                <a:gd name="connsiteX25" fmla="*/ 295275 w 838200"/>
                <a:gd name="connsiteY25" fmla="*/ 342900 h 342900"/>
                <a:gd name="connsiteX26" fmla="*/ 542925 w 838200"/>
                <a:gd name="connsiteY26" fmla="*/ 342900 h 342900"/>
                <a:gd name="connsiteX27" fmla="*/ 647700 w 838200"/>
                <a:gd name="connsiteY27" fmla="*/ 238125 h 342900"/>
                <a:gd name="connsiteX28" fmla="*/ 752475 w 838200"/>
                <a:gd name="connsiteY28" fmla="*/ 342900 h 342900"/>
                <a:gd name="connsiteX29" fmla="*/ 800100 w 838200"/>
                <a:gd name="connsiteY29" fmla="*/ 342900 h 342900"/>
                <a:gd name="connsiteX30" fmla="*/ 838200 w 838200"/>
                <a:gd name="connsiteY30" fmla="*/ 304800 h 342900"/>
                <a:gd name="connsiteX31" fmla="*/ 838200 w 838200"/>
                <a:gd name="connsiteY31" fmla="*/ 247650 h 342900"/>
                <a:gd name="connsiteX32" fmla="*/ 742950 w 838200"/>
                <a:gd name="connsiteY32" fmla="*/ 1524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38200" h="342900">
                  <a:moveTo>
                    <a:pt x="333375" y="152400"/>
                  </a:moveTo>
                  <a:lnTo>
                    <a:pt x="333375" y="38100"/>
                  </a:lnTo>
                  <a:lnTo>
                    <a:pt x="463868" y="38100"/>
                  </a:lnTo>
                  <a:cubicBezTo>
                    <a:pt x="474345" y="38100"/>
                    <a:pt x="483870" y="41910"/>
                    <a:pt x="490538" y="49530"/>
                  </a:cubicBezTo>
                  <a:lnTo>
                    <a:pt x="593408" y="152400"/>
                  </a:lnTo>
                  <a:lnTo>
                    <a:pt x="333375" y="152400"/>
                  </a:lnTo>
                  <a:close/>
                  <a:moveTo>
                    <a:pt x="295275" y="152400"/>
                  </a:moveTo>
                  <a:lnTo>
                    <a:pt x="54293" y="152400"/>
                  </a:lnTo>
                  <a:lnTo>
                    <a:pt x="157163" y="49530"/>
                  </a:lnTo>
                  <a:cubicBezTo>
                    <a:pt x="164783" y="41910"/>
                    <a:pt x="174308" y="38100"/>
                    <a:pt x="183833" y="38100"/>
                  </a:cubicBezTo>
                  <a:lnTo>
                    <a:pt x="295275" y="38100"/>
                  </a:lnTo>
                  <a:lnTo>
                    <a:pt x="295275" y="152400"/>
                  </a:lnTo>
                  <a:close/>
                  <a:moveTo>
                    <a:pt x="742950" y="152400"/>
                  </a:moveTo>
                  <a:lnTo>
                    <a:pt x="663893" y="152400"/>
                  </a:lnTo>
                  <a:cubicBezTo>
                    <a:pt x="653415" y="152400"/>
                    <a:pt x="643890" y="148590"/>
                    <a:pt x="637223" y="140970"/>
                  </a:cubicBezTo>
                  <a:lnTo>
                    <a:pt x="517208" y="21907"/>
                  </a:lnTo>
                  <a:cubicBezTo>
                    <a:pt x="502920" y="7620"/>
                    <a:pt x="483870" y="0"/>
                    <a:pt x="462915" y="0"/>
                  </a:cubicBezTo>
                  <a:lnTo>
                    <a:pt x="183833" y="0"/>
                  </a:lnTo>
                  <a:cubicBezTo>
                    <a:pt x="163830" y="0"/>
                    <a:pt x="143828" y="7620"/>
                    <a:pt x="129540" y="21907"/>
                  </a:cubicBezTo>
                  <a:lnTo>
                    <a:pt x="11430" y="140970"/>
                  </a:lnTo>
                  <a:cubicBezTo>
                    <a:pt x="3810" y="148590"/>
                    <a:pt x="0" y="158115"/>
                    <a:pt x="0" y="168593"/>
                  </a:cubicBezTo>
                  <a:lnTo>
                    <a:pt x="0" y="266700"/>
                  </a:lnTo>
                  <a:cubicBezTo>
                    <a:pt x="0" y="308610"/>
                    <a:pt x="34290" y="342900"/>
                    <a:pt x="76200" y="342900"/>
                  </a:cubicBezTo>
                  <a:lnTo>
                    <a:pt x="85725" y="342900"/>
                  </a:lnTo>
                  <a:cubicBezTo>
                    <a:pt x="85725" y="284798"/>
                    <a:pt x="132398" y="238125"/>
                    <a:pt x="190500" y="238125"/>
                  </a:cubicBezTo>
                  <a:cubicBezTo>
                    <a:pt x="248603" y="238125"/>
                    <a:pt x="295275" y="284798"/>
                    <a:pt x="295275" y="342900"/>
                  </a:cubicBezTo>
                  <a:lnTo>
                    <a:pt x="542925" y="342900"/>
                  </a:lnTo>
                  <a:cubicBezTo>
                    <a:pt x="542925" y="284798"/>
                    <a:pt x="589598" y="238125"/>
                    <a:pt x="647700" y="238125"/>
                  </a:cubicBezTo>
                  <a:cubicBezTo>
                    <a:pt x="705803" y="238125"/>
                    <a:pt x="752475" y="284798"/>
                    <a:pt x="752475" y="342900"/>
                  </a:cubicBezTo>
                  <a:lnTo>
                    <a:pt x="800100" y="342900"/>
                  </a:lnTo>
                  <a:cubicBezTo>
                    <a:pt x="821055" y="342900"/>
                    <a:pt x="838200" y="325755"/>
                    <a:pt x="838200" y="304800"/>
                  </a:cubicBezTo>
                  <a:lnTo>
                    <a:pt x="838200" y="247650"/>
                  </a:lnTo>
                  <a:cubicBezTo>
                    <a:pt x="838200" y="195263"/>
                    <a:pt x="795338" y="152400"/>
                    <a:pt x="742950" y="152400"/>
                  </a:cubicBezTo>
                  <a:close/>
                </a:path>
              </a:pathLst>
            </a:custGeom>
            <a:solidFill>
              <a:schemeClr val="bg1"/>
            </a:solidFill>
            <a:ln w="9525" cap="flat">
              <a:noFill/>
              <a:prstDash val="solid"/>
              <a:miter/>
            </a:ln>
          </p:spPr>
          <p:txBody>
            <a:bodyPr rtlCol="0" anchor="ctr"/>
            <a:lstStyle/>
            <a:p>
              <a:endParaRPr lang="zh-CN" altLang="en-US" dirty="0"/>
            </a:p>
          </p:txBody>
        </p:sp>
      </p:grpSp>
      <p:grpSp>
        <p:nvGrpSpPr>
          <p:cNvPr id="71" name="组合 70">
            <a:extLst>
              <a:ext uri="{FF2B5EF4-FFF2-40B4-BE49-F238E27FC236}">
                <a16:creationId xmlns:a16="http://schemas.microsoft.com/office/drawing/2014/main" xmlns="" id="{502A84E7-802D-4AEF-B630-A396D9FB6477}"/>
              </a:ext>
            </a:extLst>
          </p:cNvPr>
          <p:cNvGrpSpPr/>
          <p:nvPr/>
        </p:nvGrpSpPr>
        <p:grpSpPr>
          <a:xfrm>
            <a:off x="9207466" y="3062116"/>
            <a:ext cx="407974" cy="366884"/>
            <a:chOff x="6594374" y="4939186"/>
            <a:chExt cx="794384" cy="714375"/>
          </a:xfrm>
          <a:solidFill>
            <a:schemeClr val="bg1"/>
          </a:solidFill>
        </p:grpSpPr>
        <p:sp>
          <p:nvSpPr>
            <p:cNvPr id="54" name="图形 31" descr="王冠">
              <a:extLst>
                <a:ext uri="{FF2B5EF4-FFF2-40B4-BE49-F238E27FC236}">
                  <a16:creationId xmlns:a16="http://schemas.microsoft.com/office/drawing/2014/main" xmlns="" id="{3512D39A-E611-4966-8D31-8B224D409390}"/>
                </a:ext>
              </a:extLst>
            </p:cNvPr>
            <p:cNvSpPr/>
            <p:nvPr/>
          </p:nvSpPr>
          <p:spPr>
            <a:xfrm>
              <a:off x="6953467" y="4939186"/>
              <a:ext cx="76200" cy="114300"/>
            </a:xfrm>
            <a:custGeom>
              <a:avLst/>
              <a:gdLst>
                <a:gd name="connsiteX0" fmla="*/ 76200 w 76200"/>
                <a:gd name="connsiteY0" fmla="*/ 57150 h 114300"/>
                <a:gd name="connsiteX1" fmla="*/ 38100 w 76200"/>
                <a:gd name="connsiteY1" fmla="*/ 0 h 114300"/>
                <a:gd name="connsiteX2" fmla="*/ 0 w 76200"/>
                <a:gd name="connsiteY2" fmla="*/ 57150 h 114300"/>
                <a:gd name="connsiteX3" fmla="*/ 38100 w 76200"/>
                <a:gd name="connsiteY3" fmla="*/ 114300 h 114300"/>
              </a:gdLst>
              <a:ahLst/>
              <a:cxnLst>
                <a:cxn ang="0">
                  <a:pos x="connsiteX0" y="connsiteY0"/>
                </a:cxn>
                <a:cxn ang="0">
                  <a:pos x="connsiteX1" y="connsiteY1"/>
                </a:cxn>
                <a:cxn ang="0">
                  <a:pos x="connsiteX2" y="connsiteY2"/>
                </a:cxn>
                <a:cxn ang="0">
                  <a:pos x="connsiteX3" y="connsiteY3"/>
                </a:cxn>
              </a:cxnLst>
              <a:rect l="l" t="t" r="r" b="b"/>
              <a:pathLst>
                <a:path w="76200" h="114300">
                  <a:moveTo>
                    <a:pt x="76200" y="57150"/>
                  </a:moveTo>
                  <a:lnTo>
                    <a:pt x="38100" y="0"/>
                  </a:lnTo>
                  <a:lnTo>
                    <a:pt x="0" y="57150"/>
                  </a:lnTo>
                  <a:lnTo>
                    <a:pt x="38100" y="114300"/>
                  </a:lnTo>
                  <a:close/>
                </a:path>
              </a:pathLst>
            </a:custGeom>
            <a:grpFill/>
            <a:ln w="9525" cap="flat">
              <a:noFill/>
              <a:prstDash val="solid"/>
              <a:miter/>
            </a:ln>
          </p:spPr>
          <p:txBody>
            <a:bodyPr rtlCol="0" anchor="ctr"/>
            <a:lstStyle/>
            <a:p>
              <a:endParaRPr lang="zh-CN" altLang="en-US"/>
            </a:p>
          </p:txBody>
        </p:sp>
        <p:sp>
          <p:nvSpPr>
            <p:cNvPr id="55" name="图形 31" descr="王冠">
              <a:extLst>
                <a:ext uri="{FF2B5EF4-FFF2-40B4-BE49-F238E27FC236}">
                  <a16:creationId xmlns:a16="http://schemas.microsoft.com/office/drawing/2014/main" xmlns="" id="{3512D39A-E611-4966-8D31-8B224D409390}"/>
                </a:ext>
              </a:extLst>
            </p:cNvPr>
            <p:cNvSpPr/>
            <p:nvPr/>
          </p:nvSpPr>
          <p:spPr>
            <a:xfrm>
              <a:off x="6696292" y="5082061"/>
              <a:ext cx="590550" cy="457200"/>
            </a:xfrm>
            <a:custGeom>
              <a:avLst/>
              <a:gdLst>
                <a:gd name="connsiteX0" fmla="*/ 295275 w 590550"/>
                <a:gd name="connsiteY0" fmla="*/ 0 h 457200"/>
                <a:gd name="connsiteX1" fmla="*/ 160020 w 590550"/>
                <a:gd name="connsiteY1" fmla="*/ 226695 h 457200"/>
                <a:gd name="connsiteX2" fmla="*/ 0 w 590550"/>
                <a:gd name="connsiteY2" fmla="*/ 152400 h 457200"/>
                <a:gd name="connsiteX3" fmla="*/ 57150 w 590550"/>
                <a:gd name="connsiteY3" fmla="*/ 400050 h 457200"/>
                <a:gd name="connsiteX4" fmla="*/ 57150 w 590550"/>
                <a:gd name="connsiteY4" fmla="*/ 457200 h 457200"/>
                <a:gd name="connsiteX5" fmla="*/ 533400 w 590550"/>
                <a:gd name="connsiteY5" fmla="*/ 457200 h 457200"/>
                <a:gd name="connsiteX6" fmla="*/ 533400 w 590550"/>
                <a:gd name="connsiteY6" fmla="*/ 400050 h 457200"/>
                <a:gd name="connsiteX7" fmla="*/ 590550 w 590550"/>
                <a:gd name="connsiteY7" fmla="*/ 152400 h 457200"/>
                <a:gd name="connsiteX8" fmla="*/ 430530 w 590550"/>
                <a:gd name="connsiteY8" fmla="*/ 226695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550" h="457200">
                  <a:moveTo>
                    <a:pt x="295275" y="0"/>
                  </a:moveTo>
                  <a:lnTo>
                    <a:pt x="160020" y="226695"/>
                  </a:lnTo>
                  <a:lnTo>
                    <a:pt x="0" y="152400"/>
                  </a:lnTo>
                  <a:lnTo>
                    <a:pt x="57150" y="400050"/>
                  </a:lnTo>
                  <a:lnTo>
                    <a:pt x="57150" y="457200"/>
                  </a:lnTo>
                  <a:lnTo>
                    <a:pt x="533400" y="457200"/>
                  </a:lnTo>
                  <a:lnTo>
                    <a:pt x="533400" y="400050"/>
                  </a:lnTo>
                  <a:lnTo>
                    <a:pt x="590550" y="152400"/>
                  </a:lnTo>
                  <a:lnTo>
                    <a:pt x="430530" y="226695"/>
                  </a:lnTo>
                  <a:close/>
                </a:path>
              </a:pathLst>
            </a:custGeom>
            <a:grpFill/>
            <a:ln w="9525" cap="flat">
              <a:noFill/>
              <a:prstDash val="solid"/>
              <a:miter/>
            </a:ln>
          </p:spPr>
          <p:txBody>
            <a:bodyPr rtlCol="0" anchor="ctr"/>
            <a:lstStyle/>
            <a:p>
              <a:endParaRPr lang="zh-CN" altLang="en-US"/>
            </a:p>
          </p:txBody>
        </p:sp>
        <p:sp>
          <p:nvSpPr>
            <p:cNvPr id="56" name="图形 31" descr="王冠">
              <a:extLst>
                <a:ext uri="{FF2B5EF4-FFF2-40B4-BE49-F238E27FC236}">
                  <a16:creationId xmlns:a16="http://schemas.microsoft.com/office/drawing/2014/main" xmlns="" id="{3512D39A-E611-4966-8D31-8B224D409390}"/>
                </a:ext>
              </a:extLst>
            </p:cNvPr>
            <p:cNvSpPr/>
            <p:nvPr/>
          </p:nvSpPr>
          <p:spPr>
            <a:xfrm>
              <a:off x="6753442" y="5577361"/>
              <a:ext cx="476250" cy="76200"/>
            </a:xfrm>
            <a:custGeom>
              <a:avLst/>
              <a:gdLst>
                <a:gd name="connsiteX0" fmla="*/ 0 w 476250"/>
                <a:gd name="connsiteY0" fmla="*/ 0 h 76200"/>
                <a:gd name="connsiteX1" fmla="*/ 476250 w 476250"/>
                <a:gd name="connsiteY1" fmla="*/ 0 h 76200"/>
                <a:gd name="connsiteX2" fmla="*/ 476250 w 476250"/>
                <a:gd name="connsiteY2" fmla="*/ 76200 h 76200"/>
                <a:gd name="connsiteX3" fmla="*/ 0 w 476250"/>
                <a:gd name="connsiteY3" fmla="*/ 76200 h 76200"/>
              </a:gdLst>
              <a:ahLst/>
              <a:cxnLst>
                <a:cxn ang="0">
                  <a:pos x="connsiteX0" y="connsiteY0"/>
                </a:cxn>
                <a:cxn ang="0">
                  <a:pos x="connsiteX1" y="connsiteY1"/>
                </a:cxn>
                <a:cxn ang="0">
                  <a:pos x="connsiteX2" y="connsiteY2"/>
                </a:cxn>
                <a:cxn ang="0">
                  <a:pos x="connsiteX3" y="connsiteY3"/>
                </a:cxn>
              </a:cxnLst>
              <a:rect l="l" t="t" r="r" b="b"/>
              <a:pathLst>
                <a:path w="476250" h="76200">
                  <a:moveTo>
                    <a:pt x="0" y="0"/>
                  </a:moveTo>
                  <a:lnTo>
                    <a:pt x="476250" y="0"/>
                  </a:lnTo>
                  <a:lnTo>
                    <a:pt x="476250" y="76200"/>
                  </a:lnTo>
                  <a:lnTo>
                    <a:pt x="0" y="76200"/>
                  </a:lnTo>
                  <a:close/>
                </a:path>
              </a:pathLst>
            </a:custGeom>
            <a:solidFill>
              <a:schemeClr val="accent1"/>
            </a:solidFill>
            <a:ln w="9525" cap="flat">
              <a:noFill/>
              <a:prstDash val="solid"/>
              <a:miter/>
            </a:ln>
          </p:spPr>
          <p:txBody>
            <a:bodyPr rtlCol="0" anchor="ctr"/>
            <a:lstStyle/>
            <a:p>
              <a:endParaRPr lang="zh-CN" altLang="en-US"/>
            </a:p>
          </p:txBody>
        </p:sp>
        <p:sp>
          <p:nvSpPr>
            <p:cNvPr id="57" name="图形 31" descr="王冠">
              <a:extLst>
                <a:ext uri="{FF2B5EF4-FFF2-40B4-BE49-F238E27FC236}">
                  <a16:creationId xmlns:a16="http://schemas.microsoft.com/office/drawing/2014/main" xmlns="" id="{3512D39A-E611-4966-8D31-8B224D409390}"/>
                </a:ext>
              </a:extLst>
            </p:cNvPr>
            <p:cNvSpPr/>
            <p:nvPr/>
          </p:nvSpPr>
          <p:spPr>
            <a:xfrm>
              <a:off x="6594374" y="5132543"/>
              <a:ext cx="80009" cy="80010"/>
            </a:xfrm>
            <a:custGeom>
              <a:avLst/>
              <a:gdLst>
                <a:gd name="connsiteX0" fmla="*/ 0 w 80009"/>
                <a:gd name="connsiteY0" fmla="*/ 0 h 80010"/>
                <a:gd name="connsiteX1" fmla="*/ 13335 w 80009"/>
                <a:gd name="connsiteY1" fmla="*/ 66675 h 80010"/>
                <a:gd name="connsiteX2" fmla="*/ 80010 w 80009"/>
                <a:gd name="connsiteY2" fmla="*/ 80010 h 80010"/>
                <a:gd name="connsiteX3" fmla="*/ 66675 w 80009"/>
                <a:gd name="connsiteY3" fmla="*/ 13335 h 80010"/>
              </a:gdLst>
              <a:ahLst/>
              <a:cxnLst>
                <a:cxn ang="0">
                  <a:pos x="connsiteX0" y="connsiteY0"/>
                </a:cxn>
                <a:cxn ang="0">
                  <a:pos x="connsiteX1" y="connsiteY1"/>
                </a:cxn>
                <a:cxn ang="0">
                  <a:pos x="connsiteX2" y="connsiteY2"/>
                </a:cxn>
                <a:cxn ang="0">
                  <a:pos x="connsiteX3" y="connsiteY3"/>
                </a:cxn>
              </a:cxnLst>
              <a:rect l="l" t="t" r="r" b="b"/>
              <a:pathLst>
                <a:path w="80009" h="80010">
                  <a:moveTo>
                    <a:pt x="0" y="0"/>
                  </a:moveTo>
                  <a:lnTo>
                    <a:pt x="13335" y="66675"/>
                  </a:lnTo>
                  <a:lnTo>
                    <a:pt x="80010" y="80010"/>
                  </a:lnTo>
                  <a:lnTo>
                    <a:pt x="66675" y="13335"/>
                  </a:lnTo>
                  <a:close/>
                </a:path>
              </a:pathLst>
            </a:custGeom>
            <a:grpFill/>
            <a:ln w="9525" cap="flat">
              <a:noFill/>
              <a:prstDash val="solid"/>
              <a:miter/>
            </a:ln>
          </p:spPr>
          <p:txBody>
            <a:bodyPr rtlCol="0" anchor="ctr"/>
            <a:lstStyle/>
            <a:p>
              <a:endParaRPr lang="zh-CN" altLang="en-US"/>
            </a:p>
          </p:txBody>
        </p:sp>
        <p:sp>
          <p:nvSpPr>
            <p:cNvPr id="58" name="图形 31" descr="王冠">
              <a:extLst>
                <a:ext uri="{FF2B5EF4-FFF2-40B4-BE49-F238E27FC236}">
                  <a16:creationId xmlns:a16="http://schemas.microsoft.com/office/drawing/2014/main" xmlns="" id="{3512D39A-E611-4966-8D31-8B224D409390}"/>
                </a:ext>
              </a:extLst>
            </p:cNvPr>
            <p:cNvSpPr/>
            <p:nvPr/>
          </p:nvSpPr>
          <p:spPr>
            <a:xfrm>
              <a:off x="7308749" y="5132543"/>
              <a:ext cx="80009" cy="80010"/>
            </a:xfrm>
            <a:custGeom>
              <a:avLst/>
              <a:gdLst>
                <a:gd name="connsiteX0" fmla="*/ 13335 w 80009"/>
                <a:gd name="connsiteY0" fmla="*/ 13335 h 80010"/>
                <a:gd name="connsiteX1" fmla="*/ 0 w 80009"/>
                <a:gd name="connsiteY1" fmla="*/ 80010 h 80010"/>
                <a:gd name="connsiteX2" fmla="*/ 66675 w 80009"/>
                <a:gd name="connsiteY2" fmla="*/ 66675 h 80010"/>
                <a:gd name="connsiteX3" fmla="*/ 80010 w 80009"/>
                <a:gd name="connsiteY3" fmla="*/ 0 h 80010"/>
              </a:gdLst>
              <a:ahLst/>
              <a:cxnLst>
                <a:cxn ang="0">
                  <a:pos x="connsiteX0" y="connsiteY0"/>
                </a:cxn>
                <a:cxn ang="0">
                  <a:pos x="connsiteX1" y="connsiteY1"/>
                </a:cxn>
                <a:cxn ang="0">
                  <a:pos x="connsiteX2" y="connsiteY2"/>
                </a:cxn>
                <a:cxn ang="0">
                  <a:pos x="connsiteX3" y="connsiteY3"/>
                </a:cxn>
              </a:cxnLst>
              <a:rect l="l" t="t" r="r" b="b"/>
              <a:pathLst>
                <a:path w="80009" h="80010">
                  <a:moveTo>
                    <a:pt x="13335" y="13335"/>
                  </a:moveTo>
                  <a:lnTo>
                    <a:pt x="0" y="80010"/>
                  </a:lnTo>
                  <a:lnTo>
                    <a:pt x="66675" y="66675"/>
                  </a:lnTo>
                  <a:lnTo>
                    <a:pt x="80010" y="0"/>
                  </a:lnTo>
                  <a:close/>
                </a:path>
              </a:pathLst>
            </a:custGeom>
            <a:grpFill/>
            <a:ln w="9525" cap="flat">
              <a:noFill/>
              <a:prstDash val="solid"/>
              <a:miter/>
            </a:ln>
          </p:spPr>
          <p:txBody>
            <a:bodyPr rtlCol="0" anchor="ctr"/>
            <a:lstStyle/>
            <a:p>
              <a:endParaRPr lang="zh-CN" altLang="en-US"/>
            </a:p>
          </p:txBody>
        </p:sp>
      </p:grpSp>
      <p:grpSp>
        <p:nvGrpSpPr>
          <p:cNvPr id="59" name="图形 33" descr="手提箱">
            <a:extLst>
              <a:ext uri="{FF2B5EF4-FFF2-40B4-BE49-F238E27FC236}">
                <a16:creationId xmlns:a16="http://schemas.microsoft.com/office/drawing/2014/main" xmlns="" id="{2E0FD893-8644-48F5-8DA5-7364F9A81F5F}"/>
              </a:ext>
            </a:extLst>
          </p:cNvPr>
          <p:cNvGrpSpPr/>
          <p:nvPr/>
        </p:nvGrpSpPr>
        <p:grpSpPr>
          <a:xfrm>
            <a:off x="4815070" y="3057225"/>
            <a:ext cx="391342" cy="332641"/>
            <a:chOff x="4886714" y="4869701"/>
            <a:chExt cx="762000" cy="647700"/>
          </a:xfrm>
          <a:solidFill>
            <a:schemeClr val="bg1"/>
          </a:solidFill>
        </p:grpSpPr>
        <p:sp>
          <p:nvSpPr>
            <p:cNvPr id="60" name="图形 33" descr="手提箱">
              <a:extLst>
                <a:ext uri="{FF2B5EF4-FFF2-40B4-BE49-F238E27FC236}">
                  <a16:creationId xmlns:a16="http://schemas.microsoft.com/office/drawing/2014/main" xmlns="" id="{5CFFCF7F-A242-4AA0-BB49-63E057B7D54C}"/>
                </a:ext>
              </a:extLst>
            </p:cNvPr>
            <p:cNvSpPr/>
            <p:nvPr/>
          </p:nvSpPr>
          <p:spPr>
            <a:xfrm>
              <a:off x="4886714" y="4984001"/>
              <a:ext cx="114300" cy="533400"/>
            </a:xfrm>
            <a:custGeom>
              <a:avLst/>
              <a:gdLst>
                <a:gd name="connsiteX0" fmla="*/ 38100 w 114300"/>
                <a:gd name="connsiteY0" fmla="*/ 0 h 533400"/>
                <a:gd name="connsiteX1" fmla="*/ 0 w 114300"/>
                <a:gd name="connsiteY1" fmla="*/ 38100 h 533400"/>
                <a:gd name="connsiteX2" fmla="*/ 0 w 114300"/>
                <a:gd name="connsiteY2" fmla="*/ 495300 h 533400"/>
                <a:gd name="connsiteX3" fmla="*/ 38100 w 114300"/>
                <a:gd name="connsiteY3" fmla="*/ 533400 h 533400"/>
                <a:gd name="connsiteX4" fmla="*/ 114300 w 114300"/>
                <a:gd name="connsiteY4" fmla="*/ 533400 h 533400"/>
                <a:gd name="connsiteX5" fmla="*/ 114300 w 114300"/>
                <a:gd name="connsiteY5" fmla="*/ 0 h 533400"/>
                <a:gd name="connsiteX6" fmla="*/ 38100 w 114300"/>
                <a:gd name="connsiteY6"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533400">
                  <a:moveTo>
                    <a:pt x="38100" y="0"/>
                  </a:moveTo>
                  <a:cubicBezTo>
                    <a:pt x="17145" y="0"/>
                    <a:pt x="0" y="17145"/>
                    <a:pt x="0" y="38100"/>
                  </a:cubicBezTo>
                  <a:lnTo>
                    <a:pt x="0" y="495300"/>
                  </a:lnTo>
                  <a:cubicBezTo>
                    <a:pt x="0" y="516255"/>
                    <a:pt x="17145" y="533400"/>
                    <a:pt x="38100" y="533400"/>
                  </a:cubicBezTo>
                  <a:lnTo>
                    <a:pt x="114300" y="533400"/>
                  </a:lnTo>
                  <a:lnTo>
                    <a:pt x="114300" y="0"/>
                  </a:lnTo>
                  <a:lnTo>
                    <a:pt x="38100" y="0"/>
                  </a:lnTo>
                  <a:close/>
                </a:path>
              </a:pathLst>
            </a:custGeom>
            <a:solidFill>
              <a:schemeClr val="accent1"/>
            </a:solidFill>
            <a:ln w="9525" cap="flat">
              <a:noFill/>
              <a:prstDash val="solid"/>
              <a:miter/>
            </a:ln>
          </p:spPr>
          <p:txBody>
            <a:bodyPr rtlCol="0" anchor="ctr"/>
            <a:lstStyle/>
            <a:p>
              <a:endParaRPr lang="zh-CN" altLang="en-US"/>
            </a:p>
          </p:txBody>
        </p:sp>
        <p:sp>
          <p:nvSpPr>
            <p:cNvPr id="61" name="图形 33" descr="手提箱">
              <a:extLst>
                <a:ext uri="{FF2B5EF4-FFF2-40B4-BE49-F238E27FC236}">
                  <a16:creationId xmlns:a16="http://schemas.microsoft.com/office/drawing/2014/main" xmlns="" id="{3B6CF0E4-77E7-443E-ABD8-DAF78FB08816}"/>
                </a:ext>
              </a:extLst>
            </p:cNvPr>
            <p:cNvSpPr/>
            <p:nvPr/>
          </p:nvSpPr>
          <p:spPr>
            <a:xfrm>
              <a:off x="5534414" y="4984001"/>
              <a:ext cx="114300" cy="533400"/>
            </a:xfrm>
            <a:custGeom>
              <a:avLst/>
              <a:gdLst>
                <a:gd name="connsiteX0" fmla="*/ 76200 w 114300"/>
                <a:gd name="connsiteY0" fmla="*/ 0 h 533400"/>
                <a:gd name="connsiteX1" fmla="*/ 0 w 114300"/>
                <a:gd name="connsiteY1" fmla="*/ 0 h 533400"/>
                <a:gd name="connsiteX2" fmla="*/ 0 w 114300"/>
                <a:gd name="connsiteY2" fmla="*/ 533400 h 533400"/>
                <a:gd name="connsiteX3" fmla="*/ 76200 w 114300"/>
                <a:gd name="connsiteY3" fmla="*/ 533400 h 533400"/>
                <a:gd name="connsiteX4" fmla="*/ 114300 w 114300"/>
                <a:gd name="connsiteY4" fmla="*/ 495300 h 533400"/>
                <a:gd name="connsiteX5" fmla="*/ 114300 w 114300"/>
                <a:gd name="connsiteY5" fmla="*/ 38100 h 533400"/>
                <a:gd name="connsiteX6" fmla="*/ 76200 w 114300"/>
                <a:gd name="connsiteY6"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533400">
                  <a:moveTo>
                    <a:pt x="76200" y="0"/>
                  </a:moveTo>
                  <a:lnTo>
                    <a:pt x="0" y="0"/>
                  </a:lnTo>
                  <a:lnTo>
                    <a:pt x="0" y="533400"/>
                  </a:lnTo>
                  <a:lnTo>
                    <a:pt x="76200" y="533400"/>
                  </a:lnTo>
                  <a:cubicBezTo>
                    <a:pt x="97155" y="533400"/>
                    <a:pt x="114300" y="516255"/>
                    <a:pt x="114300" y="495300"/>
                  </a:cubicBezTo>
                  <a:lnTo>
                    <a:pt x="114300" y="38100"/>
                  </a:lnTo>
                  <a:cubicBezTo>
                    <a:pt x="114300" y="17145"/>
                    <a:pt x="97155" y="0"/>
                    <a:pt x="76200" y="0"/>
                  </a:cubicBezTo>
                  <a:close/>
                </a:path>
              </a:pathLst>
            </a:custGeom>
            <a:solidFill>
              <a:schemeClr val="accent1"/>
            </a:solidFill>
            <a:ln w="9525" cap="flat">
              <a:noFill/>
              <a:prstDash val="solid"/>
              <a:miter/>
            </a:ln>
          </p:spPr>
          <p:txBody>
            <a:bodyPr rtlCol="0" anchor="ctr"/>
            <a:lstStyle/>
            <a:p>
              <a:endParaRPr lang="zh-CN" altLang="en-US"/>
            </a:p>
          </p:txBody>
        </p:sp>
        <p:sp>
          <p:nvSpPr>
            <p:cNvPr id="62" name="图形 33" descr="手提箱">
              <a:extLst>
                <a:ext uri="{FF2B5EF4-FFF2-40B4-BE49-F238E27FC236}">
                  <a16:creationId xmlns:a16="http://schemas.microsoft.com/office/drawing/2014/main" xmlns="" id="{910D4D3F-D1C1-4EBD-971D-C85AD35BC37C}"/>
                </a:ext>
              </a:extLst>
            </p:cNvPr>
            <p:cNvSpPr/>
            <p:nvPr/>
          </p:nvSpPr>
          <p:spPr>
            <a:xfrm>
              <a:off x="5039114" y="4869701"/>
              <a:ext cx="457200" cy="647700"/>
            </a:xfrm>
            <a:custGeom>
              <a:avLst/>
              <a:gdLst>
                <a:gd name="connsiteX0" fmla="*/ 352425 w 457200"/>
                <a:gd name="connsiteY0" fmla="*/ 114300 h 647700"/>
                <a:gd name="connsiteX1" fmla="*/ 352425 w 457200"/>
                <a:gd name="connsiteY1" fmla="*/ 66675 h 647700"/>
                <a:gd name="connsiteX2" fmla="*/ 285750 w 457200"/>
                <a:gd name="connsiteY2" fmla="*/ 0 h 647700"/>
                <a:gd name="connsiteX3" fmla="*/ 228600 w 457200"/>
                <a:gd name="connsiteY3" fmla="*/ 0 h 647700"/>
                <a:gd name="connsiteX4" fmla="*/ 171450 w 457200"/>
                <a:gd name="connsiteY4" fmla="*/ 0 h 647700"/>
                <a:gd name="connsiteX5" fmla="*/ 104775 w 457200"/>
                <a:gd name="connsiteY5" fmla="*/ 66675 h 647700"/>
                <a:gd name="connsiteX6" fmla="*/ 104775 w 457200"/>
                <a:gd name="connsiteY6" fmla="*/ 114300 h 647700"/>
                <a:gd name="connsiteX7" fmla="*/ 0 w 457200"/>
                <a:gd name="connsiteY7" fmla="*/ 114300 h 647700"/>
                <a:gd name="connsiteX8" fmla="*/ 0 w 457200"/>
                <a:gd name="connsiteY8" fmla="*/ 647700 h 647700"/>
                <a:gd name="connsiteX9" fmla="*/ 457200 w 457200"/>
                <a:gd name="connsiteY9" fmla="*/ 647700 h 647700"/>
                <a:gd name="connsiteX10" fmla="*/ 457200 w 457200"/>
                <a:gd name="connsiteY10" fmla="*/ 114300 h 647700"/>
                <a:gd name="connsiteX11" fmla="*/ 352425 w 457200"/>
                <a:gd name="connsiteY11" fmla="*/ 114300 h 647700"/>
                <a:gd name="connsiteX12" fmla="*/ 295275 w 457200"/>
                <a:gd name="connsiteY12" fmla="*/ 114300 h 647700"/>
                <a:gd name="connsiteX13" fmla="*/ 161925 w 457200"/>
                <a:gd name="connsiteY13" fmla="*/ 114300 h 647700"/>
                <a:gd name="connsiteX14" fmla="*/ 161925 w 457200"/>
                <a:gd name="connsiteY14" fmla="*/ 66675 h 647700"/>
                <a:gd name="connsiteX15" fmla="*/ 171450 w 457200"/>
                <a:gd name="connsiteY15" fmla="*/ 57150 h 647700"/>
                <a:gd name="connsiteX16" fmla="*/ 228600 w 457200"/>
                <a:gd name="connsiteY16" fmla="*/ 57150 h 647700"/>
                <a:gd name="connsiteX17" fmla="*/ 285750 w 457200"/>
                <a:gd name="connsiteY17" fmla="*/ 57150 h 647700"/>
                <a:gd name="connsiteX18" fmla="*/ 295275 w 457200"/>
                <a:gd name="connsiteY18" fmla="*/ 66675 h 647700"/>
                <a:gd name="connsiteX19" fmla="*/ 295275 w 457200"/>
                <a:gd name="connsiteY19" fmla="*/ 1143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57200" h="647700">
                  <a:moveTo>
                    <a:pt x="352425" y="114300"/>
                  </a:moveTo>
                  <a:lnTo>
                    <a:pt x="352425" y="66675"/>
                  </a:lnTo>
                  <a:cubicBezTo>
                    <a:pt x="352425" y="29528"/>
                    <a:pt x="322898" y="0"/>
                    <a:pt x="285750" y="0"/>
                  </a:cubicBezTo>
                  <a:lnTo>
                    <a:pt x="228600" y="0"/>
                  </a:lnTo>
                  <a:lnTo>
                    <a:pt x="171450" y="0"/>
                  </a:lnTo>
                  <a:cubicBezTo>
                    <a:pt x="134302" y="0"/>
                    <a:pt x="104775" y="29528"/>
                    <a:pt x="104775" y="66675"/>
                  </a:cubicBezTo>
                  <a:lnTo>
                    <a:pt x="104775" y="114300"/>
                  </a:lnTo>
                  <a:lnTo>
                    <a:pt x="0" y="114300"/>
                  </a:lnTo>
                  <a:lnTo>
                    <a:pt x="0" y="647700"/>
                  </a:lnTo>
                  <a:lnTo>
                    <a:pt x="457200" y="647700"/>
                  </a:lnTo>
                  <a:lnTo>
                    <a:pt x="457200" y="114300"/>
                  </a:lnTo>
                  <a:lnTo>
                    <a:pt x="352425" y="114300"/>
                  </a:lnTo>
                  <a:close/>
                  <a:moveTo>
                    <a:pt x="295275" y="114300"/>
                  </a:moveTo>
                  <a:lnTo>
                    <a:pt x="161925" y="114300"/>
                  </a:lnTo>
                  <a:lnTo>
                    <a:pt x="161925" y="66675"/>
                  </a:lnTo>
                  <a:cubicBezTo>
                    <a:pt x="161925" y="60960"/>
                    <a:pt x="165735" y="57150"/>
                    <a:pt x="171450" y="57150"/>
                  </a:cubicBezTo>
                  <a:lnTo>
                    <a:pt x="228600" y="57150"/>
                  </a:lnTo>
                  <a:lnTo>
                    <a:pt x="285750" y="57150"/>
                  </a:lnTo>
                  <a:cubicBezTo>
                    <a:pt x="291465" y="57150"/>
                    <a:pt x="295275" y="60960"/>
                    <a:pt x="295275" y="66675"/>
                  </a:cubicBezTo>
                  <a:lnTo>
                    <a:pt x="295275" y="114300"/>
                  </a:lnTo>
                  <a:close/>
                </a:path>
              </a:pathLst>
            </a:custGeom>
            <a:grpFill/>
            <a:ln w="9525" cap="flat">
              <a:noFill/>
              <a:prstDash val="solid"/>
              <a:miter/>
            </a:ln>
          </p:spPr>
          <p:txBody>
            <a:bodyPr rtlCol="0" anchor="ctr"/>
            <a:lstStyle/>
            <a:p>
              <a:endParaRPr lang="zh-CN" altLang="en-US"/>
            </a:p>
          </p:txBody>
        </p:sp>
      </p:grpSp>
      <p:cxnSp>
        <p:nvCxnSpPr>
          <p:cNvPr id="74" name="直接连接符 73">
            <a:extLst>
              <a:ext uri="{FF2B5EF4-FFF2-40B4-BE49-F238E27FC236}">
                <a16:creationId xmlns:a16="http://schemas.microsoft.com/office/drawing/2014/main" xmlns="" id="{F051BCDC-5AEC-4338-BB2E-12B66056C349}"/>
              </a:ext>
            </a:extLst>
          </p:cNvPr>
          <p:cNvCxnSpPr/>
          <p:nvPr/>
        </p:nvCxnSpPr>
        <p:spPr>
          <a:xfrm>
            <a:off x="1686147" y="1155098"/>
            <a:ext cx="2658359"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0E0A2CBC-9CCD-4026-96F4-773DF49D142C}"/>
              </a:ext>
            </a:extLst>
          </p:cNvPr>
          <p:cNvCxnSpPr/>
          <p:nvPr/>
        </p:nvCxnSpPr>
        <p:spPr>
          <a:xfrm>
            <a:off x="7806135" y="1155098"/>
            <a:ext cx="2658359"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78" name="矩形: 圆角 77">
            <a:extLst>
              <a:ext uri="{FF2B5EF4-FFF2-40B4-BE49-F238E27FC236}">
                <a16:creationId xmlns:a16="http://schemas.microsoft.com/office/drawing/2014/main" xmlns="" id="{402959FB-F31B-42A8-A027-7B43510E4E36}"/>
              </a:ext>
            </a:extLst>
          </p:cNvPr>
          <p:cNvSpPr/>
          <p:nvPr/>
        </p:nvSpPr>
        <p:spPr>
          <a:xfrm>
            <a:off x="4653741" y="2872901"/>
            <a:ext cx="705426" cy="705426"/>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圆角 78">
            <a:extLst>
              <a:ext uri="{FF2B5EF4-FFF2-40B4-BE49-F238E27FC236}">
                <a16:creationId xmlns:a16="http://schemas.microsoft.com/office/drawing/2014/main" xmlns="" id="{BFC67475-67D6-4018-929E-E97FD2BF3FD3}"/>
              </a:ext>
            </a:extLst>
          </p:cNvPr>
          <p:cNvSpPr/>
          <p:nvPr/>
        </p:nvSpPr>
        <p:spPr>
          <a:xfrm>
            <a:off x="6857933" y="2872901"/>
            <a:ext cx="705426" cy="705426"/>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圆角 79">
            <a:extLst>
              <a:ext uri="{FF2B5EF4-FFF2-40B4-BE49-F238E27FC236}">
                <a16:creationId xmlns:a16="http://schemas.microsoft.com/office/drawing/2014/main" xmlns="" id="{38EFB943-2C73-48D5-9942-C8F8E0EFEB53}"/>
              </a:ext>
            </a:extLst>
          </p:cNvPr>
          <p:cNvSpPr/>
          <p:nvPr/>
        </p:nvSpPr>
        <p:spPr>
          <a:xfrm>
            <a:off x="9058740" y="2872901"/>
            <a:ext cx="705426" cy="705426"/>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xmlns="" id="{27D4E822-9D62-4EF3-A053-944380E951E7}"/>
              </a:ext>
            </a:extLst>
          </p:cNvPr>
          <p:cNvSpPr txBox="1"/>
          <p:nvPr/>
        </p:nvSpPr>
        <p:spPr>
          <a:xfrm>
            <a:off x="2262844" y="3656626"/>
            <a:ext cx="1064715" cy="369332"/>
          </a:xfrm>
          <a:prstGeom prst="rect">
            <a:avLst/>
          </a:prstGeom>
          <a:noFill/>
        </p:spPr>
        <p:txBody>
          <a:bodyPr wrap="none" rtlCol="0">
            <a:spAutoFit/>
          </a:bodyPr>
          <a:lstStyle/>
          <a:p>
            <a:pPr algn="ctr"/>
            <a:r>
              <a:rPr lang="en-US" altLang="zh-CN"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PART 01</a:t>
            </a:r>
            <a:endPar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2" name="文本框 81">
            <a:extLst>
              <a:ext uri="{FF2B5EF4-FFF2-40B4-BE49-F238E27FC236}">
                <a16:creationId xmlns:a16="http://schemas.microsoft.com/office/drawing/2014/main" xmlns="" id="{F79E1E32-1534-40B4-B7CE-18FFA6B8AED0}"/>
              </a:ext>
            </a:extLst>
          </p:cNvPr>
          <p:cNvSpPr txBox="1"/>
          <p:nvPr/>
        </p:nvSpPr>
        <p:spPr>
          <a:xfrm>
            <a:off x="4477482" y="3656626"/>
            <a:ext cx="1064715" cy="369332"/>
          </a:xfrm>
          <a:prstGeom prst="rect">
            <a:avLst/>
          </a:prstGeom>
          <a:noFill/>
        </p:spPr>
        <p:txBody>
          <a:bodyPr wrap="none" rtlCol="0">
            <a:spAutoFit/>
          </a:bodyPr>
          <a:lstStyle/>
          <a:p>
            <a:pPr algn="ctr"/>
            <a:r>
              <a:rPr lang="en-US" altLang="zh-CN"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PART 02</a:t>
            </a:r>
            <a:endPar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3" name="文本框 82">
            <a:extLst>
              <a:ext uri="{FF2B5EF4-FFF2-40B4-BE49-F238E27FC236}">
                <a16:creationId xmlns:a16="http://schemas.microsoft.com/office/drawing/2014/main" xmlns="" id="{023EC086-2106-4774-8DC3-645237E93AF6}"/>
              </a:ext>
            </a:extLst>
          </p:cNvPr>
          <p:cNvSpPr txBox="1"/>
          <p:nvPr/>
        </p:nvSpPr>
        <p:spPr>
          <a:xfrm>
            <a:off x="6678289" y="3656626"/>
            <a:ext cx="1064715" cy="369332"/>
          </a:xfrm>
          <a:prstGeom prst="rect">
            <a:avLst/>
          </a:prstGeom>
          <a:noFill/>
        </p:spPr>
        <p:txBody>
          <a:bodyPr wrap="none" rtlCol="0">
            <a:spAutoFit/>
          </a:bodyPr>
          <a:lstStyle/>
          <a:p>
            <a:pPr algn="ctr"/>
            <a:r>
              <a:rPr lang="en-US" altLang="zh-CN"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PART 03</a:t>
            </a:r>
            <a:endPar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4" name="文本框 83">
            <a:extLst>
              <a:ext uri="{FF2B5EF4-FFF2-40B4-BE49-F238E27FC236}">
                <a16:creationId xmlns:a16="http://schemas.microsoft.com/office/drawing/2014/main" xmlns="" id="{2155F081-8BEB-4DF3-A700-D9AE386AE996}"/>
              </a:ext>
            </a:extLst>
          </p:cNvPr>
          <p:cNvSpPr txBox="1"/>
          <p:nvPr/>
        </p:nvSpPr>
        <p:spPr>
          <a:xfrm>
            <a:off x="8879096" y="3656626"/>
            <a:ext cx="1064715" cy="369332"/>
          </a:xfrm>
          <a:prstGeom prst="rect">
            <a:avLst/>
          </a:prstGeom>
          <a:noFill/>
        </p:spPr>
        <p:txBody>
          <a:bodyPr wrap="none" rtlCol="0">
            <a:spAutoFit/>
          </a:bodyPr>
          <a:lstStyle/>
          <a:p>
            <a:pPr algn="ctr"/>
            <a:r>
              <a:rPr lang="en-US" altLang="zh-CN"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PART 04</a:t>
            </a:r>
            <a:endParaRPr lang="zh-CN" altLang="en-US"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5" name="PA-文本框 10">
            <a:extLst>
              <a:ext uri="{FF2B5EF4-FFF2-40B4-BE49-F238E27FC236}">
                <a16:creationId xmlns:a16="http://schemas.microsoft.com/office/drawing/2014/main" xmlns="" id="{237D058C-9796-46DA-A36D-52C17F138966}"/>
              </a:ext>
            </a:extLst>
          </p:cNvPr>
          <p:cNvSpPr txBox="1"/>
          <p:nvPr>
            <p:custDataLst>
              <p:tags r:id="rId2"/>
            </p:custDataLst>
          </p:nvPr>
        </p:nvSpPr>
        <p:spPr>
          <a:xfrm>
            <a:off x="1477371" y="5216453"/>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87" name="直接连接符 86">
            <a:extLst>
              <a:ext uri="{FF2B5EF4-FFF2-40B4-BE49-F238E27FC236}">
                <a16:creationId xmlns:a16="http://schemas.microsoft.com/office/drawing/2014/main" xmlns="" id="{340668A8-C005-4FF3-AA63-9F95280E88BE}"/>
              </a:ext>
            </a:extLst>
          </p:cNvPr>
          <p:cNvCxnSpPr>
            <a:cxnSpLocks/>
          </p:cNvCxnSpPr>
          <p:nvPr/>
        </p:nvCxnSpPr>
        <p:spPr>
          <a:xfrm>
            <a:off x="5726694" y="4883497"/>
            <a:ext cx="738613" cy="0"/>
          </a:xfrm>
          <a:prstGeom prst="line">
            <a:avLst/>
          </a:prstGeom>
          <a:ln w="2540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48459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4B173835-D84D-4473-9B08-7B58DEEB8B9A}"/>
              </a:ext>
            </a:extLst>
          </p:cNvPr>
          <p:cNvSpPr/>
          <p:nvPr/>
        </p:nvSpPr>
        <p:spPr>
          <a:xfrm>
            <a:off x="0" y="2415381"/>
            <a:ext cx="12192000" cy="22469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44FBC740-E6FA-4076-9FC5-933D2F4532CB}"/>
              </a:ext>
            </a:extLst>
          </p:cNvPr>
          <p:cNvGrpSpPr/>
          <p:nvPr/>
        </p:nvGrpSpPr>
        <p:grpSpPr>
          <a:xfrm>
            <a:off x="527880" y="1749672"/>
            <a:ext cx="5568120" cy="3358656"/>
            <a:chOff x="8056880" y="1300480"/>
            <a:chExt cx="8270240" cy="4988560"/>
          </a:xfrm>
        </p:grpSpPr>
        <p:pic>
          <p:nvPicPr>
            <p:cNvPr id="3" name="图片 2">
              <a:extLst>
                <a:ext uri="{FF2B5EF4-FFF2-40B4-BE49-F238E27FC236}">
                  <a16:creationId xmlns:a16="http://schemas.microsoft.com/office/drawing/2014/main" xmlns="" id="{B1A36ECD-760F-4A06-BAEF-A2639BE19C5C}"/>
                </a:ext>
              </a:extLst>
            </p:cNvPr>
            <p:cNvPicPr>
              <a:picLocks noChangeAspect="1"/>
            </p:cNvPicPr>
            <p:nvPr/>
          </p:nvPicPr>
          <p:blipFill rotWithShape="1">
            <a:blip r:embed="rId3">
              <a:extLst>
                <a:ext uri="{28A0092B-C50C-407E-A947-70E740481C1C}">
                  <a14:useLocalDpi xmlns:a14="http://schemas.microsoft.com/office/drawing/2010/main" val="0"/>
                </a:ext>
              </a:extLst>
            </a:blip>
            <a:srcRect l="6111" t="14963" r="7802" b="12296"/>
            <a:stretch/>
          </p:blipFill>
          <p:spPr>
            <a:xfrm>
              <a:off x="8056880" y="1300480"/>
              <a:ext cx="8270240" cy="4988560"/>
            </a:xfrm>
            <a:prstGeom prst="rect">
              <a:avLst/>
            </a:prstGeom>
          </p:spPr>
        </p:pic>
        <p:sp>
          <p:nvSpPr>
            <p:cNvPr id="4" name="矩形 3">
              <a:extLst>
                <a:ext uri="{FF2B5EF4-FFF2-40B4-BE49-F238E27FC236}">
                  <a16:creationId xmlns:a16="http://schemas.microsoft.com/office/drawing/2014/main" xmlns="" id="{A618C5B5-24FE-45EE-B946-C0A701B1D7F0}"/>
                </a:ext>
              </a:extLst>
            </p:cNvPr>
            <p:cNvSpPr/>
            <p:nvPr/>
          </p:nvSpPr>
          <p:spPr>
            <a:xfrm>
              <a:off x="9220200" y="1786128"/>
              <a:ext cx="6096000" cy="3840479"/>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a:extLst>
              <a:ext uri="{FF2B5EF4-FFF2-40B4-BE49-F238E27FC236}">
                <a16:creationId xmlns:a16="http://schemas.microsoft.com/office/drawing/2014/main" xmlns="" id="{466AC29F-BF33-4330-B70E-16F408AFF332}"/>
              </a:ext>
            </a:extLst>
          </p:cNvPr>
          <p:cNvSpPr txBox="1"/>
          <p:nvPr/>
        </p:nvSpPr>
        <p:spPr>
          <a:xfrm>
            <a:off x="6049700" y="2596324"/>
            <a:ext cx="3322003" cy="954107"/>
          </a:xfrm>
          <a:prstGeom prst="rect">
            <a:avLst/>
          </a:prstGeom>
          <a:noFill/>
        </p:spPr>
        <p:txBody>
          <a:bodyPr wrap="square" rtlCol="0">
            <a:spAutoFit/>
          </a:bodyPr>
          <a:lstStyle/>
          <a:p>
            <a:r>
              <a:rPr lang="en-US" altLang="zh-CN" sz="2800" spc="3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grpSp>
        <p:nvGrpSpPr>
          <p:cNvPr id="10" name="组合 9">
            <a:extLst>
              <a:ext uri="{FF2B5EF4-FFF2-40B4-BE49-F238E27FC236}">
                <a16:creationId xmlns:a16="http://schemas.microsoft.com/office/drawing/2014/main" xmlns="" id="{463039B1-4670-4BAF-9A7F-5B07CF48C7D3}"/>
              </a:ext>
            </a:extLst>
          </p:cNvPr>
          <p:cNvGrpSpPr/>
          <p:nvPr/>
        </p:nvGrpSpPr>
        <p:grpSpPr>
          <a:xfrm flipH="1">
            <a:off x="9371703" y="2663739"/>
            <a:ext cx="409638" cy="409638"/>
            <a:chOff x="9542082" y="4134775"/>
            <a:chExt cx="409638" cy="409638"/>
          </a:xfrm>
        </p:grpSpPr>
        <p:sp>
          <p:nvSpPr>
            <p:cNvPr id="11" name="椭圆 10">
              <a:extLst>
                <a:ext uri="{FF2B5EF4-FFF2-40B4-BE49-F238E27FC236}">
                  <a16:creationId xmlns:a16="http://schemas.microsoft.com/office/drawing/2014/main" xmlns="" id="{271933BB-DFE7-4D96-A32E-62D8DB70442E}"/>
                </a:ext>
              </a:extLst>
            </p:cNvPr>
            <p:cNvSpPr/>
            <p:nvPr/>
          </p:nvSpPr>
          <p:spPr>
            <a:xfrm>
              <a:off x="9542082" y="4134775"/>
              <a:ext cx="409638" cy="409638"/>
            </a:xfrm>
            <a:prstGeom prst="ellipse">
              <a:avLst/>
            </a:prstGeom>
            <a:solidFill>
              <a:srgbClr val="333333"/>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a:extLst>
                <a:ext uri="{FF2B5EF4-FFF2-40B4-BE49-F238E27FC236}">
                  <a16:creationId xmlns:a16="http://schemas.microsoft.com/office/drawing/2014/main" xmlns="" id="{BDAB2A3F-66C6-47EF-A408-F0364F8DE1DA}"/>
                </a:ext>
              </a:extLst>
            </p:cNvPr>
            <p:cNvSpPr/>
            <p:nvPr/>
          </p:nvSpPr>
          <p:spPr>
            <a:xfrm rot="13077991">
              <a:off x="9601499" y="4191614"/>
              <a:ext cx="276944" cy="267910"/>
            </a:xfrm>
            <a:prstGeom prst="rightArrow">
              <a:avLst>
                <a:gd name="adj1" fmla="val 45607"/>
                <a:gd name="adj2" fmla="val 57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PA-文本框 10">
            <a:extLst>
              <a:ext uri="{FF2B5EF4-FFF2-40B4-BE49-F238E27FC236}">
                <a16:creationId xmlns:a16="http://schemas.microsoft.com/office/drawing/2014/main" xmlns="" id="{E480BA22-9F21-434E-95C2-F79B7F3BAFC6}"/>
              </a:ext>
            </a:extLst>
          </p:cNvPr>
          <p:cNvSpPr txBox="1"/>
          <p:nvPr>
            <p:custDataLst>
              <p:tags r:id="rId1"/>
            </p:custDataLst>
          </p:nvPr>
        </p:nvSpPr>
        <p:spPr>
          <a:xfrm>
            <a:off x="6024880" y="3622685"/>
            <a:ext cx="5329885"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2988608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菱形 34">
            <a:extLst>
              <a:ext uri="{FF2B5EF4-FFF2-40B4-BE49-F238E27FC236}">
                <a16:creationId xmlns:a16="http://schemas.microsoft.com/office/drawing/2014/main" xmlns="" id="{3ED07677-582A-490E-A985-B87FF79B59B9}"/>
              </a:ext>
            </a:extLst>
          </p:cNvPr>
          <p:cNvSpPr/>
          <p:nvPr/>
        </p:nvSpPr>
        <p:spPr>
          <a:xfrm>
            <a:off x="4801451" y="1249036"/>
            <a:ext cx="2816112" cy="2816112"/>
          </a:xfrm>
          <a:prstGeom prst="diamond">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xmlns="" id="{11337CCF-F8EC-4639-9AE4-6856241B5887}"/>
              </a:ext>
            </a:extLst>
          </p:cNvPr>
          <p:cNvPicPr>
            <a:picLocks noChangeAspect="1"/>
          </p:cNvPicPr>
          <p:nvPr/>
        </p:nvPicPr>
        <p:blipFill>
          <a:blip r:embed="rId5" cstate="print">
            <a:extLst>
              <a:ext uri="{28A0092B-C50C-407E-A947-70E740481C1C}">
                <a14:useLocalDpi xmlns:a14="http://schemas.microsoft.com/office/drawing/2010/main" val="0"/>
              </a:ext>
            </a:extLst>
          </a:blip>
          <a:srcRect l="5114" t="13339" r="777" b="18078"/>
          <a:stretch>
            <a:fillRect/>
          </a:stretch>
        </p:blipFill>
        <p:spPr>
          <a:xfrm>
            <a:off x="4609741" y="1160472"/>
            <a:ext cx="2972518" cy="2972518"/>
          </a:xfrm>
          <a:custGeom>
            <a:avLst/>
            <a:gdLst>
              <a:gd name="connsiteX0" fmla="*/ 1486259 w 2972518"/>
              <a:gd name="connsiteY0" fmla="*/ 0 h 2972518"/>
              <a:gd name="connsiteX1" fmla="*/ 2972518 w 2972518"/>
              <a:gd name="connsiteY1" fmla="*/ 1486259 h 2972518"/>
              <a:gd name="connsiteX2" fmla="*/ 1486259 w 2972518"/>
              <a:gd name="connsiteY2" fmla="*/ 2972518 h 2972518"/>
              <a:gd name="connsiteX3" fmla="*/ 0 w 2972518"/>
              <a:gd name="connsiteY3" fmla="*/ 1486259 h 2972518"/>
            </a:gdLst>
            <a:ahLst/>
            <a:cxnLst>
              <a:cxn ang="0">
                <a:pos x="connsiteX0" y="connsiteY0"/>
              </a:cxn>
              <a:cxn ang="0">
                <a:pos x="connsiteX1" y="connsiteY1"/>
              </a:cxn>
              <a:cxn ang="0">
                <a:pos x="connsiteX2" y="connsiteY2"/>
              </a:cxn>
              <a:cxn ang="0">
                <a:pos x="connsiteX3" y="connsiteY3"/>
              </a:cxn>
            </a:cxnLst>
            <a:rect l="l" t="t" r="r" b="b"/>
            <a:pathLst>
              <a:path w="2972518" h="2972518">
                <a:moveTo>
                  <a:pt x="1486259" y="0"/>
                </a:moveTo>
                <a:lnTo>
                  <a:pt x="2972518" y="1486259"/>
                </a:lnTo>
                <a:lnTo>
                  <a:pt x="1486259" y="2972518"/>
                </a:lnTo>
                <a:lnTo>
                  <a:pt x="0" y="1486259"/>
                </a:lnTo>
                <a:close/>
              </a:path>
            </a:pathLst>
          </a:custGeom>
        </p:spPr>
      </p:pic>
      <p:grpSp>
        <p:nvGrpSpPr>
          <p:cNvPr id="13" name="组合 12">
            <a:extLst>
              <a:ext uri="{FF2B5EF4-FFF2-40B4-BE49-F238E27FC236}">
                <a16:creationId xmlns:a16="http://schemas.microsoft.com/office/drawing/2014/main" xmlns="" id="{8BE3B750-EA2D-4CC2-8634-DEF8DB581DA8}"/>
              </a:ext>
            </a:extLst>
          </p:cNvPr>
          <p:cNvGrpSpPr/>
          <p:nvPr/>
        </p:nvGrpSpPr>
        <p:grpSpPr>
          <a:xfrm>
            <a:off x="-352856" y="594599"/>
            <a:ext cx="13261136" cy="5668802"/>
            <a:chOff x="-1069136" y="-1488803"/>
            <a:chExt cx="7831089" cy="5668802"/>
          </a:xfrm>
        </p:grpSpPr>
        <p:sp>
          <p:nvSpPr>
            <p:cNvPr id="14" name="任意多边形: 形状 13">
              <a:extLst>
                <a:ext uri="{FF2B5EF4-FFF2-40B4-BE49-F238E27FC236}">
                  <a16:creationId xmlns:a16="http://schemas.microsoft.com/office/drawing/2014/main" xmlns="" id="{D9AD6A2D-6572-4189-BFD2-57AEC31D0153}"/>
                </a:ext>
              </a:extLst>
            </p:cNvPr>
            <p:cNvSpPr/>
            <p:nvPr/>
          </p:nvSpPr>
          <p:spPr>
            <a:xfrm>
              <a:off x="-1069136" y="-24116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1DE4C7AF-D3C8-4AFD-9FB1-44486DA2C24B}"/>
                </a:ext>
              </a:extLst>
            </p:cNvPr>
            <p:cNvSpPr/>
            <p:nvPr/>
          </p:nvSpPr>
          <p:spPr>
            <a:xfrm>
              <a:off x="-1064939" y="-3443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8CEFBC76-3B19-4BE1-A4A5-9FA672A79555}"/>
                </a:ext>
              </a:extLst>
            </p:cNvPr>
            <p:cNvSpPr/>
            <p:nvPr/>
          </p:nvSpPr>
          <p:spPr>
            <a:xfrm>
              <a:off x="-1052375" y="-44682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298E32EA-BF1C-467A-83E2-0B32A333E88F}"/>
                </a:ext>
              </a:extLst>
            </p:cNvPr>
            <p:cNvSpPr/>
            <p:nvPr/>
          </p:nvSpPr>
          <p:spPr>
            <a:xfrm>
              <a:off x="-1031527" y="-54795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538C1F2E-3BB7-4F99-B746-DC7C8FFDCE27}"/>
                </a:ext>
              </a:extLst>
            </p:cNvPr>
            <p:cNvSpPr/>
            <p:nvPr/>
          </p:nvSpPr>
          <p:spPr>
            <a:xfrm>
              <a:off x="-1002532" y="-647056"/>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2ECF9B12-0DE4-4934-BF1C-17D901D14186}"/>
                </a:ext>
              </a:extLst>
            </p:cNvPr>
            <p:cNvSpPr/>
            <p:nvPr/>
          </p:nvSpPr>
          <p:spPr>
            <a:xfrm>
              <a:off x="-965584" y="-7434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886B9722-878F-4778-B65C-EE9B10A7E79B}"/>
                </a:ext>
              </a:extLst>
            </p:cNvPr>
            <p:cNvSpPr/>
            <p:nvPr/>
          </p:nvSpPr>
          <p:spPr>
            <a:xfrm>
              <a:off x="-920925" y="-8365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96AF78F2-14B6-4752-9722-22F5EB0C150E}"/>
                </a:ext>
              </a:extLst>
            </p:cNvPr>
            <p:cNvSpPr/>
            <p:nvPr/>
          </p:nvSpPr>
          <p:spPr>
            <a:xfrm>
              <a:off x="-868851" y="-92574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C6379A6F-AF7E-4E91-9266-D668727C1607}"/>
                </a:ext>
              </a:extLst>
            </p:cNvPr>
            <p:cNvSpPr/>
            <p:nvPr/>
          </p:nvSpPr>
          <p:spPr>
            <a:xfrm>
              <a:off x="-809706" y="-101038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64228E76-A475-4024-AA71-783C5ED20370}"/>
                </a:ext>
              </a:extLst>
            </p:cNvPr>
            <p:cNvSpPr/>
            <p:nvPr/>
          </p:nvSpPr>
          <p:spPr>
            <a:xfrm>
              <a:off x="-743881" y="-1089938"/>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03BD409C-2BE0-4A54-916B-E4C5C6E074B5}"/>
                </a:ext>
              </a:extLst>
            </p:cNvPr>
            <p:cNvSpPr/>
            <p:nvPr/>
          </p:nvSpPr>
          <p:spPr>
            <a:xfrm>
              <a:off x="-671811" y="-1163884"/>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4713CD40-24E2-483B-AB07-5646D70A364D}"/>
                </a:ext>
              </a:extLst>
            </p:cNvPr>
            <p:cNvSpPr/>
            <p:nvPr/>
          </p:nvSpPr>
          <p:spPr>
            <a:xfrm>
              <a:off x="-593973" y="-12317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E1D6828E-1731-43ED-A63D-12CA7E2B6CCD}"/>
                </a:ext>
              </a:extLst>
            </p:cNvPr>
            <p:cNvSpPr/>
            <p:nvPr/>
          </p:nvSpPr>
          <p:spPr>
            <a:xfrm>
              <a:off x="-510881" y="-12930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DE1F12FA-A5CE-49A9-8DC8-E889485C10DF}"/>
                </a:ext>
              </a:extLst>
            </p:cNvPr>
            <p:cNvSpPr/>
            <p:nvPr/>
          </p:nvSpPr>
          <p:spPr>
            <a:xfrm>
              <a:off x="-423083" y="-134738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0BF2F917-5A5C-4D7C-90EF-14A2BCE8CE79}"/>
                </a:ext>
              </a:extLst>
            </p:cNvPr>
            <p:cNvSpPr/>
            <p:nvPr/>
          </p:nvSpPr>
          <p:spPr>
            <a:xfrm>
              <a:off x="-331161" y="-139441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6B0688F4-F498-4243-80A5-D40C56A999F0}"/>
                </a:ext>
              </a:extLst>
            </p:cNvPr>
            <p:cNvSpPr/>
            <p:nvPr/>
          </p:nvSpPr>
          <p:spPr>
            <a:xfrm>
              <a:off x="-235722" y="-1433831"/>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1B7983A7-D98F-4206-BB09-7E98F6CFB96E}"/>
                </a:ext>
              </a:extLst>
            </p:cNvPr>
            <p:cNvSpPr/>
            <p:nvPr/>
          </p:nvSpPr>
          <p:spPr>
            <a:xfrm>
              <a:off x="-137397" y="-146536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AD25FD36-0C47-40FD-BD57-27EBCB0FEF4B}"/>
                </a:ext>
              </a:extLst>
            </p:cNvPr>
            <p:cNvSpPr/>
            <p:nvPr/>
          </p:nvSpPr>
          <p:spPr>
            <a:xfrm>
              <a:off x="-36835" y="-148880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DC939D49-4AAE-4B03-A6C0-1A6C7C7BDE6B}"/>
              </a:ext>
            </a:extLst>
          </p:cNvPr>
          <p:cNvSpPr txBox="1"/>
          <p:nvPr/>
        </p:nvSpPr>
        <p:spPr>
          <a:xfrm>
            <a:off x="4886373" y="4662436"/>
            <a:ext cx="2419253" cy="584775"/>
          </a:xfrm>
          <a:prstGeom prst="rect">
            <a:avLst/>
          </a:prstGeom>
          <a:noFill/>
        </p:spPr>
        <p:txBody>
          <a:bodyPr wrap="none" rtlCol="0">
            <a:spAutoFit/>
          </a:bodyPr>
          <a:lstStyle/>
          <a:p>
            <a:pPr algn="ctr"/>
            <a:r>
              <a:rPr lang="en-US" altLang="zh-CN" sz="3200" spc="600" dirty="0">
                <a:solidFill>
                  <a:schemeClr val="bg1"/>
                </a:solidFill>
                <a:latin typeface="阿里巴巴普惠体 Heavy" panose="00020600040101010101" pitchFamily="18" charset="-122"/>
                <a:ea typeface="阿里巴巴普惠体 Heavy" panose="00020600040101010101" pitchFamily="18" charset="-122"/>
              </a:rPr>
              <a:t>PART 04</a:t>
            </a:r>
            <a:endParaRPr lang="zh-CN" altLang="en-US" sz="3200" spc="6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21" name="PA-文本框 10">
            <a:extLst>
              <a:ext uri="{FF2B5EF4-FFF2-40B4-BE49-F238E27FC236}">
                <a16:creationId xmlns:a16="http://schemas.microsoft.com/office/drawing/2014/main" xmlns="" id="{26779157-76C3-49FC-B104-D956A14DCF68}"/>
              </a:ext>
            </a:extLst>
          </p:cNvPr>
          <p:cNvSpPr txBox="1"/>
          <p:nvPr>
            <p:custDataLst>
              <p:tags r:id="rId1"/>
            </p:custDataLst>
          </p:nvPr>
        </p:nvSpPr>
        <p:spPr>
          <a:xfrm>
            <a:off x="1477371" y="5216453"/>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22" name="PA-直接连接符 2">
            <a:extLst>
              <a:ext uri="{FF2B5EF4-FFF2-40B4-BE49-F238E27FC236}">
                <a16:creationId xmlns:a16="http://schemas.microsoft.com/office/drawing/2014/main" xmlns="" id="{A422A5CE-8634-4934-A95C-BD4BF7200600}"/>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23" name="PA-直接连接符 30">
            <a:extLst>
              <a:ext uri="{FF2B5EF4-FFF2-40B4-BE49-F238E27FC236}">
                <a16:creationId xmlns:a16="http://schemas.microsoft.com/office/drawing/2014/main" xmlns="" id="{3E5AF5B2-F7CD-4A6C-8E56-FE78E459ED7E}"/>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4128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F3CDC30-B885-43DB-A4D6-981857CC2569}"/>
              </a:ext>
            </a:extLst>
          </p:cNvPr>
          <p:cNvGrpSpPr/>
          <p:nvPr/>
        </p:nvGrpSpPr>
        <p:grpSpPr>
          <a:xfrm>
            <a:off x="4845933" y="833377"/>
            <a:ext cx="2530370" cy="5191246"/>
            <a:chOff x="7548152" y="1188720"/>
            <a:chExt cx="2392972" cy="4909364"/>
          </a:xfrm>
        </p:grpSpPr>
        <p:pic>
          <p:nvPicPr>
            <p:cNvPr id="3" name="图片 2">
              <a:extLst>
                <a:ext uri="{FF2B5EF4-FFF2-40B4-BE49-F238E27FC236}">
                  <a16:creationId xmlns:a16="http://schemas.microsoft.com/office/drawing/2014/main" xmlns="" id="{1C5CF065-B6BE-4CBF-95DF-871A02F9EC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548152" y="1188720"/>
              <a:ext cx="2392972" cy="4909364"/>
            </a:xfrm>
            <a:prstGeom prst="rect">
              <a:avLst/>
            </a:prstGeom>
          </p:spPr>
        </p:pic>
        <p:sp>
          <p:nvSpPr>
            <p:cNvPr id="4" name="矩形: 圆角 3">
              <a:extLst>
                <a:ext uri="{FF2B5EF4-FFF2-40B4-BE49-F238E27FC236}">
                  <a16:creationId xmlns:a16="http://schemas.microsoft.com/office/drawing/2014/main" xmlns="" id="{0A9F681C-7885-41BB-AA26-6567DEE1CD49}"/>
                </a:ext>
              </a:extLst>
            </p:cNvPr>
            <p:cNvSpPr/>
            <p:nvPr/>
          </p:nvSpPr>
          <p:spPr>
            <a:xfrm>
              <a:off x="7636229" y="1274064"/>
              <a:ext cx="2218243" cy="4700017"/>
            </a:xfrm>
            <a:prstGeom prst="roundRect">
              <a:avLst>
                <a:gd name="adj" fmla="val 7982"/>
              </a:avLst>
            </a:prstGeom>
            <a:blipFill dpi="0" rotWithShape="1">
              <a:blip r:embed="rId8"/>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a16="http://schemas.microsoft.com/office/drawing/2014/main" xmlns="" id="{B85AAD2B-750C-4D33-9E8A-1615BEECA920}"/>
              </a:ext>
            </a:extLst>
          </p:cNvPr>
          <p:cNvSpPr txBox="1"/>
          <p:nvPr/>
        </p:nvSpPr>
        <p:spPr>
          <a:xfrm flipH="1">
            <a:off x="1269566" y="1374272"/>
            <a:ext cx="2058611"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6" name="文本框 5">
            <a:extLst>
              <a:ext uri="{FF2B5EF4-FFF2-40B4-BE49-F238E27FC236}">
                <a16:creationId xmlns:a16="http://schemas.microsoft.com/office/drawing/2014/main" xmlns="" id="{3AAB43D1-2236-4FD8-A349-5D7710D481A6}"/>
              </a:ext>
            </a:extLst>
          </p:cNvPr>
          <p:cNvSpPr txBox="1"/>
          <p:nvPr/>
        </p:nvSpPr>
        <p:spPr>
          <a:xfrm flipH="1">
            <a:off x="1707221" y="1127974"/>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7" name="椭圆 6">
            <a:extLst>
              <a:ext uri="{FF2B5EF4-FFF2-40B4-BE49-F238E27FC236}">
                <a16:creationId xmlns:a16="http://schemas.microsoft.com/office/drawing/2014/main" xmlns="" id="{F098CB78-3284-41E9-98FE-F35FC91E7F11}"/>
              </a:ext>
            </a:extLst>
          </p:cNvPr>
          <p:cNvSpPr/>
          <p:nvPr/>
        </p:nvSpPr>
        <p:spPr>
          <a:xfrm>
            <a:off x="3391381" y="1203198"/>
            <a:ext cx="601884" cy="601884"/>
          </a:xfrm>
          <a:prstGeom prst="ellipse">
            <a:avLst/>
          </a:prstGeom>
          <a:solidFill>
            <a:schemeClr val="accent1"/>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阿里巴巴普惠体" panose="00020600040101010101" pitchFamily="18" charset="-122"/>
                <a:ea typeface="阿里巴巴普惠体" panose="00020600040101010101" pitchFamily="18" charset="-122"/>
              </a:rPr>
              <a:t>1</a:t>
            </a:r>
            <a:endParaRPr lang="zh-CN" altLang="en-US" sz="2800" dirty="0">
              <a:latin typeface="阿里巴巴普惠体" panose="00020600040101010101" pitchFamily="18" charset="-122"/>
              <a:ea typeface="阿里巴巴普惠体" panose="00020600040101010101" pitchFamily="18" charset="-122"/>
            </a:endParaRPr>
          </a:p>
        </p:txBody>
      </p:sp>
      <p:sp>
        <p:nvSpPr>
          <p:cNvPr id="16" name="文本框 15">
            <a:extLst>
              <a:ext uri="{FF2B5EF4-FFF2-40B4-BE49-F238E27FC236}">
                <a16:creationId xmlns:a16="http://schemas.microsoft.com/office/drawing/2014/main" xmlns="" id="{E19633C0-1292-47E7-A290-CDE660C4852A}"/>
              </a:ext>
            </a:extLst>
          </p:cNvPr>
          <p:cNvSpPr txBox="1"/>
          <p:nvPr/>
        </p:nvSpPr>
        <p:spPr>
          <a:xfrm flipH="1">
            <a:off x="1269566" y="2672302"/>
            <a:ext cx="2058611"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7" name="文本框 16">
            <a:extLst>
              <a:ext uri="{FF2B5EF4-FFF2-40B4-BE49-F238E27FC236}">
                <a16:creationId xmlns:a16="http://schemas.microsoft.com/office/drawing/2014/main" xmlns="" id="{F868E47D-9EB1-4009-A272-8173FAE62653}"/>
              </a:ext>
            </a:extLst>
          </p:cNvPr>
          <p:cNvSpPr txBox="1"/>
          <p:nvPr/>
        </p:nvSpPr>
        <p:spPr>
          <a:xfrm flipH="1">
            <a:off x="1707221" y="2426004"/>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8" name="椭圆 17">
            <a:extLst>
              <a:ext uri="{FF2B5EF4-FFF2-40B4-BE49-F238E27FC236}">
                <a16:creationId xmlns:a16="http://schemas.microsoft.com/office/drawing/2014/main" xmlns="" id="{98E2CC51-A460-4ADF-AABE-E10CBAD4395C}"/>
              </a:ext>
            </a:extLst>
          </p:cNvPr>
          <p:cNvSpPr/>
          <p:nvPr/>
        </p:nvSpPr>
        <p:spPr>
          <a:xfrm>
            <a:off x="3391381" y="2501228"/>
            <a:ext cx="601884" cy="601884"/>
          </a:xfrm>
          <a:prstGeom prst="ellipse">
            <a:avLst/>
          </a:prstGeom>
          <a:solidFill>
            <a:schemeClr val="accent1"/>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阿里巴巴普惠体" panose="00020600040101010101" pitchFamily="18" charset="-122"/>
                <a:ea typeface="阿里巴巴普惠体" panose="00020600040101010101" pitchFamily="18" charset="-122"/>
              </a:rPr>
              <a:t>2</a:t>
            </a:r>
            <a:endParaRPr lang="zh-CN" altLang="en-US" sz="2800" dirty="0">
              <a:latin typeface="阿里巴巴普惠体" panose="00020600040101010101" pitchFamily="18" charset="-122"/>
              <a:ea typeface="阿里巴巴普惠体" panose="00020600040101010101" pitchFamily="18" charset="-122"/>
            </a:endParaRPr>
          </a:p>
        </p:txBody>
      </p:sp>
      <p:sp>
        <p:nvSpPr>
          <p:cNvPr id="20" name="文本框 19">
            <a:extLst>
              <a:ext uri="{FF2B5EF4-FFF2-40B4-BE49-F238E27FC236}">
                <a16:creationId xmlns:a16="http://schemas.microsoft.com/office/drawing/2014/main" xmlns="" id="{1B1E893B-A7D2-4ACB-A636-FC72E4A1F702}"/>
              </a:ext>
            </a:extLst>
          </p:cNvPr>
          <p:cNvSpPr txBox="1"/>
          <p:nvPr/>
        </p:nvSpPr>
        <p:spPr>
          <a:xfrm flipH="1">
            <a:off x="1269566" y="3970332"/>
            <a:ext cx="2058611"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1" name="文本框 20">
            <a:extLst>
              <a:ext uri="{FF2B5EF4-FFF2-40B4-BE49-F238E27FC236}">
                <a16:creationId xmlns:a16="http://schemas.microsoft.com/office/drawing/2014/main" xmlns="" id="{2AD9A281-2427-43DC-92ED-7E4CF73D1F28}"/>
              </a:ext>
            </a:extLst>
          </p:cNvPr>
          <p:cNvSpPr txBox="1"/>
          <p:nvPr/>
        </p:nvSpPr>
        <p:spPr>
          <a:xfrm flipH="1">
            <a:off x="1707221" y="3724034"/>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22" name="椭圆 21">
            <a:extLst>
              <a:ext uri="{FF2B5EF4-FFF2-40B4-BE49-F238E27FC236}">
                <a16:creationId xmlns:a16="http://schemas.microsoft.com/office/drawing/2014/main" xmlns="" id="{A348FA4C-3F5B-4FDB-958E-522055809A85}"/>
              </a:ext>
            </a:extLst>
          </p:cNvPr>
          <p:cNvSpPr/>
          <p:nvPr/>
        </p:nvSpPr>
        <p:spPr>
          <a:xfrm>
            <a:off x="3391381" y="3799258"/>
            <a:ext cx="601884" cy="601884"/>
          </a:xfrm>
          <a:prstGeom prst="ellipse">
            <a:avLst/>
          </a:prstGeom>
          <a:solidFill>
            <a:schemeClr val="accent1"/>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阿里巴巴普惠体" panose="00020600040101010101" pitchFamily="18" charset="-122"/>
                <a:ea typeface="阿里巴巴普惠体" panose="00020600040101010101" pitchFamily="18" charset="-122"/>
              </a:rPr>
              <a:t>3</a:t>
            </a:r>
            <a:endParaRPr lang="zh-CN" altLang="en-US" sz="2800" dirty="0">
              <a:latin typeface="阿里巴巴普惠体" panose="00020600040101010101" pitchFamily="18" charset="-122"/>
              <a:ea typeface="阿里巴巴普惠体" panose="00020600040101010101" pitchFamily="18" charset="-122"/>
            </a:endParaRPr>
          </a:p>
        </p:txBody>
      </p:sp>
      <p:sp>
        <p:nvSpPr>
          <p:cNvPr id="24" name="文本框 23">
            <a:extLst>
              <a:ext uri="{FF2B5EF4-FFF2-40B4-BE49-F238E27FC236}">
                <a16:creationId xmlns:a16="http://schemas.microsoft.com/office/drawing/2014/main" xmlns="" id="{C67952A4-EB13-4729-8071-EB94D33EA303}"/>
              </a:ext>
            </a:extLst>
          </p:cNvPr>
          <p:cNvSpPr txBox="1"/>
          <p:nvPr/>
        </p:nvSpPr>
        <p:spPr>
          <a:xfrm flipH="1">
            <a:off x="1269566" y="5268361"/>
            <a:ext cx="2058611" cy="478529"/>
          </a:xfrm>
          <a:prstGeom prst="rect">
            <a:avLst/>
          </a:prstGeom>
          <a:noFill/>
        </p:spPr>
        <p:txBody>
          <a:bodyPr wrap="square" rtlCol="0">
            <a:spAutoFit/>
          </a:bodyPr>
          <a:lstStyle/>
          <a:p>
            <a:pPr algn="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5" name="文本框 24">
            <a:extLst>
              <a:ext uri="{FF2B5EF4-FFF2-40B4-BE49-F238E27FC236}">
                <a16:creationId xmlns:a16="http://schemas.microsoft.com/office/drawing/2014/main" xmlns="" id="{ACB1798C-513D-4620-8DCA-2A0805C5C1CA}"/>
              </a:ext>
            </a:extLst>
          </p:cNvPr>
          <p:cNvSpPr txBox="1"/>
          <p:nvPr/>
        </p:nvSpPr>
        <p:spPr>
          <a:xfrm flipH="1">
            <a:off x="1707221" y="5022063"/>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26" name="椭圆 25">
            <a:extLst>
              <a:ext uri="{FF2B5EF4-FFF2-40B4-BE49-F238E27FC236}">
                <a16:creationId xmlns:a16="http://schemas.microsoft.com/office/drawing/2014/main" xmlns="" id="{CACF7DD6-7EF5-410F-A96B-782980135969}"/>
              </a:ext>
            </a:extLst>
          </p:cNvPr>
          <p:cNvSpPr/>
          <p:nvPr/>
        </p:nvSpPr>
        <p:spPr>
          <a:xfrm>
            <a:off x="3391381" y="5097287"/>
            <a:ext cx="601884" cy="601884"/>
          </a:xfrm>
          <a:prstGeom prst="ellipse">
            <a:avLst/>
          </a:prstGeom>
          <a:solidFill>
            <a:schemeClr val="accent1"/>
          </a:solid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阿里巴巴普惠体" panose="00020600040101010101" pitchFamily="18" charset="-122"/>
                <a:ea typeface="阿里巴巴普惠体" panose="00020600040101010101" pitchFamily="18" charset="-122"/>
              </a:rPr>
              <a:t>4</a:t>
            </a:r>
            <a:endParaRPr lang="zh-CN" altLang="en-US" sz="2800" dirty="0">
              <a:latin typeface="阿里巴巴普惠体" panose="00020600040101010101" pitchFamily="18" charset="-122"/>
              <a:ea typeface="阿里巴巴普惠体" panose="00020600040101010101" pitchFamily="18" charset="-122"/>
            </a:endParaRPr>
          </a:p>
        </p:txBody>
      </p:sp>
      <p:sp>
        <p:nvSpPr>
          <p:cNvPr id="28" name="文本框 27">
            <a:extLst>
              <a:ext uri="{FF2B5EF4-FFF2-40B4-BE49-F238E27FC236}">
                <a16:creationId xmlns:a16="http://schemas.microsoft.com/office/drawing/2014/main" xmlns="" id="{768E669C-3B5B-4644-8970-A5A5F6F1DA1B}"/>
              </a:ext>
            </a:extLst>
          </p:cNvPr>
          <p:cNvSpPr txBox="1"/>
          <p:nvPr/>
        </p:nvSpPr>
        <p:spPr>
          <a:xfrm>
            <a:off x="7816898" y="1127974"/>
            <a:ext cx="3322003" cy="954107"/>
          </a:xfrm>
          <a:prstGeom prst="rect">
            <a:avLst/>
          </a:prstGeom>
          <a:noFill/>
        </p:spPr>
        <p:txBody>
          <a:bodyPr wrap="square" rtlCol="0">
            <a:spAutoFit/>
          </a:bodyPr>
          <a:lstStyle/>
          <a:p>
            <a:r>
              <a:rPr lang="en-US" altLang="zh-CN" sz="2800" spc="300" dirty="0">
                <a:solidFill>
                  <a:schemeClr val="accent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a:t>
            </a: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29" name="矩形 28">
            <a:extLst>
              <a:ext uri="{FF2B5EF4-FFF2-40B4-BE49-F238E27FC236}">
                <a16:creationId xmlns:a16="http://schemas.microsoft.com/office/drawing/2014/main" xmlns="" id="{346EDEF2-9B05-4DAF-A1A2-F5640EEA1553}"/>
              </a:ext>
            </a:extLst>
          </p:cNvPr>
          <p:cNvSpPr/>
          <p:nvPr/>
        </p:nvSpPr>
        <p:spPr>
          <a:xfrm>
            <a:off x="7923831" y="2165950"/>
            <a:ext cx="2949910" cy="660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PA-文本框 10">
            <a:extLst>
              <a:ext uri="{FF2B5EF4-FFF2-40B4-BE49-F238E27FC236}">
                <a16:creationId xmlns:a16="http://schemas.microsoft.com/office/drawing/2014/main" xmlns="" id="{79D8A565-1040-4B59-844C-FA7B5EE4E546}"/>
              </a:ext>
            </a:extLst>
          </p:cNvPr>
          <p:cNvSpPr txBox="1"/>
          <p:nvPr>
            <p:custDataLst>
              <p:tags r:id="rId1"/>
            </p:custDataLst>
          </p:nvPr>
        </p:nvSpPr>
        <p:spPr>
          <a:xfrm>
            <a:off x="7816898" y="2583546"/>
            <a:ext cx="3357563" cy="878638"/>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1" name="矩形: 圆角 30">
            <a:extLst>
              <a:ext uri="{FF2B5EF4-FFF2-40B4-BE49-F238E27FC236}">
                <a16:creationId xmlns:a16="http://schemas.microsoft.com/office/drawing/2014/main" xmlns="" id="{E4E5FD39-AFD5-4260-891D-50350BE2A523}"/>
              </a:ext>
            </a:extLst>
          </p:cNvPr>
          <p:cNvSpPr/>
          <p:nvPr/>
        </p:nvSpPr>
        <p:spPr>
          <a:xfrm>
            <a:off x="7923831" y="4226560"/>
            <a:ext cx="3089610" cy="1464814"/>
          </a:xfrm>
          <a:prstGeom prst="roundRect">
            <a:avLst>
              <a:gd name="adj" fmla="val 7238"/>
            </a:avLst>
          </a:prstGeom>
          <a:noFill/>
          <a:ln>
            <a:solidFill>
              <a:srgbClr val="F6F6F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PA-组合 41">
            <a:extLst>
              <a:ext uri="{FF2B5EF4-FFF2-40B4-BE49-F238E27FC236}">
                <a16:creationId xmlns:a16="http://schemas.microsoft.com/office/drawing/2014/main" xmlns="" id="{DC91DAAE-501A-4E86-A714-54DB86525ECE}"/>
              </a:ext>
            </a:extLst>
          </p:cNvPr>
          <p:cNvGrpSpPr>
            <a:grpSpLocks/>
          </p:cNvGrpSpPr>
          <p:nvPr>
            <p:custDataLst>
              <p:tags r:id="rId2"/>
            </p:custDataLst>
          </p:nvPr>
        </p:nvGrpSpPr>
        <p:grpSpPr>
          <a:xfrm>
            <a:off x="8117523" y="4565589"/>
            <a:ext cx="2484643" cy="746633"/>
            <a:chOff x="8117523" y="4512498"/>
            <a:chExt cx="2484643" cy="746633"/>
          </a:xfrm>
        </p:grpSpPr>
        <p:cxnSp>
          <p:nvCxnSpPr>
            <p:cNvPr id="38" name="PA-直接连接符 37">
              <a:extLst>
                <a:ext uri="{FF2B5EF4-FFF2-40B4-BE49-F238E27FC236}">
                  <a16:creationId xmlns:a16="http://schemas.microsoft.com/office/drawing/2014/main" xmlns="" id="{50C44056-662D-464A-80E6-8C3F3E2A686B}"/>
                </a:ext>
              </a:extLst>
            </p:cNvPr>
            <p:cNvCxnSpPr>
              <a:cxnSpLocks/>
            </p:cNvCxnSpPr>
            <p:nvPr>
              <p:custDataLst>
                <p:tags r:id="rId3"/>
              </p:custDataLst>
            </p:nvPr>
          </p:nvCxnSpPr>
          <p:spPr>
            <a:xfrm>
              <a:off x="8117523" y="4658804"/>
              <a:ext cx="0" cy="600327"/>
            </a:xfrm>
            <a:prstGeom prst="line">
              <a:avLst/>
            </a:prstGeom>
            <a:ln w="1587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39" name="PA-文本框 38">
              <a:extLst>
                <a:ext uri="{FF2B5EF4-FFF2-40B4-BE49-F238E27FC236}">
                  <a16:creationId xmlns:a16="http://schemas.microsoft.com/office/drawing/2014/main" xmlns="" id="{418D8071-4ADE-46D1-91D0-6F23B8010DA3}"/>
                </a:ext>
              </a:extLst>
            </p:cNvPr>
            <p:cNvSpPr txBox="1"/>
            <p:nvPr>
              <p:custDataLst>
                <p:tags r:id="rId4"/>
              </p:custDataLst>
            </p:nvPr>
          </p:nvSpPr>
          <p:spPr>
            <a:xfrm>
              <a:off x="8195406" y="4744871"/>
              <a:ext cx="2406760"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40" name="PA-文本框 39">
              <a:extLst>
                <a:ext uri="{FF2B5EF4-FFF2-40B4-BE49-F238E27FC236}">
                  <a16:creationId xmlns:a16="http://schemas.microsoft.com/office/drawing/2014/main" xmlns="" id="{72E6F283-327B-46AE-AB1A-36E433013BF5}"/>
                </a:ext>
              </a:extLst>
            </p:cNvPr>
            <p:cNvSpPr txBox="1"/>
            <p:nvPr>
              <p:custDataLst>
                <p:tags r:id="rId5"/>
              </p:custDataLst>
            </p:nvPr>
          </p:nvSpPr>
          <p:spPr>
            <a:xfrm flipH="1">
              <a:off x="8195406" y="4512498"/>
              <a:ext cx="1620957" cy="246221"/>
            </a:xfrm>
            <a:prstGeom prst="rect">
              <a:avLst/>
            </a:prstGeom>
            <a:noFill/>
          </p:spPr>
          <p:txBody>
            <a:bodyPr wrap="none" rtlCol="0">
              <a:spAutoFit/>
            </a:bodyPr>
            <a:lstStyle/>
            <a:p>
              <a:pPr algn="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spTree>
    <p:extLst>
      <p:ext uri="{BB962C8B-B14F-4D97-AF65-F5344CB8AC3E}">
        <p14:creationId xmlns:p14="http://schemas.microsoft.com/office/powerpoint/2010/main" val="2645447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图片 3">
            <a:extLst>
              <a:ext uri="{FF2B5EF4-FFF2-40B4-BE49-F238E27FC236}">
                <a16:creationId xmlns:a16="http://schemas.microsoft.com/office/drawing/2014/main" xmlns="" id="{7C958652-1388-4F9D-B07E-74C59BF0A995}"/>
              </a:ext>
            </a:extLst>
          </p:cNvPr>
          <p:cNvPicPr>
            <a:picLocks noChangeAspect="1"/>
          </p:cNvPicPr>
          <p:nvPr>
            <p:custDataLst>
              <p:tags r:id="rId1"/>
            </p:custDataLst>
          </p:nvPr>
        </p:nvPicPr>
        <p:blipFill rotWithShape="1">
          <a:blip r:embed="rId14" cstate="print">
            <a:extLst>
              <a:ext uri="{28A0092B-C50C-407E-A947-70E740481C1C}">
                <a14:useLocalDpi xmlns:a14="http://schemas.microsoft.com/office/drawing/2010/main" val="0"/>
              </a:ext>
            </a:extLst>
          </a:blip>
          <a:srcRect t="14734" r="7763" b="14734"/>
          <a:stretch/>
        </p:blipFill>
        <p:spPr>
          <a:xfrm>
            <a:off x="0" y="0"/>
            <a:ext cx="5044649" cy="6858000"/>
          </a:xfrm>
          <a:prstGeom prst="rect">
            <a:avLst/>
          </a:prstGeom>
        </p:spPr>
      </p:pic>
      <p:sp>
        <p:nvSpPr>
          <p:cNvPr id="5" name="PA-矩形 4">
            <a:extLst>
              <a:ext uri="{FF2B5EF4-FFF2-40B4-BE49-F238E27FC236}">
                <a16:creationId xmlns:a16="http://schemas.microsoft.com/office/drawing/2014/main" xmlns="" id="{6D0B2A9A-6E3E-406B-A473-DE58FE5BC798}"/>
              </a:ext>
            </a:extLst>
          </p:cNvPr>
          <p:cNvSpPr/>
          <p:nvPr>
            <p:custDataLst>
              <p:tags r:id="rId2"/>
            </p:custDataLst>
          </p:nvPr>
        </p:nvSpPr>
        <p:spPr>
          <a:xfrm>
            <a:off x="0" y="0"/>
            <a:ext cx="4425387" cy="6858000"/>
          </a:xfrm>
          <a:prstGeom prst="rect">
            <a:avLst/>
          </a:prstGeom>
          <a:solidFill>
            <a:srgbClr val="111111">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文本框 5">
            <a:extLst>
              <a:ext uri="{FF2B5EF4-FFF2-40B4-BE49-F238E27FC236}">
                <a16:creationId xmlns:a16="http://schemas.microsoft.com/office/drawing/2014/main" xmlns="" id="{BDB48F54-2D8E-4EAA-8D59-763F2E9BC591}"/>
              </a:ext>
            </a:extLst>
          </p:cNvPr>
          <p:cNvSpPr txBox="1"/>
          <p:nvPr>
            <p:custDataLst>
              <p:tags r:id="rId3"/>
            </p:custDataLst>
          </p:nvPr>
        </p:nvSpPr>
        <p:spPr>
          <a:xfrm>
            <a:off x="5668189" y="1046951"/>
            <a:ext cx="6496734" cy="523220"/>
          </a:xfrm>
          <a:prstGeom prst="rect">
            <a:avLst/>
          </a:prstGeom>
          <a:noFill/>
        </p:spPr>
        <p:txBody>
          <a:bodyPr wrap="square" rtlCol="0">
            <a:spAutoFit/>
          </a:bodyPr>
          <a:lstStyle/>
          <a:p>
            <a:r>
              <a:rPr lang="en-US" altLang="zh-CN" sz="2800" spc="300" dirty="0">
                <a:solidFill>
                  <a:schemeClr val="accent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a:t>
            </a: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7" name="PA-文本框 10">
            <a:extLst>
              <a:ext uri="{FF2B5EF4-FFF2-40B4-BE49-F238E27FC236}">
                <a16:creationId xmlns:a16="http://schemas.microsoft.com/office/drawing/2014/main" xmlns="" id="{FD429FB8-68F0-4CCD-99E0-BF0BC0F8B036}"/>
              </a:ext>
            </a:extLst>
          </p:cNvPr>
          <p:cNvSpPr txBox="1"/>
          <p:nvPr>
            <p:custDataLst>
              <p:tags r:id="rId4"/>
            </p:custDataLst>
          </p:nvPr>
        </p:nvSpPr>
        <p:spPr>
          <a:xfrm>
            <a:off x="5668189" y="1702418"/>
            <a:ext cx="5917766"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8" name="PA-矩形 7">
            <a:extLst>
              <a:ext uri="{FF2B5EF4-FFF2-40B4-BE49-F238E27FC236}">
                <a16:creationId xmlns:a16="http://schemas.microsoft.com/office/drawing/2014/main" xmlns="" id="{23198924-3771-4FD5-A12B-5529091525F1}"/>
              </a:ext>
            </a:extLst>
          </p:cNvPr>
          <p:cNvSpPr/>
          <p:nvPr>
            <p:custDataLst>
              <p:tags r:id="rId5"/>
            </p:custDataLst>
          </p:nvPr>
        </p:nvSpPr>
        <p:spPr>
          <a:xfrm>
            <a:off x="5739309" y="2909655"/>
            <a:ext cx="68286" cy="170688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xmlns="" id="{C1811B7E-F667-4EA2-B51C-D337DA5CFA35}"/>
              </a:ext>
            </a:extLst>
          </p:cNvPr>
          <p:cNvSpPr txBox="1"/>
          <p:nvPr>
            <p:custDataLst>
              <p:tags r:id="rId6"/>
            </p:custDataLst>
          </p:nvPr>
        </p:nvSpPr>
        <p:spPr>
          <a:xfrm flipH="1">
            <a:off x="5901557" y="5006606"/>
            <a:ext cx="2058611"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2" name="PA-文本框 11">
            <a:extLst>
              <a:ext uri="{FF2B5EF4-FFF2-40B4-BE49-F238E27FC236}">
                <a16:creationId xmlns:a16="http://schemas.microsoft.com/office/drawing/2014/main" xmlns="" id="{787289BA-4794-404E-9415-48DC6067A553}"/>
              </a:ext>
            </a:extLst>
          </p:cNvPr>
          <p:cNvSpPr txBox="1"/>
          <p:nvPr>
            <p:custDataLst>
              <p:tags r:id="rId7"/>
            </p:custDataLst>
          </p:nvPr>
        </p:nvSpPr>
        <p:spPr>
          <a:xfrm flipH="1">
            <a:off x="6120384" y="4729607"/>
            <a:ext cx="1620957" cy="246221"/>
          </a:xfrm>
          <a:prstGeom prst="rect">
            <a:avLst/>
          </a:prstGeom>
          <a:noFill/>
        </p:spPr>
        <p:txBody>
          <a:bodyPr wrap="none" rtlCol="0">
            <a:spAutoFit/>
          </a:bodyPr>
          <a:lstStyle/>
          <a:p>
            <a:pPr algn="ct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3" name="PA-文本框 12">
            <a:extLst>
              <a:ext uri="{FF2B5EF4-FFF2-40B4-BE49-F238E27FC236}">
                <a16:creationId xmlns:a16="http://schemas.microsoft.com/office/drawing/2014/main" xmlns="" id="{B8E64F90-C81D-4F44-9227-977DDDF22B2F}"/>
              </a:ext>
            </a:extLst>
          </p:cNvPr>
          <p:cNvSpPr txBox="1"/>
          <p:nvPr>
            <p:custDataLst>
              <p:tags r:id="rId8"/>
            </p:custDataLst>
          </p:nvPr>
        </p:nvSpPr>
        <p:spPr>
          <a:xfrm flipH="1">
            <a:off x="8016786" y="5006606"/>
            <a:ext cx="2058611"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4" name="PA-文本框 13">
            <a:extLst>
              <a:ext uri="{FF2B5EF4-FFF2-40B4-BE49-F238E27FC236}">
                <a16:creationId xmlns:a16="http://schemas.microsoft.com/office/drawing/2014/main" xmlns="" id="{DE675EAE-6AE8-49F9-8275-46D46D0FF173}"/>
              </a:ext>
            </a:extLst>
          </p:cNvPr>
          <p:cNvSpPr txBox="1"/>
          <p:nvPr>
            <p:custDataLst>
              <p:tags r:id="rId9"/>
            </p:custDataLst>
          </p:nvPr>
        </p:nvSpPr>
        <p:spPr>
          <a:xfrm flipH="1">
            <a:off x="8235613" y="4729607"/>
            <a:ext cx="1620957" cy="246221"/>
          </a:xfrm>
          <a:prstGeom prst="rect">
            <a:avLst/>
          </a:prstGeom>
          <a:noFill/>
        </p:spPr>
        <p:txBody>
          <a:bodyPr wrap="none" rtlCol="0">
            <a:spAutoFit/>
          </a:bodyPr>
          <a:lstStyle/>
          <a:p>
            <a:pPr algn="ctr"/>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15" name="PA-文本框 10">
            <a:extLst>
              <a:ext uri="{FF2B5EF4-FFF2-40B4-BE49-F238E27FC236}">
                <a16:creationId xmlns:a16="http://schemas.microsoft.com/office/drawing/2014/main" xmlns="" id="{A5212111-26BE-4F8F-B0D7-9FB3AF232307}"/>
              </a:ext>
            </a:extLst>
          </p:cNvPr>
          <p:cNvSpPr txBox="1"/>
          <p:nvPr>
            <p:custDataLst>
              <p:tags r:id="rId10"/>
            </p:custDataLst>
          </p:nvPr>
        </p:nvSpPr>
        <p:spPr>
          <a:xfrm>
            <a:off x="5663911" y="5437493"/>
            <a:ext cx="6340684"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pic>
        <p:nvPicPr>
          <p:cNvPr id="17" name="PA-图片 16">
            <a:extLst>
              <a:ext uri="{FF2B5EF4-FFF2-40B4-BE49-F238E27FC236}">
                <a16:creationId xmlns:a16="http://schemas.microsoft.com/office/drawing/2014/main" xmlns="" id="{AA8BD032-FBE6-4A4C-8E28-AFED847EA78C}"/>
              </a:ext>
            </a:extLst>
          </p:cNvPr>
          <p:cNvPicPr>
            <a:picLocks noChangeAspect="1"/>
          </p:cNvPicPr>
          <p:nvPr>
            <p:custDataLst>
              <p:tags r:id="rId11"/>
            </p:custDataLst>
          </p:nvPr>
        </p:nvPicPr>
        <p:blipFill rotWithShape="1">
          <a:blip r:embed="rId15" cstate="print">
            <a:extLst>
              <a:ext uri="{28A0092B-C50C-407E-A947-70E740481C1C}">
                <a14:useLocalDpi xmlns:a14="http://schemas.microsoft.com/office/drawing/2010/main" val="0"/>
              </a:ext>
            </a:extLst>
          </a:blip>
          <a:srcRect t="10012" b="9993"/>
          <a:stretch/>
        </p:blipFill>
        <p:spPr>
          <a:xfrm>
            <a:off x="6077423" y="2909655"/>
            <a:ext cx="1706880" cy="1706879"/>
          </a:xfrm>
          <a:prstGeom prst="rect">
            <a:avLst/>
          </a:prstGeom>
        </p:spPr>
      </p:pic>
      <p:pic>
        <p:nvPicPr>
          <p:cNvPr id="19" name="PA-图片 18">
            <a:extLst>
              <a:ext uri="{FF2B5EF4-FFF2-40B4-BE49-F238E27FC236}">
                <a16:creationId xmlns:a16="http://schemas.microsoft.com/office/drawing/2014/main" xmlns="" id="{B2A05D4F-C253-4B46-AF69-C46870A8CA5A}"/>
              </a:ext>
            </a:extLst>
          </p:cNvPr>
          <p:cNvPicPr>
            <a:picLocks noChangeAspect="1"/>
          </p:cNvPicPr>
          <p:nvPr>
            <p:custDataLst>
              <p:tags r:id="rId12"/>
            </p:custDataLst>
          </p:nvPr>
        </p:nvPicPr>
        <p:blipFill rotWithShape="1">
          <a:blip r:embed="rId16" cstate="print">
            <a:extLst>
              <a:ext uri="{28A0092B-C50C-407E-A947-70E740481C1C}">
                <a14:useLocalDpi xmlns:a14="http://schemas.microsoft.com/office/drawing/2010/main" val="0"/>
              </a:ext>
            </a:extLst>
          </a:blip>
          <a:srcRect t="12512" b="12488"/>
          <a:stretch/>
        </p:blipFill>
        <p:spPr>
          <a:xfrm>
            <a:off x="8230945" y="2909654"/>
            <a:ext cx="1706880" cy="1706879"/>
          </a:xfrm>
          <a:prstGeom prst="rect">
            <a:avLst/>
          </a:prstGeom>
        </p:spPr>
      </p:pic>
    </p:spTree>
    <p:extLst>
      <p:ext uri="{BB962C8B-B14F-4D97-AF65-F5344CB8AC3E}">
        <p14:creationId xmlns:p14="http://schemas.microsoft.com/office/powerpoint/2010/main" val="4686638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 id="{4D95563A-2E7B-4393-A130-E9484C58C0D7}"/>
              </a:ext>
            </a:extLst>
          </p:cNvPr>
          <p:cNvSpPr/>
          <p:nvPr/>
        </p:nvSpPr>
        <p:spPr>
          <a:xfrm>
            <a:off x="551945" y="721239"/>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54AC223A-ABA3-41EA-AD62-4663580FF914}"/>
              </a:ext>
            </a:extLst>
          </p:cNvPr>
          <p:cNvSpPr txBox="1"/>
          <p:nvPr/>
        </p:nvSpPr>
        <p:spPr>
          <a:xfrm>
            <a:off x="654459" y="785807"/>
            <a:ext cx="2945037" cy="523220"/>
          </a:xfrm>
          <a:prstGeom prst="rect">
            <a:avLst/>
          </a:prstGeom>
          <a:noFill/>
        </p:spPr>
        <p:txBody>
          <a:bodyPr wrap="none" rtlCol="0">
            <a:spAutoFit/>
          </a:bodyPr>
          <a:lstStyle/>
          <a:p>
            <a:r>
              <a:rPr lang="zh-CN" altLang="en-US" sz="2800" spc="300" dirty="0">
                <a:solidFill>
                  <a:schemeClr val="bg1"/>
                </a:solidFill>
                <a:latin typeface="阿里巴巴普惠体 Heavy" panose="00020600040101010101" pitchFamily="18" charset="-122"/>
                <a:ea typeface="阿里巴巴普惠体 Heavy" panose="00020600040101010101" pitchFamily="18" charset="-122"/>
              </a:rPr>
              <a:t>请输入您的标题</a:t>
            </a:r>
          </a:p>
        </p:txBody>
      </p:sp>
      <p:sp>
        <p:nvSpPr>
          <p:cNvPr id="5" name="PA-文本框 10">
            <a:extLst>
              <a:ext uri="{FF2B5EF4-FFF2-40B4-BE49-F238E27FC236}">
                <a16:creationId xmlns:a16="http://schemas.microsoft.com/office/drawing/2014/main" xmlns="" id="{FE3C5CB8-65BD-46A8-89E1-FC30CFB45744}"/>
              </a:ext>
            </a:extLst>
          </p:cNvPr>
          <p:cNvSpPr txBox="1"/>
          <p:nvPr>
            <p:custDataLst>
              <p:tags r:id="rId2"/>
            </p:custDataLst>
          </p:nvPr>
        </p:nvSpPr>
        <p:spPr>
          <a:xfrm>
            <a:off x="4359739" y="831781"/>
            <a:ext cx="6122160"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pic>
        <p:nvPicPr>
          <p:cNvPr id="6" name="PA-图片 4">
            <a:extLst>
              <a:ext uri="{FF2B5EF4-FFF2-40B4-BE49-F238E27FC236}">
                <a16:creationId xmlns:a16="http://schemas.microsoft.com/office/drawing/2014/main" xmlns="" id="{49B6B4C2-BFE4-4BFD-9F24-43E9C1395A77}"/>
              </a:ext>
            </a:extLst>
          </p:cNvPr>
          <p:cNvPicPr>
            <a:picLocks noChangeAspect="1"/>
          </p:cNvPicPr>
          <p:nvPr>
            <p:custDataLst>
              <p:tags r:id="rId3"/>
            </p:custDataLst>
          </p:nvPr>
        </p:nvPicPr>
        <p:blipFill>
          <a:blip r:embed="rId5"/>
          <a:stretch>
            <a:fillRect/>
          </a:stretch>
        </p:blipFill>
        <p:spPr>
          <a:xfrm>
            <a:off x="10235766" y="410989"/>
            <a:ext cx="1381760" cy="620500"/>
          </a:xfrm>
          <a:prstGeom prst="rect">
            <a:avLst/>
          </a:prstGeom>
        </p:spPr>
      </p:pic>
      <p:grpSp>
        <p:nvGrpSpPr>
          <p:cNvPr id="9" name="组合 8">
            <a:extLst>
              <a:ext uri="{FF2B5EF4-FFF2-40B4-BE49-F238E27FC236}">
                <a16:creationId xmlns:a16="http://schemas.microsoft.com/office/drawing/2014/main" xmlns="" id="{1BA615C6-335C-40E1-B1E0-4593B729F405}"/>
              </a:ext>
            </a:extLst>
          </p:cNvPr>
          <p:cNvGrpSpPr/>
          <p:nvPr/>
        </p:nvGrpSpPr>
        <p:grpSpPr>
          <a:xfrm>
            <a:off x="759986" y="3154558"/>
            <a:ext cx="2392972" cy="4909364"/>
            <a:chOff x="7548152" y="1188720"/>
            <a:chExt cx="2392972" cy="4909364"/>
          </a:xfrm>
        </p:grpSpPr>
        <p:pic>
          <p:nvPicPr>
            <p:cNvPr id="10" name="图片 9">
              <a:extLst>
                <a:ext uri="{FF2B5EF4-FFF2-40B4-BE49-F238E27FC236}">
                  <a16:creationId xmlns:a16="http://schemas.microsoft.com/office/drawing/2014/main" xmlns="" id="{DA404E19-33CB-439A-9CEC-01C7076EF06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48152" y="1188720"/>
              <a:ext cx="2392972" cy="4909364"/>
            </a:xfrm>
            <a:prstGeom prst="rect">
              <a:avLst/>
            </a:prstGeom>
          </p:spPr>
        </p:pic>
        <p:sp>
          <p:nvSpPr>
            <p:cNvPr id="11" name="矩形: 圆角 10">
              <a:extLst>
                <a:ext uri="{FF2B5EF4-FFF2-40B4-BE49-F238E27FC236}">
                  <a16:creationId xmlns:a16="http://schemas.microsoft.com/office/drawing/2014/main" xmlns="" id="{C6BCA846-5201-4FF5-AD97-AADD05424582}"/>
                </a:ext>
              </a:extLst>
            </p:cNvPr>
            <p:cNvSpPr/>
            <p:nvPr/>
          </p:nvSpPr>
          <p:spPr>
            <a:xfrm>
              <a:off x="7636229" y="1274064"/>
              <a:ext cx="2218243" cy="4700017"/>
            </a:xfrm>
            <a:prstGeom prst="roundRect">
              <a:avLst>
                <a:gd name="adj" fmla="val 7982"/>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FA2C331-1385-4F10-A7CE-C553384EA9B6}"/>
              </a:ext>
            </a:extLst>
          </p:cNvPr>
          <p:cNvGrpSpPr>
            <a:grpSpLocks noChangeAspect="1"/>
          </p:cNvGrpSpPr>
          <p:nvPr/>
        </p:nvGrpSpPr>
        <p:grpSpPr>
          <a:xfrm>
            <a:off x="6593115" y="1579963"/>
            <a:ext cx="4867048" cy="4867048"/>
            <a:chOff x="3857625" y="1198563"/>
            <a:chExt cx="4454525" cy="4454525"/>
          </a:xfrm>
        </p:grpSpPr>
        <p:sp>
          <p:nvSpPr>
            <p:cNvPr id="13" name="îṡḷîdé">
              <a:extLst>
                <a:ext uri="{FF2B5EF4-FFF2-40B4-BE49-F238E27FC236}">
                  <a16:creationId xmlns:a16="http://schemas.microsoft.com/office/drawing/2014/main" xmlns="" id="{2C561AB9-9938-4D6D-9553-623BCE8052D9}"/>
                </a:ext>
              </a:extLst>
            </p:cNvPr>
            <p:cNvSpPr/>
            <p:nvPr/>
          </p:nvSpPr>
          <p:spPr bwMode="auto">
            <a:xfrm>
              <a:off x="6151563" y="3813175"/>
              <a:ext cx="1425575" cy="917575"/>
            </a:xfrm>
            <a:custGeom>
              <a:avLst/>
              <a:gdLst>
                <a:gd name="T0" fmla="*/ 256 w 256"/>
                <a:gd name="T1" fmla="*/ 106 h 165"/>
                <a:gd name="T2" fmla="*/ 256 w 256"/>
                <a:gd name="T3" fmla="*/ 106 h 165"/>
                <a:gd name="T4" fmla="*/ 248 w 256"/>
                <a:gd name="T5" fmla="*/ 94 h 165"/>
                <a:gd name="T6" fmla="*/ 94 w 256"/>
                <a:gd name="T7" fmla="*/ 6 h 165"/>
                <a:gd name="T8" fmla="*/ 52 w 256"/>
                <a:gd name="T9" fmla="*/ 8 h 165"/>
                <a:gd name="T10" fmla="*/ 11 w 256"/>
                <a:gd name="T11" fmla="*/ 33 h 165"/>
                <a:gd name="T12" fmla="*/ 1 w 256"/>
                <a:gd name="T13" fmla="*/ 46 h 165"/>
                <a:gd name="T14" fmla="*/ 0 w 256"/>
                <a:gd name="T15" fmla="*/ 46 h 165"/>
                <a:gd name="T16" fmla="*/ 0 w 256"/>
                <a:gd name="T17" fmla="*/ 59 h 165"/>
                <a:gd name="T18" fmla="*/ 8 w 256"/>
                <a:gd name="T19" fmla="*/ 70 h 165"/>
                <a:gd name="T20" fmla="*/ 162 w 256"/>
                <a:gd name="T21" fmla="*/ 158 h 165"/>
                <a:gd name="T22" fmla="*/ 205 w 256"/>
                <a:gd name="T23" fmla="*/ 157 h 165"/>
                <a:gd name="T24" fmla="*/ 245 w 256"/>
                <a:gd name="T25" fmla="*/ 131 h 165"/>
                <a:gd name="T26" fmla="*/ 256 w 256"/>
                <a:gd name="T27" fmla="*/ 118 h 165"/>
                <a:gd name="T28" fmla="*/ 256 w 256"/>
                <a:gd name="T29" fmla="*/ 118 h 165"/>
                <a:gd name="T30" fmla="*/ 256 w 256"/>
                <a:gd name="T31" fmla="*/ 106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6" h="165">
                  <a:moveTo>
                    <a:pt x="256" y="106"/>
                  </a:moveTo>
                  <a:cubicBezTo>
                    <a:pt x="256" y="106"/>
                    <a:pt x="256" y="106"/>
                    <a:pt x="256" y="106"/>
                  </a:cubicBezTo>
                  <a:cubicBezTo>
                    <a:pt x="256" y="101"/>
                    <a:pt x="254" y="97"/>
                    <a:pt x="248" y="94"/>
                  </a:cubicBezTo>
                  <a:cubicBezTo>
                    <a:pt x="94" y="6"/>
                    <a:pt x="94" y="6"/>
                    <a:pt x="94" y="6"/>
                  </a:cubicBezTo>
                  <a:cubicBezTo>
                    <a:pt x="83" y="0"/>
                    <a:pt x="64" y="1"/>
                    <a:pt x="52" y="8"/>
                  </a:cubicBezTo>
                  <a:cubicBezTo>
                    <a:pt x="11" y="33"/>
                    <a:pt x="11" y="33"/>
                    <a:pt x="11" y="33"/>
                  </a:cubicBezTo>
                  <a:cubicBezTo>
                    <a:pt x="5" y="37"/>
                    <a:pt x="1" y="41"/>
                    <a:pt x="1" y="46"/>
                  </a:cubicBezTo>
                  <a:cubicBezTo>
                    <a:pt x="0" y="46"/>
                    <a:pt x="0" y="46"/>
                    <a:pt x="0" y="46"/>
                  </a:cubicBezTo>
                  <a:cubicBezTo>
                    <a:pt x="0" y="59"/>
                    <a:pt x="0" y="59"/>
                    <a:pt x="0" y="59"/>
                  </a:cubicBezTo>
                  <a:cubicBezTo>
                    <a:pt x="0" y="63"/>
                    <a:pt x="3" y="67"/>
                    <a:pt x="8" y="70"/>
                  </a:cubicBezTo>
                  <a:cubicBezTo>
                    <a:pt x="162" y="158"/>
                    <a:pt x="162" y="158"/>
                    <a:pt x="162" y="158"/>
                  </a:cubicBezTo>
                  <a:cubicBezTo>
                    <a:pt x="173" y="165"/>
                    <a:pt x="192" y="164"/>
                    <a:pt x="205" y="157"/>
                  </a:cubicBezTo>
                  <a:cubicBezTo>
                    <a:pt x="245" y="131"/>
                    <a:pt x="245" y="131"/>
                    <a:pt x="245" y="131"/>
                  </a:cubicBezTo>
                  <a:cubicBezTo>
                    <a:pt x="252" y="127"/>
                    <a:pt x="255" y="123"/>
                    <a:pt x="256" y="118"/>
                  </a:cubicBezTo>
                  <a:cubicBezTo>
                    <a:pt x="256" y="118"/>
                    <a:pt x="256" y="118"/>
                    <a:pt x="256" y="118"/>
                  </a:cubicBezTo>
                  <a:lnTo>
                    <a:pt x="256" y="106"/>
                  </a:lnTo>
                  <a:close/>
                </a:path>
              </a:pathLst>
            </a:custGeom>
            <a:solidFill>
              <a:srgbClr val="C9D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šlîḋe">
              <a:extLst>
                <a:ext uri="{FF2B5EF4-FFF2-40B4-BE49-F238E27FC236}">
                  <a16:creationId xmlns:a16="http://schemas.microsoft.com/office/drawing/2014/main" xmlns="" id="{0DA2057B-6CB7-4738-9F16-EBEFA6F2E6D2}"/>
                </a:ext>
              </a:extLst>
            </p:cNvPr>
            <p:cNvSpPr/>
            <p:nvPr/>
          </p:nvSpPr>
          <p:spPr bwMode="auto">
            <a:xfrm>
              <a:off x="6135688" y="3813175"/>
              <a:ext cx="1458913" cy="850900"/>
            </a:xfrm>
            <a:custGeom>
              <a:avLst/>
              <a:gdLst>
                <a:gd name="T0" fmla="*/ 165 w 262"/>
                <a:gd name="T1" fmla="*/ 146 h 153"/>
                <a:gd name="T2" fmla="*/ 11 w 262"/>
                <a:gd name="T3" fmla="*/ 58 h 153"/>
                <a:gd name="T4" fmla="*/ 14 w 262"/>
                <a:gd name="T5" fmla="*/ 33 h 153"/>
                <a:gd name="T6" fmla="*/ 55 w 262"/>
                <a:gd name="T7" fmla="*/ 8 h 153"/>
                <a:gd name="T8" fmla="*/ 97 w 262"/>
                <a:gd name="T9" fmla="*/ 6 h 153"/>
                <a:gd name="T10" fmla="*/ 251 w 262"/>
                <a:gd name="T11" fmla="*/ 94 h 153"/>
                <a:gd name="T12" fmla="*/ 248 w 262"/>
                <a:gd name="T13" fmla="*/ 119 h 153"/>
                <a:gd name="T14" fmla="*/ 208 w 262"/>
                <a:gd name="T15" fmla="*/ 144 h 153"/>
                <a:gd name="T16" fmla="*/ 165 w 262"/>
                <a:gd name="T17" fmla="*/ 14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53">
                  <a:moveTo>
                    <a:pt x="165" y="146"/>
                  </a:moveTo>
                  <a:cubicBezTo>
                    <a:pt x="11" y="58"/>
                    <a:pt x="11" y="58"/>
                    <a:pt x="11" y="58"/>
                  </a:cubicBezTo>
                  <a:cubicBezTo>
                    <a:pt x="0" y="52"/>
                    <a:pt x="1" y="40"/>
                    <a:pt x="14" y="33"/>
                  </a:cubicBezTo>
                  <a:cubicBezTo>
                    <a:pt x="55" y="8"/>
                    <a:pt x="55" y="8"/>
                    <a:pt x="55" y="8"/>
                  </a:cubicBezTo>
                  <a:cubicBezTo>
                    <a:pt x="67" y="1"/>
                    <a:pt x="86" y="0"/>
                    <a:pt x="97" y="6"/>
                  </a:cubicBezTo>
                  <a:cubicBezTo>
                    <a:pt x="251" y="94"/>
                    <a:pt x="251" y="94"/>
                    <a:pt x="251" y="94"/>
                  </a:cubicBezTo>
                  <a:cubicBezTo>
                    <a:pt x="262" y="101"/>
                    <a:pt x="261" y="112"/>
                    <a:pt x="248" y="119"/>
                  </a:cubicBezTo>
                  <a:cubicBezTo>
                    <a:pt x="208" y="144"/>
                    <a:pt x="208" y="144"/>
                    <a:pt x="208" y="144"/>
                  </a:cubicBezTo>
                  <a:cubicBezTo>
                    <a:pt x="195" y="152"/>
                    <a:pt x="176" y="153"/>
                    <a:pt x="165" y="146"/>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ṡľíḋé">
              <a:extLst>
                <a:ext uri="{FF2B5EF4-FFF2-40B4-BE49-F238E27FC236}">
                  <a16:creationId xmlns:a16="http://schemas.microsoft.com/office/drawing/2014/main" xmlns="" id="{C0060ADE-BF4C-4C63-80CB-CC4E2EA65818}"/>
                </a:ext>
              </a:extLst>
            </p:cNvPr>
            <p:cNvSpPr/>
            <p:nvPr/>
          </p:nvSpPr>
          <p:spPr bwMode="auto">
            <a:xfrm>
              <a:off x="6464300" y="3151188"/>
              <a:ext cx="890588" cy="1312863"/>
            </a:xfrm>
            <a:custGeom>
              <a:avLst/>
              <a:gdLst>
                <a:gd name="T0" fmla="*/ 561 w 561"/>
                <a:gd name="T1" fmla="*/ 827 h 827"/>
                <a:gd name="T2" fmla="*/ 0 w 561"/>
                <a:gd name="T3" fmla="*/ 501 h 827"/>
                <a:gd name="T4" fmla="*/ 0 w 561"/>
                <a:gd name="T5" fmla="*/ 0 h 827"/>
                <a:gd name="T6" fmla="*/ 561 w 561"/>
                <a:gd name="T7" fmla="*/ 326 h 827"/>
                <a:gd name="T8" fmla="*/ 561 w 561"/>
                <a:gd name="T9" fmla="*/ 827 h 827"/>
              </a:gdLst>
              <a:ahLst/>
              <a:cxnLst>
                <a:cxn ang="0">
                  <a:pos x="T0" y="T1"/>
                </a:cxn>
                <a:cxn ang="0">
                  <a:pos x="T2" y="T3"/>
                </a:cxn>
                <a:cxn ang="0">
                  <a:pos x="T4" y="T5"/>
                </a:cxn>
                <a:cxn ang="0">
                  <a:pos x="T6" y="T7"/>
                </a:cxn>
                <a:cxn ang="0">
                  <a:pos x="T8" y="T9"/>
                </a:cxn>
              </a:cxnLst>
              <a:rect l="0" t="0" r="r" b="b"/>
              <a:pathLst>
                <a:path w="561" h="827">
                  <a:moveTo>
                    <a:pt x="561" y="827"/>
                  </a:moveTo>
                  <a:lnTo>
                    <a:pt x="0" y="501"/>
                  </a:lnTo>
                  <a:lnTo>
                    <a:pt x="0" y="0"/>
                  </a:lnTo>
                  <a:lnTo>
                    <a:pt x="561" y="326"/>
                  </a:lnTo>
                  <a:lnTo>
                    <a:pt x="561" y="827"/>
                  </a:lnTo>
                  <a:close/>
                </a:path>
              </a:pathLst>
            </a:custGeom>
            <a:solidFill>
              <a:srgbClr val="A2AC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liḑé">
              <a:extLst>
                <a:ext uri="{FF2B5EF4-FFF2-40B4-BE49-F238E27FC236}">
                  <a16:creationId xmlns:a16="http://schemas.microsoft.com/office/drawing/2014/main" xmlns="" id="{450C7553-AFF1-4E36-BBC8-B9BDD3C69454}"/>
                </a:ext>
              </a:extLst>
            </p:cNvPr>
            <p:cNvSpPr/>
            <p:nvPr/>
          </p:nvSpPr>
          <p:spPr bwMode="auto">
            <a:xfrm>
              <a:off x="6464300" y="3151188"/>
              <a:ext cx="890588" cy="1312863"/>
            </a:xfrm>
            <a:custGeom>
              <a:avLst/>
              <a:gdLst>
                <a:gd name="T0" fmla="*/ 561 w 561"/>
                <a:gd name="T1" fmla="*/ 827 h 827"/>
                <a:gd name="T2" fmla="*/ 0 w 561"/>
                <a:gd name="T3" fmla="*/ 501 h 827"/>
                <a:gd name="T4" fmla="*/ 0 w 561"/>
                <a:gd name="T5" fmla="*/ 0 h 827"/>
                <a:gd name="T6" fmla="*/ 561 w 561"/>
                <a:gd name="T7" fmla="*/ 326 h 827"/>
                <a:gd name="T8" fmla="*/ 561 w 561"/>
                <a:gd name="T9" fmla="*/ 827 h 827"/>
              </a:gdLst>
              <a:ahLst/>
              <a:cxnLst>
                <a:cxn ang="0">
                  <a:pos x="T0" y="T1"/>
                </a:cxn>
                <a:cxn ang="0">
                  <a:pos x="T2" y="T3"/>
                </a:cxn>
                <a:cxn ang="0">
                  <a:pos x="T4" y="T5"/>
                </a:cxn>
                <a:cxn ang="0">
                  <a:pos x="T6" y="T7"/>
                </a:cxn>
                <a:cxn ang="0">
                  <a:pos x="T8" y="T9"/>
                </a:cxn>
              </a:cxnLst>
              <a:rect l="0" t="0" r="r" b="b"/>
              <a:pathLst>
                <a:path w="561" h="827">
                  <a:moveTo>
                    <a:pt x="561" y="827"/>
                  </a:moveTo>
                  <a:lnTo>
                    <a:pt x="0" y="501"/>
                  </a:lnTo>
                  <a:lnTo>
                    <a:pt x="0" y="0"/>
                  </a:lnTo>
                  <a:lnTo>
                    <a:pt x="561" y="326"/>
                  </a:lnTo>
                  <a:lnTo>
                    <a:pt x="561" y="8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śḷiḍé">
              <a:extLst>
                <a:ext uri="{FF2B5EF4-FFF2-40B4-BE49-F238E27FC236}">
                  <a16:creationId xmlns:a16="http://schemas.microsoft.com/office/drawing/2014/main" xmlns="" id="{940EBA73-7598-4441-8554-FCC805BC1A5E}"/>
                </a:ext>
              </a:extLst>
            </p:cNvPr>
            <p:cNvSpPr/>
            <p:nvPr/>
          </p:nvSpPr>
          <p:spPr bwMode="auto">
            <a:xfrm>
              <a:off x="7354888" y="3579813"/>
              <a:ext cx="150813" cy="884238"/>
            </a:xfrm>
            <a:custGeom>
              <a:avLst/>
              <a:gdLst>
                <a:gd name="T0" fmla="*/ 95 w 95"/>
                <a:gd name="T1" fmla="*/ 0 h 557"/>
                <a:gd name="T2" fmla="*/ 0 w 95"/>
                <a:gd name="T3" fmla="*/ 56 h 557"/>
                <a:gd name="T4" fmla="*/ 0 w 95"/>
                <a:gd name="T5" fmla="*/ 557 h 557"/>
                <a:gd name="T6" fmla="*/ 95 w 95"/>
                <a:gd name="T7" fmla="*/ 501 h 557"/>
                <a:gd name="T8" fmla="*/ 95 w 95"/>
                <a:gd name="T9" fmla="*/ 0 h 557"/>
              </a:gdLst>
              <a:ahLst/>
              <a:cxnLst>
                <a:cxn ang="0">
                  <a:pos x="T0" y="T1"/>
                </a:cxn>
                <a:cxn ang="0">
                  <a:pos x="T2" y="T3"/>
                </a:cxn>
                <a:cxn ang="0">
                  <a:pos x="T4" y="T5"/>
                </a:cxn>
                <a:cxn ang="0">
                  <a:pos x="T6" y="T7"/>
                </a:cxn>
                <a:cxn ang="0">
                  <a:pos x="T8" y="T9"/>
                </a:cxn>
              </a:cxnLst>
              <a:rect l="0" t="0" r="r" b="b"/>
              <a:pathLst>
                <a:path w="95" h="557">
                  <a:moveTo>
                    <a:pt x="95" y="0"/>
                  </a:moveTo>
                  <a:lnTo>
                    <a:pt x="0" y="56"/>
                  </a:lnTo>
                  <a:lnTo>
                    <a:pt x="0" y="557"/>
                  </a:lnTo>
                  <a:lnTo>
                    <a:pt x="95" y="501"/>
                  </a:lnTo>
                  <a:lnTo>
                    <a:pt x="95" y="0"/>
                  </a:lnTo>
                  <a:close/>
                </a:path>
              </a:pathLst>
            </a:custGeom>
            <a:solidFill>
              <a:srgbClr val="8191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ṡľíḍè">
              <a:extLst>
                <a:ext uri="{FF2B5EF4-FFF2-40B4-BE49-F238E27FC236}">
                  <a16:creationId xmlns:a16="http://schemas.microsoft.com/office/drawing/2014/main" xmlns="" id="{D92F7457-73AF-45F1-876C-B885206D4EA1}"/>
                </a:ext>
              </a:extLst>
            </p:cNvPr>
            <p:cNvSpPr/>
            <p:nvPr/>
          </p:nvSpPr>
          <p:spPr bwMode="auto">
            <a:xfrm>
              <a:off x="5638800" y="1198563"/>
              <a:ext cx="2673350" cy="3298825"/>
            </a:xfrm>
            <a:custGeom>
              <a:avLst/>
              <a:gdLst>
                <a:gd name="T0" fmla="*/ 461 w 480"/>
                <a:gd name="T1" fmla="*/ 247 h 593"/>
                <a:gd name="T2" fmla="*/ 37 w 480"/>
                <a:gd name="T3" fmla="*/ 3 h 593"/>
                <a:gd name="T4" fmla="*/ 24 w 480"/>
                <a:gd name="T5" fmla="*/ 2 h 593"/>
                <a:gd name="T6" fmla="*/ 8 w 480"/>
                <a:gd name="T7" fmla="*/ 10 h 593"/>
                <a:gd name="T8" fmla="*/ 0 w 480"/>
                <a:gd name="T9" fmla="*/ 26 h 593"/>
                <a:gd name="T10" fmla="*/ 0 w 480"/>
                <a:gd name="T11" fmla="*/ 310 h 593"/>
                <a:gd name="T12" fmla="*/ 19 w 480"/>
                <a:gd name="T13" fmla="*/ 346 h 593"/>
                <a:gd name="T14" fmla="*/ 442 w 480"/>
                <a:gd name="T15" fmla="*/ 590 h 593"/>
                <a:gd name="T16" fmla="*/ 454 w 480"/>
                <a:gd name="T17" fmla="*/ 591 h 593"/>
                <a:gd name="T18" fmla="*/ 454 w 480"/>
                <a:gd name="T19" fmla="*/ 591 h 593"/>
                <a:gd name="T20" fmla="*/ 454 w 480"/>
                <a:gd name="T21" fmla="*/ 591 h 593"/>
                <a:gd name="T22" fmla="*/ 454 w 480"/>
                <a:gd name="T23" fmla="*/ 591 h 593"/>
                <a:gd name="T24" fmla="*/ 472 w 480"/>
                <a:gd name="T25" fmla="*/ 583 h 593"/>
                <a:gd name="T26" fmla="*/ 472 w 480"/>
                <a:gd name="T27" fmla="*/ 582 h 593"/>
                <a:gd name="T28" fmla="*/ 480 w 480"/>
                <a:gd name="T29" fmla="*/ 567 h 593"/>
                <a:gd name="T30" fmla="*/ 480 w 480"/>
                <a:gd name="T31" fmla="*/ 283 h 593"/>
                <a:gd name="T32" fmla="*/ 461 w 480"/>
                <a:gd name="T33" fmla="*/ 247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80" h="593">
                  <a:moveTo>
                    <a:pt x="461" y="247"/>
                  </a:moveTo>
                  <a:cubicBezTo>
                    <a:pt x="37" y="3"/>
                    <a:pt x="37" y="3"/>
                    <a:pt x="37" y="3"/>
                  </a:cubicBezTo>
                  <a:cubicBezTo>
                    <a:pt x="32" y="0"/>
                    <a:pt x="28" y="0"/>
                    <a:pt x="24" y="2"/>
                  </a:cubicBezTo>
                  <a:cubicBezTo>
                    <a:pt x="8" y="10"/>
                    <a:pt x="8" y="10"/>
                    <a:pt x="8" y="10"/>
                  </a:cubicBezTo>
                  <a:cubicBezTo>
                    <a:pt x="3" y="12"/>
                    <a:pt x="0" y="18"/>
                    <a:pt x="0" y="26"/>
                  </a:cubicBezTo>
                  <a:cubicBezTo>
                    <a:pt x="0" y="310"/>
                    <a:pt x="0" y="310"/>
                    <a:pt x="0" y="310"/>
                  </a:cubicBezTo>
                  <a:cubicBezTo>
                    <a:pt x="0" y="324"/>
                    <a:pt x="8" y="340"/>
                    <a:pt x="19" y="346"/>
                  </a:cubicBezTo>
                  <a:cubicBezTo>
                    <a:pt x="442" y="590"/>
                    <a:pt x="442" y="590"/>
                    <a:pt x="442" y="590"/>
                  </a:cubicBezTo>
                  <a:cubicBezTo>
                    <a:pt x="447" y="593"/>
                    <a:pt x="451" y="593"/>
                    <a:pt x="454" y="591"/>
                  </a:cubicBezTo>
                  <a:cubicBezTo>
                    <a:pt x="454" y="591"/>
                    <a:pt x="454" y="591"/>
                    <a:pt x="454" y="591"/>
                  </a:cubicBezTo>
                  <a:cubicBezTo>
                    <a:pt x="454" y="591"/>
                    <a:pt x="454" y="591"/>
                    <a:pt x="454" y="591"/>
                  </a:cubicBezTo>
                  <a:cubicBezTo>
                    <a:pt x="454" y="591"/>
                    <a:pt x="454" y="591"/>
                    <a:pt x="454" y="591"/>
                  </a:cubicBezTo>
                  <a:cubicBezTo>
                    <a:pt x="472" y="583"/>
                    <a:pt x="472" y="583"/>
                    <a:pt x="472" y="583"/>
                  </a:cubicBezTo>
                  <a:cubicBezTo>
                    <a:pt x="472" y="582"/>
                    <a:pt x="472" y="582"/>
                    <a:pt x="472" y="582"/>
                  </a:cubicBezTo>
                  <a:cubicBezTo>
                    <a:pt x="477" y="581"/>
                    <a:pt x="480" y="575"/>
                    <a:pt x="480" y="567"/>
                  </a:cubicBezTo>
                  <a:cubicBezTo>
                    <a:pt x="480" y="283"/>
                    <a:pt x="480" y="283"/>
                    <a:pt x="480" y="283"/>
                  </a:cubicBezTo>
                  <a:cubicBezTo>
                    <a:pt x="480" y="270"/>
                    <a:pt x="472" y="253"/>
                    <a:pt x="461" y="247"/>
                  </a:cubicBezTo>
                </a:path>
              </a:pathLst>
            </a:custGeom>
            <a:solidFill>
              <a:srgbClr val="C9D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ṥļíḍê">
              <a:extLst>
                <a:ext uri="{FF2B5EF4-FFF2-40B4-BE49-F238E27FC236}">
                  <a16:creationId xmlns:a16="http://schemas.microsoft.com/office/drawing/2014/main" xmlns="" id="{BDBA452B-BEB1-4667-8CDE-94500F0BC993}"/>
                </a:ext>
              </a:extLst>
            </p:cNvPr>
            <p:cNvSpPr/>
            <p:nvPr/>
          </p:nvSpPr>
          <p:spPr bwMode="auto">
            <a:xfrm>
              <a:off x="5638800" y="1231900"/>
              <a:ext cx="2568575" cy="3281363"/>
            </a:xfrm>
            <a:custGeom>
              <a:avLst/>
              <a:gdLst>
                <a:gd name="T0" fmla="*/ 442 w 461"/>
                <a:gd name="T1" fmla="*/ 584 h 590"/>
                <a:gd name="T2" fmla="*/ 19 w 461"/>
                <a:gd name="T3" fmla="*/ 340 h 590"/>
                <a:gd name="T4" fmla="*/ 0 w 461"/>
                <a:gd name="T5" fmla="*/ 304 h 590"/>
                <a:gd name="T6" fmla="*/ 0 w 461"/>
                <a:gd name="T7" fmla="*/ 20 h 590"/>
                <a:gd name="T8" fmla="*/ 19 w 461"/>
                <a:gd name="T9" fmla="*/ 6 h 590"/>
                <a:gd name="T10" fmla="*/ 442 w 461"/>
                <a:gd name="T11" fmla="*/ 251 h 590"/>
                <a:gd name="T12" fmla="*/ 461 w 461"/>
                <a:gd name="T13" fmla="*/ 287 h 590"/>
                <a:gd name="T14" fmla="*/ 461 w 461"/>
                <a:gd name="T15" fmla="*/ 570 h 590"/>
                <a:gd name="T16" fmla="*/ 442 w 461"/>
                <a:gd name="T17" fmla="*/ 584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590">
                  <a:moveTo>
                    <a:pt x="442" y="584"/>
                  </a:moveTo>
                  <a:cubicBezTo>
                    <a:pt x="19" y="340"/>
                    <a:pt x="19" y="340"/>
                    <a:pt x="19" y="340"/>
                  </a:cubicBezTo>
                  <a:cubicBezTo>
                    <a:pt x="8" y="334"/>
                    <a:pt x="0" y="318"/>
                    <a:pt x="0" y="304"/>
                  </a:cubicBezTo>
                  <a:cubicBezTo>
                    <a:pt x="0" y="20"/>
                    <a:pt x="0" y="20"/>
                    <a:pt x="0" y="20"/>
                  </a:cubicBezTo>
                  <a:cubicBezTo>
                    <a:pt x="0" y="7"/>
                    <a:pt x="8" y="0"/>
                    <a:pt x="19" y="6"/>
                  </a:cubicBezTo>
                  <a:cubicBezTo>
                    <a:pt x="442" y="251"/>
                    <a:pt x="442" y="251"/>
                    <a:pt x="442" y="251"/>
                  </a:cubicBezTo>
                  <a:cubicBezTo>
                    <a:pt x="453" y="257"/>
                    <a:pt x="461" y="273"/>
                    <a:pt x="461" y="287"/>
                  </a:cubicBezTo>
                  <a:cubicBezTo>
                    <a:pt x="461" y="570"/>
                    <a:pt x="461" y="570"/>
                    <a:pt x="461" y="570"/>
                  </a:cubicBezTo>
                  <a:cubicBezTo>
                    <a:pt x="461" y="584"/>
                    <a:pt x="453" y="590"/>
                    <a:pt x="442" y="584"/>
                  </a:cubicBezTo>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ṧľîḓê">
              <a:extLst>
                <a:ext uri="{FF2B5EF4-FFF2-40B4-BE49-F238E27FC236}">
                  <a16:creationId xmlns:a16="http://schemas.microsoft.com/office/drawing/2014/main" xmlns="" id="{660767CA-8F1B-47C4-9A13-F6F1A011BE42}"/>
                </a:ext>
              </a:extLst>
            </p:cNvPr>
            <p:cNvSpPr/>
            <p:nvPr/>
          </p:nvSpPr>
          <p:spPr bwMode="auto">
            <a:xfrm>
              <a:off x="5638800" y="1327150"/>
              <a:ext cx="2568575" cy="3092450"/>
            </a:xfrm>
            <a:custGeom>
              <a:avLst/>
              <a:gdLst>
                <a:gd name="T0" fmla="*/ 444 w 461"/>
                <a:gd name="T1" fmla="*/ 551 h 556"/>
                <a:gd name="T2" fmla="*/ 17 w 461"/>
                <a:gd name="T3" fmla="*/ 304 h 556"/>
                <a:gd name="T4" fmla="*/ 0 w 461"/>
                <a:gd name="T5" fmla="*/ 272 h 556"/>
                <a:gd name="T6" fmla="*/ 0 w 461"/>
                <a:gd name="T7" fmla="*/ 18 h 556"/>
                <a:gd name="T8" fmla="*/ 17 w 461"/>
                <a:gd name="T9" fmla="*/ 5 h 556"/>
                <a:gd name="T10" fmla="*/ 444 w 461"/>
                <a:gd name="T11" fmla="*/ 251 h 556"/>
                <a:gd name="T12" fmla="*/ 461 w 461"/>
                <a:gd name="T13" fmla="*/ 284 h 556"/>
                <a:gd name="T14" fmla="*/ 461 w 461"/>
                <a:gd name="T15" fmla="*/ 538 h 556"/>
                <a:gd name="T16" fmla="*/ 444 w 461"/>
                <a:gd name="T17" fmla="*/ 551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556">
                  <a:moveTo>
                    <a:pt x="444" y="551"/>
                  </a:moveTo>
                  <a:cubicBezTo>
                    <a:pt x="17" y="304"/>
                    <a:pt x="17" y="304"/>
                    <a:pt x="17" y="304"/>
                  </a:cubicBezTo>
                  <a:cubicBezTo>
                    <a:pt x="8" y="299"/>
                    <a:pt x="0" y="284"/>
                    <a:pt x="0" y="272"/>
                  </a:cubicBezTo>
                  <a:cubicBezTo>
                    <a:pt x="0" y="18"/>
                    <a:pt x="0" y="18"/>
                    <a:pt x="0" y="18"/>
                  </a:cubicBezTo>
                  <a:cubicBezTo>
                    <a:pt x="0" y="5"/>
                    <a:pt x="8" y="0"/>
                    <a:pt x="17" y="5"/>
                  </a:cubicBezTo>
                  <a:cubicBezTo>
                    <a:pt x="444" y="251"/>
                    <a:pt x="444" y="251"/>
                    <a:pt x="444" y="251"/>
                  </a:cubicBezTo>
                  <a:cubicBezTo>
                    <a:pt x="453" y="257"/>
                    <a:pt x="461" y="271"/>
                    <a:pt x="461" y="284"/>
                  </a:cubicBezTo>
                  <a:cubicBezTo>
                    <a:pt x="461" y="538"/>
                    <a:pt x="461" y="538"/>
                    <a:pt x="461" y="538"/>
                  </a:cubicBezTo>
                  <a:cubicBezTo>
                    <a:pt x="461" y="550"/>
                    <a:pt x="453" y="556"/>
                    <a:pt x="444" y="551"/>
                  </a:cubicBezTo>
                </a:path>
              </a:pathLst>
            </a:custGeom>
            <a:solidFill>
              <a:srgbClr val="008F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ś1îḓê">
              <a:extLst>
                <a:ext uri="{FF2B5EF4-FFF2-40B4-BE49-F238E27FC236}">
                  <a16:creationId xmlns:a16="http://schemas.microsoft.com/office/drawing/2014/main" xmlns="" id="{5055500D-F6D9-424C-AFA5-CFE3D06FDA97}"/>
                </a:ext>
              </a:extLst>
            </p:cNvPr>
            <p:cNvSpPr/>
            <p:nvPr/>
          </p:nvSpPr>
          <p:spPr bwMode="auto">
            <a:xfrm>
              <a:off x="5683250" y="1398588"/>
              <a:ext cx="2479675" cy="2943225"/>
            </a:xfrm>
            <a:custGeom>
              <a:avLst/>
              <a:gdLst>
                <a:gd name="T0" fmla="*/ 428 w 445"/>
                <a:gd name="T1" fmla="*/ 524 h 529"/>
                <a:gd name="T2" fmla="*/ 16 w 445"/>
                <a:gd name="T3" fmla="*/ 286 h 529"/>
                <a:gd name="T4" fmla="*/ 0 w 445"/>
                <a:gd name="T5" fmla="*/ 255 h 529"/>
                <a:gd name="T6" fmla="*/ 0 w 445"/>
                <a:gd name="T7" fmla="*/ 18 h 529"/>
                <a:gd name="T8" fmla="*/ 16 w 445"/>
                <a:gd name="T9" fmla="*/ 5 h 529"/>
                <a:gd name="T10" fmla="*/ 428 w 445"/>
                <a:gd name="T11" fmla="*/ 243 h 529"/>
                <a:gd name="T12" fmla="*/ 445 w 445"/>
                <a:gd name="T13" fmla="*/ 274 h 529"/>
                <a:gd name="T14" fmla="*/ 445 w 445"/>
                <a:gd name="T15" fmla="*/ 512 h 529"/>
                <a:gd name="T16" fmla="*/ 428 w 445"/>
                <a:gd name="T17" fmla="*/ 52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529">
                  <a:moveTo>
                    <a:pt x="428" y="524"/>
                  </a:moveTo>
                  <a:cubicBezTo>
                    <a:pt x="16" y="286"/>
                    <a:pt x="16" y="286"/>
                    <a:pt x="16" y="286"/>
                  </a:cubicBezTo>
                  <a:cubicBezTo>
                    <a:pt x="7" y="281"/>
                    <a:pt x="0" y="267"/>
                    <a:pt x="0" y="255"/>
                  </a:cubicBezTo>
                  <a:cubicBezTo>
                    <a:pt x="0" y="18"/>
                    <a:pt x="0" y="18"/>
                    <a:pt x="0" y="18"/>
                  </a:cubicBezTo>
                  <a:cubicBezTo>
                    <a:pt x="0" y="6"/>
                    <a:pt x="7" y="0"/>
                    <a:pt x="16" y="5"/>
                  </a:cubicBezTo>
                  <a:cubicBezTo>
                    <a:pt x="428" y="243"/>
                    <a:pt x="428" y="243"/>
                    <a:pt x="428" y="243"/>
                  </a:cubicBezTo>
                  <a:cubicBezTo>
                    <a:pt x="437" y="248"/>
                    <a:pt x="445" y="262"/>
                    <a:pt x="445" y="274"/>
                  </a:cubicBezTo>
                  <a:cubicBezTo>
                    <a:pt x="445" y="512"/>
                    <a:pt x="445" y="512"/>
                    <a:pt x="445" y="512"/>
                  </a:cubicBezTo>
                  <a:cubicBezTo>
                    <a:pt x="445" y="524"/>
                    <a:pt x="437" y="529"/>
                    <a:pt x="428" y="524"/>
                  </a:cubicBezTo>
                </a:path>
              </a:pathLst>
            </a:custGeom>
            <a:solidFill>
              <a:schemeClr val="accent1"/>
            </a:solidFill>
            <a:ln w="9525">
              <a:solidFill>
                <a:srgbClr val="000000"/>
              </a:solidFill>
              <a:round/>
              <a:headEnd/>
              <a:tailEnd/>
            </a:ln>
          </p:spPr>
          <p:txBody>
            <a:bodyPr anchor="ctr"/>
            <a:lstStyle/>
            <a:p>
              <a:pPr algn="ctr"/>
              <a:endParaRPr/>
            </a:p>
          </p:txBody>
        </p:sp>
        <p:sp>
          <p:nvSpPr>
            <p:cNvPr id="22" name="iṩḻiḍê">
              <a:extLst>
                <a:ext uri="{FF2B5EF4-FFF2-40B4-BE49-F238E27FC236}">
                  <a16:creationId xmlns:a16="http://schemas.microsoft.com/office/drawing/2014/main" xmlns="" id="{5E2ED9B7-4769-47F8-920D-3CBBF596E92A}"/>
                </a:ext>
              </a:extLst>
            </p:cNvPr>
            <p:cNvSpPr/>
            <p:nvPr/>
          </p:nvSpPr>
          <p:spPr bwMode="auto">
            <a:xfrm>
              <a:off x="6007100" y="2027238"/>
              <a:ext cx="963613" cy="1235075"/>
            </a:xfrm>
            <a:custGeom>
              <a:avLst/>
              <a:gdLst>
                <a:gd name="T0" fmla="*/ 86 w 173"/>
                <a:gd name="T1" fmla="*/ 211 h 222"/>
                <a:gd name="T2" fmla="*/ 81 w 173"/>
                <a:gd name="T3" fmla="*/ 207 h 222"/>
                <a:gd name="T4" fmla="*/ 83 w 173"/>
                <a:gd name="T5" fmla="*/ 177 h 222"/>
                <a:gd name="T6" fmla="*/ 105 w 173"/>
                <a:gd name="T7" fmla="*/ 187 h 222"/>
                <a:gd name="T8" fmla="*/ 113 w 173"/>
                <a:gd name="T9" fmla="*/ 221 h 222"/>
                <a:gd name="T10" fmla="*/ 86 w 173"/>
                <a:gd name="T11" fmla="*/ 211 h 222"/>
                <a:gd name="T12" fmla="*/ 60 w 173"/>
                <a:gd name="T13" fmla="*/ 191 h 222"/>
                <a:gd name="T14" fmla="*/ 31 w 173"/>
                <a:gd name="T15" fmla="*/ 156 h 222"/>
                <a:gd name="T16" fmla="*/ 48 w 173"/>
                <a:gd name="T17" fmla="*/ 142 h 222"/>
                <a:gd name="T18" fmla="*/ 68 w 173"/>
                <a:gd name="T19" fmla="*/ 166 h 222"/>
                <a:gd name="T20" fmla="*/ 60 w 173"/>
                <a:gd name="T21" fmla="*/ 191 h 222"/>
                <a:gd name="T22" fmla="*/ 133 w 173"/>
                <a:gd name="T23" fmla="*/ 222 h 222"/>
                <a:gd name="T24" fmla="*/ 118 w 173"/>
                <a:gd name="T25" fmla="*/ 187 h 222"/>
                <a:gd name="T26" fmla="*/ 135 w 173"/>
                <a:gd name="T27" fmla="*/ 179 h 222"/>
                <a:gd name="T28" fmla="*/ 156 w 173"/>
                <a:gd name="T29" fmla="*/ 210 h 222"/>
                <a:gd name="T30" fmla="*/ 133 w 173"/>
                <a:gd name="T31" fmla="*/ 222 h 222"/>
                <a:gd name="T32" fmla="*/ 16 w 173"/>
                <a:gd name="T33" fmla="*/ 129 h 222"/>
                <a:gd name="T34" fmla="*/ 2 w 173"/>
                <a:gd name="T35" fmla="*/ 87 h 222"/>
                <a:gd name="T36" fmla="*/ 29 w 173"/>
                <a:gd name="T37" fmla="*/ 95 h 222"/>
                <a:gd name="T38" fmla="*/ 38 w 173"/>
                <a:gd name="T39" fmla="*/ 124 h 222"/>
                <a:gd name="T40" fmla="*/ 16 w 173"/>
                <a:gd name="T41" fmla="*/ 129 h 222"/>
                <a:gd name="T42" fmla="*/ 167 w 173"/>
                <a:gd name="T43" fmla="*/ 194 h 222"/>
                <a:gd name="T44" fmla="*/ 142 w 173"/>
                <a:gd name="T45" fmla="*/ 168 h 222"/>
                <a:gd name="T46" fmla="*/ 146 w 173"/>
                <a:gd name="T47" fmla="*/ 145 h 222"/>
                <a:gd name="T48" fmla="*/ 146 w 173"/>
                <a:gd name="T49" fmla="*/ 145 h 222"/>
                <a:gd name="T50" fmla="*/ 173 w 173"/>
                <a:gd name="T51" fmla="*/ 161 h 222"/>
                <a:gd name="T52" fmla="*/ 173 w 173"/>
                <a:gd name="T53" fmla="*/ 161 h 222"/>
                <a:gd name="T54" fmla="*/ 167 w 173"/>
                <a:gd name="T55" fmla="*/ 194 h 222"/>
                <a:gd name="T56" fmla="*/ 0 w 173"/>
                <a:gd name="T57" fmla="*/ 61 h 222"/>
                <a:gd name="T58" fmla="*/ 0 w 173"/>
                <a:gd name="T59" fmla="*/ 61 h 222"/>
                <a:gd name="T60" fmla="*/ 6 w 173"/>
                <a:gd name="T61" fmla="*/ 28 h 222"/>
                <a:gd name="T62" fmla="*/ 31 w 173"/>
                <a:gd name="T63" fmla="*/ 54 h 222"/>
                <a:gd name="T64" fmla="*/ 27 w 173"/>
                <a:gd name="T65" fmla="*/ 76 h 222"/>
                <a:gd name="T66" fmla="*/ 0 w 173"/>
                <a:gd name="T67" fmla="*/ 61 h 222"/>
                <a:gd name="T68" fmla="*/ 144 w 173"/>
                <a:gd name="T69" fmla="*/ 127 h 222"/>
                <a:gd name="T70" fmla="*/ 134 w 173"/>
                <a:gd name="T71" fmla="*/ 98 h 222"/>
                <a:gd name="T72" fmla="*/ 156 w 173"/>
                <a:gd name="T73" fmla="*/ 92 h 222"/>
                <a:gd name="T74" fmla="*/ 170 w 173"/>
                <a:gd name="T75" fmla="*/ 134 h 222"/>
                <a:gd name="T76" fmla="*/ 144 w 173"/>
                <a:gd name="T77" fmla="*/ 127 h 222"/>
                <a:gd name="T78" fmla="*/ 38 w 173"/>
                <a:gd name="T79" fmla="*/ 43 h 222"/>
                <a:gd name="T80" fmla="*/ 16 w 173"/>
                <a:gd name="T81" fmla="*/ 12 h 222"/>
                <a:gd name="T82" fmla="*/ 40 w 173"/>
                <a:gd name="T83" fmla="*/ 0 h 222"/>
                <a:gd name="T84" fmla="*/ 54 w 173"/>
                <a:gd name="T85" fmla="*/ 34 h 222"/>
                <a:gd name="T86" fmla="*/ 38 w 173"/>
                <a:gd name="T87" fmla="*/ 43 h 222"/>
                <a:gd name="T88" fmla="*/ 124 w 173"/>
                <a:gd name="T89" fmla="*/ 79 h 222"/>
                <a:gd name="T90" fmla="*/ 105 w 173"/>
                <a:gd name="T91" fmla="*/ 56 h 222"/>
                <a:gd name="T92" fmla="*/ 113 w 173"/>
                <a:gd name="T93" fmla="*/ 31 h 222"/>
                <a:gd name="T94" fmla="*/ 141 w 173"/>
                <a:gd name="T95" fmla="*/ 65 h 222"/>
                <a:gd name="T96" fmla="*/ 124 w 173"/>
                <a:gd name="T97" fmla="*/ 79 h 222"/>
                <a:gd name="T98" fmla="*/ 68 w 173"/>
                <a:gd name="T99" fmla="*/ 35 h 222"/>
                <a:gd name="T100" fmla="*/ 59 w 173"/>
                <a:gd name="T101" fmla="*/ 0 h 222"/>
                <a:gd name="T102" fmla="*/ 91 w 173"/>
                <a:gd name="T103" fmla="*/ 14 h 222"/>
                <a:gd name="T104" fmla="*/ 90 w 173"/>
                <a:gd name="T105" fmla="*/ 44 h 222"/>
                <a:gd name="T106" fmla="*/ 68 w 173"/>
                <a:gd name="T107" fmla="*/ 3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3" h="222">
                  <a:moveTo>
                    <a:pt x="86" y="211"/>
                  </a:moveTo>
                  <a:cubicBezTo>
                    <a:pt x="85" y="210"/>
                    <a:pt x="83" y="209"/>
                    <a:pt x="81" y="207"/>
                  </a:cubicBezTo>
                  <a:cubicBezTo>
                    <a:pt x="83" y="177"/>
                    <a:pt x="83" y="177"/>
                    <a:pt x="83" y="177"/>
                  </a:cubicBezTo>
                  <a:cubicBezTo>
                    <a:pt x="90" y="182"/>
                    <a:pt x="98" y="185"/>
                    <a:pt x="105" y="187"/>
                  </a:cubicBezTo>
                  <a:cubicBezTo>
                    <a:pt x="113" y="221"/>
                    <a:pt x="113" y="221"/>
                    <a:pt x="113" y="221"/>
                  </a:cubicBezTo>
                  <a:cubicBezTo>
                    <a:pt x="104" y="220"/>
                    <a:pt x="95" y="216"/>
                    <a:pt x="86" y="211"/>
                  </a:cubicBezTo>
                  <a:moveTo>
                    <a:pt x="60" y="191"/>
                  </a:moveTo>
                  <a:cubicBezTo>
                    <a:pt x="49" y="181"/>
                    <a:pt x="40" y="169"/>
                    <a:pt x="31" y="156"/>
                  </a:cubicBezTo>
                  <a:cubicBezTo>
                    <a:pt x="48" y="142"/>
                    <a:pt x="48" y="142"/>
                    <a:pt x="48" y="142"/>
                  </a:cubicBezTo>
                  <a:cubicBezTo>
                    <a:pt x="54" y="151"/>
                    <a:pt x="61" y="159"/>
                    <a:pt x="68" y="166"/>
                  </a:cubicBezTo>
                  <a:cubicBezTo>
                    <a:pt x="60" y="191"/>
                    <a:pt x="60" y="191"/>
                    <a:pt x="60" y="191"/>
                  </a:cubicBezTo>
                  <a:moveTo>
                    <a:pt x="133" y="222"/>
                  </a:moveTo>
                  <a:cubicBezTo>
                    <a:pt x="118" y="187"/>
                    <a:pt x="118" y="187"/>
                    <a:pt x="118" y="187"/>
                  </a:cubicBezTo>
                  <a:cubicBezTo>
                    <a:pt x="125" y="186"/>
                    <a:pt x="130" y="184"/>
                    <a:pt x="135" y="179"/>
                  </a:cubicBezTo>
                  <a:cubicBezTo>
                    <a:pt x="156" y="210"/>
                    <a:pt x="156" y="210"/>
                    <a:pt x="156" y="210"/>
                  </a:cubicBezTo>
                  <a:cubicBezTo>
                    <a:pt x="150" y="216"/>
                    <a:pt x="142" y="221"/>
                    <a:pt x="133" y="222"/>
                  </a:cubicBezTo>
                  <a:moveTo>
                    <a:pt x="16" y="129"/>
                  </a:moveTo>
                  <a:cubicBezTo>
                    <a:pt x="10" y="115"/>
                    <a:pt x="5" y="101"/>
                    <a:pt x="2" y="87"/>
                  </a:cubicBezTo>
                  <a:cubicBezTo>
                    <a:pt x="29" y="95"/>
                    <a:pt x="29" y="95"/>
                    <a:pt x="29" y="95"/>
                  </a:cubicBezTo>
                  <a:cubicBezTo>
                    <a:pt x="30" y="104"/>
                    <a:pt x="34" y="114"/>
                    <a:pt x="38" y="124"/>
                  </a:cubicBezTo>
                  <a:cubicBezTo>
                    <a:pt x="16" y="129"/>
                    <a:pt x="16" y="129"/>
                    <a:pt x="16" y="129"/>
                  </a:cubicBezTo>
                  <a:moveTo>
                    <a:pt x="167" y="194"/>
                  </a:moveTo>
                  <a:cubicBezTo>
                    <a:pt x="142" y="168"/>
                    <a:pt x="142" y="168"/>
                    <a:pt x="142" y="168"/>
                  </a:cubicBezTo>
                  <a:cubicBezTo>
                    <a:pt x="144" y="162"/>
                    <a:pt x="146" y="154"/>
                    <a:pt x="146" y="145"/>
                  </a:cubicBezTo>
                  <a:cubicBezTo>
                    <a:pt x="146" y="145"/>
                    <a:pt x="146" y="145"/>
                    <a:pt x="146" y="145"/>
                  </a:cubicBezTo>
                  <a:cubicBezTo>
                    <a:pt x="173" y="161"/>
                    <a:pt x="173" y="161"/>
                    <a:pt x="173" y="161"/>
                  </a:cubicBezTo>
                  <a:cubicBezTo>
                    <a:pt x="173" y="161"/>
                    <a:pt x="173" y="161"/>
                    <a:pt x="173" y="161"/>
                  </a:cubicBezTo>
                  <a:cubicBezTo>
                    <a:pt x="173" y="173"/>
                    <a:pt x="171" y="185"/>
                    <a:pt x="167" y="194"/>
                  </a:cubicBezTo>
                  <a:moveTo>
                    <a:pt x="0" y="61"/>
                  </a:moveTo>
                  <a:cubicBezTo>
                    <a:pt x="0" y="61"/>
                    <a:pt x="0" y="61"/>
                    <a:pt x="0" y="61"/>
                  </a:cubicBezTo>
                  <a:cubicBezTo>
                    <a:pt x="0" y="48"/>
                    <a:pt x="2" y="37"/>
                    <a:pt x="6" y="28"/>
                  </a:cubicBezTo>
                  <a:cubicBezTo>
                    <a:pt x="31" y="54"/>
                    <a:pt x="31" y="54"/>
                    <a:pt x="31" y="54"/>
                  </a:cubicBezTo>
                  <a:cubicBezTo>
                    <a:pt x="28" y="60"/>
                    <a:pt x="27" y="68"/>
                    <a:pt x="27" y="76"/>
                  </a:cubicBezTo>
                  <a:cubicBezTo>
                    <a:pt x="0" y="61"/>
                    <a:pt x="0" y="61"/>
                    <a:pt x="0" y="61"/>
                  </a:cubicBezTo>
                  <a:moveTo>
                    <a:pt x="144" y="127"/>
                  </a:moveTo>
                  <a:cubicBezTo>
                    <a:pt x="142" y="117"/>
                    <a:pt x="139" y="108"/>
                    <a:pt x="134" y="98"/>
                  </a:cubicBezTo>
                  <a:cubicBezTo>
                    <a:pt x="156" y="92"/>
                    <a:pt x="156" y="92"/>
                    <a:pt x="156" y="92"/>
                  </a:cubicBezTo>
                  <a:cubicBezTo>
                    <a:pt x="163" y="106"/>
                    <a:pt x="167" y="120"/>
                    <a:pt x="170" y="134"/>
                  </a:cubicBezTo>
                  <a:cubicBezTo>
                    <a:pt x="144" y="127"/>
                    <a:pt x="144" y="127"/>
                    <a:pt x="144" y="127"/>
                  </a:cubicBezTo>
                  <a:moveTo>
                    <a:pt x="38" y="43"/>
                  </a:moveTo>
                  <a:cubicBezTo>
                    <a:pt x="16" y="12"/>
                    <a:pt x="16" y="12"/>
                    <a:pt x="16" y="12"/>
                  </a:cubicBezTo>
                  <a:cubicBezTo>
                    <a:pt x="23" y="5"/>
                    <a:pt x="30" y="1"/>
                    <a:pt x="40" y="0"/>
                  </a:cubicBezTo>
                  <a:cubicBezTo>
                    <a:pt x="54" y="34"/>
                    <a:pt x="54" y="34"/>
                    <a:pt x="54" y="34"/>
                  </a:cubicBezTo>
                  <a:cubicBezTo>
                    <a:pt x="48" y="35"/>
                    <a:pt x="42" y="38"/>
                    <a:pt x="38" y="43"/>
                  </a:cubicBezTo>
                  <a:moveTo>
                    <a:pt x="124" y="79"/>
                  </a:moveTo>
                  <a:cubicBezTo>
                    <a:pt x="118" y="71"/>
                    <a:pt x="112" y="63"/>
                    <a:pt x="105" y="56"/>
                  </a:cubicBezTo>
                  <a:cubicBezTo>
                    <a:pt x="113" y="31"/>
                    <a:pt x="113" y="31"/>
                    <a:pt x="113" y="31"/>
                  </a:cubicBezTo>
                  <a:cubicBezTo>
                    <a:pt x="123" y="41"/>
                    <a:pt x="133" y="52"/>
                    <a:pt x="141" y="65"/>
                  </a:cubicBezTo>
                  <a:cubicBezTo>
                    <a:pt x="124" y="79"/>
                    <a:pt x="124" y="79"/>
                    <a:pt x="124" y="79"/>
                  </a:cubicBezTo>
                  <a:moveTo>
                    <a:pt x="68" y="35"/>
                  </a:moveTo>
                  <a:cubicBezTo>
                    <a:pt x="59" y="0"/>
                    <a:pt x="59" y="0"/>
                    <a:pt x="59" y="0"/>
                  </a:cubicBezTo>
                  <a:cubicBezTo>
                    <a:pt x="70" y="2"/>
                    <a:pt x="81" y="7"/>
                    <a:pt x="91" y="14"/>
                  </a:cubicBezTo>
                  <a:cubicBezTo>
                    <a:pt x="90" y="44"/>
                    <a:pt x="90" y="44"/>
                    <a:pt x="90" y="44"/>
                  </a:cubicBezTo>
                  <a:cubicBezTo>
                    <a:pt x="82" y="39"/>
                    <a:pt x="75" y="36"/>
                    <a:pt x="68" y="35"/>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ṡľîdê">
              <a:extLst>
                <a:ext uri="{FF2B5EF4-FFF2-40B4-BE49-F238E27FC236}">
                  <a16:creationId xmlns:a16="http://schemas.microsoft.com/office/drawing/2014/main" xmlns="" id="{A550EFF3-F833-4B64-B9A4-5DAD7D1C8A74}"/>
                </a:ext>
              </a:extLst>
            </p:cNvPr>
            <p:cNvSpPr/>
            <p:nvPr/>
          </p:nvSpPr>
          <p:spPr bwMode="auto">
            <a:xfrm>
              <a:off x="6078538" y="2044700"/>
              <a:ext cx="814388" cy="1195388"/>
            </a:xfrm>
            <a:custGeom>
              <a:avLst/>
              <a:gdLst>
                <a:gd name="T0" fmla="*/ 73 w 146"/>
                <a:gd name="T1" fmla="*/ 23 h 215"/>
                <a:gd name="T2" fmla="*/ 0 w 146"/>
                <a:gd name="T3" fmla="*/ 66 h 215"/>
                <a:gd name="T4" fmla="*/ 73 w 146"/>
                <a:gd name="T5" fmla="*/ 192 h 215"/>
                <a:gd name="T6" fmla="*/ 146 w 146"/>
                <a:gd name="T7" fmla="*/ 150 h 215"/>
                <a:gd name="T8" fmla="*/ 73 w 146"/>
                <a:gd name="T9" fmla="*/ 23 h 215"/>
                <a:gd name="T10" fmla="*/ 73 w 146"/>
                <a:gd name="T11" fmla="*/ 164 h 215"/>
                <a:gd name="T12" fmla="*/ 24 w 146"/>
                <a:gd name="T13" fmla="*/ 80 h 215"/>
                <a:gd name="T14" fmla="*/ 73 w 146"/>
                <a:gd name="T15" fmla="*/ 51 h 215"/>
                <a:gd name="T16" fmla="*/ 122 w 146"/>
                <a:gd name="T17" fmla="*/ 136 h 215"/>
                <a:gd name="T18" fmla="*/ 73 w 146"/>
                <a:gd name="T19" fmla="*/ 164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215">
                  <a:moveTo>
                    <a:pt x="73" y="23"/>
                  </a:moveTo>
                  <a:cubicBezTo>
                    <a:pt x="33" y="0"/>
                    <a:pt x="0" y="19"/>
                    <a:pt x="0" y="66"/>
                  </a:cubicBezTo>
                  <a:cubicBezTo>
                    <a:pt x="0" y="112"/>
                    <a:pt x="33" y="169"/>
                    <a:pt x="73" y="192"/>
                  </a:cubicBezTo>
                  <a:cubicBezTo>
                    <a:pt x="114" y="215"/>
                    <a:pt x="146" y="197"/>
                    <a:pt x="146" y="150"/>
                  </a:cubicBezTo>
                  <a:cubicBezTo>
                    <a:pt x="146" y="103"/>
                    <a:pt x="114" y="47"/>
                    <a:pt x="73" y="23"/>
                  </a:cubicBezTo>
                  <a:moveTo>
                    <a:pt x="73" y="164"/>
                  </a:moveTo>
                  <a:cubicBezTo>
                    <a:pt x="46" y="149"/>
                    <a:pt x="24" y="111"/>
                    <a:pt x="24" y="80"/>
                  </a:cubicBezTo>
                  <a:cubicBezTo>
                    <a:pt x="24" y="48"/>
                    <a:pt x="46" y="36"/>
                    <a:pt x="73" y="51"/>
                  </a:cubicBezTo>
                  <a:cubicBezTo>
                    <a:pt x="100" y="67"/>
                    <a:pt x="122" y="105"/>
                    <a:pt x="122" y="136"/>
                  </a:cubicBezTo>
                  <a:cubicBezTo>
                    <a:pt x="122" y="167"/>
                    <a:pt x="100" y="180"/>
                    <a:pt x="73" y="1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sḻiďé">
              <a:extLst>
                <a:ext uri="{FF2B5EF4-FFF2-40B4-BE49-F238E27FC236}">
                  <a16:creationId xmlns:a16="http://schemas.microsoft.com/office/drawing/2014/main" xmlns="" id="{89E0B23E-399B-4BA6-A42A-84A0FF6ACBF3}"/>
                </a:ext>
              </a:extLst>
            </p:cNvPr>
            <p:cNvSpPr/>
            <p:nvPr/>
          </p:nvSpPr>
          <p:spPr bwMode="auto">
            <a:xfrm>
              <a:off x="6964363" y="2605088"/>
              <a:ext cx="763588" cy="974725"/>
            </a:xfrm>
            <a:custGeom>
              <a:avLst/>
              <a:gdLst>
                <a:gd name="T0" fmla="*/ 68 w 137"/>
                <a:gd name="T1" fmla="*/ 166 h 175"/>
                <a:gd name="T2" fmla="*/ 64 w 137"/>
                <a:gd name="T3" fmla="*/ 164 h 175"/>
                <a:gd name="T4" fmla="*/ 65 w 137"/>
                <a:gd name="T5" fmla="*/ 140 h 175"/>
                <a:gd name="T6" fmla="*/ 83 w 137"/>
                <a:gd name="T7" fmla="*/ 148 h 175"/>
                <a:gd name="T8" fmla="*/ 89 w 137"/>
                <a:gd name="T9" fmla="*/ 175 h 175"/>
                <a:gd name="T10" fmla="*/ 68 w 137"/>
                <a:gd name="T11" fmla="*/ 166 h 175"/>
                <a:gd name="T12" fmla="*/ 47 w 137"/>
                <a:gd name="T13" fmla="*/ 151 h 175"/>
                <a:gd name="T14" fmla="*/ 25 w 137"/>
                <a:gd name="T15" fmla="*/ 123 h 175"/>
                <a:gd name="T16" fmla="*/ 38 w 137"/>
                <a:gd name="T17" fmla="*/ 112 h 175"/>
                <a:gd name="T18" fmla="*/ 54 w 137"/>
                <a:gd name="T19" fmla="*/ 131 h 175"/>
                <a:gd name="T20" fmla="*/ 47 w 137"/>
                <a:gd name="T21" fmla="*/ 151 h 175"/>
                <a:gd name="T22" fmla="*/ 105 w 137"/>
                <a:gd name="T23" fmla="*/ 175 h 175"/>
                <a:gd name="T24" fmla="*/ 93 w 137"/>
                <a:gd name="T25" fmla="*/ 148 h 175"/>
                <a:gd name="T26" fmla="*/ 106 w 137"/>
                <a:gd name="T27" fmla="*/ 141 h 175"/>
                <a:gd name="T28" fmla="*/ 124 w 137"/>
                <a:gd name="T29" fmla="*/ 166 h 175"/>
                <a:gd name="T30" fmla="*/ 105 w 137"/>
                <a:gd name="T31" fmla="*/ 175 h 175"/>
                <a:gd name="T32" fmla="*/ 13 w 137"/>
                <a:gd name="T33" fmla="*/ 102 h 175"/>
                <a:gd name="T34" fmla="*/ 2 w 137"/>
                <a:gd name="T35" fmla="*/ 69 h 175"/>
                <a:gd name="T36" fmla="*/ 23 w 137"/>
                <a:gd name="T37" fmla="*/ 75 h 175"/>
                <a:gd name="T38" fmla="*/ 30 w 137"/>
                <a:gd name="T39" fmla="*/ 98 h 175"/>
                <a:gd name="T40" fmla="*/ 13 w 137"/>
                <a:gd name="T41" fmla="*/ 102 h 175"/>
                <a:gd name="T42" fmla="*/ 132 w 137"/>
                <a:gd name="T43" fmla="*/ 153 h 175"/>
                <a:gd name="T44" fmla="*/ 112 w 137"/>
                <a:gd name="T45" fmla="*/ 133 h 175"/>
                <a:gd name="T46" fmla="*/ 115 w 137"/>
                <a:gd name="T47" fmla="*/ 115 h 175"/>
                <a:gd name="T48" fmla="*/ 115 w 137"/>
                <a:gd name="T49" fmla="*/ 115 h 175"/>
                <a:gd name="T50" fmla="*/ 137 w 137"/>
                <a:gd name="T51" fmla="*/ 127 h 175"/>
                <a:gd name="T52" fmla="*/ 137 w 137"/>
                <a:gd name="T53" fmla="*/ 127 h 175"/>
                <a:gd name="T54" fmla="*/ 132 w 137"/>
                <a:gd name="T55" fmla="*/ 153 h 175"/>
                <a:gd name="T56" fmla="*/ 0 w 137"/>
                <a:gd name="T57" fmla="*/ 48 h 175"/>
                <a:gd name="T58" fmla="*/ 0 w 137"/>
                <a:gd name="T59" fmla="*/ 48 h 175"/>
                <a:gd name="T60" fmla="*/ 5 w 137"/>
                <a:gd name="T61" fmla="*/ 22 h 175"/>
                <a:gd name="T62" fmla="*/ 25 w 137"/>
                <a:gd name="T63" fmla="*/ 43 h 175"/>
                <a:gd name="T64" fmla="*/ 21 w 137"/>
                <a:gd name="T65" fmla="*/ 61 h 175"/>
                <a:gd name="T66" fmla="*/ 0 w 137"/>
                <a:gd name="T67" fmla="*/ 48 h 175"/>
                <a:gd name="T68" fmla="*/ 114 w 137"/>
                <a:gd name="T69" fmla="*/ 100 h 175"/>
                <a:gd name="T70" fmla="*/ 106 w 137"/>
                <a:gd name="T71" fmla="*/ 78 h 175"/>
                <a:gd name="T72" fmla="*/ 123 w 137"/>
                <a:gd name="T73" fmla="*/ 73 h 175"/>
                <a:gd name="T74" fmla="*/ 134 w 137"/>
                <a:gd name="T75" fmla="*/ 106 h 175"/>
                <a:gd name="T76" fmla="*/ 114 w 137"/>
                <a:gd name="T77" fmla="*/ 100 h 175"/>
                <a:gd name="T78" fmla="*/ 30 w 137"/>
                <a:gd name="T79" fmla="*/ 34 h 175"/>
                <a:gd name="T80" fmla="*/ 13 w 137"/>
                <a:gd name="T81" fmla="*/ 10 h 175"/>
                <a:gd name="T82" fmla="*/ 32 w 137"/>
                <a:gd name="T83" fmla="*/ 0 h 175"/>
                <a:gd name="T84" fmla="*/ 43 w 137"/>
                <a:gd name="T85" fmla="*/ 27 h 175"/>
                <a:gd name="T86" fmla="*/ 30 w 137"/>
                <a:gd name="T87" fmla="*/ 34 h 175"/>
                <a:gd name="T88" fmla="*/ 98 w 137"/>
                <a:gd name="T89" fmla="*/ 63 h 175"/>
                <a:gd name="T90" fmla="*/ 83 w 137"/>
                <a:gd name="T91" fmla="*/ 44 h 175"/>
                <a:gd name="T92" fmla="*/ 89 w 137"/>
                <a:gd name="T93" fmla="*/ 25 h 175"/>
                <a:gd name="T94" fmla="*/ 112 w 137"/>
                <a:gd name="T95" fmla="*/ 52 h 175"/>
                <a:gd name="T96" fmla="*/ 98 w 137"/>
                <a:gd name="T97" fmla="*/ 63 h 175"/>
                <a:gd name="T98" fmla="*/ 54 w 137"/>
                <a:gd name="T99" fmla="*/ 28 h 175"/>
                <a:gd name="T100" fmla="*/ 47 w 137"/>
                <a:gd name="T101" fmla="*/ 0 h 175"/>
                <a:gd name="T102" fmla="*/ 72 w 137"/>
                <a:gd name="T103" fmla="*/ 11 h 175"/>
                <a:gd name="T104" fmla="*/ 71 w 137"/>
                <a:gd name="T105" fmla="*/ 35 h 175"/>
                <a:gd name="T106" fmla="*/ 54 w 137"/>
                <a:gd name="T10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175">
                  <a:moveTo>
                    <a:pt x="68" y="166"/>
                  </a:moveTo>
                  <a:cubicBezTo>
                    <a:pt x="67" y="166"/>
                    <a:pt x="65" y="165"/>
                    <a:pt x="64" y="164"/>
                  </a:cubicBezTo>
                  <a:cubicBezTo>
                    <a:pt x="65" y="140"/>
                    <a:pt x="65" y="140"/>
                    <a:pt x="65" y="140"/>
                  </a:cubicBezTo>
                  <a:cubicBezTo>
                    <a:pt x="71" y="144"/>
                    <a:pt x="77" y="147"/>
                    <a:pt x="83" y="148"/>
                  </a:cubicBezTo>
                  <a:cubicBezTo>
                    <a:pt x="89" y="175"/>
                    <a:pt x="89" y="175"/>
                    <a:pt x="89" y="175"/>
                  </a:cubicBezTo>
                  <a:cubicBezTo>
                    <a:pt x="83" y="173"/>
                    <a:pt x="76" y="171"/>
                    <a:pt x="68" y="166"/>
                  </a:cubicBezTo>
                  <a:moveTo>
                    <a:pt x="47" y="151"/>
                  </a:moveTo>
                  <a:cubicBezTo>
                    <a:pt x="39" y="143"/>
                    <a:pt x="32" y="134"/>
                    <a:pt x="25" y="123"/>
                  </a:cubicBezTo>
                  <a:cubicBezTo>
                    <a:pt x="38" y="112"/>
                    <a:pt x="38" y="112"/>
                    <a:pt x="38" y="112"/>
                  </a:cubicBezTo>
                  <a:cubicBezTo>
                    <a:pt x="43" y="119"/>
                    <a:pt x="48" y="126"/>
                    <a:pt x="54" y="131"/>
                  </a:cubicBezTo>
                  <a:cubicBezTo>
                    <a:pt x="47" y="151"/>
                    <a:pt x="47" y="151"/>
                    <a:pt x="47" y="151"/>
                  </a:cubicBezTo>
                  <a:moveTo>
                    <a:pt x="105" y="175"/>
                  </a:moveTo>
                  <a:cubicBezTo>
                    <a:pt x="93" y="148"/>
                    <a:pt x="93" y="148"/>
                    <a:pt x="93" y="148"/>
                  </a:cubicBezTo>
                  <a:cubicBezTo>
                    <a:pt x="98" y="147"/>
                    <a:pt x="103" y="145"/>
                    <a:pt x="106" y="141"/>
                  </a:cubicBezTo>
                  <a:cubicBezTo>
                    <a:pt x="124" y="166"/>
                    <a:pt x="124" y="166"/>
                    <a:pt x="124" y="166"/>
                  </a:cubicBezTo>
                  <a:cubicBezTo>
                    <a:pt x="118" y="171"/>
                    <a:pt x="112" y="174"/>
                    <a:pt x="105" y="175"/>
                  </a:cubicBezTo>
                  <a:moveTo>
                    <a:pt x="13" y="102"/>
                  </a:moveTo>
                  <a:cubicBezTo>
                    <a:pt x="8" y="91"/>
                    <a:pt x="4" y="80"/>
                    <a:pt x="2" y="69"/>
                  </a:cubicBezTo>
                  <a:cubicBezTo>
                    <a:pt x="23" y="75"/>
                    <a:pt x="23" y="75"/>
                    <a:pt x="23" y="75"/>
                  </a:cubicBezTo>
                  <a:cubicBezTo>
                    <a:pt x="24" y="82"/>
                    <a:pt x="27" y="90"/>
                    <a:pt x="30" y="98"/>
                  </a:cubicBezTo>
                  <a:cubicBezTo>
                    <a:pt x="13" y="102"/>
                    <a:pt x="13" y="102"/>
                    <a:pt x="13" y="102"/>
                  </a:cubicBezTo>
                  <a:moveTo>
                    <a:pt x="132" y="153"/>
                  </a:moveTo>
                  <a:cubicBezTo>
                    <a:pt x="112" y="133"/>
                    <a:pt x="112" y="133"/>
                    <a:pt x="112" y="133"/>
                  </a:cubicBezTo>
                  <a:cubicBezTo>
                    <a:pt x="114" y="128"/>
                    <a:pt x="115" y="122"/>
                    <a:pt x="115" y="115"/>
                  </a:cubicBezTo>
                  <a:cubicBezTo>
                    <a:pt x="115" y="115"/>
                    <a:pt x="115" y="115"/>
                    <a:pt x="115" y="115"/>
                  </a:cubicBezTo>
                  <a:cubicBezTo>
                    <a:pt x="137" y="127"/>
                    <a:pt x="137" y="127"/>
                    <a:pt x="137" y="127"/>
                  </a:cubicBezTo>
                  <a:cubicBezTo>
                    <a:pt x="137" y="127"/>
                    <a:pt x="137" y="127"/>
                    <a:pt x="137" y="127"/>
                  </a:cubicBezTo>
                  <a:cubicBezTo>
                    <a:pt x="137" y="137"/>
                    <a:pt x="135" y="146"/>
                    <a:pt x="132" y="153"/>
                  </a:cubicBezTo>
                  <a:moveTo>
                    <a:pt x="0" y="48"/>
                  </a:moveTo>
                  <a:cubicBezTo>
                    <a:pt x="0" y="48"/>
                    <a:pt x="0" y="48"/>
                    <a:pt x="0" y="48"/>
                  </a:cubicBezTo>
                  <a:cubicBezTo>
                    <a:pt x="0" y="38"/>
                    <a:pt x="2" y="30"/>
                    <a:pt x="5" y="22"/>
                  </a:cubicBezTo>
                  <a:cubicBezTo>
                    <a:pt x="25" y="43"/>
                    <a:pt x="25" y="43"/>
                    <a:pt x="25" y="43"/>
                  </a:cubicBezTo>
                  <a:cubicBezTo>
                    <a:pt x="22" y="48"/>
                    <a:pt x="21" y="54"/>
                    <a:pt x="21" y="61"/>
                  </a:cubicBezTo>
                  <a:cubicBezTo>
                    <a:pt x="0" y="48"/>
                    <a:pt x="0" y="48"/>
                    <a:pt x="0" y="48"/>
                  </a:cubicBezTo>
                  <a:moveTo>
                    <a:pt x="114" y="100"/>
                  </a:moveTo>
                  <a:cubicBezTo>
                    <a:pt x="112" y="93"/>
                    <a:pt x="110" y="85"/>
                    <a:pt x="106" y="78"/>
                  </a:cubicBezTo>
                  <a:cubicBezTo>
                    <a:pt x="123" y="73"/>
                    <a:pt x="123" y="73"/>
                    <a:pt x="123" y="73"/>
                  </a:cubicBezTo>
                  <a:cubicBezTo>
                    <a:pt x="128" y="84"/>
                    <a:pt x="132" y="95"/>
                    <a:pt x="134" y="106"/>
                  </a:cubicBezTo>
                  <a:cubicBezTo>
                    <a:pt x="114" y="100"/>
                    <a:pt x="114" y="100"/>
                    <a:pt x="114" y="100"/>
                  </a:cubicBezTo>
                  <a:moveTo>
                    <a:pt x="30" y="34"/>
                  </a:moveTo>
                  <a:cubicBezTo>
                    <a:pt x="13" y="10"/>
                    <a:pt x="13" y="10"/>
                    <a:pt x="13" y="10"/>
                  </a:cubicBezTo>
                  <a:cubicBezTo>
                    <a:pt x="18" y="4"/>
                    <a:pt x="24" y="1"/>
                    <a:pt x="32" y="0"/>
                  </a:cubicBezTo>
                  <a:cubicBezTo>
                    <a:pt x="43" y="27"/>
                    <a:pt x="43" y="27"/>
                    <a:pt x="43" y="27"/>
                  </a:cubicBezTo>
                  <a:cubicBezTo>
                    <a:pt x="38" y="28"/>
                    <a:pt x="34" y="30"/>
                    <a:pt x="30" y="34"/>
                  </a:cubicBezTo>
                  <a:moveTo>
                    <a:pt x="98" y="63"/>
                  </a:moveTo>
                  <a:cubicBezTo>
                    <a:pt x="94" y="56"/>
                    <a:pt x="88" y="50"/>
                    <a:pt x="83" y="44"/>
                  </a:cubicBezTo>
                  <a:cubicBezTo>
                    <a:pt x="89" y="25"/>
                    <a:pt x="89" y="25"/>
                    <a:pt x="89" y="25"/>
                  </a:cubicBezTo>
                  <a:cubicBezTo>
                    <a:pt x="97" y="32"/>
                    <a:pt x="105" y="42"/>
                    <a:pt x="112" y="52"/>
                  </a:cubicBezTo>
                  <a:cubicBezTo>
                    <a:pt x="98" y="63"/>
                    <a:pt x="98" y="63"/>
                    <a:pt x="98" y="63"/>
                  </a:cubicBezTo>
                  <a:moveTo>
                    <a:pt x="54" y="28"/>
                  </a:moveTo>
                  <a:cubicBezTo>
                    <a:pt x="47" y="0"/>
                    <a:pt x="47" y="0"/>
                    <a:pt x="47" y="0"/>
                  </a:cubicBezTo>
                  <a:cubicBezTo>
                    <a:pt x="55" y="2"/>
                    <a:pt x="64" y="6"/>
                    <a:pt x="72" y="11"/>
                  </a:cubicBezTo>
                  <a:cubicBezTo>
                    <a:pt x="71" y="35"/>
                    <a:pt x="71" y="35"/>
                    <a:pt x="71" y="35"/>
                  </a:cubicBezTo>
                  <a:cubicBezTo>
                    <a:pt x="65" y="31"/>
                    <a:pt x="59" y="29"/>
                    <a:pt x="54" y="28"/>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sḷíḍê">
              <a:extLst>
                <a:ext uri="{FF2B5EF4-FFF2-40B4-BE49-F238E27FC236}">
                  <a16:creationId xmlns:a16="http://schemas.microsoft.com/office/drawing/2014/main" xmlns="" id="{AAFAFBB5-9475-4A40-80DE-D7D05D308C44}"/>
                </a:ext>
              </a:extLst>
            </p:cNvPr>
            <p:cNvSpPr/>
            <p:nvPr/>
          </p:nvSpPr>
          <p:spPr bwMode="auto">
            <a:xfrm>
              <a:off x="7026275" y="2622550"/>
              <a:ext cx="639763" cy="946150"/>
            </a:xfrm>
            <a:custGeom>
              <a:avLst/>
              <a:gdLst>
                <a:gd name="T0" fmla="*/ 57 w 115"/>
                <a:gd name="T1" fmla="*/ 18 h 170"/>
                <a:gd name="T2" fmla="*/ 0 w 115"/>
                <a:gd name="T3" fmla="*/ 51 h 170"/>
                <a:gd name="T4" fmla="*/ 57 w 115"/>
                <a:gd name="T5" fmla="*/ 151 h 170"/>
                <a:gd name="T6" fmla="*/ 115 w 115"/>
                <a:gd name="T7" fmla="*/ 118 h 170"/>
                <a:gd name="T8" fmla="*/ 57 w 115"/>
                <a:gd name="T9" fmla="*/ 18 h 170"/>
                <a:gd name="T10" fmla="*/ 57 w 115"/>
                <a:gd name="T11" fmla="*/ 129 h 170"/>
                <a:gd name="T12" fmla="*/ 19 w 115"/>
                <a:gd name="T13" fmla="*/ 62 h 170"/>
                <a:gd name="T14" fmla="*/ 57 w 115"/>
                <a:gd name="T15" fmla="*/ 40 h 170"/>
                <a:gd name="T16" fmla="*/ 96 w 115"/>
                <a:gd name="T17" fmla="*/ 107 h 170"/>
                <a:gd name="T18" fmla="*/ 57 w 115"/>
                <a:gd name="T19" fmla="*/ 12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170">
                  <a:moveTo>
                    <a:pt x="57" y="18"/>
                  </a:moveTo>
                  <a:cubicBezTo>
                    <a:pt x="25" y="0"/>
                    <a:pt x="0" y="15"/>
                    <a:pt x="0" y="51"/>
                  </a:cubicBezTo>
                  <a:cubicBezTo>
                    <a:pt x="0" y="88"/>
                    <a:pt x="25" y="133"/>
                    <a:pt x="57" y="151"/>
                  </a:cubicBezTo>
                  <a:cubicBezTo>
                    <a:pt x="89" y="170"/>
                    <a:pt x="115" y="155"/>
                    <a:pt x="115" y="118"/>
                  </a:cubicBezTo>
                  <a:cubicBezTo>
                    <a:pt x="115" y="81"/>
                    <a:pt x="89" y="37"/>
                    <a:pt x="57" y="18"/>
                  </a:cubicBezTo>
                  <a:moveTo>
                    <a:pt x="57" y="129"/>
                  </a:moveTo>
                  <a:cubicBezTo>
                    <a:pt x="36" y="117"/>
                    <a:pt x="19" y="87"/>
                    <a:pt x="19" y="62"/>
                  </a:cubicBezTo>
                  <a:cubicBezTo>
                    <a:pt x="19" y="38"/>
                    <a:pt x="36" y="28"/>
                    <a:pt x="57" y="40"/>
                  </a:cubicBezTo>
                  <a:cubicBezTo>
                    <a:pt x="79" y="52"/>
                    <a:pt x="96" y="82"/>
                    <a:pt x="96" y="107"/>
                  </a:cubicBezTo>
                  <a:cubicBezTo>
                    <a:pt x="96" y="132"/>
                    <a:pt x="79" y="142"/>
                    <a:pt x="57" y="1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ṩļïḓe">
              <a:extLst>
                <a:ext uri="{FF2B5EF4-FFF2-40B4-BE49-F238E27FC236}">
                  <a16:creationId xmlns:a16="http://schemas.microsoft.com/office/drawing/2014/main" xmlns="" id="{49384167-77B0-4293-807B-ECDDBC714857}"/>
                </a:ext>
              </a:extLst>
            </p:cNvPr>
            <p:cNvSpPr/>
            <p:nvPr/>
          </p:nvSpPr>
          <p:spPr bwMode="auto">
            <a:xfrm>
              <a:off x="5638800" y="1465263"/>
              <a:ext cx="579438" cy="746125"/>
            </a:xfrm>
            <a:custGeom>
              <a:avLst/>
              <a:gdLst>
                <a:gd name="T0" fmla="*/ 28 w 365"/>
                <a:gd name="T1" fmla="*/ 154 h 470"/>
                <a:gd name="T2" fmla="*/ 0 w 365"/>
                <a:gd name="T3" fmla="*/ 182 h 470"/>
                <a:gd name="T4" fmla="*/ 0 w 365"/>
                <a:gd name="T5" fmla="*/ 470 h 470"/>
                <a:gd name="T6" fmla="*/ 28 w 365"/>
                <a:gd name="T7" fmla="*/ 442 h 470"/>
                <a:gd name="T8" fmla="*/ 28 w 365"/>
                <a:gd name="T9" fmla="*/ 154 h 470"/>
                <a:gd name="T10" fmla="*/ 183 w 365"/>
                <a:gd name="T11" fmla="*/ 0 h 470"/>
                <a:gd name="T12" fmla="*/ 162 w 365"/>
                <a:gd name="T13" fmla="*/ 21 h 470"/>
                <a:gd name="T14" fmla="*/ 344 w 365"/>
                <a:gd name="T15" fmla="*/ 126 h 470"/>
                <a:gd name="T16" fmla="*/ 365 w 365"/>
                <a:gd name="T17" fmla="*/ 105 h 470"/>
                <a:gd name="T18" fmla="*/ 320 w 365"/>
                <a:gd name="T19" fmla="*/ 81 h 470"/>
                <a:gd name="T20" fmla="*/ 183 w 365"/>
                <a:gd name="T2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470">
                  <a:moveTo>
                    <a:pt x="28" y="154"/>
                  </a:moveTo>
                  <a:lnTo>
                    <a:pt x="0" y="182"/>
                  </a:lnTo>
                  <a:lnTo>
                    <a:pt x="0" y="470"/>
                  </a:lnTo>
                  <a:lnTo>
                    <a:pt x="28" y="442"/>
                  </a:lnTo>
                  <a:lnTo>
                    <a:pt x="28" y="154"/>
                  </a:lnTo>
                  <a:close/>
                  <a:moveTo>
                    <a:pt x="183" y="0"/>
                  </a:moveTo>
                  <a:lnTo>
                    <a:pt x="162" y="21"/>
                  </a:lnTo>
                  <a:lnTo>
                    <a:pt x="344" y="126"/>
                  </a:lnTo>
                  <a:lnTo>
                    <a:pt x="365" y="105"/>
                  </a:lnTo>
                  <a:lnTo>
                    <a:pt x="320" y="81"/>
                  </a:lnTo>
                  <a:lnTo>
                    <a:pt x="183" y="0"/>
                  </a:lnTo>
                  <a:close/>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şļîdê">
              <a:extLst>
                <a:ext uri="{FF2B5EF4-FFF2-40B4-BE49-F238E27FC236}">
                  <a16:creationId xmlns:a16="http://schemas.microsoft.com/office/drawing/2014/main" xmlns="" id="{A3FCAAA4-335C-43E3-B6B7-20A976C89D28}"/>
                </a:ext>
              </a:extLst>
            </p:cNvPr>
            <p:cNvSpPr/>
            <p:nvPr/>
          </p:nvSpPr>
          <p:spPr bwMode="auto">
            <a:xfrm>
              <a:off x="5638800" y="1465263"/>
              <a:ext cx="579438" cy="746125"/>
            </a:xfrm>
            <a:custGeom>
              <a:avLst/>
              <a:gdLst>
                <a:gd name="T0" fmla="*/ 28 w 365"/>
                <a:gd name="T1" fmla="*/ 154 h 470"/>
                <a:gd name="T2" fmla="*/ 0 w 365"/>
                <a:gd name="T3" fmla="*/ 182 h 470"/>
                <a:gd name="T4" fmla="*/ 0 w 365"/>
                <a:gd name="T5" fmla="*/ 470 h 470"/>
                <a:gd name="T6" fmla="*/ 28 w 365"/>
                <a:gd name="T7" fmla="*/ 442 h 470"/>
                <a:gd name="T8" fmla="*/ 28 w 365"/>
                <a:gd name="T9" fmla="*/ 154 h 470"/>
                <a:gd name="T10" fmla="*/ 183 w 365"/>
                <a:gd name="T11" fmla="*/ 0 h 470"/>
                <a:gd name="T12" fmla="*/ 162 w 365"/>
                <a:gd name="T13" fmla="*/ 21 h 470"/>
                <a:gd name="T14" fmla="*/ 344 w 365"/>
                <a:gd name="T15" fmla="*/ 126 h 470"/>
                <a:gd name="T16" fmla="*/ 365 w 365"/>
                <a:gd name="T17" fmla="*/ 105 h 470"/>
                <a:gd name="T18" fmla="*/ 320 w 365"/>
                <a:gd name="T19" fmla="*/ 81 h 470"/>
                <a:gd name="T20" fmla="*/ 183 w 365"/>
                <a:gd name="T21"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5" h="470">
                  <a:moveTo>
                    <a:pt x="28" y="154"/>
                  </a:moveTo>
                  <a:lnTo>
                    <a:pt x="0" y="182"/>
                  </a:lnTo>
                  <a:lnTo>
                    <a:pt x="0" y="470"/>
                  </a:lnTo>
                  <a:lnTo>
                    <a:pt x="28" y="442"/>
                  </a:lnTo>
                  <a:lnTo>
                    <a:pt x="28" y="154"/>
                  </a:lnTo>
                  <a:moveTo>
                    <a:pt x="183" y="0"/>
                  </a:moveTo>
                  <a:lnTo>
                    <a:pt x="162" y="21"/>
                  </a:lnTo>
                  <a:lnTo>
                    <a:pt x="344" y="126"/>
                  </a:lnTo>
                  <a:lnTo>
                    <a:pt x="365" y="105"/>
                  </a:lnTo>
                  <a:lnTo>
                    <a:pt x="320" y="81"/>
                  </a:lnTo>
                  <a:lnTo>
                    <a:pt x="1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ṡ1îḍe">
              <a:extLst>
                <a:ext uri="{FF2B5EF4-FFF2-40B4-BE49-F238E27FC236}">
                  <a16:creationId xmlns:a16="http://schemas.microsoft.com/office/drawing/2014/main" xmlns="" id="{D2B7957B-10A6-434B-8F87-7FDADE069911}"/>
                </a:ext>
              </a:extLst>
            </p:cNvPr>
            <p:cNvSpPr/>
            <p:nvPr/>
          </p:nvSpPr>
          <p:spPr bwMode="auto">
            <a:xfrm>
              <a:off x="5683250" y="1498600"/>
              <a:ext cx="501650" cy="668338"/>
            </a:xfrm>
            <a:custGeom>
              <a:avLst/>
              <a:gdLst>
                <a:gd name="T0" fmla="*/ 134 w 316"/>
                <a:gd name="T1" fmla="*/ 0 h 421"/>
                <a:gd name="T2" fmla="*/ 0 w 316"/>
                <a:gd name="T3" fmla="*/ 133 h 421"/>
                <a:gd name="T4" fmla="*/ 0 w 316"/>
                <a:gd name="T5" fmla="*/ 421 h 421"/>
                <a:gd name="T6" fmla="*/ 316 w 316"/>
                <a:gd name="T7" fmla="*/ 105 h 421"/>
                <a:gd name="T8" fmla="*/ 134 w 316"/>
                <a:gd name="T9" fmla="*/ 0 h 421"/>
              </a:gdLst>
              <a:ahLst/>
              <a:cxnLst>
                <a:cxn ang="0">
                  <a:pos x="T0" y="T1"/>
                </a:cxn>
                <a:cxn ang="0">
                  <a:pos x="T2" y="T3"/>
                </a:cxn>
                <a:cxn ang="0">
                  <a:pos x="T4" y="T5"/>
                </a:cxn>
                <a:cxn ang="0">
                  <a:pos x="T6" y="T7"/>
                </a:cxn>
                <a:cxn ang="0">
                  <a:pos x="T8" y="T9"/>
                </a:cxn>
              </a:cxnLst>
              <a:rect l="0" t="0" r="r" b="b"/>
              <a:pathLst>
                <a:path w="316" h="421">
                  <a:moveTo>
                    <a:pt x="134" y="0"/>
                  </a:moveTo>
                  <a:lnTo>
                    <a:pt x="0" y="133"/>
                  </a:lnTo>
                  <a:lnTo>
                    <a:pt x="0" y="421"/>
                  </a:lnTo>
                  <a:lnTo>
                    <a:pt x="316" y="105"/>
                  </a:lnTo>
                  <a:lnTo>
                    <a:pt x="134" y="0"/>
                  </a:lnTo>
                  <a:close/>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şḷîdé">
              <a:extLst>
                <a:ext uri="{FF2B5EF4-FFF2-40B4-BE49-F238E27FC236}">
                  <a16:creationId xmlns:a16="http://schemas.microsoft.com/office/drawing/2014/main" xmlns="" id="{71EBE840-C1BC-4281-97F9-76E03A202E60}"/>
                </a:ext>
              </a:extLst>
            </p:cNvPr>
            <p:cNvSpPr/>
            <p:nvPr/>
          </p:nvSpPr>
          <p:spPr bwMode="auto">
            <a:xfrm>
              <a:off x="5683250" y="1498600"/>
              <a:ext cx="501650" cy="668338"/>
            </a:xfrm>
            <a:custGeom>
              <a:avLst/>
              <a:gdLst>
                <a:gd name="T0" fmla="*/ 134 w 316"/>
                <a:gd name="T1" fmla="*/ 0 h 421"/>
                <a:gd name="T2" fmla="*/ 0 w 316"/>
                <a:gd name="T3" fmla="*/ 133 h 421"/>
                <a:gd name="T4" fmla="*/ 0 w 316"/>
                <a:gd name="T5" fmla="*/ 421 h 421"/>
                <a:gd name="T6" fmla="*/ 316 w 316"/>
                <a:gd name="T7" fmla="*/ 105 h 421"/>
                <a:gd name="T8" fmla="*/ 134 w 316"/>
                <a:gd name="T9" fmla="*/ 0 h 421"/>
              </a:gdLst>
              <a:ahLst/>
              <a:cxnLst>
                <a:cxn ang="0">
                  <a:pos x="T0" y="T1"/>
                </a:cxn>
                <a:cxn ang="0">
                  <a:pos x="T2" y="T3"/>
                </a:cxn>
                <a:cxn ang="0">
                  <a:pos x="T4" y="T5"/>
                </a:cxn>
                <a:cxn ang="0">
                  <a:pos x="T6" y="T7"/>
                </a:cxn>
                <a:cxn ang="0">
                  <a:pos x="T8" y="T9"/>
                </a:cxn>
              </a:cxnLst>
              <a:rect l="0" t="0" r="r" b="b"/>
              <a:pathLst>
                <a:path w="316" h="421">
                  <a:moveTo>
                    <a:pt x="134" y="0"/>
                  </a:moveTo>
                  <a:lnTo>
                    <a:pt x="0" y="133"/>
                  </a:lnTo>
                  <a:lnTo>
                    <a:pt x="0" y="421"/>
                  </a:lnTo>
                  <a:lnTo>
                    <a:pt x="316" y="105"/>
                  </a:lnTo>
                  <a:lnTo>
                    <a:pt x="1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ṡľíḑé">
              <a:extLst>
                <a:ext uri="{FF2B5EF4-FFF2-40B4-BE49-F238E27FC236}">
                  <a16:creationId xmlns:a16="http://schemas.microsoft.com/office/drawing/2014/main" xmlns="" id="{A9BA67E4-56CB-4E5A-A704-2D5752EBA497}"/>
                </a:ext>
              </a:extLst>
            </p:cNvPr>
            <p:cNvSpPr/>
            <p:nvPr/>
          </p:nvSpPr>
          <p:spPr bwMode="auto">
            <a:xfrm>
              <a:off x="7031038" y="2105025"/>
              <a:ext cx="79375" cy="44450"/>
            </a:xfrm>
            <a:custGeom>
              <a:avLst/>
              <a:gdLst>
                <a:gd name="T0" fmla="*/ 0 w 50"/>
                <a:gd name="T1" fmla="*/ 0 h 28"/>
                <a:gd name="T2" fmla="*/ 50 w 50"/>
                <a:gd name="T3" fmla="*/ 28 h 28"/>
                <a:gd name="T4" fmla="*/ 50 w 50"/>
                <a:gd name="T5" fmla="*/ 28 h 28"/>
                <a:gd name="T6" fmla="*/ 0 w 50"/>
                <a:gd name="T7" fmla="*/ 0 h 28"/>
              </a:gdLst>
              <a:ahLst/>
              <a:cxnLst>
                <a:cxn ang="0">
                  <a:pos x="T0" y="T1"/>
                </a:cxn>
                <a:cxn ang="0">
                  <a:pos x="T2" y="T3"/>
                </a:cxn>
                <a:cxn ang="0">
                  <a:pos x="T4" y="T5"/>
                </a:cxn>
                <a:cxn ang="0">
                  <a:pos x="T6" y="T7"/>
                </a:cxn>
              </a:cxnLst>
              <a:rect l="0" t="0" r="r" b="b"/>
              <a:pathLst>
                <a:path w="50" h="28">
                  <a:moveTo>
                    <a:pt x="0" y="0"/>
                  </a:moveTo>
                  <a:lnTo>
                    <a:pt x="50" y="28"/>
                  </a:lnTo>
                  <a:lnTo>
                    <a:pt x="50" y="28"/>
                  </a:lnTo>
                  <a:lnTo>
                    <a:pt x="0" y="0"/>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š1iďê">
              <a:extLst>
                <a:ext uri="{FF2B5EF4-FFF2-40B4-BE49-F238E27FC236}">
                  <a16:creationId xmlns:a16="http://schemas.microsoft.com/office/drawing/2014/main" xmlns="" id="{2322686E-B9D5-4A65-8875-00DA4873230A}"/>
                </a:ext>
              </a:extLst>
            </p:cNvPr>
            <p:cNvSpPr/>
            <p:nvPr/>
          </p:nvSpPr>
          <p:spPr bwMode="auto">
            <a:xfrm>
              <a:off x="7031038" y="2105025"/>
              <a:ext cx="79375" cy="44450"/>
            </a:xfrm>
            <a:custGeom>
              <a:avLst/>
              <a:gdLst>
                <a:gd name="T0" fmla="*/ 0 w 50"/>
                <a:gd name="T1" fmla="*/ 0 h 28"/>
                <a:gd name="T2" fmla="*/ 50 w 50"/>
                <a:gd name="T3" fmla="*/ 28 h 28"/>
                <a:gd name="T4" fmla="*/ 50 w 50"/>
                <a:gd name="T5" fmla="*/ 28 h 28"/>
                <a:gd name="T6" fmla="*/ 0 w 50"/>
                <a:gd name="T7" fmla="*/ 0 h 28"/>
              </a:gdLst>
              <a:ahLst/>
              <a:cxnLst>
                <a:cxn ang="0">
                  <a:pos x="T0" y="T1"/>
                </a:cxn>
                <a:cxn ang="0">
                  <a:pos x="T2" y="T3"/>
                </a:cxn>
                <a:cxn ang="0">
                  <a:pos x="T4" y="T5"/>
                </a:cxn>
                <a:cxn ang="0">
                  <a:pos x="T6" y="T7"/>
                </a:cxn>
              </a:cxnLst>
              <a:rect l="0" t="0" r="r" b="b"/>
              <a:pathLst>
                <a:path w="50" h="28">
                  <a:moveTo>
                    <a:pt x="0" y="0"/>
                  </a:moveTo>
                  <a:lnTo>
                    <a:pt x="50" y="28"/>
                  </a:lnTo>
                  <a:lnTo>
                    <a:pt x="50"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ḷíḋe">
              <a:extLst>
                <a:ext uri="{FF2B5EF4-FFF2-40B4-BE49-F238E27FC236}">
                  <a16:creationId xmlns:a16="http://schemas.microsoft.com/office/drawing/2014/main" xmlns="" id="{91A4333B-9928-4924-B307-248F4C4DDE47}"/>
                </a:ext>
              </a:extLst>
            </p:cNvPr>
            <p:cNvSpPr/>
            <p:nvPr/>
          </p:nvSpPr>
          <p:spPr bwMode="auto">
            <a:xfrm>
              <a:off x="5638800" y="1787525"/>
              <a:ext cx="1471613" cy="1412875"/>
            </a:xfrm>
            <a:custGeom>
              <a:avLst/>
              <a:gdLst>
                <a:gd name="T0" fmla="*/ 8 w 264"/>
                <a:gd name="T1" fmla="*/ 146 h 254"/>
                <a:gd name="T2" fmla="*/ 0 w 264"/>
                <a:gd name="T3" fmla="*/ 154 h 254"/>
                <a:gd name="T4" fmla="*/ 0 w 264"/>
                <a:gd name="T5" fmla="*/ 189 h 254"/>
                <a:gd name="T6" fmla="*/ 17 w 264"/>
                <a:gd name="T7" fmla="*/ 221 h 254"/>
                <a:gd name="T8" fmla="*/ 74 w 264"/>
                <a:gd name="T9" fmla="*/ 254 h 254"/>
                <a:gd name="T10" fmla="*/ 80 w 264"/>
                <a:gd name="T11" fmla="*/ 249 h 254"/>
                <a:gd name="T12" fmla="*/ 24 w 264"/>
                <a:gd name="T13" fmla="*/ 216 h 254"/>
                <a:gd name="T14" fmla="*/ 8 w 264"/>
                <a:gd name="T15" fmla="*/ 185 h 254"/>
                <a:gd name="T16" fmla="*/ 8 w 264"/>
                <a:gd name="T17" fmla="*/ 146 h 254"/>
                <a:gd name="T18" fmla="*/ 153 w 264"/>
                <a:gd name="T19" fmla="*/ 0 h 254"/>
                <a:gd name="T20" fmla="*/ 147 w 264"/>
                <a:gd name="T21" fmla="*/ 6 h 254"/>
                <a:gd name="T22" fmla="*/ 258 w 264"/>
                <a:gd name="T23" fmla="*/ 70 h 254"/>
                <a:gd name="T24" fmla="*/ 264 w 264"/>
                <a:gd name="T25" fmla="*/ 65 h 254"/>
                <a:gd name="T26" fmla="*/ 250 w 264"/>
                <a:gd name="T27" fmla="*/ 57 h 254"/>
                <a:gd name="T28" fmla="*/ 153 w 264"/>
                <a:gd name="T29"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54">
                  <a:moveTo>
                    <a:pt x="8" y="146"/>
                  </a:moveTo>
                  <a:cubicBezTo>
                    <a:pt x="0" y="154"/>
                    <a:pt x="0" y="154"/>
                    <a:pt x="0" y="154"/>
                  </a:cubicBezTo>
                  <a:cubicBezTo>
                    <a:pt x="0" y="189"/>
                    <a:pt x="0" y="189"/>
                    <a:pt x="0" y="189"/>
                  </a:cubicBezTo>
                  <a:cubicBezTo>
                    <a:pt x="0" y="201"/>
                    <a:pt x="8" y="216"/>
                    <a:pt x="17" y="221"/>
                  </a:cubicBezTo>
                  <a:cubicBezTo>
                    <a:pt x="74" y="254"/>
                    <a:pt x="74" y="254"/>
                    <a:pt x="74" y="254"/>
                  </a:cubicBezTo>
                  <a:cubicBezTo>
                    <a:pt x="80" y="249"/>
                    <a:pt x="80" y="249"/>
                    <a:pt x="80" y="249"/>
                  </a:cubicBezTo>
                  <a:cubicBezTo>
                    <a:pt x="24" y="216"/>
                    <a:pt x="24" y="216"/>
                    <a:pt x="24" y="216"/>
                  </a:cubicBezTo>
                  <a:cubicBezTo>
                    <a:pt x="15" y="211"/>
                    <a:pt x="8" y="197"/>
                    <a:pt x="8" y="185"/>
                  </a:cubicBezTo>
                  <a:cubicBezTo>
                    <a:pt x="8" y="146"/>
                    <a:pt x="8" y="146"/>
                    <a:pt x="8" y="146"/>
                  </a:cubicBezTo>
                  <a:moveTo>
                    <a:pt x="153" y="0"/>
                  </a:moveTo>
                  <a:cubicBezTo>
                    <a:pt x="147" y="6"/>
                    <a:pt x="147" y="6"/>
                    <a:pt x="147" y="6"/>
                  </a:cubicBezTo>
                  <a:cubicBezTo>
                    <a:pt x="258" y="70"/>
                    <a:pt x="258" y="70"/>
                    <a:pt x="258" y="70"/>
                  </a:cubicBezTo>
                  <a:cubicBezTo>
                    <a:pt x="264" y="65"/>
                    <a:pt x="264" y="65"/>
                    <a:pt x="264" y="65"/>
                  </a:cubicBezTo>
                  <a:cubicBezTo>
                    <a:pt x="250" y="57"/>
                    <a:pt x="250" y="57"/>
                    <a:pt x="250" y="57"/>
                  </a:cubicBezTo>
                  <a:cubicBezTo>
                    <a:pt x="153" y="0"/>
                    <a:pt x="153" y="0"/>
                    <a:pt x="153" y="0"/>
                  </a:cubicBezTo>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ḻiḍé">
              <a:extLst>
                <a:ext uri="{FF2B5EF4-FFF2-40B4-BE49-F238E27FC236}">
                  <a16:creationId xmlns:a16="http://schemas.microsoft.com/office/drawing/2014/main" xmlns="" id="{5997492C-ADA8-4DD2-BD86-7F32361E6654}"/>
                </a:ext>
              </a:extLst>
            </p:cNvPr>
            <p:cNvSpPr/>
            <p:nvPr/>
          </p:nvSpPr>
          <p:spPr bwMode="auto">
            <a:xfrm>
              <a:off x="5683250" y="1820863"/>
              <a:ext cx="1393825" cy="1352550"/>
            </a:xfrm>
            <a:custGeom>
              <a:avLst/>
              <a:gdLst>
                <a:gd name="T0" fmla="*/ 122 w 250"/>
                <a:gd name="T1" fmla="*/ 85 h 243"/>
                <a:gd name="T2" fmla="*/ 95 w 250"/>
                <a:gd name="T3" fmla="*/ 120 h 243"/>
                <a:gd name="T4" fmla="*/ 126 w 250"/>
                <a:gd name="T5" fmla="*/ 189 h 243"/>
                <a:gd name="T6" fmla="*/ 182 w 250"/>
                <a:gd name="T7" fmla="*/ 133 h 243"/>
                <a:gd name="T8" fmla="*/ 144 w 250"/>
                <a:gd name="T9" fmla="*/ 91 h 243"/>
                <a:gd name="T10" fmla="*/ 122 w 250"/>
                <a:gd name="T11" fmla="*/ 85 h 243"/>
                <a:gd name="T12" fmla="*/ 59 w 250"/>
                <a:gd name="T13" fmla="*/ 80 h 243"/>
                <a:gd name="T14" fmla="*/ 0 w 250"/>
                <a:gd name="T15" fmla="*/ 140 h 243"/>
                <a:gd name="T16" fmla="*/ 0 w 250"/>
                <a:gd name="T17" fmla="*/ 179 h 243"/>
                <a:gd name="T18" fmla="*/ 16 w 250"/>
                <a:gd name="T19" fmla="*/ 210 h 243"/>
                <a:gd name="T20" fmla="*/ 72 w 250"/>
                <a:gd name="T21" fmla="*/ 243 h 243"/>
                <a:gd name="T22" fmla="*/ 103 w 250"/>
                <a:gd name="T23" fmla="*/ 212 h 243"/>
                <a:gd name="T24" fmla="*/ 89 w 250"/>
                <a:gd name="T25" fmla="*/ 193 h 243"/>
                <a:gd name="T26" fmla="*/ 98 w 250"/>
                <a:gd name="T27" fmla="*/ 186 h 243"/>
                <a:gd name="T28" fmla="*/ 85 w 250"/>
                <a:gd name="T29" fmla="*/ 163 h 243"/>
                <a:gd name="T30" fmla="*/ 74 w 250"/>
                <a:gd name="T31" fmla="*/ 166 h 243"/>
                <a:gd name="T32" fmla="*/ 60 w 250"/>
                <a:gd name="T33" fmla="*/ 124 h 243"/>
                <a:gd name="T34" fmla="*/ 74 w 250"/>
                <a:gd name="T35" fmla="*/ 128 h 243"/>
                <a:gd name="T36" fmla="*/ 71 w 250"/>
                <a:gd name="T37" fmla="*/ 106 h 243"/>
                <a:gd name="T38" fmla="*/ 58 w 250"/>
                <a:gd name="T39" fmla="*/ 98 h 243"/>
                <a:gd name="T40" fmla="*/ 58 w 250"/>
                <a:gd name="T41" fmla="*/ 98 h 243"/>
                <a:gd name="T42" fmla="*/ 59 w 250"/>
                <a:gd name="T43" fmla="*/ 80 h 243"/>
                <a:gd name="T44" fmla="*/ 81 w 250"/>
                <a:gd name="T45" fmla="*/ 59 h 243"/>
                <a:gd name="T46" fmla="*/ 69 w 250"/>
                <a:gd name="T47" fmla="*/ 70 h 243"/>
                <a:gd name="T48" fmla="*/ 76 w 250"/>
                <a:gd name="T49" fmla="*/ 78 h 243"/>
                <a:gd name="T50" fmla="*/ 85 w 250"/>
                <a:gd name="T51" fmla="*/ 64 h 243"/>
                <a:gd name="T52" fmla="*/ 81 w 250"/>
                <a:gd name="T53" fmla="*/ 59 h 243"/>
                <a:gd name="T54" fmla="*/ 139 w 250"/>
                <a:gd name="T55" fmla="*/ 0 h 243"/>
                <a:gd name="T56" fmla="*/ 99 w 250"/>
                <a:gd name="T57" fmla="*/ 40 h 243"/>
                <a:gd name="T58" fmla="*/ 105 w 250"/>
                <a:gd name="T59" fmla="*/ 54 h 243"/>
                <a:gd name="T60" fmla="*/ 112 w 250"/>
                <a:gd name="T61" fmla="*/ 53 h 243"/>
                <a:gd name="T62" fmla="*/ 122 w 250"/>
                <a:gd name="T63" fmla="*/ 54 h 243"/>
                <a:gd name="T64" fmla="*/ 117 w 250"/>
                <a:gd name="T65" fmla="*/ 37 h 243"/>
                <a:gd name="T66" fmla="*/ 149 w 250"/>
                <a:gd name="T67" fmla="*/ 51 h 243"/>
                <a:gd name="T68" fmla="*/ 149 w 250"/>
                <a:gd name="T69" fmla="*/ 66 h 243"/>
                <a:gd name="T70" fmla="*/ 167 w 250"/>
                <a:gd name="T71" fmla="*/ 80 h 243"/>
                <a:gd name="T72" fmla="*/ 171 w 250"/>
                <a:gd name="T73" fmla="*/ 68 h 243"/>
                <a:gd name="T74" fmla="*/ 199 w 250"/>
                <a:gd name="T75" fmla="*/ 102 h 243"/>
                <a:gd name="T76" fmla="*/ 191 w 250"/>
                <a:gd name="T77" fmla="*/ 109 h 243"/>
                <a:gd name="T78" fmla="*/ 196 w 250"/>
                <a:gd name="T79" fmla="*/ 119 h 243"/>
                <a:gd name="T80" fmla="*/ 250 w 250"/>
                <a:gd name="T81" fmla="*/ 64 h 243"/>
                <a:gd name="T82" fmla="*/ 139 w 250"/>
                <a:gd name="T83"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0" h="243">
                  <a:moveTo>
                    <a:pt x="122" y="85"/>
                  </a:moveTo>
                  <a:cubicBezTo>
                    <a:pt x="106" y="85"/>
                    <a:pt x="95" y="97"/>
                    <a:pt x="95" y="120"/>
                  </a:cubicBezTo>
                  <a:cubicBezTo>
                    <a:pt x="95" y="143"/>
                    <a:pt x="108" y="171"/>
                    <a:pt x="126" y="189"/>
                  </a:cubicBezTo>
                  <a:cubicBezTo>
                    <a:pt x="182" y="133"/>
                    <a:pt x="182" y="133"/>
                    <a:pt x="182" y="133"/>
                  </a:cubicBezTo>
                  <a:cubicBezTo>
                    <a:pt x="173" y="116"/>
                    <a:pt x="159" y="100"/>
                    <a:pt x="144" y="91"/>
                  </a:cubicBezTo>
                  <a:cubicBezTo>
                    <a:pt x="136" y="87"/>
                    <a:pt x="129" y="85"/>
                    <a:pt x="122" y="85"/>
                  </a:cubicBezTo>
                  <a:moveTo>
                    <a:pt x="59" y="80"/>
                  </a:moveTo>
                  <a:cubicBezTo>
                    <a:pt x="0" y="140"/>
                    <a:pt x="0" y="140"/>
                    <a:pt x="0" y="140"/>
                  </a:cubicBezTo>
                  <a:cubicBezTo>
                    <a:pt x="0" y="179"/>
                    <a:pt x="0" y="179"/>
                    <a:pt x="0" y="179"/>
                  </a:cubicBezTo>
                  <a:cubicBezTo>
                    <a:pt x="0" y="191"/>
                    <a:pt x="7" y="205"/>
                    <a:pt x="16" y="210"/>
                  </a:cubicBezTo>
                  <a:cubicBezTo>
                    <a:pt x="72" y="243"/>
                    <a:pt x="72" y="243"/>
                    <a:pt x="72" y="243"/>
                  </a:cubicBezTo>
                  <a:cubicBezTo>
                    <a:pt x="103" y="212"/>
                    <a:pt x="103" y="212"/>
                    <a:pt x="103" y="212"/>
                  </a:cubicBezTo>
                  <a:cubicBezTo>
                    <a:pt x="98" y="206"/>
                    <a:pt x="94" y="200"/>
                    <a:pt x="89" y="193"/>
                  </a:cubicBezTo>
                  <a:cubicBezTo>
                    <a:pt x="98" y="186"/>
                    <a:pt x="98" y="186"/>
                    <a:pt x="98" y="186"/>
                  </a:cubicBezTo>
                  <a:cubicBezTo>
                    <a:pt x="93" y="179"/>
                    <a:pt x="89" y="171"/>
                    <a:pt x="85" y="163"/>
                  </a:cubicBezTo>
                  <a:cubicBezTo>
                    <a:pt x="74" y="166"/>
                    <a:pt x="74" y="166"/>
                    <a:pt x="74" y="166"/>
                  </a:cubicBezTo>
                  <a:cubicBezTo>
                    <a:pt x="68" y="152"/>
                    <a:pt x="63" y="138"/>
                    <a:pt x="60" y="124"/>
                  </a:cubicBezTo>
                  <a:cubicBezTo>
                    <a:pt x="74" y="128"/>
                    <a:pt x="74" y="128"/>
                    <a:pt x="74" y="128"/>
                  </a:cubicBezTo>
                  <a:cubicBezTo>
                    <a:pt x="72" y="120"/>
                    <a:pt x="71" y="113"/>
                    <a:pt x="71" y="106"/>
                  </a:cubicBezTo>
                  <a:cubicBezTo>
                    <a:pt x="58" y="98"/>
                    <a:pt x="58" y="98"/>
                    <a:pt x="58" y="98"/>
                  </a:cubicBezTo>
                  <a:cubicBezTo>
                    <a:pt x="58" y="98"/>
                    <a:pt x="58" y="98"/>
                    <a:pt x="58" y="98"/>
                  </a:cubicBezTo>
                  <a:cubicBezTo>
                    <a:pt x="58" y="92"/>
                    <a:pt x="58" y="86"/>
                    <a:pt x="59" y="80"/>
                  </a:cubicBezTo>
                  <a:moveTo>
                    <a:pt x="81" y="59"/>
                  </a:moveTo>
                  <a:cubicBezTo>
                    <a:pt x="69" y="70"/>
                    <a:pt x="69" y="70"/>
                    <a:pt x="69" y="70"/>
                  </a:cubicBezTo>
                  <a:cubicBezTo>
                    <a:pt x="76" y="78"/>
                    <a:pt x="76" y="78"/>
                    <a:pt x="76" y="78"/>
                  </a:cubicBezTo>
                  <a:cubicBezTo>
                    <a:pt x="79" y="72"/>
                    <a:pt x="82" y="68"/>
                    <a:pt x="85" y="64"/>
                  </a:cubicBezTo>
                  <a:cubicBezTo>
                    <a:pt x="81" y="59"/>
                    <a:pt x="81" y="59"/>
                    <a:pt x="81" y="59"/>
                  </a:cubicBezTo>
                  <a:moveTo>
                    <a:pt x="139" y="0"/>
                  </a:moveTo>
                  <a:cubicBezTo>
                    <a:pt x="99" y="40"/>
                    <a:pt x="99" y="40"/>
                    <a:pt x="99" y="40"/>
                  </a:cubicBezTo>
                  <a:cubicBezTo>
                    <a:pt x="105" y="54"/>
                    <a:pt x="105" y="54"/>
                    <a:pt x="105" y="54"/>
                  </a:cubicBezTo>
                  <a:cubicBezTo>
                    <a:pt x="107" y="54"/>
                    <a:pt x="109" y="53"/>
                    <a:pt x="112" y="53"/>
                  </a:cubicBezTo>
                  <a:cubicBezTo>
                    <a:pt x="115" y="53"/>
                    <a:pt x="118" y="54"/>
                    <a:pt x="122" y="54"/>
                  </a:cubicBezTo>
                  <a:cubicBezTo>
                    <a:pt x="117" y="37"/>
                    <a:pt x="117" y="37"/>
                    <a:pt x="117" y="37"/>
                  </a:cubicBezTo>
                  <a:cubicBezTo>
                    <a:pt x="128" y="39"/>
                    <a:pt x="139" y="44"/>
                    <a:pt x="149" y="51"/>
                  </a:cubicBezTo>
                  <a:cubicBezTo>
                    <a:pt x="149" y="66"/>
                    <a:pt x="149" y="66"/>
                    <a:pt x="149" y="66"/>
                  </a:cubicBezTo>
                  <a:cubicBezTo>
                    <a:pt x="155" y="70"/>
                    <a:pt x="161" y="75"/>
                    <a:pt x="167" y="80"/>
                  </a:cubicBezTo>
                  <a:cubicBezTo>
                    <a:pt x="171" y="68"/>
                    <a:pt x="171" y="68"/>
                    <a:pt x="171" y="68"/>
                  </a:cubicBezTo>
                  <a:cubicBezTo>
                    <a:pt x="181" y="78"/>
                    <a:pt x="191" y="89"/>
                    <a:pt x="199" y="102"/>
                  </a:cubicBezTo>
                  <a:cubicBezTo>
                    <a:pt x="191" y="109"/>
                    <a:pt x="191" y="109"/>
                    <a:pt x="191" y="109"/>
                  </a:cubicBezTo>
                  <a:cubicBezTo>
                    <a:pt x="193" y="112"/>
                    <a:pt x="194" y="115"/>
                    <a:pt x="196" y="119"/>
                  </a:cubicBezTo>
                  <a:cubicBezTo>
                    <a:pt x="250" y="64"/>
                    <a:pt x="250" y="64"/>
                    <a:pt x="250" y="64"/>
                  </a:cubicBezTo>
                  <a:cubicBezTo>
                    <a:pt x="139" y="0"/>
                    <a:pt x="139" y="0"/>
                    <a:pt x="139"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śļîďé">
              <a:extLst>
                <a:ext uri="{FF2B5EF4-FFF2-40B4-BE49-F238E27FC236}">
                  <a16:creationId xmlns:a16="http://schemas.microsoft.com/office/drawing/2014/main" xmlns="" id="{04638CA6-D587-4E2E-93D7-5CF240FA08DE}"/>
                </a:ext>
              </a:extLst>
            </p:cNvPr>
            <p:cNvSpPr/>
            <p:nvPr/>
          </p:nvSpPr>
          <p:spPr bwMode="auto">
            <a:xfrm>
              <a:off x="6007100" y="2027238"/>
              <a:ext cx="785813" cy="973138"/>
            </a:xfrm>
            <a:custGeom>
              <a:avLst/>
              <a:gdLst>
                <a:gd name="T0" fmla="*/ 40 w 141"/>
                <a:gd name="T1" fmla="*/ 149 h 175"/>
                <a:gd name="T2" fmla="*/ 31 w 141"/>
                <a:gd name="T3" fmla="*/ 156 h 175"/>
                <a:gd name="T4" fmla="*/ 45 w 141"/>
                <a:gd name="T5" fmla="*/ 175 h 175"/>
                <a:gd name="T6" fmla="*/ 53 w 141"/>
                <a:gd name="T7" fmla="*/ 167 h 175"/>
                <a:gd name="T8" fmla="*/ 40 w 141"/>
                <a:gd name="T9" fmla="*/ 149 h 175"/>
                <a:gd name="T10" fmla="*/ 2 w 141"/>
                <a:gd name="T11" fmla="*/ 87 h 175"/>
                <a:gd name="T12" fmla="*/ 16 w 141"/>
                <a:gd name="T13" fmla="*/ 129 h 175"/>
                <a:gd name="T14" fmla="*/ 27 w 141"/>
                <a:gd name="T15" fmla="*/ 126 h 175"/>
                <a:gd name="T16" fmla="*/ 16 w 141"/>
                <a:gd name="T17" fmla="*/ 91 h 175"/>
                <a:gd name="T18" fmla="*/ 2 w 141"/>
                <a:gd name="T19" fmla="*/ 87 h 175"/>
                <a:gd name="T20" fmla="*/ 11 w 141"/>
                <a:gd name="T21" fmla="*/ 33 h 175"/>
                <a:gd name="T22" fmla="*/ 1 w 141"/>
                <a:gd name="T23" fmla="*/ 43 h 175"/>
                <a:gd name="T24" fmla="*/ 0 w 141"/>
                <a:gd name="T25" fmla="*/ 61 h 175"/>
                <a:gd name="T26" fmla="*/ 0 w 141"/>
                <a:gd name="T27" fmla="*/ 61 h 175"/>
                <a:gd name="T28" fmla="*/ 13 w 141"/>
                <a:gd name="T29" fmla="*/ 69 h 175"/>
                <a:gd name="T30" fmla="*/ 13 w 141"/>
                <a:gd name="T31" fmla="*/ 69 h 175"/>
                <a:gd name="T32" fmla="*/ 18 w 141"/>
                <a:gd name="T33" fmla="*/ 41 h 175"/>
                <a:gd name="T34" fmla="*/ 11 w 141"/>
                <a:gd name="T35" fmla="*/ 33 h 175"/>
                <a:gd name="T36" fmla="*/ 113 w 141"/>
                <a:gd name="T37" fmla="*/ 31 h 175"/>
                <a:gd name="T38" fmla="*/ 109 w 141"/>
                <a:gd name="T39" fmla="*/ 43 h 175"/>
                <a:gd name="T40" fmla="*/ 133 w 141"/>
                <a:gd name="T41" fmla="*/ 72 h 175"/>
                <a:gd name="T42" fmla="*/ 141 w 141"/>
                <a:gd name="T43" fmla="*/ 65 h 175"/>
                <a:gd name="T44" fmla="*/ 113 w 141"/>
                <a:gd name="T45" fmla="*/ 31 h 175"/>
                <a:gd name="T46" fmla="*/ 41 w 141"/>
                <a:gd name="T47" fmla="*/ 3 h 175"/>
                <a:gd name="T48" fmla="*/ 23 w 141"/>
                <a:gd name="T49" fmla="*/ 22 h 175"/>
                <a:gd name="T50" fmla="*/ 27 w 141"/>
                <a:gd name="T51" fmla="*/ 27 h 175"/>
                <a:gd name="T52" fmla="*/ 47 w 141"/>
                <a:gd name="T53" fmla="*/ 17 h 175"/>
                <a:gd name="T54" fmla="*/ 41 w 141"/>
                <a:gd name="T55" fmla="*/ 3 h 175"/>
                <a:gd name="T56" fmla="*/ 59 w 141"/>
                <a:gd name="T57" fmla="*/ 0 h 175"/>
                <a:gd name="T58" fmla="*/ 64 w 141"/>
                <a:gd name="T59" fmla="*/ 17 h 175"/>
                <a:gd name="T60" fmla="*/ 86 w 141"/>
                <a:gd name="T61" fmla="*/ 26 h 175"/>
                <a:gd name="T62" fmla="*/ 91 w 141"/>
                <a:gd name="T63" fmla="*/ 29 h 175"/>
                <a:gd name="T64" fmla="*/ 91 w 141"/>
                <a:gd name="T65" fmla="*/ 14 h 175"/>
                <a:gd name="T66" fmla="*/ 59 w 141"/>
                <a:gd name="T6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75">
                  <a:moveTo>
                    <a:pt x="40" y="149"/>
                  </a:moveTo>
                  <a:cubicBezTo>
                    <a:pt x="31" y="156"/>
                    <a:pt x="31" y="156"/>
                    <a:pt x="31" y="156"/>
                  </a:cubicBezTo>
                  <a:cubicBezTo>
                    <a:pt x="36" y="163"/>
                    <a:pt x="40" y="169"/>
                    <a:pt x="45" y="175"/>
                  </a:cubicBezTo>
                  <a:cubicBezTo>
                    <a:pt x="53" y="167"/>
                    <a:pt x="53" y="167"/>
                    <a:pt x="53" y="167"/>
                  </a:cubicBezTo>
                  <a:cubicBezTo>
                    <a:pt x="48" y="161"/>
                    <a:pt x="44" y="155"/>
                    <a:pt x="40" y="149"/>
                  </a:cubicBezTo>
                  <a:moveTo>
                    <a:pt x="2" y="87"/>
                  </a:moveTo>
                  <a:cubicBezTo>
                    <a:pt x="5" y="101"/>
                    <a:pt x="10" y="115"/>
                    <a:pt x="16" y="129"/>
                  </a:cubicBezTo>
                  <a:cubicBezTo>
                    <a:pt x="27" y="126"/>
                    <a:pt x="27" y="126"/>
                    <a:pt x="27" y="126"/>
                  </a:cubicBezTo>
                  <a:cubicBezTo>
                    <a:pt x="22" y="115"/>
                    <a:pt x="18" y="103"/>
                    <a:pt x="16" y="91"/>
                  </a:cubicBezTo>
                  <a:cubicBezTo>
                    <a:pt x="2" y="87"/>
                    <a:pt x="2" y="87"/>
                    <a:pt x="2" y="87"/>
                  </a:cubicBezTo>
                  <a:moveTo>
                    <a:pt x="11" y="33"/>
                  </a:moveTo>
                  <a:cubicBezTo>
                    <a:pt x="1" y="43"/>
                    <a:pt x="1" y="43"/>
                    <a:pt x="1" y="43"/>
                  </a:cubicBezTo>
                  <a:cubicBezTo>
                    <a:pt x="0" y="49"/>
                    <a:pt x="0" y="55"/>
                    <a:pt x="0" y="61"/>
                  </a:cubicBezTo>
                  <a:cubicBezTo>
                    <a:pt x="0" y="61"/>
                    <a:pt x="0" y="61"/>
                    <a:pt x="0" y="61"/>
                  </a:cubicBezTo>
                  <a:cubicBezTo>
                    <a:pt x="13" y="69"/>
                    <a:pt x="13" y="69"/>
                    <a:pt x="13" y="69"/>
                  </a:cubicBezTo>
                  <a:cubicBezTo>
                    <a:pt x="13" y="69"/>
                    <a:pt x="13" y="69"/>
                    <a:pt x="13" y="69"/>
                  </a:cubicBezTo>
                  <a:cubicBezTo>
                    <a:pt x="13" y="58"/>
                    <a:pt x="15" y="48"/>
                    <a:pt x="18" y="41"/>
                  </a:cubicBezTo>
                  <a:cubicBezTo>
                    <a:pt x="11" y="33"/>
                    <a:pt x="11" y="33"/>
                    <a:pt x="11" y="33"/>
                  </a:cubicBezTo>
                  <a:moveTo>
                    <a:pt x="113" y="31"/>
                  </a:moveTo>
                  <a:cubicBezTo>
                    <a:pt x="109" y="43"/>
                    <a:pt x="109" y="43"/>
                    <a:pt x="109" y="43"/>
                  </a:cubicBezTo>
                  <a:cubicBezTo>
                    <a:pt x="118" y="52"/>
                    <a:pt x="126" y="62"/>
                    <a:pt x="133" y="72"/>
                  </a:cubicBezTo>
                  <a:cubicBezTo>
                    <a:pt x="141" y="65"/>
                    <a:pt x="141" y="65"/>
                    <a:pt x="141" y="65"/>
                  </a:cubicBezTo>
                  <a:cubicBezTo>
                    <a:pt x="133" y="52"/>
                    <a:pt x="123" y="41"/>
                    <a:pt x="113" y="31"/>
                  </a:cubicBezTo>
                  <a:moveTo>
                    <a:pt x="41" y="3"/>
                  </a:moveTo>
                  <a:cubicBezTo>
                    <a:pt x="23" y="22"/>
                    <a:pt x="23" y="22"/>
                    <a:pt x="23" y="22"/>
                  </a:cubicBezTo>
                  <a:cubicBezTo>
                    <a:pt x="27" y="27"/>
                    <a:pt x="27" y="27"/>
                    <a:pt x="27" y="27"/>
                  </a:cubicBezTo>
                  <a:cubicBezTo>
                    <a:pt x="32" y="22"/>
                    <a:pt x="39" y="18"/>
                    <a:pt x="47" y="17"/>
                  </a:cubicBezTo>
                  <a:cubicBezTo>
                    <a:pt x="41" y="3"/>
                    <a:pt x="41" y="3"/>
                    <a:pt x="41" y="3"/>
                  </a:cubicBezTo>
                  <a:moveTo>
                    <a:pt x="59" y="0"/>
                  </a:moveTo>
                  <a:cubicBezTo>
                    <a:pt x="64" y="17"/>
                    <a:pt x="64" y="17"/>
                    <a:pt x="64" y="17"/>
                  </a:cubicBezTo>
                  <a:cubicBezTo>
                    <a:pt x="71" y="19"/>
                    <a:pt x="78" y="22"/>
                    <a:pt x="86" y="26"/>
                  </a:cubicBezTo>
                  <a:cubicBezTo>
                    <a:pt x="88" y="27"/>
                    <a:pt x="89" y="28"/>
                    <a:pt x="91" y="29"/>
                  </a:cubicBezTo>
                  <a:cubicBezTo>
                    <a:pt x="91" y="14"/>
                    <a:pt x="91" y="14"/>
                    <a:pt x="91" y="14"/>
                  </a:cubicBezTo>
                  <a:cubicBezTo>
                    <a:pt x="81" y="7"/>
                    <a:pt x="70" y="2"/>
                    <a:pt x="59"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ṥľïḋè">
              <a:extLst>
                <a:ext uri="{FF2B5EF4-FFF2-40B4-BE49-F238E27FC236}">
                  <a16:creationId xmlns:a16="http://schemas.microsoft.com/office/drawing/2014/main" xmlns="" id="{44687772-4C9D-4AED-A2EE-3D9A2B19DE8F}"/>
                </a:ext>
              </a:extLst>
            </p:cNvPr>
            <p:cNvSpPr/>
            <p:nvPr/>
          </p:nvSpPr>
          <p:spPr bwMode="auto">
            <a:xfrm>
              <a:off x="6078538" y="2116138"/>
              <a:ext cx="696913" cy="839788"/>
            </a:xfrm>
            <a:custGeom>
              <a:avLst/>
              <a:gdLst>
                <a:gd name="T0" fmla="*/ 41 w 125"/>
                <a:gd name="T1" fmla="*/ 0 h 151"/>
                <a:gd name="T2" fmla="*/ 34 w 125"/>
                <a:gd name="T3" fmla="*/ 1 h 151"/>
                <a:gd name="T4" fmla="*/ 14 w 125"/>
                <a:gd name="T5" fmla="*/ 11 h 151"/>
                <a:gd name="T6" fmla="*/ 5 w 125"/>
                <a:gd name="T7" fmla="*/ 25 h 151"/>
                <a:gd name="T8" fmla="*/ 0 w 125"/>
                <a:gd name="T9" fmla="*/ 53 h 151"/>
                <a:gd name="T10" fmla="*/ 0 w 125"/>
                <a:gd name="T11" fmla="*/ 53 h 151"/>
                <a:gd name="T12" fmla="*/ 3 w 125"/>
                <a:gd name="T13" fmla="*/ 75 h 151"/>
                <a:gd name="T14" fmla="*/ 14 w 125"/>
                <a:gd name="T15" fmla="*/ 110 h 151"/>
                <a:gd name="T16" fmla="*/ 27 w 125"/>
                <a:gd name="T17" fmla="*/ 133 h 151"/>
                <a:gd name="T18" fmla="*/ 40 w 125"/>
                <a:gd name="T19" fmla="*/ 151 h 151"/>
                <a:gd name="T20" fmla="*/ 55 w 125"/>
                <a:gd name="T21" fmla="*/ 136 h 151"/>
                <a:gd name="T22" fmla="*/ 24 w 125"/>
                <a:gd name="T23" fmla="*/ 67 h 151"/>
                <a:gd name="T24" fmla="*/ 51 w 125"/>
                <a:gd name="T25" fmla="*/ 32 h 151"/>
                <a:gd name="T26" fmla="*/ 73 w 125"/>
                <a:gd name="T27" fmla="*/ 38 h 151"/>
                <a:gd name="T28" fmla="*/ 111 w 125"/>
                <a:gd name="T29" fmla="*/ 80 h 151"/>
                <a:gd name="T30" fmla="*/ 125 w 125"/>
                <a:gd name="T31" fmla="*/ 66 h 151"/>
                <a:gd name="T32" fmla="*/ 120 w 125"/>
                <a:gd name="T33" fmla="*/ 56 h 151"/>
                <a:gd name="T34" fmla="*/ 96 w 125"/>
                <a:gd name="T35" fmla="*/ 27 h 151"/>
                <a:gd name="T36" fmla="*/ 78 w 125"/>
                <a:gd name="T37" fmla="*/ 13 h 151"/>
                <a:gd name="T38" fmla="*/ 73 w 125"/>
                <a:gd name="T39" fmla="*/ 10 h 151"/>
                <a:gd name="T40" fmla="*/ 51 w 125"/>
                <a:gd name="T41" fmla="*/ 1 h 151"/>
                <a:gd name="T42" fmla="*/ 41 w 125"/>
                <a:gd name="T4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51">
                  <a:moveTo>
                    <a:pt x="41" y="0"/>
                  </a:moveTo>
                  <a:cubicBezTo>
                    <a:pt x="38" y="0"/>
                    <a:pt x="36" y="1"/>
                    <a:pt x="34" y="1"/>
                  </a:cubicBezTo>
                  <a:cubicBezTo>
                    <a:pt x="26" y="2"/>
                    <a:pt x="19" y="6"/>
                    <a:pt x="14" y="11"/>
                  </a:cubicBezTo>
                  <a:cubicBezTo>
                    <a:pt x="11" y="15"/>
                    <a:pt x="8" y="19"/>
                    <a:pt x="5" y="25"/>
                  </a:cubicBezTo>
                  <a:cubicBezTo>
                    <a:pt x="2" y="32"/>
                    <a:pt x="0" y="42"/>
                    <a:pt x="0" y="53"/>
                  </a:cubicBezTo>
                  <a:cubicBezTo>
                    <a:pt x="0" y="53"/>
                    <a:pt x="0" y="53"/>
                    <a:pt x="0" y="53"/>
                  </a:cubicBezTo>
                  <a:cubicBezTo>
                    <a:pt x="0" y="60"/>
                    <a:pt x="1" y="67"/>
                    <a:pt x="3" y="75"/>
                  </a:cubicBezTo>
                  <a:cubicBezTo>
                    <a:pt x="5" y="87"/>
                    <a:pt x="9" y="99"/>
                    <a:pt x="14" y="110"/>
                  </a:cubicBezTo>
                  <a:cubicBezTo>
                    <a:pt x="18" y="118"/>
                    <a:pt x="22" y="126"/>
                    <a:pt x="27" y="133"/>
                  </a:cubicBezTo>
                  <a:cubicBezTo>
                    <a:pt x="31" y="139"/>
                    <a:pt x="35" y="145"/>
                    <a:pt x="40" y="151"/>
                  </a:cubicBezTo>
                  <a:cubicBezTo>
                    <a:pt x="55" y="136"/>
                    <a:pt x="55" y="136"/>
                    <a:pt x="55" y="136"/>
                  </a:cubicBezTo>
                  <a:cubicBezTo>
                    <a:pt x="37" y="118"/>
                    <a:pt x="24" y="90"/>
                    <a:pt x="24" y="67"/>
                  </a:cubicBezTo>
                  <a:cubicBezTo>
                    <a:pt x="24" y="44"/>
                    <a:pt x="35" y="32"/>
                    <a:pt x="51" y="32"/>
                  </a:cubicBezTo>
                  <a:cubicBezTo>
                    <a:pt x="58" y="32"/>
                    <a:pt x="65" y="34"/>
                    <a:pt x="73" y="38"/>
                  </a:cubicBezTo>
                  <a:cubicBezTo>
                    <a:pt x="88" y="47"/>
                    <a:pt x="102" y="63"/>
                    <a:pt x="111" y="80"/>
                  </a:cubicBezTo>
                  <a:cubicBezTo>
                    <a:pt x="125" y="66"/>
                    <a:pt x="125" y="66"/>
                    <a:pt x="125" y="66"/>
                  </a:cubicBezTo>
                  <a:cubicBezTo>
                    <a:pt x="123" y="62"/>
                    <a:pt x="122" y="59"/>
                    <a:pt x="120" y="56"/>
                  </a:cubicBezTo>
                  <a:cubicBezTo>
                    <a:pt x="113" y="46"/>
                    <a:pt x="105" y="36"/>
                    <a:pt x="96" y="27"/>
                  </a:cubicBezTo>
                  <a:cubicBezTo>
                    <a:pt x="90" y="22"/>
                    <a:pt x="84" y="17"/>
                    <a:pt x="78" y="13"/>
                  </a:cubicBezTo>
                  <a:cubicBezTo>
                    <a:pt x="76" y="12"/>
                    <a:pt x="75" y="11"/>
                    <a:pt x="73" y="10"/>
                  </a:cubicBezTo>
                  <a:cubicBezTo>
                    <a:pt x="65" y="6"/>
                    <a:pt x="58" y="3"/>
                    <a:pt x="51" y="1"/>
                  </a:cubicBezTo>
                  <a:cubicBezTo>
                    <a:pt x="47" y="1"/>
                    <a:pt x="44" y="0"/>
                    <a:pt x="4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Sľïḍè">
              <a:extLst>
                <a:ext uri="{FF2B5EF4-FFF2-40B4-BE49-F238E27FC236}">
                  <a16:creationId xmlns:a16="http://schemas.microsoft.com/office/drawing/2014/main" xmlns="" id="{42E1C280-91E3-4C3B-8D93-3B421E0E4C69}"/>
                </a:ext>
              </a:extLst>
            </p:cNvPr>
            <p:cNvSpPr/>
            <p:nvPr/>
          </p:nvSpPr>
          <p:spPr bwMode="auto">
            <a:xfrm>
              <a:off x="6324600" y="2305050"/>
              <a:ext cx="1196975" cy="1135063"/>
            </a:xfrm>
            <a:custGeom>
              <a:avLst/>
              <a:gdLst>
                <a:gd name="T0" fmla="*/ 6 w 215"/>
                <a:gd name="T1" fmla="*/ 184 h 204"/>
                <a:gd name="T2" fmla="*/ 0 w 215"/>
                <a:gd name="T3" fmla="*/ 190 h 204"/>
                <a:gd name="T4" fmla="*/ 25 w 215"/>
                <a:gd name="T5" fmla="*/ 204 h 204"/>
                <a:gd name="T6" fmla="*/ 31 w 215"/>
                <a:gd name="T7" fmla="*/ 198 h 204"/>
                <a:gd name="T8" fmla="*/ 6 w 215"/>
                <a:gd name="T9" fmla="*/ 184 h 204"/>
                <a:gd name="T10" fmla="*/ 190 w 215"/>
                <a:gd name="T11" fmla="*/ 0 h 204"/>
                <a:gd name="T12" fmla="*/ 184 w 215"/>
                <a:gd name="T13" fmla="*/ 6 h 204"/>
                <a:gd name="T14" fmla="*/ 209 w 215"/>
                <a:gd name="T15" fmla="*/ 20 h 204"/>
                <a:gd name="T16" fmla="*/ 215 w 215"/>
                <a:gd name="T17" fmla="*/ 14 h 204"/>
                <a:gd name="T18" fmla="*/ 190 w 215"/>
                <a:gd name="T1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204">
                  <a:moveTo>
                    <a:pt x="6" y="184"/>
                  </a:moveTo>
                  <a:cubicBezTo>
                    <a:pt x="0" y="190"/>
                    <a:pt x="0" y="190"/>
                    <a:pt x="0" y="190"/>
                  </a:cubicBezTo>
                  <a:cubicBezTo>
                    <a:pt x="25" y="204"/>
                    <a:pt x="25" y="204"/>
                    <a:pt x="25" y="204"/>
                  </a:cubicBezTo>
                  <a:cubicBezTo>
                    <a:pt x="27" y="202"/>
                    <a:pt x="29" y="200"/>
                    <a:pt x="31" y="198"/>
                  </a:cubicBezTo>
                  <a:cubicBezTo>
                    <a:pt x="6" y="184"/>
                    <a:pt x="6" y="184"/>
                    <a:pt x="6" y="184"/>
                  </a:cubicBezTo>
                  <a:moveTo>
                    <a:pt x="190" y="0"/>
                  </a:moveTo>
                  <a:cubicBezTo>
                    <a:pt x="184" y="6"/>
                    <a:pt x="184" y="6"/>
                    <a:pt x="184" y="6"/>
                  </a:cubicBezTo>
                  <a:cubicBezTo>
                    <a:pt x="209" y="20"/>
                    <a:pt x="209" y="20"/>
                    <a:pt x="209" y="20"/>
                  </a:cubicBezTo>
                  <a:cubicBezTo>
                    <a:pt x="211" y="18"/>
                    <a:pt x="213" y="16"/>
                    <a:pt x="215" y="14"/>
                  </a:cubicBezTo>
                  <a:cubicBezTo>
                    <a:pt x="190" y="0"/>
                    <a:pt x="190" y="0"/>
                    <a:pt x="190" y="0"/>
                  </a:cubicBezTo>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ṩľiḍè">
              <a:extLst>
                <a:ext uri="{FF2B5EF4-FFF2-40B4-BE49-F238E27FC236}">
                  <a16:creationId xmlns:a16="http://schemas.microsoft.com/office/drawing/2014/main" xmlns="" id="{733A3716-3A12-47D9-B768-808E36738F87}"/>
                </a:ext>
              </a:extLst>
            </p:cNvPr>
            <p:cNvSpPr/>
            <p:nvPr/>
          </p:nvSpPr>
          <p:spPr bwMode="auto">
            <a:xfrm>
              <a:off x="6357938" y="2338388"/>
              <a:ext cx="1130300" cy="1068388"/>
            </a:xfrm>
            <a:custGeom>
              <a:avLst/>
              <a:gdLst>
                <a:gd name="T0" fmla="*/ 46 w 203"/>
                <a:gd name="T1" fmla="*/ 148 h 192"/>
                <a:gd name="T2" fmla="*/ 50 w 203"/>
                <a:gd name="T3" fmla="*/ 165 h 192"/>
                <a:gd name="T4" fmla="*/ 23 w 203"/>
                <a:gd name="T5" fmla="*/ 155 h 192"/>
                <a:gd name="T6" fmla="*/ 0 w 203"/>
                <a:gd name="T7" fmla="*/ 178 h 192"/>
                <a:gd name="T8" fmla="*/ 25 w 203"/>
                <a:gd name="T9" fmla="*/ 192 h 192"/>
                <a:gd name="T10" fmla="*/ 64 w 203"/>
                <a:gd name="T11" fmla="*/ 153 h 192"/>
                <a:gd name="T12" fmla="*/ 62 w 203"/>
                <a:gd name="T13" fmla="*/ 149 h 192"/>
                <a:gd name="T14" fmla="*/ 56 w 203"/>
                <a:gd name="T15" fmla="*/ 149 h 192"/>
                <a:gd name="T16" fmla="*/ 46 w 203"/>
                <a:gd name="T17" fmla="*/ 148 h 192"/>
                <a:gd name="T18" fmla="*/ 91 w 203"/>
                <a:gd name="T19" fmla="*/ 125 h 192"/>
                <a:gd name="T20" fmla="*/ 91 w 203"/>
                <a:gd name="T21" fmla="*/ 126 h 192"/>
                <a:gd name="T22" fmla="*/ 91 w 203"/>
                <a:gd name="T23" fmla="*/ 125 h 192"/>
                <a:gd name="T24" fmla="*/ 91 w 203"/>
                <a:gd name="T25" fmla="*/ 125 h 192"/>
                <a:gd name="T26" fmla="*/ 178 w 203"/>
                <a:gd name="T27" fmla="*/ 0 h 192"/>
                <a:gd name="T28" fmla="*/ 106 w 203"/>
                <a:gd name="T29" fmla="*/ 72 h 192"/>
                <a:gd name="T30" fmla="*/ 107 w 203"/>
                <a:gd name="T31" fmla="*/ 78 h 192"/>
                <a:gd name="T32" fmla="*/ 102 w 203"/>
                <a:gd name="T33" fmla="*/ 76 h 192"/>
                <a:gd name="T34" fmla="*/ 95 w 203"/>
                <a:gd name="T35" fmla="*/ 83 h 192"/>
                <a:gd name="T36" fmla="*/ 96 w 203"/>
                <a:gd name="T37" fmla="*/ 97 h 192"/>
                <a:gd name="T38" fmla="*/ 110 w 203"/>
                <a:gd name="T39" fmla="*/ 105 h 192"/>
                <a:gd name="T40" fmla="*/ 110 w 203"/>
                <a:gd name="T41" fmla="*/ 105 h 192"/>
                <a:gd name="T42" fmla="*/ 110 w 203"/>
                <a:gd name="T43" fmla="*/ 107 h 192"/>
                <a:gd name="T44" fmla="*/ 116 w 203"/>
                <a:gd name="T45" fmla="*/ 100 h 192"/>
                <a:gd name="T46" fmla="*/ 109 w 203"/>
                <a:gd name="T47" fmla="*/ 96 h 192"/>
                <a:gd name="T48" fmla="*/ 109 w 203"/>
                <a:gd name="T49" fmla="*/ 96 h 192"/>
                <a:gd name="T50" fmla="*/ 114 w 203"/>
                <a:gd name="T51" fmla="*/ 70 h 192"/>
                <a:gd name="T52" fmla="*/ 124 w 203"/>
                <a:gd name="T53" fmla="*/ 80 h 192"/>
                <a:gd name="T54" fmla="*/ 131 w 203"/>
                <a:gd name="T55" fmla="*/ 70 h 192"/>
                <a:gd name="T56" fmla="*/ 122 w 203"/>
                <a:gd name="T57" fmla="*/ 58 h 192"/>
                <a:gd name="T58" fmla="*/ 141 w 203"/>
                <a:gd name="T59" fmla="*/ 48 h 192"/>
                <a:gd name="T60" fmla="*/ 146 w 203"/>
                <a:gd name="T61" fmla="*/ 62 h 192"/>
                <a:gd name="T62" fmla="*/ 152 w 203"/>
                <a:gd name="T63" fmla="*/ 61 h 192"/>
                <a:gd name="T64" fmla="*/ 155 w 203"/>
                <a:gd name="T65" fmla="*/ 61 h 192"/>
                <a:gd name="T66" fmla="*/ 158 w 203"/>
                <a:gd name="T67" fmla="*/ 58 h 192"/>
                <a:gd name="T68" fmla="*/ 156 w 203"/>
                <a:gd name="T69" fmla="*/ 48 h 192"/>
                <a:gd name="T70" fmla="*/ 165 w 203"/>
                <a:gd name="T71" fmla="*/ 51 h 192"/>
                <a:gd name="T72" fmla="*/ 203 w 203"/>
                <a:gd name="T73" fmla="*/ 14 h 192"/>
                <a:gd name="T74" fmla="*/ 178 w 203"/>
                <a:gd name="T7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3" h="192">
                  <a:moveTo>
                    <a:pt x="46" y="148"/>
                  </a:moveTo>
                  <a:cubicBezTo>
                    <a:pt x="50" y="165"/>
                    <a:pt x="50" y="165"/>
                    <a:pt x="50" y="165"/>
                  </a:cubicBezTo>
                  <a:cubicBezTo>
                    <a:pt x="41" y="164"/>
                    <a:pt x="33" y="160"/>
                    <a:pt x="23" y="155"/>
                  </a:cubicBezTo>
                  <a:cubicBezTo>
                    <a:pt x="0" y="178"/>
                    <a:pt x="0" y="178"/>
                    <a:pt x="0" y="178"/>
                  </a:cubicBezTo>
                  <a:cubicBezTo>
                    <a:pt x="25" y="192"/>
                    <a:pt x="25" y="192"/>
                    <a:pt x="25" y="192"/>
                  </a:cubicBezTo>
                  <a:cubicBezTo>
                    <a:pt x="38" y="179"/>
                    <a:pt x="51" y="166"/>
                    <a:pt x="64" y="153"/>
                  </a:cubicBezTo>
                  <a:cubicBezTo>
                    <a:pt x="62" y="149"/>
                    <a:pt x="62" y="149"/>
                    <a:pt x="62" y="149"/>
                  </a:cubicBezTo>
                  <a:cubicBezTo>
                    <a:pt x="60" y="149"/>
                    <a:pt x="58" y="149"/>
                    <a:pt x="56" y="149"/>
                  </a:cubicBezTo>
                  <a:cubicBezTo>
                    <a:pt x="53" y="149"/>
                    <a:pt x="49" y="149"/>
                    <a:pt x="46" y="148"/>
                  </a:cubicBezTo>
                  <a:moveTo>
                    <a:pt x="91" y="125"/>
                  </a:moveTo>
                  <a:cubicBezTo>
                    <a:pt x="91" y="125"/>
                    <a:pt x="91" y="126"/>
                    <a:pt x="91" y="126"/>
                  </a:cubicBezTo>
                  <a:cubicBezTo>
                    <a:pt x="91" y="126"/>
                    <a:pt x="91" y="125"/>
                    <a:pt x="91" y="125"/>
                  </a:cubicBezTo>
                  <a:cubicBezTo>
                    <a:pt x="91" y="125"/>
                    <a:pt x="91" y="125"/>
                    <a:pt x="91" y="125"/>
                  </a:cubicBezTo>
                  <a:moveTo>
                    <a:pt x="178" y="0"/>
                  </a:moveTo>
                  <a:cubicBezTo>
                    <a:pt x="106" y="72"/>
                    <a:pt x="106" y="72"/>
                    <a:pt x="106" y="72"/>
                  </a:cubicBezTo>
                  <a:cubicBezTo>
                    <a:pt x="106" y="74"/>
                    <a:pt x="107" y="76"/>
                    <a:pt x="107" y="78"/>
                  </a:cubicBezTo>
                  <a:cubicBezTo>
                    <a:pt x="102" y="76"/>
                    <a:pt x="102" y="76"/>
                    <a:pt x="102" y="76"/>
                  </a:cubicBezTo>
                  <a:cubicBezTo>
                    <a:pt x="95" y="83"/>
                    <a:pt x="95" y="83"/>
                    <a:pt x="95" y="83"/>
                  </a:cubicBezTo>
                  <a:cubicBezTo>
                    <a:pt x="96" y="88"/>
                    <a:pt x="96" y="92"/>
                    <a:pt x="96" y="97"/>
                  </a:cubicBezTo>
                  <a:cubicBezTo>
                    <a:pt x="110" y="105"/>
                    <a:pt x="110" y="105"/>
                    <a:pt x="110" y="105"/>
                  </a:cubicBezTo>
                  <a:cubicBezTo>
                    <a:pt x="110" y="105"/>
                    <a:pt x="110" y="105"/>
                    <a:pt x="110" y="105"/>
                  </a:cubicBezTo>
                  <a:cubicBezTo>
                    <a:pt x="110" y="105"/>
                    <a:pt x="110" y="106"/>
                    <a:pt x="110" y="107"/>
                  </a:cubicBezTo>
                  <a:cubicBezTo>
                    <a:pt x="112" y="105"/>
                    <a:pt x="114" y="103"/>
                    <a:pt x="116" y="100"/>
                  </a:cubicBezTo>
                  <a:cubicBezTo>
                    <a:pt x="109" y="96"/>
                    <a:pt x="109" y="96"/>
                    <a:pt x="109" y="96"/>
                  </a:cubicBezTo>
                  <a:cubicBezTo>
                    <a:pt x="109" y="96"/>
                    <a:pt x="109" y="96"/>
                    <a:pt x="109" y="96"/>
                  </a:cubicBezTo>
                  <a:cubicBezTo>
                    <a:pt x="109" y="86"/>
                    <a:pt x="111" y="78"/>
                    <a:pt x="114" y="70"/>
                  </a:cubicBezTo>
                  <a:cubicBezTo>
                    <a:pt x="124" y="80"/>
                    <a:pt x="124" y="80"/>
                    <a:pt x="124" y="80"/>
                  </a:cubicBezTo>
                  <a:cubicBezTo>
                    <a:pt x="125" y="76"/>
                    <a:pt x="128" y="73"/>
                    <a:pt x="131" y="70"/>
                  </a:cubicBezTo>
                  <a:cubicBezTo>
                    <a:pt x="122" y="58"/>
                    <a:pt x="122" y="58"/>
                    <a:pt x="122" y="58"/>
                  </a:cubicBezTo>
                  <a:cubicBezTo>
                    <a:pt x="127" y="52"/>
                    <a:pt x="133" y="49"/>
                    <a:pt x="141" y="48"/>
                  </a:cubicBezTo>
                  <a:cubicBezTo>
                    <a:pt x="146" y="62"/>
                    <a:pt x="146" y="62"/>
                    <a:pt x="146" y="62"/>
                  </a:cubicBezTo>
                  <a:cubicBezTo>
                    <a:pt x="148" y="61"/>
                    <a:pt x="150" y="61"/>
                    <a:pt x="152" y="61"/>
                  </a:cubicBezTo>
                  <a:cubicBezTo>
                    <a:pt x="153" y="61"/>
                    <a:pt x="154" y="61"/>
                    <a:pt x="155" y="61"/>
                  </a:cubicBezTo>
                  <a:cubicBezTo>
                    <a:pt x="156" y="60"/>
                    <a:pt x="157" y="59"/>
                    <a:pt x="158" y="58"/>
                  </a:cubicBezTo>
                  <a:cubicBezTo>
                    <a:pt x="156" y="48"/>
                    <a:pt x="156" y="48"/>
                    <a:pt x="156" y="48"/>
                  </a:cubicBezTo>
                  <a:cubicBezTo>
                    <a:pt x="159" y="49"/>
                    <a:pt x="162" y="50"/>
                    <a:pt x="165" y="51"/>
                  </a:cubicBezTo>
                  <a:cubicBezTo>
                    <a:pt x="178" y="39"/>
                    <a:pt x="190" y="26"/>
                    <a:pt x="203" y="14"/>
                  </a:cubicBezTo>
                  <a:cubicBezTo>
                    <a:pt x="178" y="0"/>
                    <a:pt x="178" y="0"/>
                    <a:pt x="178"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şļîḋê">
              <a:extLst>
                <a:ext uri="{FF2B5EF4-FFF2-40B4-BE49-F238E27FC236}">
                  <a16:creationId xmlns:a16="http://schemas.microsoft.com/office/drawing/2014/main" xmlns="" id="{63A36FA9-60B7-4B76-9E92-07323375E396}"/>
                </a:ext>
              </a:extLst>
            </p:cNvPr>
            <p:cNvSpPr/>
            <p:nvPr/>
          </p:nvSpPr>
          <p:spPr bwMode="auto">
            <a:xfrm>
              <a:off x="6486525" y="2740025"/>
              <a:ext cx="484188" cy="515938"/>
            </a:xfrm>
            <a:custGeom>
              <a:avLst/>
              <a:gdLst>
                <a:gd name="T0" fmla="*/ 47 w 87"/>
                <a:gd name="T1" fmla="*/ 75 h 93"/>
                <a:gd name="T2" fmla="*/ 39 w 87"/>
                <a:gd name="T3" fmla="*/ 77 h 93"/>
                <a:gd name="T4" fmla="*/ 41 w 87"/>
                <a:gd name="T5" fmla="*/ 81 h 93"/>
                <a:gd name="T6" fmla="*/ 47 w 87"/>
                <a:gd name="T7" fmla="*/ 75 h 93"/>
                <a:gd name="T8" fmla="*/ 11 w 87"/>
                <a:gd name="T9" fmla="*/ 72 h 93"/>
                <a:gd name="T10" fmla="*/ 0 w 87"/>
                <a:gd name="T11" fmla="*/ 83 h 93"/>
                <a:gd name="T12" fmla="*/ 27 w 87"/>
                <a:gd name="T13" fmla="*/ 93 h 93"/>
                <a:gd name="T14" fmla="*/ 23 w 87"/>
                <a:gd name="T15" fmla="*/ 76 h 93"/>
                <a:gd name="T16" fmla="*/ 11 w 87"/>
                <a:gd name="T17" fmla="*/ 72 h 93"/>
                <a:gd name="T18" fmla="*/ 73 w 87"/>
                <a:gd name="T19" fmla="*/ 25 h 93"/>
                <a:gd name="T20" fmla="*/ 73 w 87"/>
                <a:gd name="T21" fmla="*/ 25 h 93"/>
                <a:gd name="T22" fmla="*/ 68 w 87"/>
                <a:gd name="T23" fmla="*/ 53 h 93"/>
                <a:gd name="T24" fmla="*/ 68 w 87"/>
                <a:gd name="T25" fmla="*/ 53 h 93"/>
                <a:gd name="T26" fmla="*/ 87 w 87"/>
                <a:gd name="T27" fmla="*/ 35 h 93"/>
                <a:gd name="T28" fmla="*/ 87 w 87"/>
                <a:gd name="T29" fmla="*/ 33 h 93"/>
                <a:gd name="T30" fmla="*/ 87 w 87"/>
                <a:gd name="T31" fmla="*/ 33 h 93"/>
                <a:gd name="T32" fmla="*/ 73 w 87"/>
                <a:gd name="T33" fmla="*/ 25 h 93"/>
                <a:gd name="T34" fmla="*/ 83 w 87"/>
                <a:gd name="T35" fmla="*/ 0 h 93"/>
                <a:gd name="T36" fmla="*/ 79 w 87"/>
                <a:gd name="T37" fmla="*/ 4 h 93"/>
                <a:gd name="T38" fmla="*/ 84 w 87"/>
                <a:gd name="T39" fmla="*/ 6 h 93"/>
                <a:gd name="T40" fmla="*/ 83 w 87"/>
                <a:gd name="T41"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93">
                  <a:moveTo>
                    <a:pt x="47" y="75"/>
                  </a:moveTo>
                  <a:cubicBezTo>
                    <a:pt x="45" y="76"/>
                    <a:pt x="42" y="76"/>
                    <a:pt x="39" y="77"/>
                  </a:cubicBezTo>
                  <a:cubicBezTo>
                    <a:pt x="41" y="81"/>
                    <a:pt x="41" y="81"/>
                    <a:pt x="41" y="81"/>
                  </a:cubicBezTo>
                  <a:cubicBezTo>
                    <a:pt x="43" y="79"/>
                    <a:pt x="45" y="77"/>
                    <a:pt x="47" y="75"/>
                  </a:cubicBezTo>
                  <a:moveTo>
                    <a:pt x="11" y="72"/>
                  </a:moveTo>
                  <a:cubicBezTo>
                    <a:pt x="0" y="83"/>
                    <a:pt x="0" y="83"/>
                    <a:pt x="0" y="83"/>
                  </a:cubicBezTo>
                  <a:cubicBezTo>
                    <a:pt x="10" y="88"/>
                    <a:pt x="18" y="92"/>
                    <a:pt x="27" y="93"/>
                  </a:cubicBezTo>
                  <a:cubicBezTo>
                    <a:pt x="23" y="76"/>
                    <a:pt x="23" y="76"/>
                    <a:pt x="23" y="76"/>
                  </a:cubicBezTo>
                  <a:cubicBezTo>
                    <a:pt x="19" y="75"/>
                    <a:pt x="15" y="74"/>
                    <a:pt x="11" y="72"/>
                  </a:cubicBezTo>
                  <a:moveTo>
                    <a:pt x="73" y="25"/>
                  </a:moveTo>
                  <a:cubicBezTo>
                    <a:pt x="73" y="25"/>
                    <a:pt x="73" y="25"/>
                    <a:pt x="73" y="25"/>
                  </a:cubicBezTo>
                  <a:cubicBezTo>
                    <a:pt x="73" y="36"/>
                    <a:pt x="72" y="45"/>
                    <a:pt x="68" y="53"/>
                  </a:cubicBezTo>
                  <a:cubicBezTo>
                    <a:pt x="68" y="53"/>
                    <a:pt x="68" y="53"/>
                    <a:pt x="68" y="53"/>
                  </a:cubicBezTo>
                  <a:cubicBezTo>
                    <a:pt x="75" y="47"/>
                    <a:pt x="81" y="41"/>
                    <a:pt x="87" y="35"/>
                  </a:cubicBezTo>
                  <a:cubicBezTo>
                    <a:pt x="87" y="34"/>
                    <a:pt x="87" y="33"/>
                    <a:pt x="87" y="33"/>
                  </a:cubicBezTo>
                  <a:cubicBezTo>
                    <a:pt x="87" y="33"/>
                    <a:pt x="87" y="33"/>
                    <a:pt x="87" y="33"/>
                  </a:cubicBezTo>
                  <a:cubicBezTo>
                    <a:pt x="73" y="25"/>
                    <a:pt x="73" y="25"/>
                    <a:pt x="73" y="25"/>
                  </a:cubicBezTo>
                  <a:moveTo>
                    <a:pt x="83" y="0"/>
                  </a:moveTo>
                  <a:cubicBezTo>
                    <a:pt x="79" y="4"/>
                    <a:pt x="79" y="4"/>
                    <a:pt x="79" y="4"/>
                  </a:cubicBezTo>
                  <a:cubicBezTo>
                    <a:pt x="84" y="6"/>
                    <a:pt x="84" y="6"/>
                    <a:pt x="84" y="6"/>
                  </a:cubicBezTo>
                  <a:cubicBezTo>
                    <a:pt x="84" y="4"/>
                    <a:pt x="83" y="2"/>
                    <a:pt x="83"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ŝḻïḓè">
              <a:extLst>
                <a:ext uri="{FF2B5EF4-FFF2-40B4-BE49-F238E27FC236}">
                  <a16:creationId xmlns:a16="http://schemas.microsoft.com/office/drawing/2014/main" xmlns="" id="{F9283BE8-34BB-4256-AEB7-BEBFF2A1EDEA}"/>
                </a:ext>
              </a:extLst>
            </p:cNvPr>
            <p:cNvSpPr/>
            <p:nvPr/>
          </p:nvSpPr>
          <p:spPr bwMode="auto">
            <a:xfrm>
              <a:off x="6546850" y="2800350"/>
              <a:ext cx="346075" cy="366713"/>
            </a:xfrm>
            <a:custGeom>
              <a:avLst/>
              <a:gdLst>
                <a:gd name="T0" fmla="*/ 61 w 62"/>
                <a:gd name="T1" fmla="*/ 0 h 66"/>
                <a:gd name="T2" fmla="*/ 0 w 62"/>
                <a:gd name="T3" fmla="*/ 61 h 66"/>
                <a:gd name="T4" fmla="*/ 12 w 62"/>
                <a:gd name="T5" fmla="*/ 65 h 66"/>
                <a:gd name="T6" fmla="*/ 22 w 62"/>
                <a:gd name="T7" fmla="*/ 66 h 66"/>
                <a:gd name="T8" fmla="*/ 28 w 62"/>
                <a:gd name="T9" fmla="*/ 66 h 66"/>
                <a:gd name="T10" fmla="*/ 36 w 62"/>
                <a:gd name="T11" fmla="*/ 64 h 66"/>
                <a:gd name="T12" fmla="*/ 57 w 62"/>
                <a:gd name="T13" fmla="*/ 43 h 66"/>
                <a:gd name="T14" fmla="*/ 57 w 62"/>
                <a:gd name="T15" fmla="*/ 42 h 66"/>
                <a:gd name="T16" fmla="*/ 62 w 62"/>
                <a:gd name="T17" fmla="*/ 14 h 66"/>
                <a:gd name="T18" fmla="*/ 62 w 62"/>
                <a:gd name="T19" fmla="*/ 14 h 66"/>
                <a:gd name="T20" fmla="*/ 61 w 62"/>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66">
                  <a:moveTo>
                    <a:pt x="61" y="0"/>
                  </a:moveTo>
                  <a:cubicBezTo>
                    <a:pt x="0" y="61"/>
                    <a:pt x="0" y="61"/>
                    <a:pt x="0" y="61"/>
                  </a:cubicBezTo>
                  <a:cubicBezTo>
                    <a:pt x="4" y="63"/>
                    <a:pt x="8" y="64"/>
                    <a:pt x="12" y="65"/>
                  </a:cubicBezTo>
                  <a:cubicBezTo>
                    <a:pt x="15" y="66"/>
                    <a:pt x="19" y="66"/>
                    <a:pt x="22" y="66"/>
                  </a:cubicBezTo>
                  <a:cubicBezTo>
                    <a:pt x="24" y="66"/>
                    <a:pt x="26" y="66"/>
                    <a:pt x="28" y="66"/>
                  </a:cubicBezTo>
                  <a:cubicBezTo>
                    <a:pt x="31" y="65"/>
                    <a:pt x="34" y="65"/>
                    <a:pt x="36" y="64"/>
                  </a:cubicBezTo>
                  <a:cubicBezTo>
                    <a:pt x="43" y="57"/>
                    <a:pt x="50" y="50"/>
                    <a:pt x="57" y="43"/>
                  </a:cubicBezTo>
                  <a:cubicBezTo>
                    <a:pt x="57" y="43"/>
                    <a:pt x="57" y="42"/>
                    <a:pt x="57" y="42"/>
                  </a:cubicBezTo>
                  <a:cubicBezTo>
                    <a:pt x="61" y="34"/>
                    <a:pt x="62" y="25"/>
                    <a:pt x="62" y="14"/>
                  </a:cubicBezTo>
                  <a:cubicBezTo>
                    <a:pt x="62" y="14"/>
                    <a:pt x="62" y="14"/>
                    <a:pt x="62" y="14"/>
                  </a:cubicBezTo>
                  <a:cubicBezTo>
                    <a:pt x="62" y="9"/>
                    <a:pt x="62" y="5"/>
                    <a:pt x="6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śḻídè">
              <a:extLst>
                <a:ext uri="{FF2B5EF4-FFF2-40B4-BE49-F238E27FC236}">
                  <a16:creationId xmlns:a16="http://schemas.microsoft.com/office/drawing/2014/main" xmlns="" id="{D7848B7F-837F-48FC-8129-91336D85DC8E}"/>
                </a:ext>
              </a:extLst>
            </p:cNvPr>
            <p:cNvSpPr/>
            <p:nvPr/>
          </p:nvSpPr>
          <p:spPr bwMode="auto">
            <a:xfrm>
              <a:off x="6964363" y="2605088"/>
              <a:ext cx="312738" cy="290513"/>
            </a:xfrm>
            <a:custGeom>
              <a:avLst/>
              <a:gdLst>
                <a:gd name="T0" fmla="*/ 5 w 56"/>
                <a:gd name="T1" fmla="*/ 22 h 52"/>
                <a:gd name="T2" fmla="*/ 0 w 56"/>
                <a:gd name="T3" fmla="*/ 48 h 52"/>
                <a:gd name="T4" fmla="*/ 0 w 56"/>
                <a:gd name="T5" fmla="*/ 48 h 52"/>
                <a:gd name="T6" fmla="*/ 7 w 56"/>
                <a:gd name="T7" fmla="*/ 52 h 52"/>
                <a:gd name="T8" fmla="*/ 11 w 56"/>
                <a:gd name="T9" fmla="*/ 49 h 52"/>
                <a:gd name="T10" fmla="*/ 15 w 56"/>
                <a:gd name="T11" fmla="*/ 32 h 52"/>
                <a:gd name="T12" fmla="*/ 5 w 56"/>
                <a:gd name="T13" fmla="*/ 22 h 52"/>
                <a:gd name="T14" fmla="*/ 47 w 56"/>
                <a:gd name="T15" fmla="*/ 0 h 52"/>
                <a:gd name="T16" fmla="*/ 49 w 56"/>
                <a:gd name="T17" fmla="*/ 10 h 52"/>
                <a:gd name="T18" fmla="*/ 56 w 56"/>
                <a:gd name="T19" fmla="*/ 3 h 52"/>
                <a:gd name="T20" fmla="*/ 47 w 56"/>
                <a:gd name="T21" fmla="*/ 0 h 52"/>
                <a:gd name="T22" fmla="*/ 32 w 56"/>
                <a:gd name="T23" fmla="*/ 0 h 52"/>
                <a:gd name="T24" fmla="*/ 13 w 56"/>
                <a:gd name="T25" fmla="*/ 10 h 52"/>
                <a:gd name="T26" fmla="*/ 22 w 56"/>
                <a:gd name="T27" fmla="*/ 22 h 52"/>
                <a:gd name="T28" fmla="*/ 37 w 56"/>
                <a:gd name="T29" fmla="*/ 14 h 52"/>
                <a:gd name="T30" fmla="*/ 32 w 56"/>
                <a:gd name="T3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52">
                  <a:moveTo>
                    <a:pt x="5" y="22"/>
                  </a:moveTo>
                  <a:cubicBezTo>
                    <a:pt x="2" y="30"/>
                    <a:pt x="0" y="38"/>
                    <a:pt x="0" y="48"/>
                  </a:cubicBezTo>
                  <a:cubicBezTo>
                    <a:pt x="0" y="48"/>
                    <a:pt x="0" y="48"/>
                    <a:pt x="0" y="48"/>
                  </a:cubicBezTo>
                  <a:cubicBezTo>
                    <a:pt x="7" y="52"/>
                    <a:pt x="7" y="52"/>
                    <a:pt x="7" y="52"/>
                  </a:cubicBezTo>
                  <a:cubicBezTo>
                    <a:pt x="8" y="51"/>
                    <a:pt x="10" y="50"/>
                    <a:pt x="11" y="49"/>
                  </a:cubicBezTo>
                  <a:cubicBezTo>
                    <a:pt x="11" y="43"/>
                    <a:pt x="13" y="37"/>
                    <a:pt x="15" y="32"/>
                  </a:cubicBezTo>
                  <a:cubicBezTo>
                    <a:pt x="5" y="22"/>
                    <a:pt x="5" y="22"/>
                    <a:pt x="5" y="22"/>
                  </a:cubicBezTo>
                  <a:moveTo>
                    <a:pt x="47" y="0"/>
                  </a:moveTo>
                  <a:cubicBezTo>
                    <a:pt x="49" y="10"/>
                    <a:pt x="49" y="10"/>
                    <a:pt x="49" y="10"/>
                  </a:cubicBezTo>
                  <a:cubicBezTo>
                    <a:pt x="52" y="8"/>
                    <a:pt x="54" y="6"/>
                    <a:pt x="56" y="3"/>
                  </a:cubicBezTo>
                  <a:cubicBezTo>
                    <a:pt x="53" y="2"/>
                    <a:pt x="50" y="1"/>
                    <a:pt x="47" y="0"/>
                  </a:cubicBezTo>
                  <a:moveTo>
                    <a:pt x="32" y="0"/>
                  </a:moveTo>
                  <a:cubicBezTo>
                    <a:pt x="24" y="1"/>
                    <a:pt x="18" y="4"/>
                    <a:pt x="13" y="10"/>
                  </a:cubicBezTo>
                  <a:cubicBezTo>
                    <a:pt x="22" y="22"/>
                    <a:pt x="22" y="22"/>
                    <a:pt x="22" y="22"/>
                  </a:cubicBezTo>
                  <a:cubicBezTo>
                    <a:pt x="26" y="17"/>
                    <a:pt x="31" y="15"/>
                    <a:pt x="37" y="14"/>
                  </a:cubicBezTo>
                  <a:cubicBezTo>
                    <a:pt x="32" y="0"/>
                    <a:pt x="32" y="0"/>
                    <a:pt x="32"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ṩḻíḓè">
              <a:extLst>
                <a:ext uri="{FF2B5EF4-FFF2-40B4-BE49-F238E27FC236}">
                  <a16:creationId xmlns:a16="http://schemas.microsoft.com/office/drawing/2014/main" xmlns="" id="{F866AFFD-4430-4255-81AB-CD74CB9D20D2}"/>
                </a:ext>
              </a:extLst>
            </p:cNvPr>
            <p:cNvSpPr/>
            <p:nvPr/>
          </p:nvSpPr>
          <p:spPr bwMode="auto">
            <a:xfrm>
              <a:off x="7026275" y="2678113"/>
              <a:ext cx="195263" cy="200025"/>
            </a:xfrm>
            <a:custGeom>
              <a:avLst/>
              <a:gdLst>
                <a:gd name="T0" fmla="*/ 32 w 35"/>
                <a:gd name="T1" fmla="*/ 0 h 36"/>
                <a:gd name="T2" fmla="*/ 26 w 35"/>
                <a:gd name="T3" fmla="*/ 1 h 36"/>
                <a:gd name="T4" fmla="*/ 11 w 35"/>
                <a:gd name="T5" fmla="*/ 9 h 36"/>
                <a:gd name="T6" fmla="*/ 4 w 35"/>
                <a:gd name="T7" fmla="*/ 19 h 36"/>
                <a:gd name="T8" fmla="*/ 0 w 35"/>
                <a:gd name="T9" fmla="*/ 36 h 36"/>
                <a:gd name="T10" fmla="*/ 35 w 35"/>
                <a:gd name="T11" fmla="*/ 0 h 36"/>
                <a:gd name="T12" fmla="*/ 32 w 35"/>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35" h="36">
                  <a:moveTo>
                    <a:pt x="32" y="0"/>
                  </a:moveTo>
                  <a:cubicBezTo>
                    <a:pt x="30" y="0"/>
                    <a:pt x="28" y="0"/>
                    <a:pt x="26" y="1"/>
                  </a:cubicBezTo>
                  <a:cubicBezTo>
                    <a:pt x="20" y="2"/>
                    <a:pt x="15" y="4"/>
                    <a:pt x="11" y="9"/>
                  </a:cubicBezTo>
                  <a:cubicBezTo>
                    <a:pt x="8" y="12"/>
                    <a:pt x="5" y="15"/>
                    <a:pt x="4" y="19"/>
                  </a:cubicBezTo>
                  <a:cubicBezTo>
                    <a:pt x="2" y="24"/>
                    <a:pt x="0" y="30"/>
                    <a:pt x="0" y="36"/>
                  </a:cubicBezTo>
                  <a:cubicBezTo>
                    <a:pt x="12" y="24"/>
                    <a:pt x="23" y="12"/>
                    <a:pt x="35" y="0"/>
                  </a:cubicBezTo>
                  <a:cubicBezTo>
                    <a:pt x="34" y="0"/>
                    <a:pt x="33" y="0"/>
                    <a:pt x="3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ḷîde">
              <a:extLst>
                <a:ext uri="{FF2B5EF4-FFF2-40B4-BE49-F238E27FC236}">
                  <a16:creationId xmlns:a16="http://schemas.microsoft.com/office/drawing/2014/main" xmlns="" id="{3692CE00-8C6F-4D4E-B390-A83DC5B35EF4}"/>
                </a:ext>
              </a:extLst>
            </p:cNvPr>
            <p:cNvSpPr/>
            <p:nvPr/>
          </p:nvSpPr>
          <p:spPr bwMode="auto">
            <a:xfrm>
              <a:off x="7761288" y="2538413"/>
              <a:ext cx="390525" cy="257175"/>
            </a:xfrm>
            <a:custGeom>
              <a:avLst/>
              <a:gdLst>
                <a:gd name="T0" fmla="*/ 6 w 70"/>
                <a:gd name="T1" fmla="*/ 0 h 46"/>
                <a:gd name="T2" fmla="*/ 0 w 70"/>
                <a:gd name="T3" fmla="*/ 6 h 46"/>
                <a:gd name="T4" fmla="*/ 55 w 70"/>
                <a:gd name="T5" fmla="*/ 38 h 46"/>
                <a:gd name="T6" fmla="*/ 64 w 70"/>
                <a:gd name="T7" fmla="*/ 46 h 46"/>
                <a:gd name="T8" fmla="*/ 70 w 70"/>
                <a:gd name="T9" fmla="*/ 40 h 46"/>
                <a:gd name="T10" fmla="*/ 63 w 70"/>
                <a:gd name="T11" fmla="*/ 33 h 46"/>
                <a:gd name="T12" fmla="*/ 63 w 70"/>
                <a:gd name="T13" fmla="*/ 33 h 46"/>
                <a:gd name="T14" fmla="*/ 6 w 70"/>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46">
                  <a:moveTo>
                    <a:pt x="6" y="0"/>
                  </a:moveTo>
                  <a:cubicBezTo>
                    <a:pt x="4" y="2"/>
                    <a:pt x="2" y="4"/>
                    <a:pt x="0" y="6"/>
                  </a:cubicBezTo>
                  <a:cubicBezTo>
                    <a:pt x="55" y="38"/>
                    <a:pt x="55" y="38"/>
                    <a:pt x="55" y="38"/>
                  </a:cubicBezTo>
                  <a:cubicBezTo>
                    <a:pt x="59" y="40"/>
                    <a:pt x="61" y="43"/>
                    <a:pt x="64" y="46"/>
                  </a:cubicBezTo>
                  <a:cubicBezTo>
                    <a:pt x="70" y="40"/>
                    <a:pt x="70" y="40"/>
                    <a:pt x="70" y="40"/>
                  </a:cubicBezTo>
                  <a:cubicBezTo>
                    <a:pt x="68" y="37"/>
                    <a:pt x="65" y="35"/>
                    <a:pt x="63" y="33"/>
                  </a:cubicBezTo>
                  <a:cubicBezTo>
                    <a:pt x="63" y="33"/>
                    <a:pt x="63" y="33"/>
                    <a:pt x="63" y="33"/>
                  </a:cubicBezTo>
                  <a:cubicBezTo>
                    <a:pt x="6" y="0"/>
                    <a:pt x="6" y="0"/>
                    <a:pt x="6" y="0"/>
                  </a:cubicBezTo>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ṡḻiḍê">
              <a:extLst>
                <a:ext uri="{FF2B5EF4-FFF2-40B4-BE49-F238E27FC236}">
                  <a16:creationId xmlns:a16="http://schemas.microsoft.com/office/drawing/2014/main" xmlns="" id="{AC07181C-7ECA-409E-9643-DAAA2CF454EB}"/>
                </a:ext>
              </a:extLst>
            </p:cNvPr>
            <p:cNvSpPr/>
            <p:nvPr/>
          </p:nvSpPr>
          <p:spPr bwMode="auto">
            <a:xfrm>
              <a:off x="7521575" y="2571750"/>
              <a:ext cx="596900" cy="679450"/>
            </a:xfrm>
            <a:custGeom>
              <a:avLst/>
              <a:gdLst>
                <a:gd name="T0" fmla="*/ 43 w 107"/>
                <a:gd name="T1" fmla="*/ 0 h 122"/>
                <a:gd name="T2" fmla="*/ 0 w 107"/>
                <a:gd name="T3" fmla="*/ 43 h 122"/>
                <a:gd name="T4" fmla="*/ 12 w 107"/>
                <a:gd name="T5" fmla="*/ 58 h 122"/>
                <a:gd name="T6" fmla="*/ 5 w 107"/>
                <a:gd name="T7" fmla="*/ 63 h 122"/>
                <a:gd name="T8" fmla="*/ 15 w 107"/>
                <a:gd name="T9" fmla="*/ 81 h 122"/>
                <a:gd name="T10" fmla="*/ 23 w 107"/>
                <a:gd name="T11" fmla="*/ 79 h 122"/>
                <a:gd name="T12" fmla="*/ 34 w 107"/>
                <a:gd name="T13" fmla="*/ 112 h 122"/>
                <a:gd name="T14" fmla="*/ 24 w 107"/>
                <a:gd name="T15" fmla="*/ 109 h 122"/>
                <a:gd name="T16" fmla="*/ 26 w 107"/>
                <a:gd name="T17" fmla="*/ 122 h 122"/>
                <a:gd name="T18" fmla="*/ 107 w 107"/>
                <a:gd name="T19" fmla="*/ 40 h 122"/>
                <a:gd name="T20" fmla="*/ 98 w 107"/>
                <a:gd name="T21" fmla="*/ 32 h 122"/>
                <a:gd name="T22" fmla="*/ 43 w 107"/>
                <a:gd name="T2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122">
                  <a:moveTo>
                    <a:pt x="43" y="0"/>
                  </a:moveTo>
                  <a:cubicBezTo>
                    <a:pt x="29" y="14"/>
                    <a:pt x="15" y="29"/>
                    <a:pt x="0" y="43"/>
                  </a:cubicBezTo>
                  <a:cubicBezTo>
                    <a:pt x="4" y="47"/>
                    <a:pt x="8" y="52"/>
                    <a:pt x="12" y="58"/>
                  </a:cubicBezTo>
                  <a:cubicBezTo>
                    <a:pt x="5" y="63"/>
                    <a:pt x="5" y="63"/>
                    <a:pt x="5" y="63"/>
                  </a:cubicBezTo>
                  <a:cubicBezTo>
                    <a:pt x="9" y="69"/>
                    <a:pt x="12" y="75"/>
                    <a:pt x="15" y="81"/>
                  </a:cubicBezTo>
                  <a:cubicBezTo>
                    <a:pt x="23" y="79"/>
                    <a:pt x="23" y="79"/>
                    <a:pt x="23" y="79"/>
                  </a:cubicBezTo>
                  <a:cubicBezTo>
                    <a:pt x="28" y="90"/>
                    <a:pt x="32" y="101"/>
                    <a:pt x="34" y="112"/>
                  </a:cubicBezTo>
                  <a:cubicBezTo>
                    <a:pt x="24" y="109"/>
                    <a:pt x="24" y="109"/>
                    <a:pt x="24" y="109"/>
                  </a:cubicBezTo>
                  <a:cubicBezTo>
                    <a:pt x="25" y="113"/>
                    <a:pt x="25" y="118"/>
                    <a:pt x="26" y="122"/>
                  </a:cubicBezTo>
                  <a:cubicBezTo>
                    <a:pt x="107" y="40"/>
                    <a:pt x="107" y="40"/>
                    <a:pt x="107" y="40"/>
                  </a:cubicBezTo>
                  <a:cubicBezTo>
                    <a:pt x="104" y="37"/>
                    <a:pt x="102" y="34"/>
                    <a:pt x="98" y="32"/>
                  </a:cubicBezTo>
                  <a:cubicBezTo>
                    <a:pt x="43" y="0"/>
                    <a:pt x="43" y="0"/>
                    <a:pt x="43"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śľîḋè">
              <a:extLst>
                <a:ext uri="{FF2B5EF4-FFF2-40B4-BE49-F238E27FC236}">
                  <a16:creationId xmlns:a16="http://schemas.microsoft.com/office/drawing/2014/main" xmlns="" id="{AE8257B9-CA5C-4BBC-857E-F0F4138E303C}"/>
                </a:ext>
              </a:extLst>
            </p:cNvPr>
            <p:cNvSpPr/>
            <p:nvPr/>
          </p:nvSpPr>
          <p:spPr bwMode="auto">
            <a:xfrm>
              <a:off x="7488238" y="2811463"/>
              <a:ext cx="222250" cy="384175"/>
            </a:xfrm>
            <a:custGeom>
              <a:avLst/>
              <a:gdLst>
                <a:gd name="T0" fmla="*/ 29 w 40"/>
                <a:gd name="T1" fmla="*/ 36 h 69"/>
                <a:gd name="T2" fmla="*/ 21 w 40"/>
                <a:gd name="T3" fmla="*/ 38 h 69"/>
                <a:gd name="T4" fmla="*/ 30 w 40"/>
                <a:gd name="T5" fmla="*/ 66 h 69"/>
                <a:gd name="T6" fmla="*/ 40 w 40"/>
                <a:gd name="T7" fmla="*/ 69 h 69"/>
                <a:gd name="T8" fmla="*/ 29 w 40"/>
                <a:gd name="T9" fmla="*/ 36 h 69"/>
                <a:gd name="T10" fmla="*/ 6 w 40"/>
                <a:gd name="T11" fmla="*/ 0 h 69"/>
                <a:gd name="T12" fmla="*/ 0 w 40"/>
                <a:gd name="T13" fmla="*/ 6 h 69"/>
                <a:gd name="T14" fmla="*/ 11 w 40"/>
                <a:gd name="T15" fmla="*/ 20 h 69"/>
                <a:gd name="T16" fmla="*/ 18 w 40"/>
                <a:gd name="T17" fmla="*/ 15 h 69"/>
                <a:gd name="T18" fmla="*/ 6 w 40"/>
                <a:gd name="T1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69">
                  <a:moveTo>
                    <a:pt x="29" y="36"/>
                  </a:moveTo>
                  <a:cubicBezTo>
                    <a:pt x="21" y="38"/>
                    <a:pt x="21" y="38"/>
                    <a:pt x="21" y="38"/>
                  </a:cubicBezTo>
                  <a:cubicBezTo>
                    <a:pt x="25" y="47"/>
                    <a:pt x="28" y="57"/>
                    <a:pt x="30" y="66"/>
                  </a:cubicBezTo>
                  <a:cubicBezTo>
                    <a:pt x="40" y="69"/>
                    <a:pt x="40" y="69"/>
                    <a:pt x="40" y="69"/>
                  </a:cubicBezTo>
                  <a:cubicBezTo>
                    <a:pt x="38" y="58"/>
                    <a:pt x="34" y="47"/>
                    <a:pt x="29" y="36"/>
                  </a:cubicBezTo>
                  <a:moveTo>
                    <a:pt x="6" y="0"/>
                  </a:moveTo>
                  <a:cubicBezTo>
                    <a:pt x="4" y="2"/>
                    <a:pt x="2" y="4"/>
                    <a:pt x="0" y="6"/>
                  </a:cubicBezTo>
                  <a:cubicBezTo>
                    <a:pt x="4" y="11"/>
                    <a:pt x="8" y="15"/>
                    <a:pt x="11" y="20"/>
                  </a:cubicBezTo>
                  <a:cubicBezTo>
                    <a:pt x="18" y="15"/>
                    <a:pt x="18" y="15"/>
                    <a:pt x="18" y="15"/>
                  </a:cubicBezTo>
                  <a:cubicBezTo>
                    <a:pt x="14" y="9"/>
                    <a:pt x="10" y="4"/>
                    <a:pt x="6"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ŝliḓe">
              <a:extLst>
                <a:ext uri="{FF2B5EF4-FFF2-40B4-BE49-F238E27FC236}">
                  <a16:creationId xmlns:a16="http://schemas.microsoft.com/office/drawing/2014/main" xmlns="" id="{B5D7C8F6-5624-425B-9700-37480C0D1F06}"/>
                </a:ext>
              </a:extLst>
            </p:cNvPr>
            <p:cNvSpPr/>
            <p:nvPr/>
          </p:nvSpPr>
          <p:spPr bwMode="auto">
            <a:xfrm>
              <a:off x="7177088" y="2911475"/>
              <a:ext cx="384175" cy="461963"/>
            </a:xfrm>
            <a:custGeom>
              <a:avLst/>
              <a:gdLst>
                <a:gd name="T0" fmla="*/ 45 w 69"/>
                <a:gd name="T1" fmla="*/ 0 h 83"/>
                <a:gd name="T2" fmla="*/ 0 w 69"/>
                <a:gd name="T3" fmla="*/ 44 h 83"/>
                <a:gd name="T4" fmla="*/ 30 w 69"/>
                <a:gd name="T5" fmla="*/ 77 h 83"/>
                <a:gd name="T6" fmla="*/ 48 w 69"/>
                <a:gd name="T7" fmla="*/ 83 h 83"/>
                <a:gd name="T8" fmla="*/ 69 w 69"/>
                <a:gd name="T9" fmla="*/ 55 h 83"/>
                <a:gd name="T10" fmla="*/ 45 w 69"/>
                <a:gd name="T11" fmla="*/ 0 h 83"/>
              </a:gdLst>
              <a:ahLst/>
              <a:cxnLst>
                <a:cxn ang="0">
                  <a:pos x="T0" y="T1"/>
                </a:cxn>
                <a:cxn ang="0">
                  <a:pos x="T2" y="T3"/>
                </a:cxn>
                <a:cxn ang="0">
                  <a:pos x="T4" y="T5"/>
                </a:cxn>
                <a:cxn ang="0">
                  <a:pos x="T6" y="T7"/>
                </a:cxn>
                <a:cxn ang="0">
                  <a:pos x="T8" y="T9"/>
                </a:cxn>
                <a:cxn ang="0">
                  <a:pos x="T10" y="T11"/>
                </a:cxn>
              </a:cxnLst>
              <a:rect l="0" t="0" r="r" b="b"/>
              <a:pathLst>
                <a:path w="69" h="83">
                  <a:moveTo>
                    <a:pt x="45" y="0"/>
                  </a:moveTo>
                  <a:cubicBezTo>
                    <a:pt x="30" y="14"/>
                    <a:pt x="15" y="29"/>
                    <a:pt x="0" y="44"/>
                  </a:cubicBezTo>
                  <a:cubicBezTo>
                    <a:pt x="8" y="58"/>
                    <a:pt x="18" y="70"/>
                    <a:pt x="30" y="77"/>
                  </a:cubicBezTo>
                  <a:cubicBezTo>
                    <a:pt x="36" y="81"/>
                    <a:pt x="42" y="83"/>
                    <a:pt x="48" y="83"/>
                  </a:cubicBezTo>
                  <a:cubicBezTo>
                    <a:pt x="60" y="83"/>
                    <a:pt x="69" y="72"/>
                    <a:pt x="69" y="55"/>
                  </a:cubicBezTo>
                  <a:cubicBezTo>
                    <a:pt x="69" y="36"/>
                    <a:pt x="59" y="14"/>
                    <a:pt x="45"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ṩliḑê">
              <a:extLst>
                <a:ext uri="{FF2B5EF4-FFF2-40B4-BE49-F238E27FC236}">
                  <a16:creationId xmlns:a16="http://schemas.microsoft.com/office/drawing/2014/main" xmlns="" id="{E05BEB47-E295-4155-A699-96C4748E38AC}"/>
                </a:ext>
              </a:extLst>
            </p:cNvPr>
            <p:cNvSpPr/>
            <p:nvPr/>
          </p:nvSpPr>
          <p:spPr bwMode="auto">
            <a:xfrm>
              <a:off x="6735763" y="3562350"/>
              <a:ext cx="401638" cy="244475"/>
            </a:xfrm>
            <a:custGeom>
              <a:avLst/>
              <a:gdLst>
                <a:gd name="T0" fmla="*/ 6 w 72"/>
                <a:gd name="T1" fmla="*/ 0 h 44"/>
                <a:gd name="T2" fmla="*/ 0 w 72"/>
                <a:gd name="T3" fmla="*/ 6 h 44"/>
                <a:gd name="T4" fmla="*/ 66 w 72"/>
                <a:gd name="T5" fmla="*/ 44 h 44"/>
                <a:gd name="T6" fmla="*/ 72 w 72"/>
                <a:gd name="T7" fmla="*/ 39 h 44"/>
                <a:gd name="T8" fmla="*/ 6 w 72"/>
                <a:gd name="T9" fmla="*/ 0 h 44"/>
              </a:gdLst>
              <a:ahLst/>
              <a:cxnLst>
                <a:cxn ang="0">
                  <a:pos x="T0" y="T1"/>
                </a:cxn>
                <a:cxn ang="0">
                  <a:pos x="T2" y="T3"/>
                </a:cxn>
                <a:cxn ang="0">
                  <a:pos x="T4" y="T5"/>
                </a:cxn>
                <a:cxn ang="0">
                  <a:pos x="T6" y="T7"/>
                </a:cxn>
                <a:cxn ang="0">
                  <a:pos x="T8" y="T9"/>
                </a:cxn>
              </a:cxnLst>
              <a:rect l="0" t="0" r="r" b="b"/>
              <a:pathLst>
                <a:path w="72" h="44">
                  <a:moveTo>
                    <a:pt x="6" y="0"/>
                  </a:moveTo>
                  <a:cubicBezTo>
                    <a:pt x="4" y="2"/>
                    <a:pt x="2" y="4"/>
                    <a:pt x="0" y="6"/>
                  </a:cubicBezTo>
                  <a:cubicBezTo>
                    <a:pt x="66" y="44"/>
                    <a:pt x="66" y="44"/>
                    <a:pt x="66" y="44"/>
                  </a:cubicBezTo>
                  <a:cubicBezTo>
                    <a:pt x="72" y="39"/>
                    <a:pt x="72" y="39"/>
                    <a:pt x="72" y="39"/>
                  </a:cubicBezTo>
                  <a:cubicBezTo>
                    <a:pt x="6" y="0"/>
                    <a:pt x="6" y="0"/>
                    <a:pt x="6" y="0"/>
                  </a:cubicBezTo>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şlíďé">
              <a:extLst>
                <a:ext uri="{FF2B5EF4-FFF2-40B4-BE49-F238E27FC236}">
                  <a16:creationId xmlns:a16="http://schemas.microsoft.com/office/drawing/2014/main" xmlns="" id="{720D472E-CA25-4CE0-856E-737401092445}"/>
                </a:ext>
              </a:extLst>
            </p:cNvPr>
            <p:cNvSpPr/>
            <p:nvPr/>
          </p:nvSpPr>
          <p:spPr bwMode="auto">
            <a:xfrm>
              <a:off x="6770688" y="3217863"/>
              <a:ext cx="600075" cy="561975"/>
            </a:xfrm>
            <a:custGeom>
              <a:avLst/>
              <a:gdLst>
                <a:gd name="T0" fmla="*/ 62 w 108"/>
                <a:gd name="T1" fmla="*/ 0 h 101"/>
                <a:gd name="T2" fmla="*/ 0 w 108"/>
                <a:gd name="T3" fmla="*/ 62 h 101"/>
                <a:gd name="T4" fmla="*/ 66 w 108"/>
                <a:gd name="T5" fmla="*/ 101 h 101"/>
                <a:gd name="T6" fmla="*/ 108 w 108"/>
                <a:gd name="T7" fmla="*/ 59 h 101"/>
                <a:gd name="T8" fmla="*/ 103 w 108"/>
                <a:gd name="T9" fmla="*/ 56 h 101"/>
                <a:gd name="T10" fmla="*/ 99 w 108"/>
                <a:gd name="T11" fmla="*/ 54 h 101"/>
                <a:gd name="T12" fmla="*/ 100 w 108"/>
                <a:gd name="T13" fmla="*/ 42 h 101"/>
                <a:gd name="T14" fmla="*/ 86 w 108"/>
                <a:gd name="T15" fmla="*/ 31 h 101"/>
                <a:gd name="T16" fmla="*/ 82 w 108"/>
                <a:gd name="T17" fmla="*/ 41 h 101"/>
                <a:gd name="T18" fmla="*/ 60 w 108"/>
                <a:gd name="T19" fmla="*/ 13 h 101"/>
                <a:gd name="T20" fmla="*/ 67 w 108"/>
                <a:gd name="T21" fmla="*/ 8 h 101"/>
                <a:gd name="T22" fmla="*/ 62 w 108"/>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01">
                  <a:moveTo>
                    <a:pt x="62" y="0"/>
                  </a:moveTo>
                  <a:cubicBezTo>
                    <a:pt x="41" y="21"/>
                    <a:pt x="20" y="42"/>
                    <a:pt x="0" y="62"/>
                  </a:cubicBezTo>
                  <a:cubicBezTo>
                    <a:pt x="66" y="101"/>
                    <a:pt x="66" y="101"/>
                    <a:pt x="66" y="101"/>
                  </a:cubicBezTo>
                  <a:cubicBezTo>
                    <a:pt x="108" y="59"/>
                    <a:pt x="108" y="59"/>
                    <a:pt x="108" y="59"/>
                  </a:cubicBezTo>
                  <a:cubicBezTo>
                    <a:pt x="106" y="58"/>
                    <a:pt x="105" y="57"/>
                    <a:pt x="103" y="56"/>
                  </a:cubicBezTo>
                  <a:cubicBezTo>
                    <a:pt x="102" y="56"/>
                    <a:pt x="100" y="55"/>
                    <a:pt x="99" y="54"/>
                  </a:cubicBezTo>
                  <a:cubicBezTo>
                    <a:pt x="100" y="42"/>
                    <a:pt x="100" y="42"/>
                    <a:pt x="100" y="42"/>
                  </a:cubicBezTo>
                  <a:cubicBezTo>
                    <a:pt x="95" y="39"/>
                    <a:pt x="90" y="35"/>
                    <a:pt x="86" y="31"/>
                  </a:cubicBezTo>
                  <a:cubicBezTo>
                    <a:pt x="82" y="41"/>
                    <a:pt x="82" y="41"/>
                    <a:pt x="82" y="41"/>
                  </a:cubicBezTo>
                  <a:cubicBezTo>
                    <a:pt x="74" y="33"/>
                    <a:pt x="67" y="24"/>
                    <a:pt x="60" y="13"/>
                  </a:cubicBezTo>
                  <a:cubicBezTo>
                    <a:pt x="67" y="8"/>
                    <a:pt x="67" y="8"/>
                    <a:pt x="67" y="8"/>
                  </a:cubicBezTo>
                  <a:cubicBezTo>
                    <a:pt x="65" y="5"/>
                    <a:pt x="63" y="3"/>
                    <a:pt x="62"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šļïḓè">
              <a:extLst>
                <a:ext uri="{FF2B5EF4-FFF2-40B4-BE49-F238E27FC236}">
                  <a16:creationId xmlns:a16="http://schemas.microsoft.com/office/drawing/2014/main" xmlns="" id="{21726E77-14B0-488E-8660-6FEABFF1735E}"/>
                </a:ext>
              </a:extLst>
            </p:cNvPr>
            <p:cNvSpPr/>
            <p:nvPr/>
          </p:nvSpPr>
          <p:spPr bwMode="auto">
            <a:xfrm>
              <a:off x="7104063" y="3262313"/>
              <a:ext cx="312738" cy="284163"/>
            </a:xfrm>
            <a:custGeom>
              <a:avLst/>
              <a:gdLst>
                <a:gd name="T0" fmla="*/ 40 w 56"/>
                <a:gd name="T1" fmla="*/ 34 h 51"/>
                <a:gd name="T2" fmla="*/ 39 w 56"/>
                <a:gd name="T3" fmla="*/ 46 h 51"/>
                <a:gd name="T4" fmla="*/ 43 w 56"/>
                <a:gd name="T5" fmla="*/ 48 h 51"/>
                <a:gd name="T6" fmla="*/ 48 w 56"/>
                <a:gd name="T7" fmla="*/ 51 h 51"/>
                <a:gd name="T8" fmla="*/ 56 w 56"/>
                <a:gd name="T9" fmla="*/ 42 h 51"/>
                <a:gd name="T10" fmla="*/ 43 w 56"/>
                <a:gd name="T11" fmla="*/ 36 h 51"/>
                <a:gd name="T12" fmla="*/ 40 w 56"/>
                <a:gd name="T13" fmla="*/ 34 h 51"/>
                <a:gd name="T14" fmla="*/ 7 w 56"/>
                <a:gd name="T15" fmla="*/ 0 h 51"/>
                <a:gd name="T16" fmla="*/ 0 w 56"/>
                <a:gd name="T17" fmla="*/ 5 h 51"/>
                <a:gd name="T18" fmla="*/ 22 w 56"/>
                <a:gd name="T19" fmla="*/ 33 h 51"/>
                <a:gd name="T20" fmla="*/ 26 w 56"/>
                <a:gd name="T21" fmla="*/ 23 h 51"/>
                <a:gd name="T22" fmla="*/ 7 w 56"/>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1">
                  <a:moveTo>
                    <a:pt x="40" y="34"/>
                  </a:moveTo>
                  <a:cubicBezTo>
                    <a:pt x="39" y="46"/>
                    <a:pt x="39" y="46"/>
                    <a:pt x="39" y="46"/>
                  </a:cubicBezTo>
                  <a:cubicBezTo>
                    <a:pt x="40" y="47"/>
                    <a:pt x="42" y="48"/>
                    <a:pt x="43" y="48"/>
                  </a:cubicBezTo>
                  <a:cubicBezTo>
                    <a:pt x="45" y="49"/>
                    <a:pt x="46" y="50"/>
                    <a:pt x="48" y="51"/>
                  </a:cubicBezTo>
                  <a:cubicBezTo>
                    <a:pt x="56" y="42"/>
                    <a:pt x="56" y="42"/>
                    <a:pt x="56" y="42"/>
                  </a:cubicBezTo>
                  <a:cubicBezTo>
                    <a:pt x="52" y="41"/>
                    <a:pt x="48" y="39"/>
                    <a:pt x="43" y="36"/>
                  </a:cubicBezTo>
                  <a:cubicBezTo>
                    <a:pt x="42" y="36"/>
                    <a:pt x="41" y="35"/>
                    <a:pt x="40" y="34"/>
                  </a:cubicBezTo>
                  <a:moveTo>
                    <a:pt x="7" y="0"/>
                  </a:moveTo>
                  <a:cubicBezTo>
                    <a:pt x="0" y="5"/>
                    <a:pt x="0" y="5"/>
                    <a:pt x="0" y="5"/>
                  </a:cubicBezTo>
                  <a:cubicBezTo>
                    <a:pt x="7" y="16"/>
                    <a:pt x="14" y="25"/>
                    <a:pt x="22" y="33"/>
                  </a:cubicBezTo>
                  <a:cubicBezTo>
                    <a:pt x="26" y="23"/>
                    <a:pt x="26" y="23"/>
                    <a:pt x="26" y="23"/>
                  </a:cubicBezTo>
                  <a:cubicBezTo>
                    <a:pt x="19" y="16"/>
                    <a:pt x="12" y="8"/>
                    <a:pt x="7" y="0"/>
                  </a:cubicBezTo>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şḻiḑê">
              <a:extLst>
                <a:ext uri="{FF2B5EF4-FFF2-40B4-BE49-F238E27FC236}">
                  <a16:creationId xmlns:a16="http://schemas.microsoft.com/office/drawing/2014/main" xmlns="" id="{8CC40F59-B7A5-40BB-8995-1DD33529CB6A}"/>
                </a:ext>
              </a:extLst>
            </p:cNvPr>
            <p:cNvSpPr/>
            <p:nvPr/>
          </p:nvSpPr>
          <p:spPr bwMode="auto">
            <a:xfrm>
              <a:off x="7115175" y="2844800"/>
              <a:ext cx="550863" cy="650875"/>
            </a:xfrm>
            <a:custGeom>
              <a:avLst/>
              <a:gdLst>
                <a:gd name="T0" fmla="*/ 67 w 99"/>
                <a:gd name="T1" fmla="*/ 0 h 117"/>
                <a:gd name="T2" fmla="*/ 56 w 99"/>
                <a:gd name="T3" fmla="*/ 12 h 117"/>
                <a:gd name="T4" fmla="*/ 80 w 99"/>
                <a:gd name="T5" fmla="*/ 67 h 117"/>
                <a:gd name="T6" fmla="*/ 59 w 99"/>
                <a:gd name="T7" fmla="*/ 95 h 117"/>
                <a:gd name="T8" fmla="*/ 41 w 99"/>
                <a:gd name="T9" fmla="*/ 89 h 117"/>
                <a:gd name="T10" fmla="*/ 11 w 99"/>
                <a:gd name="T11" fmla="*/ 56 h 117"/>
                <a:gd name="T12" fmla="*/ 0 w 99"/>
                <a:gd name="T13" fmla="*/ 67 h 117"/>
                <a:gd name="T14" fmla="*/ 5 w 99"/>
                <a:gd name="T15" fmla="*/ 75 h 117"/>
                <a:gd name="T16" fmla="*/ 24 w 99"/>
                <a:gd name="T17" fmla="*/ 98 h 117"/>
                <a:gd name="T18" fmla="*/ 38 w 99"/>
                <a:gd name="T19" fmla="*/ 109 h 117"/>
                <a:gd name="T20" fmla="*/ 41 w 99"/>
                <a:gd name="T21" fmla="*/ 111 h 117"/>
                <a:gd name="T22" fmla="*/ 54 w 99"/>
                <a:gd name="T23" fmla="*/ 117 h 117"/>
                <a:gd name="T24" fmla="*/ 99 w 99"/>
                <a:gd name="T25" fmla="*/ 73 h 117"/>
                <a:gd name="T26" fmla="*/ 97 w 99"/>
                <a:gd name="T27" fmla="*/ 60 h 117"/>
                <a:gd name="T28" fmla="*/ 88 w 99"/>
                <a:gd name="T29" fmla="*/ 32 h 117"/>
                <a:gd name="T30" fmla="*/ 78 w 99"/>
                <a:gd name="T31" fmla="*/ 14 h 117"/>
                <a:gd name="T32" fmla="*/ 67 w 99"/>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17">
                  <a:moveTo>
                    <a:pt x="67" y="0"/>
                  </a:moveTo>
                  <a:cubicBezTo>
                    <a:pt x="63" y="4"/>
                    <a:pt x="59" y="8"/>
                    <a:pt x="56" y="12"/>
                  </a:cubicBezTo>
                  <a:cubicBezTo>
                    <a:pt x="70" y="26"/>
                    <a:pt x="80" y="48"/>
                    <a:pt x="80" y="67"/>
                  </a:cubicBezTo>
                  <a:cubicBezTo>
                    <a:pt x="80" y="84"/>
                    <a:pt x="71" y="95"/>
                    <a:pt x="59" y="95"/>
                  </a:cubicBezTo>
                  <a:cubicBezTo>
                    <a:pt x="53" y="95"/>
                    <a:pt x="47" y="93"/>
                    <a:pt x="41" y="89"/>
                  </a:cubicBezTo>
                  <a:cubicBezTo>
                    <a:pt x="29" y="82"/>
                    <a:pt x="19" y="70"/>
                    <a:pt x="11" y="56"/>
                  </a:cubicBezTo>
                  <a:cubicBezTo>
                    <a:pt x="8" y="60"/>
                    <a:pt x="4" y="63"/>
                    <a:pt x="0" y="67"/>
                  </a:cubicBezTo>
                  <a:cubicBezTo>
                    <a:pt x="1" y="70"/>
                    <a:pt x="3" y="72"/>
                    <a:pt x="5" y="75"/>
                  </a:cubicBezTo>
                  <a:cubicBezTo>
                    <a:pt x="10" y="83"/>
                    <a:pt x="17" y="91"/>
                    <a:pt x="24" y="98"/>
                  </a:cubicBezTo>
                  <a:cubicBezTo>
                    <a:pt x="28" y="102"/>
                    <a:pt x="33" y="106"/>
                    <a:pt x="38" y="109"/>
                  </a:cubicBezTo>
                  <a:cubicBezTo>
                    <a:pt x="39" y="110"/>
                    <a:pt x="40" y="111"/>
                    <a:pt x="41" y="111"/>
                  </a:cubicBezTo>
                  <a:cubicBezTo>
                    <a:pt x="46" y="114"/>
                    <a:pt x="50" y="116"/>
                    <a:pt x="54" y="117"/>
                  </a:cubicBezTo>
                  <a:cubicBezTo>
                    <a:pt x="99" y="73"/>
                    <a:pt x="99" y="73"/>
                    <a:pt x="99" y="73"/>
                  </a:cubicBezTo>
                  <a:cubicBezTo>
                    <a:pt x="98" y="69"/>
                    <a:pt x="98" y="64"/>
                    <a:pt x="97" y="60"/>
                  </a:cubicBezTo>
                  <a:cubicBezTo>
                    <a:pt x="95" y="51"/>
                    <a:pt x="92" y="41"/>
                    <a:pt x="88" y="32"/>
                  </a:cubicBezTo>
                  <a:cubicBezTo>
                    <a:pt x="85" y="26"/>
                    <a:pt x="82" y="20"/>
                    <a:pt x="78" y="14"/>
                  </a:cubicBezTo>
                  <a:cubicBezTo>
                    <a:pt x="75" y="9"/>
                    <a:pt x="71" y="5"/>
                    <a:pt x="6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S1íďe">
              <a:extLst>
                <a:ext uri="{FF2B5EF4-FFF2-40B4-BE49-F238E27FC236}">
                  <a16:creationId xmlns:a16="http://schemas.microsoft.com/office/drawing/2014/main" xmlns="" id="{95D5AFEA-8DD2-4177-9A66-8489E980D0F6}"/>
                </a:ext>
              </a:extLst>
            </p:cNvPr>
            <p:cNvSpPr/>
            <p:nvPr/>
          </p:nvSpPr>
          <p:spPr bwMode="auto">
            <a:xfrm>
              <a:off x="7583488" y="4084638"/>
              <a:ext cx="211138" cy="123825"/>
            </a:xfrm>
            <a:custGeom>
              <a:avLst/>
              <a:gdLst>
                <a:gd name="T0" fmla="*/ 0 w 133"/>
                <a:gd name="T1" fmla="*/ 0 h 78"/>
                <a:gd name="T2" fmla="*/ 0 w 133"/>
                <a:gd name="T3" fmla="*/ 0 h 78"/>
                <a:gd name="T4" fmla="*/ 133 w 133"/>
                <a:gd name="T5" fmla="*/ 78 h 78"/>
                <a:gd name="T6" fmla="*/ 133 w 133"/>
                <a:gd name="T7" fmla="*/ 78 h 78"/>
                <a:gd name="T8" fmla="*/ 0 w 133"/>
                <a:gd name="T9" fmla="*/ 0 h 78"/>
              </a:gdLst>
              <a:ahLst/>
              <a:cxnLst>
                <a:cxn ang="0">
                  <a:pos x="T0" y="T1"/>
                </a:cxn>
                <a:cxn ang="0">
                  <a:pos x="T2" y="T3"/>
                </a:cxn>
                <a:cxn ang="0">
                  <a:pos x="T4" y="T5"/>
                </a:cxn>
                <a:cxn ang="0">
                  <a:pos x="T6" y="T7"/>
                </a:cxn>
                <a:cxn ang="0">
                  <a:pos x="T8" y="T9"/>
                </a:cxn>
              </a:cxnLst>
              <a:rect l="0" t="0" r="r" b="b"/>
              <a:pathLst>
                <a:path w="133" h="78">
                  <a:moveTo>
                    <a:pt x="0" y="0"/>
                  </a:moveTo>
                  <a:lnTo>
                    <a:pt x="0" y="0"/>
                  </a:lnTo>
                  <a:lnTo>
                    <a:pt x="133" y="78"/>
                  </a:lnTo>
                  <a:lnTo>
                    <a:pt x="133" y="78"/>
                  </a:lnTo>
                  <a:lnTo>
                    <a:pt x="0" y="0"/>
                  </a:lnTo>
                  <a:close/>
                </a:path>
              </a:pathLst>
            </a:custGeom>
            <a:solidFill>
              <a:srgbClr val="EFEF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ṣḻîḋé">
              <a:extLst>
                <a:ext uri="{FF2B5EF4-FFF2-40B4-BE49-F238E27FC236}">
                  <a16:creationId xmlns:a16="http://schemas.microsoft.com/office/drawing/2014/main" xmlns="" id="{43D58C2E-8A3C-4A76-937A-1F51BD7D53EE}"/>
                </a:ext>
              </a:extLst>
            </p:cNvPr>
            <p:cNvSpPr/>
            <p:nvPr/>
          </p:nvSpPr>
          <p:spPr bwMode="auto">
            <a:xfrm>
              <a:off x="7583488" y="4084638"/>
              <a:ext cx="211138" cy="123825"/>
            </a:xfrm>
            <a:custGeom>
              <a:avLst/>
              <a:gdLst>
                <a:gd name="T0" fmla="*/ 0 w 133"/>
                <a:gd name="T1" fmla="*/ 0 h 78"/>
                <a:gd name="T2" fmla="*/ 0 w 133"/>
                <a:gd name="T3" fmla="*/ 0 h 78"/>
                <a:gd name="T4" fmla="*/ 133 w 133"/>
                <a:gd name="T5" fmla="*/ 78 h 78"/>
                <a:gd name="T6" fmla="*/ 133 w 133"/>
                <a:gd name="T7" fmla="*/ 78 h 78"/>
                <a:gd name="T8" fmla="*/ 0 w 133"/>
                <a:gd name="T9" fmla="*/ 0 h 78"/>
              </a:gdLst>
              <a:ahLst/>
              <a:cxnLst>
                <a:cxn ang="0">
                  <a:pos x="T0" y="T1"/>
                </a:cxn>
                <a:cxn ang="0">
                  <a:pos x="T2" y="T3"/>
                </a:cxn>
                <a:cxn ang="0">
                  <a:pos x="T4" y="T5"/>
                </a:cxn>
                <a:cxn ang="0">
                  <a:pos x="T6" y="T7"/>
                </a:cxn>
                <a:cxn ang="0">
                  <a:pos x="T8" y="T9"/>
                </a:cxn>
              </a:cxnLst>
              <a:rect l="0" t="0" r="r" b="b"/>
              <a:pathLst>
                <a:path w="133" h="78">
                  <a:moveTo>
                    <a:pt x="0" y="0"/>
                  </a:moveTo>
                  <a:lnTo>
                    <a:pt x="0" y="0"/>
                  </a:lnTo>
                  <a:lnTo>
                    <a:pt x="133" y="78"/>
                  </a:lnTo>
                  <a:lnTo>
                    <a:pt x="133" y="7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sḷïḑè">
              <a:extLst>
                <a:ext uri="{FF2B5EF4-FFF2-40B4-BE49-F238E27FC236}">
                  <a16:creationId xmlns:a16="http://schemas.microsoft.com/office/drawing/2014/main" xmlns="" id="{08CB7A57-093E-4ACA-85A9-BF96C313F104}"/>
                </a:ext>
              </a:extLst>
            </p:cNvPr>
            <p:cNvSpPr/>
            <p:nvPr/>
          </p:nvSpPr>
          <p:spPr bwMode="auto">
            <a:xfrm>
              <a:off x="7583488" y="3462338"/>
              <a:ext cx="623888" cy="746125"/>
            </a:xfrm>
            <a:custGeom>
              <a:avLst/>
              <a:gdLst>
                <a:gd name="T0" fmla="*/ 5 w 112"/>
                <a:gd name="T1" fmla="*/ 106 h 134"/>
                <a:gd name="T2" fmla="*/ 0 w 112"/>
                <a:gd name="T3" fmla="*/ 112 h 134"/>
                <a:gd name="T4" fmla="*/ 38 w 112"/>
                <a:gd name="T5" fmla="*/ 134 h 134"/>
                <a:gd name="T6" fmla="*/ 44 w 112"/>
                <a:gd name="T7" fmla="*/ 128 h 134"/>
                <a:gd name="T8" fmla="*/ 5 w 112"/>
                <a:gd name="T9" fmla="*/ 106 h 134"/>
                <a:gd name="T10" fmla="*/ 112 w 112"/>
                <a:gd name="T11" fmla="*/ 0 h 134"/>
                <a:gd name="T12" fmla="*/ 104 w 112"/>
                <a:gd name="T13" fmla="*/ 8 h 134"/>
                <a:gd name="T14" fmla="*/ 104 w 112"/>
                <a:gd name="T15" fmla="*/ 68 h 134"/>
                <a:gd name="T16" fmla="*/ 112 w 112"/>
                <a:gd name="T17" fmla="*/ 60 h 134"/>
                <a:gd name="T18" fmla="*/ 112 w 112"/>
                <a:gd name="T19"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 h="134">
                  <a:moveTo>
                    <a:pt x="5" y="106"/>
                  </a:moveTo>
                  <a:cubicBezTo>
                    <a:pt x="0" y="112"/>
                    <a:pt x="0" y="112"/>
                    <a:pt x="0" y="112"/>
                  </a:cubicBezTo>
                  <a:cubicBezTo>
                    <a:pt x="38" y="134"/>
                    <a:pt x="38" y="134"/>
                    <a:pt x="38" y="134"/>
                  </a:cubicBezTo>
                  <a:cubicBezTo>
                    <a:pt x="40" y="132"/>
                    <a:pt x="42" y="130"/>
                    <a:pt x="44" y="128"/>
                  </a:cubicBezTo>
                  <a:cubicBezTo>
                    <a:pt x="5" y="106"/>
                    <a:pt x="5" y="106"/>
                    <a:pt x="5" y="106"/>
                  </a:cubicBezTo>
                  <a:moveTo>
                    <a:pt x="112" y="0"/>
                  </a:moveTo>
                  <a:cubicBezTo>
                    <a:pt x="104" y="8"/>
                    <a:pt x="104" y="8"/>
                    <a:pt x="104" y="8"/>
                  </a:cubicBezTo>
                  <a:cubicBezTo>
                    <a:pt x="104" y="68"/>
                    <a:pt x="104" y="68"/>
                    <a:pt x="104" y="68"/>
                  </a:cubicBezTo>
                  <a:cubicBezTo>
                    <a:pt x="106" y="65"/>
                    <a:pt x="109" y="63"/>
                    <a:pt x="112" y="60"/>
                  </a:cubicBezTo>
                  <a:cubicBezTo>
                    <a:pt x="112" y="0"/>
                    <a:pt x="112" y="0"/>
                    <a:pt x="112" y="0"/>
                  </a:cubicBezTo>
                </a:path>
              </a:pathLst>
            </a:custGeom>
            <a:solidFill>
              <a:srgbClr val="33A5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ṥľîḍè">
              <a:extLst>
                <a:ext uri="{FF2B5EF4-FFF2-40B4-BE49-F238E27FC236}">
                  <a16:creationId xmlns:a16="http://schemas.microsoft.com/office/drawing/2014/main" xmlns="" id="{5B07039B-0711-4009-BB91-EEF6284A00C7}"/>
                </a:ext>
              </a:extLst>
            </p:cNvPr>
            <p:cNvSpPr/>
            <p:nvPr/>
          </p:nvSpPr>
          <p:spPr bwMode="auto">
            <a:xfrm>
              <a:off x="7610475" y="3506788"/>
              <a:ext cx="552450" cy="666750"/>
            </a:xfrm>
            <a:custGeom>
              <a:avLst/>
              <a:gdLst>
                <a:gd name="T0" fmla="*/ 99 w 99"/>
                <a:gd name="T1" fmla="*/ 0 h 120"/>
                <a:gd name="T2" fmla="*/ 0 w 99"/>
                <a:gd name="T3" fmla="*/ 98 h 120"/>
                <a:gd name="T4" fmla="*/ 39 w 99"/>
                <a:gd name="T5" fmla="*/ 120 h 120"/>
                <a:gd name="T6" fmla="*/ 99 w 99"/>
                <a:gd name="T7" fmla="*/ 60 h 120"/>
                <a:gd name="T8" fmla="*/ 99 w 99"/>
                <a:gd name="T9" fmla="*/ 0 h 120"/>
              </a:gdLst>
              <a:ahLst/>
              <a:cxnLst>
                <a:cxn ang="0">
                  <a:pos x="T0" y="T1"/>
                </a:cxn>
                <a:cxn ang="0">
                  <a:pos x="T2" y="T3"/>
                </a:cxn>
                <a:cxn ang="0">
                  <a:pos x="T4" y="T5"/>
                </a:cxn>
                <a:cxn ang="0">
                  <a:pos x="T6" y="T7"/>
                </a:cxn>
                <a:cxn ang="0">
                  <a:pos x="T8" y="T9"/>
                </a:cxn>
              </a:cxnLst>
              <a:rect l="0" t="0" r="r" b="b"/>
              <a:pathLst>
                <a:path w="99" h="120">
                  <a:moveTo>
                    <a:pt x="99" y="0"/>
                  </a:moveTo>
                  <a:cubicBezTo>
                    <a:pt x="0" y="98"/>
                    <a:pt x="0" y="98"/>
                    <a:pt x="0" y="98"/>
                  </a:cubicBezTo>
                  <a:cubicBezTo>
                    <a:pt x="39" y="120"/>
                    <a:pt x="39" y="120"/>
                    <a:pt x="39" y="120"/>
                  </a:cubicBezTo>
                  <a:cubicBezTo>
                    <a:pt x="59" y="100"/>
                    <a:pt x="79" y="80"/>
                    <a:pt x="99" y="60"/>
                  </a:cubicBezTo>
                  <a:cubicBezTo>
                    <a:pt x="99" y="0"/>
                    <a:pt x="99" y="0"/>
                    <a:pt x="99" y="0"/>
                  </a:cubicBezTo>
                </a:path>
              </a:pathLst>
            </a:custGeom>
            <a:solidFill>
              <a:srgbClr val="FF71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ṣḻïḓê">
              <a:extLst>
                <a:ext uri="{FF2B5EF4-FFF2-40B4-BE49-F238E27FC236}">
                  <a16:creationId xmlns:a16="http://schemas.microsoft.com/office/drawing/2014/main" xmlns="" id="{067B147E-6795-4096-A72A-E274405479F0}"/>
                </a:ext>
              </a:extLst>
            </p:cNvPr>
            <p:cNvSpPr/>
            <p:nvPr/>
          </p:nvSpPr>
          <p:spPr bwMode="auto">
            <a:xfrm>
              <a:off x="3873500" y="3584575"/>
              <a:ext cx="3375025" cy="2068513"/>
            </a:xfrm>
            <a:custGeom>
              <a:avLst/>
              <a:gdLst>
                <a:gd name="T0" fmla="*/ 605 w 606"/>
                <a:gd name="T1" fmla="*/ 256 h 372"/>
                <a:gd name="T2" fmla="*/ 604 w 606"/>
                <a:gd name="T3" fmla="*/ 256 h 372"/>
                <a:gd name="T4" fmla="*/ 598 w 606"/>
                <a:gd name="T5" fmla="*/ 244 h 372"/>
                <a:gd name="T6" fmla="*/ 187 w 606"/>
                <a:gd name="T7" fmla="*/ 6 h 372"/>
                <a:gd name="T8" fmla="*/ 147 w 606"/>
                <a:gd name="T9" fmla="*/ 8 h 372"/>
                <a:gd name="T10" fmla="*/ 10 w 606"/>
                <a:gd name="T11" fmla="*/ 88 h 372"/>
                <a:gd name="T12" fmla="*/ 1 w 606"/>
                <a:gd name="T13" fmla="*/ 102 h 372"/>
                <a:gd name="T14" fmla="*/ 1 w 606"/>
                <a:gd name="T15" fmla="*/ 102 h 372"/>
                <a:gd name="T16" fmla="*/ 1 w 606"/>
                <a:gd name="T17" fmla="*/ 119 h 372"/>
                <a:gd name="T18" fmla="*/ 1 w 606"/>
                <a:gd name="T19" fmla="*/ 119 h 372"/>
                <a:gd name="T20" fmla="*/ 7 w 606"/>
                <a:gd name="T21" fmla="*/ 129 h 372"/>
                <a:gd name="T22" fmla="*/ 419 w 606"/>
                <a:gd name="T23" fmla="*/ 366 h 372"/>
                <a:gd name="T24" fmla="*/ 458 w 606"/>
                <a:gd name="T25" fmla="*/ 364 h 372"/>
                <a:gd name="T26" fmla="*/ 595 w 606"/>
                <a:gd name="T27" fmla="*/ 284 h 372"/>
                <a:gd name="T28" fmla="*/ 605 w 606"/>
                <a:gd name="T29" fmla="*/ 271 h 372"/>
                <a:gd name="T30" fmla="*/ 605 w 606"/>
                <a:gd name="T31" fmla="*/ 271 h 372"/>
                <a:gd name="T32" fmla="*/ 605 w 606"/>
                <a:gd name="T33" fmla="*/ 25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06" h="372">
                  <a:moveTo>
                    <a:pt x="605" y="256"/>
                  </a:moveTo>
                  <a:cubicBezTo>
                    <a:pt x="604" y="256"/>
                    <a:pt x="604" y="256"/>
                    <a:pt x="604" y="256"/>
                  </a:cubicBezTo>
                  <a:cubicBezTo>
                    <a:pt x="606" y="252"/>
                    <a:pt x="604" y="247"/>
                    <a:pt x="598" y="244"/>
                  </a:cubicBezTo>
                  <a:cubicBezTo>
                    <a:pt x="187" y="6"/>
                    <a:pt x="187" y="6"/>
                    <a:pt x="187" y="6"/>
                  </a:cubicBezTo>
                  <a:cubicBezTo>
                    <a:pt x="176" y="0"/>
                    <a:pt x="159" y="1"/>
                    <a:pt x="147" y="8"/>
                  </a:cubicBezTo>
                  <a:cubicBezTo>
                    <a:pt x="10" y="88"/>
                    <a:pt x="10" y="88"/>
                    <a:pt x="10" y="88"/>
                  </a:cubicBezTo>
                  <a:cubicBezTo>
                    <a:pt x="3" y="92"/>
                    <a:pt x="0" y="98"/>
                    <a:pt x="1" y="102"/>
                  </a:cubicBezTo>
                  <a:cubicBezTo>
                    <a:pt x="1" y="102"/>
                    <a:pt x="1" y="102"/>
                    <a:pt x="1" y="102"/>
                  </a:cubicBezTo>
                  <a:cubicBezTo>
                    <a:pt x="1" y="119"/>
                    <a:pt x="1" y="119"/>
                    <a:pt x="1" y="119"/>
                  </a:cubicBezTo>
                  <a:cubicBezTo>
                    <a:pt x="1" y="119"/>
                    <a:pt x="1" y="119"/>
                    <a:pt x="1" y="119"/>
                  </a:cubicBezTo>
                  <a:cubicBezTo>
                    <a:pt x="1" y="123"/>
                    <a:pt x="3" y="126"/>
                    <a:pt x="7" y="129"/>
                  </a:cubicBezTo>
                  <a:cubicBezTo>
                    <a:pt x="419" y="366"/>
                    <a:pt x="419" y="366"/>
                    <a:pt x="419" y="366"/>
                  </a:cubicBezTo>
                  <a:cubicBezTo>
                    <a:pt x="429" y="372"/>
                    <a:pt x="446" y="371"/>
                    <a:pt x="458" y="364"/>
                  </a:cubicBezTo>
                  <a:cubicBezTo>
                    <a:pt x="595" y="284"/>
                    <a:pt x="595" y="284"/>
                    <a:pt x="595" y="284"/>
                  </a:cubicBezTo>
                  <a:cubicBezTo>
                    <a:pt x="602" y="280"/>
                    <a:pt x="605" y="275"/>
                    <a:pt x="605" y="271"/>
                  </a:cubicBezTo>
                  <a:cubicBezTo>
                    <a:pt x="605" y="271"/>
                    <a:pt x="605" y="271"/>
                    <a:pt x="605" y="271"/>
                  </a:cubicBezTo>
                  <a:lnTo>
                    <a:pt x="605" y="256"/>
                  </a:lnTo>
                  <a:close/>
                </a:path>
              </a:pathLst>
            </a:custGeom>
            <a:solidFill>
              <a:srgbClr val="A2AC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ṡḻîďé">
              <a:extLst>
                <a:ext uri="{FF2B5EF4-FFF2-40B4-BE49-F238E27FC236}">
                  <a16:creationId xmlns:a16="http://schemas.microsoft.com/office/drawing/2014/main" xmlns="" id="{5524C7EE-F1CF-471C-82B8-A32CF7DF6B2C}"/>
                </a:ext>
              </a:extLst>
            </p:cNvPr>
            <p:cNvSpPr/>
            <p:nvPr/>
          </p:nvSpPr>
          <p:spPr bwMode="auto">
            <a:xfrm>
              <a:off x="3857625" y="3584575"/>
              <a:ext cx="3402013" cy="1968500"/>
            </a:xfrm>
            <a:custGeom>
              <a:avLst/>
              <a:gdLst>
                <a:gd name="T0" fmla="*/ 422 w 611"/>
                <a:gd name="T1" fmla="*/ 349 h 354"/>
                <a:gd name="T2" fmla="*/ 10 w 611"/>
                <a:gd name="T3" fmla="*/ 111 h 354"/>
                <a:gd name="T4" fmla="*/ 13 w 611"/>
                <a:gd name="T5" fmla="*/ 88 h 354"/>
                <a:gd name="T6" fmla="*/ 150 w 611"/>
                <a:gd name="T7" fmla="*/ 8 h 354"/>
                <a:gd name="T8" fmla="*/ 190 w 611"/>
                <a:gd name="T9" fmla="*/ 6 h 354"/>
                <a:gd name="T10" fmla="*/ 601 w 611"/>
                <a:gd name="T11" fmla="*/ 244 h 354"/>
                <a:gd name="T12" fmla="*/ 598 w 611"/>
                <a:gd name="T13" fmla="*/ 266 h 354"/>
                <a:gd name="T14" fmla="*/ 461 w 611"/>
                <a:gd name="T15" fmla="*/ 347 h 354"/>
                <a:gd name="T16" fmla="*/ 422 w 611"/>
                <a:gd name="T17" fmla="*/ 349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354">
                  <a:moveTo>
                    <a:pt x="422" y="349"/>
                  </a:moveTo>
                  <a:cubicBezTo>
                    <a:pt x="10" y="111"/>
                    <a:pt x="10" y="111"/>
                    <a:pt x="10" y="111"/>
                  </a:cubicBezTo>
                  <a:cubicBezTo>
                    <a:pt x="0" y="105"/>
                    <a:pt x="2" y="95"/>
                    <a:pt x="13" y="88"/>
                  </a:cubicBezTo>
                  <a:cubicBezTo>
                    <a:pt x="150" y="8"/>
                    <a:pt x="150" y="8"/>
                    <a:pt x="150" y="8"/>
                  </a:cubicBezTo>
                  <a:cubicBezTo>
                    <a:pt x="162" y="1"/>
                    <a:pt x="179" y="0"/>
                    <a:pt x="190" y="6"/>
                  </a:cubicBezTo>
                  <a:cubicBezTo>
                    <a:pt x="601" y="244"/>
                    <a:pt x="601" y="244"/>
                    <a:pt x="601" y="244"/>
                  </a:cubicBezTo>
                  <a:cubicBezTo>
                    <a:pt x="611" y="249"/>
                    <a:pt x="610" y="260"/>
                    <a:pt x="598" y="266"/>
                  </a:cubicBezTo>
                  <a:cubicBezTo>
                    <a:pt x="461" y="347"/>
                    <a:pt x="461" y="347"/>
                    <a:pt x="461" y="347"/>
                  </a:cubicBezTo>
                  <a:cubicBezTo>
                    <a:pt x="449" y="354"/>
                    <a:pt x="432" y="354"/>
                    <a:pt x="422" y="349"/>
                  </a:cubicBezTo>
                  <a:close/>
                </a:path>
              </a:pathLst>
            </a:custGeom>
            <a:solidFill>
              <a:srgbClr val="EBEB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1iḋè">
              <a:extLst>
                <a:ext uri="{FF2B5EF4-FFF2-40B4-BE49-F238E27FC236}">
                  <a16:creationId xmlns:a16="http://schemas.microsoft.com/office/drawing/2014/main" xmlns="" id="{4572D2E6-2564-469D-B865-C0AEF86EFCE9}"/>
                </a:ext>
              </a:extLst>
            </p:cNvPr>
            <p:cNvSpPr/>
            <p:nvPr/>
          </p:nvSpPr>
          <p:spPr bwMode="auto">
            <a:xfrm>
              <a:off x="4470400" y="3817938"/>
              <a:ext cx="282575" cy="166688"/>
            </a:xfrm>
            <a:custGeom>
              <a:avLst/>
              <a:gdLst>
                <a:gd name="T0" fmla="*/ 4 w 51"/>
                <a:gd name="T1" fmla="*/ 19 h 30"/>
                <a:gd name="T2" fmla="*/ 18 w 51"/>
                <a:gd name="T3" fmla="*/ 27 h 30"/>
                <a:gd name="T4" fmla="*/ 33 w 51"/>
                <a:gd name="T5" fmla="*/ 27 h 30"/>
                <a:gd name="T6" fmla="*/ 47 w 51"/>
                <a:gd name="T7" fmla="*/ 19 h 30"/>
                <a:gd name="T8" fmla="*/ 47 w 51"/>
                <a:gd name="T9" fmla="*/ 11 h 30"/>
                <a:gd name="T10" fmla="*/ 33 w 51"/>
                <a:gd name="T11" fmla="*/ 2 h 30"/>
                <a:gd name="T12" fmla="*/ 18 w 51"/>
                <a:gd name="T13" fmla="*/ 2 h 30"/>
                <a:gd name="T14" fmla="*/ 4 w 51"/>
                <a:gd name="T15" fmla="*/ 11 h 30"/>
                <a:gd name="T16" fmla="*/ 4 w 51"/>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 y="19"/>
                  </a:moveTo>
                  <a:cubicBezTo>
                    <a:pt x="18" y="27"/>
                    <a:pt x="18" y="27"/>
                    <a:pt x="18" y="27"/>
                  </a:cubicBezTo>
                  <a:cubicBezTo>
                    <a:pt x="22" y="30"/>
                    <a:pt x="29" y="30"/>
                    <a:pt x="33" y="27"/>
                  </a:cubicBezTo>
                  <a:cubicBezTo>
                    <a:pt x="47" y="19"/>
                    <a:pt x="47" y="19"/>
                    <a:pt x="47" y="19"/>
                  </a:cubicBezTo>
                  <a:cubicBezTo>
                    <a:pt x="51" y="17"/>
                    <a:pt x="51" y="13"/>
                    <a:pt x="47" y="11"/>
                  </a:cubicBezTo>
                  <a:cubicBezTo>
                    <a:pt x="33" y="2"/>
                    <a:pt x="33" y="2"/>
                    <a:pt x="33" y="2"/>
                  </a:cubicBezTo>
                  <a:cubicBezTo>
                    <a:pt x="29" y="0"/>
                    <a:pt x="22" y="0"/>
                    <a:pt x="18"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ṥļïdé">
              <a:extLst>
                <a:ext uri="{FF2B5EF4-FFF2-40B4-BE49-F238E27FC236}">
                  <a16:creationId xmlns:a16="http://schemas.microsoft.com/office/drawing/2014/main" xmlns="" id="{67893554-76D1-4928-95DA-AE008024164E}"/>
                </a:ext>
              </a:extLst>
            </p:cNvPr>
            <p:cNvSpPr/>
            <p:nvPr/>
          </p:nvSpPr>
          <p:spPr bwMode="auto">
            <a:xfrm>
              <a:off x="4659313" y="3929063"/>
              <a:ext cx="288925" cy="166688"/>
            </a:xfrm>
            <a:custGeom>
              <a:avLst/>
              <a:gdLst>
                <a:gd name="T0" fmla="*/ 19 w 52"/>
                <a:gd name="T1" fmla="*/ 27 h 30"/>
                <a:gd name="T2" fmla="*/ 33 w 52"/>
                <a:gd name="T3" fmla="*/ 27 h 30"/>
                <a:gd name="T4" fmla="*/ 48 w 52"/>
                <a:gd name="T5" fmla="*/ 19 h 30"/>
                <a:gd name="T6" fmla="*/ 48 w 52"/>
                <a:gd name="T7" fmla="*/ 11 h 30"/>
                <a:gd name="T8" fmla="*/ 33 w 52"/>
                <a:gd name="T9" fmla="*/ 2 h 30"/>
                <a:gd name="T10" fmla="*/ 19 w 52"/>
                <a:gd name="T11" fmla="*/ 2 h 30"/>
                <a:gd name="T12" fmla="*/ 4 w 52"/>
                <a:gd name="T13" fmla="*/ 11 h 30"/>
                <a:gd name="T14" fmla="*/ 4 w 52"/>
                <a:gd name="T15" fmla="*/ 19 h 30"/>
                <a:gd name="T16" fmla="*/ 19 w 52"/>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
                  <a:moveTo>
                    <a:pt x="19" y="27"/>
                  </a:moveTo>
                  <a:cubicBezTo>
                    <a:pt x="23" y="30"/>
                    <a:pt x="29" y="30"/>
                    <a:pt x="33" y="27"/>
                  </a:cubicBezTo>
                  <a:cubicBezTo>
                    <a:pt x="48" y="19"/>
                    <a:pt x="48" y="19"/>
                    <a:pt x="48" y="19"/>
                  </a:cubicBezTo>
                  <a:cubicBezTo>
                    <a:pt x="52" y="17"/>
                    <a:pt x="52" y="13"/>
                    <a:pt x="48" y="11"/>
                  </a:cubicBezTo>
                  <a:cubicBezTo>
                    <a:pt x="33" y="2"/>
                    <a:pt x="33" y="2"/>
                    <a:pt x="33" y="2"/>
                  </a:cubicBezTo>
                  <a:cubicBezTo>
                    <a:pt x="29" y="0"/>
                    <a:pt x="23" y="0"/>
                    <a:pt x="19" y="2"/>
                  </a:cubicBezTo>
                  <a:cubicBezTo>
                    <a:pt x="4" y="11"/>
                    <a:pt x="4" y="11"/>
                    <a:pt x="4" y="11"/>
                  </a:cubicBezTo>
                  <a:cubicBezTo>
                    <a:pt x="0" y="13"/>
                    <a:pt x="0" y="17"/>
                    <a:pt x="4" y="19"/>
                  </a:cubicBezTo>
                  <a:lnTo>
                    <a:pt x="19" y="27"/>
                  </a:ln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ṩľîḋe">
              <a:extLst>
                <a:ext uri="{FF2B5EF4-FFF2-40B4-BE49-F238E27FC236}">
                  <a16:creationId xmlns:a16="http://schemas.microsoft.com/office/drawing/2014/main" xmlns="" id="{439D6260-E096-44D2-BDE0-1C27B5F1B34D}"/>
                </a:ext>
              </a:extLst>
            </p:cNvPr>
            <p:cNvSpPr/>
            <p:nvPr/>
          </p:nvSpPr>
          <p:spPr bwMode="auto">
            <a:xfrm>
              <a:off x="4854575" y="4040188"/>
              <a:ext cx="284163" cy="168275"/>
            </a:xfrm>
            <a:custGeom>
              <a:avLst/>
              <a:gdLst>
                <a:gd name="T0" fmla="*/ 33 w 51"/>
                <a:gd name="T1" fmla="*/ 27 h 30"/>
                <a:gd name="T2" fmla="*/ 47 w 51"/>
                <a:gd name="T3" fmla="*/ 19 h 30"/>
                <a:gd name="T4" fmla="*/ 47 w 51"/>
                <a:gd name="T5" fmla="*/ 11 h 30"/>
                <a:gd name="T6" fmla="*/ 33 w 51"/>
                <a:gd name="T7" fmla="*/ 2 h 30"/>
                <a:gd name="T8" fmla="*/ 19 w 51"/>
                <a:gd name="T9" fmla="*/ 2 h 30"/>
                <a:gd name="T10" fmla="*/ 4 w 51"/>
                <a:gd name="T11" fmla="*/ 11 h 30"/>
                <a:gd name="T12" fmla="*/ 4 w 51"/>
                <a:gd name="T13" fmla="*/ 19 h 30"/>
                <a:gd name="T14" fmla="*/ 19 w 51"/>
                <a:gd name="T15" fmla="*/ 27 h 30"/>
                <a:gd name="T16" fmla="*/ 33 w 51"/>
                <a:gd name="T17"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33" y="27"/>
                  </a:moveTo>
                  <a:cubicBezTo>
                    <a:pt x="47" y="19"/>
                    <a:pt x="47" y="19"/>
                    <a:pt x="47" y="19"/>
                  </a:cubicBezTo>
                  <a:cubicBezTo>
                    <a:pt x="51" y="17"/>
                    <a:pt x="51" y="13"/>
                    <a:pt x="47" y="11"/>
                  </a:cubicBezTo>
                  <a:cubicBezTo>
                    <a:pt x="33" y="2"/>
                    <a:pt x="33" y="2"/>
                    <a:pt x="33" y="2"/>
                  </a:cubicBezTo>
                  <a:cubicBezTo>
                    <a:pt x="29" y="0"/>
                    <a:pt x="22" y="0"/>
                    <a:pt x="19" y="2"/>
                  </a:cubicBezTo>
                  <a:cubicBezTo>
                    <a:pt x="4" y="11"/>
                    <a:pt x="4" y="11"/>
                    <a:pt x="4" y="11"/>
                  </a:cubicBezTo>
                  <a:cubicBezTo>
                    <a:pt x="0" y="13"/>
                    <a:pt x="0" y="17"/>
                    <a:pt x="4" y="19"/>
                  </a:cubicBezTo>
                  <a:cubicBezTo>
                    <a:pt x="19" y="27"/>
                    <a:pt x="19" y="27"/>
                    <a:pt x="19" y="27"/>
                  </a:cubicBezTo>
                  <a:cubicBezTo>
                    <a:pt x="22" y="30"/>
                    <a:pt x="29" y="30"/>
                    <a:pt x="33"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ṡļîḑè">
              <a:extLst>
                <a:ext uri="{FF2B5EF4-FFF2-40B4-BE49-F238E27FC236}">
                  <a16:creationId xmlns:a16="http://schemas.microsoft.com/office/drawing/2014/main" xmlns="" id="{3A95665D-A7C3-4106-B806-3415131D176B}"/>
                </a:ext>
              </a:extLst>
            </p:cNvPr>
            <p:cNvSpPr/>
            <p:nvPr/>
          </p:nvSpPr>
          <p:spPr bwMode="auto">
            <a:xfrm>
              <a:off x="5048250" y="4151313"/>
              <a:ext cx="284163" cy="161925"/>
            </a:xfrm>
            <a:custGeom>
              <a:avLst/>
              <a:gdLst>
                <a:gd name="T0" fmla="*/ 32 w 51"/>
                <a:gd name="T1" fmla="*/ 27 h 29"/>
                <a:gd name="T2" fmla="*/ 47 w 51"/>
                <a:gd name="T3" fmla="*/ 19 h 29"/>
                <a:gd name="T4" fmla="*/ 47 w 51"/>
                <a:gd name="T5" fmla="*/ 11 h 29"/>
                <a:gd name="T6" fmla="*/ 32 w 51"/>
                <a:gd name="T7" fmla="*/ 2 h 29"/>
                <a:gd name="T8" fmla="*/ 18 w 51"/>
                <a:gd name="T9" fmla="*/ 2 h 29"/>
                <a:gd name="T10" fmla="*/ 3 w 51"/>
                <a:gd name="T11" fmla="*/ 11 h 29"/>
                <a:gd name="T12" fmla="*/ 3 w 51"/>
                <a:gd name="T13" fmla="*/ 19 h 29"/>
                <a:gd name="T14" fmla="*/ 18 w 51"/>
                <a:gd name="T15" fmla="*/ 27 h 29"/>
                <a:gd name="T16" fmla="*/ 32 w 51"/>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2" y="27"/>
                  </a:moveTo>
                  <a:cubicBezTo>
                    <a:pt x="47" y="19"/>
                    <a:pt x="47" y="19"/>
                    <a:pt x="47" y="19"/>
                  </a:cubicBezTo>
                  <a:cubicBezTo>
                    <a:pt x="51" y="17"/>
                    <a:pt x="51" y="13"/>
                    <a:pt x="47" y="11"/>
                  </a:cubicBezTo>
                  <a:cubicBezTo>
                    <a:pt x="32" y="2"/>
                    <a:pt x="32" y="2"/>
                    <a:pt x="32" y="2"/>
                  </a:cubicBezTo>
                  <a:cubicBezTo>
                    <a:pt x="28" y="0"/>
                    <a:pt x="22" y="0"/>
                    <a:pt x="18" y="2"/>
                  </a:cubicBezTo>
                  <a:cubicBezTo>
                    <a:pt x="3" y="11"/>
                    <a:pt x="3" y="11"/>
                    <a:pt x="3" y="11"/>
                  </a:cubicBezTo>
                  <a:cubicBezTo>
                    <a:pt x="0" y="13"/>
                    <a:pt x="0" y="17"/>
                    <a:pt x="3" y="19"/>
                  </a:cubicBezTo>
                  <a:cubicBezTo>
                    <a:pt x="18" y="27"/>
                    <a:pt x="18" y="27"/>
                    <a:pt x="18" y="27"/>
                  </a:cubicBezTo>
                  <a:cubicBezTo>
                    <a:pt x="22" y="29"/>
                    <a:pt x="28" y="29"/>
                    <a:pt x="32"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ḻiḍê">
              <a:extLst>
                <a:ext uri="{FF2B5EF4-FFF2-40B4-BE49-F238E27FC236}">
                  <a16:creationId xmlns:a16="http://schemas.microsoft.com/office/drawing/2014/main" xmlns="" id="{5C194DE6-2EED-4E2D-9A8C-A248E418B984}"/>
                </a:ext>
              </a:extLst>
            </p:cNvPr>
            <p:cNvSpPr/>
            <p:nvPr/>
          </p:nvSpPr>
          <p:spPr bwMode="auto">
            <a:xfrm>
              <a:off x="5238750" y="4264025"/>
              <a:ext cx="284163" cy="160338"/>
            </a:xfrm>
            <a:custGeom>
              <a:avLst/>
              <a:gdLst>
                <a:gd name="T0" fmla="*/ 33 w 51"/>
                <a:gd name="T1" fmla="*/ 27 h 29"/>
                <a:gd name="T2" fmla="*/ 48 w 51"/>
                <a:gd name="T3" fmla="*/ 19 h 29"/>
                <a:gd name="T4" fmla="*/ 48 w 51"/>
                <a:gd name="T5" fmla="*/ 11 h 29"/>
                <a:gd name="T6" fmla="*/ 33 w 51"/>
                <a:gd name="T7" fmla="*/ 2 h 29"/>
                <a:gd name="T8" fmla="*/ 19 w 51"/>
                <a:gd name="T9" fmla="*/ 2 h 29"/>
                <a:gd name="T10" fmla="*/ 4 w 51"/>
                <a:gd name="T11" fmla="*/ 11 h 29"/>
                <a:gd name="T12" fmla="*/ 4 w 51"/>
                <a:gd name="T13" fmla="*/ 19 h 29"/>
                <a:gd name="T14" fmla="*/ 19 w 51"/>
                <a:gd name="T15" fmla="*/ 27 h 29"/>
                <a:gd name="T16" fmla="*/ 33 w 51"/>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3" y="27"/>
                  </a:moveTo>
                  <a:cubicBezTo>
                    <a:pt x="48" y="19"/>
                    <a:pt x="48" y="19"/>
                    <a:pt x="48" y="19"/>
                  </a:cubicBezTo>
                  <a:cubicBezTo>
                    <a:pt x="51" y="16"/>
                    <a:pt x="51" y="13"/>
                    <a:pt x="48" y="11"/>
                  </a:cubicBezTo>
                  <a:cubicBezTo>
                    <a:pt x="33" y="2"/>
                    <a:pt x="33" y="2"/>
                    <a:pt x="33" y="2"/>
                  </a:cubicBezTo>
                  <a:cubicBezTo>
                    <a:pt x="29" y="0"/>
                    <a:pt x="23" y="0"/>
                    <a:pt x="19" y="2"/>
                  </a:cubicBezTo>
                  <a:cubicBezTo>
                    <a:pt x="4" y="11"/>
                    <a:pt x="4" y="11"/>
                    <a:pt x="4" y="11"/>
                  </a:cubicBezTo>
                  <a:cubicBezTo>
                    <a:pt x="0" y="13"/>
                    <a:pt x="0" y="16"/>
                    <a:pt x="4" y="19"/>
                  </a:cubicBezTo>
                  <a:cubicBezTo>
                    <a:pt x="19" y="27"/>
                    <a:pt x="19" y="27"/>
                    <a:pt x="19" y="27"/>
                  </a:cubicBezTo>
                  <a:cubicBezTo>
                    <a:pt x="23" y="29"/>
                    <a:pt x="29" y="29"/>
                    <a:pt x="33"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1idè">
              <a:extLst>
                <a:ext uri="{FF2B5EF4-FFF2-40B4-BE49-F238E27FC236}">
                  <a16:creationId xmlns:a16="http://schemas.microsoft.com/office/drawing/2014/main" xmlns="" id="{FE805808-8190-46B8-A53F-1C757A191E0B}"/>
                </a:ext>
              </a:extLst>
            </p:cNvPr>
            <p:cNvSpPr/>
            <p:nvPr/>
          </p:nvSpPr>
          <p:spPr bwMode="auto">
            <a:xfrm>
              <a:off x="5432425" y="4375150"/>
              <a:ext cx="284163" cy="160338"/>
            </a:xfrm>
            <a:custGeom>
              <a:avLst/>
              <a:gdLst>
                <a:gd name="T0" fmla="*/ 32 w 51"/>
                <a:gd name="T1" fmla="*/ 27 h 29"/>
                <a:gd name="T2" fmla="*/ 47 w 51"/>
                <a:gd name="T3" fmla="*/ 19 h 29"/>
                <a:gd name="T4" fmla="*/ 47 w 51"/>
                <a:gd name="T5" fmla="*/ 11 h 29"/>
                <a:gd name="T6" fmla="*/ 32 w 51"/>
                <a:gd name="T7" fmla="*/ 2 h 29"/>
                <a:gd name="T8" fmla="*/ 18 w 51"/>
                <a:gd name="T9" fmla="*/ 2 h 29"/>
                <a:gd name="T10" fmla="*/ 4 w 51"/>
                <a:gd name="T11" fmla="*/ 11 h 29"/>
                <a:gd name="T12" fmla="*/ 4 w 51"/>
                <a:gd name="T13" fmla="*/ 19 h 29"/>
                <a:gd name="T14" fmla="*/ 18 w 51"/>
                <a:gd name="T15" fmla="*/ 27 h 29"/>
                <a:gd name="T16" fmla="*/ 32 w 51"/>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2" y="27"/>
                  </a:moveTo>
                  <a:cubicBezTo>
                    <a:pt x="47" y="19"/>
                    <a:pt x="47" y="19"/>
                    <a:pt x="47" y="19"/>
                  </a:cubicBezTo>
                  <a:cubicBezTo>
                    <a:pt x="51" y="16"/>
                    <a:pt x="51" y="13"/>
                    <a:pt x="47" y="11"/>
                  </a:cubicBezTo>
                  <a:cubicBezTo>
                    <a:pt x="32" y="2"/>
                    <a:pt x="32" y="2"/>
                    <a:pt x="32" y="2"/>
                  </a:cubicBezTo>
                  <a:cubicBezTo>
                    <a:pt x="29" y="0"/>
                    <a:pt x="22" y="0"/>
                    <a:pt x="18" y="2"/>
                  </a:cubicBezTo>
                  <a:cubicBezTo>
                    <a:pt x="4" y="11"/>
                    <a:pt x="4" y="11"/>
                    <a:pt x="4" y="11"/>
                  </a:cubicBezTo>
                  <a:cubicBezTo>
                    <a:pt x="0" y="13"/>
                    <a:pt x="0" y="16"/>
                    <a:pt x="4" y="19"/>
                  </a:cubicBezTo>
                  <a:cubicBezTo>
                    <a:pt x="18" y="27"/>
                    <a:pt x="18" y="27"/>
                    <a:pt x="18" y="27"/>
                  </a:cubicBezTo>
                  <a:cubicBezTo>
                    <a:pt x="22" y="29"/>
                    <a:pt x="29" y="29"/>
                    <a:pt x="32"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ŝliďê">
              <a:extLst>
                <a:ext uri="{FF2B5EF4-FFF2-40B4-BE49-F238E27FC236}">
                  <a16:creationId xmlns:a16="http://schemas.microsoft.com/office/drawing/2014/main" xmlns="" id="{6092B8C6-C0CC-4A5B-9920-71D6EDAD2B05}"/>
                </a:ext>
              </a:extLst>
            </p:cNvPr>
            <p:cNvSpPr/>
            <p:nvPr/>
          </p:nvSpPr>
          <p:spPr bwMode="auto">
            <a:xfrm>
              <a:off x="5622925" y="4486275"/>
              <a:ext cx="288925" cy="160338"/>
            </a:xfrm>
            <a:custGeom>
              <a:avLst/>
              <a:gdLst>
                <a:gd name="T0" fmla="*/ 33 w 52"/>
                <a:gd name="T1" fmla="*/ 27 h 29"/>
                <a:gd name="T2" fmla="*/ 48 w 52"/>
                <a:gd name="T3" fmla="*/ 19 h 29"/>
                <a:gd name="T4" fmla="*/ 48 w 52"/>
                <a:gd name="T5" fmla="*/ 10 h 29"/>
                <a:gd name="T6" fmla="*/ 33 w 52"/>
                <a:gd name="T7" fmla="*/ 2 h 29"/>
                <a:gd name="T8" fmla="*/ 19 w 52"/>
                <a:gd name="T9" fmla="*/ 2 h 29"/>
                <a:gd name="T10" fmla="*/ 4 w 52"/>
                <a:gd name="T11" fmla="*/ 10 h 29"/>
                <a:gd name="T12" fmla="*/ 4 w 52"/>
                <a:gd name="T13" fmla="*/ 19 h 29"/>
                <a:gd name="T14" fmla="*/ 19 w 52"/>
                <a:gd name="T15" fmla="*/ 27 h 29"/>
                <a:gd name="T16" fmla="*/ 33 w 52"/>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9">
                  <a:moveTo>
                    <a:pt x="33" y="27"/>
                  </a:moveTo>
                  <a:cubicBezTo>
                    <a:pt x="48" y="19"/>
                    <a:pt x="48" y="19"/>
                    <a:pt x="48" y="19"/>
                  </a:cubicBezTo>
                  <a:cubicBezTo>
                    <a:pt x="52" y="16"/>
                    <a:pt x="52" y="13"/>
                    <a:pt x="48" y="10"/>
                  </a:cubicBezTo>
                  <a:cubicBezTo>
                    <a:pt x="33" y="2"/>
                    <a:pt x="33" y="2"/>
                    <a:pt x="33" y="2"/>
                  </a:cubicBezTo>
                  <a:cubicBezTo>
                    <a:pt x="29" y="0"/>
                    <a:pt x="23" y="0"/>
                    <a:pt x="19" y="2"/>
                  </a:cubicBezTo>
                  <a:cubicBezTo>
                    <a:pt x="4" y="10"/>
                    <a:pt x="4" y="10"/>
                    <a:pt x="4" y="10"/>
                  </a:cubicBezTo>
                  <a:cubicBezTo>
                    <a:pt x="0" y="13"/>
                    <a:pt x="0" y="16"/>
                    <a:pt x="4" y="19"/>
                  </a:cubicBezTo>
                  <a:cubicBezTo>
                    <a:pt x="19" y="27"/>
                    <a:pt x="19" y="27"/>
                    <a:pt x="19" y="27"/>
                  </a:cubicBezTo>
                  <a:cubicBezTo>
                    <a:pt x="23" y="29"/>
                    <a:pt x="29" y="29"/>
                    <a:pt x="33"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ïşļidè">
              <a:extLst>
                <a:ext uri="{FF2B5EF4-FFF2-40B4-BE49-F238E27FC236}">
                  <a16:creationId xmlns:a16="http://schemas.microsoft.com/office/drawing/2014/main" xmlns="" id="{3C7FF056-1686-4373-8DB2-2D157A207C3F}"/>
                </a:ext>
              </a:extLst>
            </p:cNvPr>
            <p:cNvSpPr/>
            <p:nvPr/>
          </p:nvSpPr>
          <p:spPr bwMode="auto">
            <a:xfrm>
              <a:off x="5818188" y="4597400"/>
              <a:ext cx="284163" cy="160338"/>
            </a:xfrm>
            <a:custGeom>
              <a:avLst/>
              <a:gdLst>
                <a:gd name="T0" fmla="*/ 33 w 51"/>
                <a:gd name="T1" fmla="*/ 27 h 29"/>
                <a:gd name="T2" fmla="*/ 47 w 51"/>
                <a:gd name="T3" fmla="*/ 19 h 29"/>
                <a:gd name="T4" fmla="*/ 47 w 51"/>
                <a:gd name="T5" fmla="*/ 10 h 29"/>
                <a:gd name="T6" fmla="*/ 33 w 51"/>
                <a:gd name="T7" fmla="*/ 2 h 29"/>
                <a:gd name="T8" fmla="*/ 18 w 51"/>
                <a:gd name="T9" fmla="*/ 2 h 29"/>
                <a:gd name="T10" fmla="*/ 4 w 51"/>
                <a:gd name="T11" fmla="*/ 10 h 29"/>
                <a:gd name="T12" fmla="*/ 4 w 51"/>
                <a:gd name="T13" fmla="*/ 19 h 29"/>
                <a:gd name="T14" fmla="*/ 18 w 51"/>
                <a:gd name="T15" fmla="*/ 27 h 29"/>
                <a:gd name="T16" fmla="*/ 33 w 51"/>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3" y="27"/>
                  </a:moveTo>
                  <a:cubicBezTo>
                    <a:pt x="47" y="19"/>
                    <a:pt x="47" y="19"/>
                    <a:pt x="47" y="19"/>
                  </a:cubicBezTo>
                  <a:cubicBezTo>
                    <a:pt x="51" y="16"/>
                    <a:pt x="51" y="13"/>
                    <a:pt x="47" y="10"/>
                  </a:cubicBezTo>
                  <a:cubicBezTo>
                    <a:pt x="33" y="2"/>
                    <a:pt x="33" y="2"/>
                    <a:pt x="33" y="2"/>
                  </a:cubicBezTo>
                  <a:cubicBezTo>
                    <a:pt x="29" y="0"/>
                    <a:pt x="22" y="0"/>
                    <a:pt x="18" y="2"/>
                  </a:cubicBezTo>
                  <a:cubicBezTo>
                    <a:pt x="4" y="10"/>
                    <a:pt x="4" y="10"/>
                    <a:pt x="4" y="10"/>
                  </a:cubicBezTo>
                  <a:cubicBezTo>
                    <a:pt x="0" y="13"/>
                    <a:pt x="0" y="16"/>
                    <a:pt x="4" y="19"/>
                  </a:cubicBezTo>
                  <a:cubicBezTo>
                    <a:pt x="18" y="27"/>
                    <a:pt x="18" y="27"/>
                    <a:pt x="18" y="27"/>
                  </a:cubicBezTo>
                  <a:cubicBezTo>
                    <a:pt x="22" y="29"/>
                    <a:pt x="29" y="29"/>
                    <a:pt x="33"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ṥ1ïdé">
              <a:extLst>
                <a:ext uri="{FF2B5EF4-FFF2-40B4-BE49-F238E27FC236}">
                  <a16:creationId xmlns:a16="http://schemas.microsoft.com/office/drawing/2014/main" xmlns="" id="{3512D52A-D75B-4881-A1F7-D8D36F60FAD7}"/>
                </a:ext>
              </a:extLst>
            </p:cNvPr>
            <p:cNvSpPr/>
            <p:nvPr/>
          </p:nvSpPr>
          <p:spPr bwMode="auto">
            <a:xfrm>
              <a:off x="6007100" y="4708525"/>
              <a:ext cx="288925" cy="160338"/>
            </a:xfrm>
            <a:custGeom>
              <a:avLst/>
              <a:gdLst>
                <a:gd name="T0" fmla="*/ 33 w 52"/>
                <a:gd name="T1" fmla="*/ 27 h 29"/>
                <a:gd name="T2" fmla="*/ 48 w 52"/>
                <a:gd name="T3" fmla="*/ 19 h 29"/>
                <a:gd name="T4" fmla="*/ 48 w 52"/>
                <a:gd name="T5" fmla="*/ 10 h 29"/>
                <a:gd name="T6" fmla="*/ 33 w 52"/>
                <a:gd name="T7" fmla="*/ 2 h 29"/>
                <a:gd name="T8" fmla="*/ 19 w 52"/>
                <a:gd name="T9" fmla="*/ 2 h 29"/>
                <a:gd name="T10" fmla="*/ 4 w 52"/>
                <a:gd name="T11" fmla="*/ 10 h 29"/>
                <a:gd name="T12" fmla="*/ 4 w 52"/>
                <a:gd name="T13" fmla="*/ 19 h 29"/>
                <a:gd name="T14" fmla="*/ 19 w 52"/>
                <a:gd name="T15" fmla="*/ 27 h 29"/>
                <a:gd name="T16" fmla="*/ 33 w 52"/>
                <a:gd name="T17"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9">
                  <a:moveTo>
                    <a:pt x="33" y="27"/>
                  </a:moveTo>
                  <a:cubicBezTo>
                    <a:pt x="48" y="19"/>
                    <a:pt x="48" y="19"/>
                    <a:pt x="48" y="19"/>
                  </a:cubicBezTo>
                  <a:cubicBezTo>
                    <a:pt x="52" y="16"/>
                    <a:pt x="52" y="13"/>
                    <a:pt x="48" y="10"/>
                  </a:cubicBezTo>
                  <a:cubicBezTo>
                    <a:pt x="33" y="2"/>
                    <a:pt x="33" y="2"/>
                    <a:pt x="33" y="2"/>
                  </a:cubicBezTo>
                  <a:cubicBezTo>
                    <a:pt x="29" y="0"/>
                    <a:pt x="23" y="0"/>
                    <a:pt x="19" y="2"/>
                  </a:cubicBezTo>
                  <a:cubicBezTo>
                    <a:pt x="4" y="10"/>
                    <a:pt x="4" y="10"/>
                    <a:pt x="4" y="10"/>
                  </a:cubicBezTo>
                  <a:cubicBezTo>
                    <a:pt x="0" y="13"/>
                    <a:pt x="0" y="16"/>
                    <a:pt x="4" y="19"/>
                  </a:cubicBezTo>
                  <a:cubicBezTo>
                    <a:pt x="19" y="27"/>
                    <a:pt x="19" y="27"/>
                    <a:pt x="19" y="27"/>
                  </a:cubicBezTo>
                  <a:cubicBezTo>
                    <a:pt x="23" y="29"/>
                    <a:pt x="29" y="29"/>
                    <a:pt x="33" y="27"/>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ḷîďe">
              <a:extLst>
                <a:ext uri="{FF2B5EF4-FFF2-40B4-BE49-F238E27FC236}">
                  <a16:creationId xmlns:a16="http://schemas.microsoft.com/office/drawing/2014/main" xmlns="" id="{7AEAD9BD-1C2E-4B24-AE50-A495C61D4635}"/>
                </a:ext>
              </a:extLst>
            </p:cNvPr>
            <p:cNvSpPr/>
            <p:nvPr/>
          </p:nvSpPr>
          <p:spPr bwMode="auto">
            <a:xfrm>
              <a:off x="6202363" y="4819650"/>
              <a:ext cx="284163" cy="161925"/>
            </a:xfrm>
            <a:custGeom>
              <a:avLst/>
              <a:gdLst>
                <a:gd name="T0" fmla="*/ 47 w 51"/>
                <a:gd name="T1" fmla="*/ 10 h 29"/>
                <a:gd name="T2" fmla="*/ 33 w 51"/>
                <a:gd name="T3" fmla="*/ 2 h 29"/>
                <a:gd name="T4" fmla="*/ 19 w 51"/>
                <a:gd name="T5" fmla="*/ 2 h 29"/>
                <a:gd name="T6" fmla="*/ 4 w 51"/>
                <a:gd name="T7" fmla="*/ 10 h 29"/>
                <a:gd name="T8" fmla="*/ 4 w 51"/>
                <a:gd name="T9" fmla="*/ 19 h 29"/>
                <a:gd name="T10" fmla="*/ 19 w 51"/>
                <a:gd name="T11" fmla="*/ 27 h 29"/>
                <a:gd name="T12" fmla="*/ 33 w 51"/>
                <a:gd name="T13" fmla="*/ 27 h 29"/>
                <a:gd name="T14" fmla="*/ 47 w 51"/>
                <a:gd name="T15" fmla="*/ 19 h 29"/>
                <a:gd name="T16" fmla="*/ 47 w 51"/>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7" y="10"/>
                  </a:moveTo>
                  <a:cubicBezTo>
                    <a:pt x="33" y="2"/>
                    <a:pt x="33" y="2"/>
                    <a:pt x="33" y="2"/>
                  </a:cubicBezTo>
                  <a:cubicBezTo>
                    <a:pt x="29" y="0"/>
                    <a:pt x="23" y="0"/>
                    <a:pt x="19" y="2"/>
                  </a:cubicBezTo>
                  <a:cubicBezTo>
                    <a:pt x="4" y="10"/>
                    <a:pt x="4" y="10"/>
                    <a:pt x="4" y="10"/>
                  </a:cubicBezTo>
                  <a:cubicBezTo>
                    <a:pt x="0" y="13"/>
                    <a:pt x="0" y="16"/>
                    <a:pt x="4" y="19"/>
                  </a:cubicBezTo>
                  <a:cubicBezTo>
                    <a:pt x="19" y="27"/>
                    <a:pt x="19" y="27"/>
                    <a:pt x="19" y="27"/>
                  </a:cubicBezTo>
                  <a:cubicBezTo>
                    <a:pt x="23" y="29"/>
                    <a:pt x="29" y="29"/>
                    <a:pt x="33" y="27"/>
                  </a:cubicBezTo>
                  <a:cubicBezTo>
                    <a:pt x="47" y="19"/>
                    <a:pt x="47" y="19"/>
                    <a:pt x="47" y="19"/>
                  </a:cubicBezTo>
                  <a:cubicBezTo>
                    <a:pt x="51" y="16"/>
                    <a:pt x="51" y="13"/>
                    <a:pt x="47" y="10"/>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ŝ1îdê">
              <a:extLst>
                <a:ext uri="{FF2B5EF4-FFF2-40B4-BE49-F238E27FC236}">
                  <a16:creationId xmlns:a16="http://schemas.microsoft.com/office/drawing/2014/main" xmlns="" id="{34FBD682-C531-475A-AEC0-E7DF9FA9B68A}"/>
                </a:ext>
              </a:extLst>
            </p:cNvPr>
            <p:cNvSpPr/>
            <p:nvPr/>
          </p:nvSpPr>
          <p:spPr bwMode="auto">
            <a:xfrm>
              <a:off x="6396038" y="4930775"/>
              <a:ext cx="474663" cy="273050"/>
            </a:xfrm>
            <a:custGeom>
              <a:avLst/>
              <a:gdLst>
                <a:gd name="T0" fmla="*/ 82 w 85"/>
                <a:gd name="T1" fmla="*/ 30 h 49"/>
                <a:gd name="T2" fmla="*/ 47 w 85"/>
                <a:gd name="T3" fmla="*/ 10 h 49"/>
                <a:gd name="T4" fmla="*/ 32 w 85"/>
                <a:gd name="T5" fmla="*/ 2 h 49"/>
                <a:gd name="T6" fmla="*/ 18 w 85"/>
                <a:gd name="T7" fmla="*/ 2 h 49"/>
                <a:gd name="T8" fmla="*/ 4 w 85"/>
                <a:gd name="T9" fmla="*/ 10 h 49"/>
                <a:gd name="T10" fmla="*/ 4 w 85"/>
                <a:gd name="T11" fmla="*/ 19 h 49"/>
                <a:gd name="T12" fmla="*/ 18 w 85"/>
                <a:gd name="T13" fmla="*/ 27 h 49"/>
                <a:gd name="T14" fmla="*/ 53 w 85"/>
                <a:gd name="T15" fmla="*/ 47 h 49"/>
                <a:gd name="T16" fmla="*/ 67 w 85"/>
                <a:gd name="T17" fmla="*/ 47 h 49"/>
                <a:gd name="T18" fmla="*/ 82 w 85"/>
                <a:gd name="T19" fmla="*/ 38 h 49"/>
                <a:gd name="T20" fmla="*/ 82 w 85"/>
                <a:gd name="T21"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5" h="49">
                  <a:moveTo>
                    <a:pt x="82" y="30"/>
                  </a:moveTo>
                  <a:cubicBezTo>
                    <a:pt x="47" y="10"/>
                    <a:pt x="47" y="10"/>
                    <a:pt x="47" y="10"/>
                  </a:cubicBezTo>
                  <a:cubicBezTo>
                    <a:pt x="32" y="2"/>
                    <a:pt x="32" y="2"/>
                    <a:pt x="32" y="2"/>
                  </a:cubicBezTo>
                  <a:cubicBezTo>
                    <a:pt x="28" y="0"/>
                    <a:pt x="22" y="0"/>
                    <a:pt x="18" y="2"/>
                  </a:cubicBezTo>
                  <a:cubicBezTo>
                    <a:pt x="4" y="10"/>
                    <a:pt x="4" y="10"/>
                    <a:pt x="4" y="10"/>
                  </a:cubicBezTo>
                  <a:cubicBezTo>
                    <a:pt x="0" y="13"/>
                    <a:pt x="0" y="16"/>
                    <a:pt x="4" y="19"/>
                  </a:cubicBezTo>
                  <a:cubicBezTo>
                    <a:pt x="18" y="27"/>
                    <a:pt x="18" y="27"/>
                    <a:pt x="18" y="27"/>
                  </a:cubicBezTo>
                  <a:cubicBezTo>
                    <a:pt x="53" y="47"/>
                    <a:pt x="53" y="47"/>
                    <a:pt x="53" y="47"/>
                  </a:cubicBezTo>
                  <a:cubicBezTo>
                    <a:pt x="57" y="49"/>
                    <a:pt x="63" y="49"/>
                    <a:pt x="67" y="47"/>
                  </a:cubicBezTo>
                  <a:cubicBezTo>
                    <a:pt x="82" y="38"/>
                    <a:pt x="82" y="38"/>
                    <a:pt x="82" y="38"/>
                  </a:cubicBezTo>
                  <a:cubicBezTo>
                    <a:pt x="85" y="36"/>
                    <a:pt x="85" y="33"/>
                    <a:pt x="82" y="30"/>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ṣliḋé">
              <a:extLst>
                <a:ext uri="{FF2B5EF4-FFF2-40B4-BE49-F238E27FC236}">
                  <a16:creationId xmlns:a16="http://schemas.microsoft.com/office/drawing/2014/main" xmlns="" id="{048C5006-46F3-4EDE-8244-C1742084E481}"/>
                </a:ext>
              </a:extLst>
            </p:cNvPr>
            <p:cNvSpPr/>
            <p:nvPr/>
          </p:nvSpPr>
          <p:spPr bwMode="auto">
            <a:xfrm>
              <a:off x="4775200" y="3751263"/>
              <a:ext cx="284163" cy="166688"/>
            </a:xfrm>
            <a:custGeom>
              <a:avLst/>
              <a:gdLst>
                <a:gd name="T0" fmla="*/ 4 w 51"/>
                <a:gd name="T1" fmla="*/ 19 h 30"/>
                <a:gd name="T2" fmla="*/ 18 w 51"/>
                <a:gd name="T3" fmla="*/ 27 h 30"/>
                <a:gd name="T4" fmla="*/ 33 w 51"/>
                <a:gd name="T5" fmla="*/ 27 h 30"/>
                <a:gd name="T6" fmla="*/ 47 w 51"/>
                <a:gd name="T7" fmla="*/ 19 h 30"/>
                <a:gd name="T8" fmla="*/ 47 w 51"/>
                <a:gd name="T9" fmla="*/ 11 h 30"/>
                <a:gd name="T10" fmla="*/ 33 w 51"/>
                <a:gd name="T11" fmla="*/ 2 h 30"/>
                <a:gd name="T12" fmla="*/ 18 w 51"/>
                <a:gd name="T13" fmla="*/ 2 h 30"/>
                <a:gd name="T14" fmla="*/ 4 w 51"/>
                <a:gd name="T15" fmla="*/ 11 h 30"/>
                <a:gd name="T16" fmla="*/ 4 w 51"/>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 y="19"/>
                  </a:moveTo>
                  <a:cubicBezTo>
                    <a:pt x="18" y="27"/>
                    <a:pt x="18" y="27"/>
                    <a:pt x="18" y="27"/>
                  </a:cubicBezTo>
                  <a:cubicBezTo>
                    <a:pt x="22" y="30"/>
                    <a:pt x="29" y="30"/>
                    <a:pt x="33" y="27"/>
                  </a:cubicBezTo>
                  <a:cubicBezTo>
                    <a:pt x="47" y="19"/>
                    <a:pt x="47" y="19"/>
                    <a:pt x="47" y="19"/>
                  </a:cubicBezTo>
                  <a:cubicBezTo>
                    <a:pt x="51" y="17"/>
                    <a:pt x="51" y="13"/>
                    <a:pt x="47" y="11"/>
                  </a:cubicBezTo>
                  <a:cubicBezTo>
                    <a:pt x="33" y="2"/>
                    <a:pt x="33" y="2"/>
                    <a:pt x="33" y="2"/>
                  </a:cubicBezTo>
                  <a:cubicBezTo>
                    <a:pt x="29" y="0"/>
                    <a:pt x="22" y="0"/>
                    <a:pt x="18"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śľîḓé">
              <a:extLst>
                <a:ext uri="{FF2B5EF4-FFF2-40B4-BE49-F238E27FC236}">
                  <a16:creationId xmlns:a16="http://schemas.microsoft.com/office/drawing/2014/main" xmlns="" id="{183BC9BF-6C88-4D60-9BC8-407EBBCA75A3}"/>
                </a:ext>
              </a:extLst>
            </p:cNvPr>
            <p:cNvSpPr/>
            <p:nvPr/>
          </p:nvSpPr>
          <p:spPr bwMode="auto">
            <a:xfrm>
              <a:off x="4965700" y="3862388"/>
              <a:ext cx="288925" cy="166688"/>
            </a:xfrm>
            <a:custGeom>
              <a:avLst/>
              <a:gdLst>
                <a:gd name="T0" fmla="*/ 4 w 52"/>
                <a:gd name="T1" fmla="*/ 19 h 30"/>
                <a:gd name="T2" fmla="*/ 19 w 52"/>
                <a:gd name="T3" fmla="*/ 27 h 30"/>
                <a:gd name="T4" fmla="*/ 33 w 52"/>
                <a:gd name="T5" fmla="*/ 27 h 30"/>
                <a:gd name="T6" fmla="*/ 48 w 52"/>
                <a:gd name="T7" fmla="*/ 19 h 30"/>
                <a:gd name="T8" fmla="*/ 48 w 52"/>
                <a:gd name="T9" fmla="*/ 11 h 30"/>
                <a:gd name="T10" fmla="*/ 33 w 52"/>
                <a:gd name="T11" fmla="*/ 2 h 30"/>
                <a:gd name="T12" fmla="*/ 19 w 52"/>
                <a:gd name="T13" fmla="*/ 2 h 30"/>
                <a:gd name="T14" fmla="*/ 4 w 52"/>
                <a:gd name="T15" fmla="*/ 11 h 30"/>
                <a:gd name="T16" fmla="*/ 4 w 52"/>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
                  <a:moveTo>
                    <a:pt x="4" y="19"/>
                  </a:moveTo>
                  <a:cubicBezTo>
                    <a:pt x="19" y="27"/>
                    <a:pt x="19" y="27"/>
                    <a:pt x="19" y="27"/>
                  </a:cubicBezTo>
                  <a:cubicBezTo>
                    <a:pt x="23" y="30"/>
                    <a:pt x="29" y="30"/>
                    <a:pt x="33" y="27"/>
                  </a:cubicBezTo>
                  <a:cubicBezTo>
                    <a:pt x="48" y="19"/>
                    <a:pt x="48" y="19"/>
                    <a:pt x="48" y="19"/>
                  </a:cubicBezTo>
                  <a:cubicBezTo>
                    <a:pt x="52" y="17"/>
                    <a:pt x="52" y="13"/>
                    <a:pt x="48" y="11"/>
                  </a:cubicBezTo>
                  <a:cubicBezTo>
                    <a:pt x="33" y="2"/>
                    <a:pt x="33" y="2"/>
                    <a:pt x="33" y="2"/>
                  </a:cubicBezTo>
                  <a:cubicBezTo>
                    <a:pt x="29" y="0"/>
                    <a:pt x="23" y="0"/>
                    <a:pt x="19"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ş1îḓê">
              <a:extLst>
                <a:ext uri="{FF2B5EF4-FFF2-40B4-BE49-F238E27FC236}">
                  <a16:creationId xmlns:a16="http://schemas.microsoft.com/office/drawing/2014/main" xmlns="" id="{5A26307D-F3F6-461C-A556-64A82FF1C01E}"/>
                </a:ext>
              </a:extLst>
            </p:cNvPr>
            <p:cNvSpPr/>
            <p:nvPr/>
          </p:nvSpPr>
          <p:spPr bwMode="auto">
            <a:xfrm>
              <a:off x="5160963" y="3973513"/>
              <a:ext cx="284163" cy="166688"/>
            </a:xfrm>
            <a:custGeom>
              <a:avLst/>
              <a:gdLst>
                <a:gd name="T0" fmla="*/ 4 w 51"/>
                <a:gd name="T1" fmla="*/ 19 h 30"/>
                <a:gd name="T2" fmla="*/ 19 w 51"/>
                <a:gd name="T3" fmla="*/ 27 h 30"/>
                <a:gd name="T4" fmla="*/ 33 w 51"/>
                <a:gd name="T5" fmla="*/ 27 h 30"/>
                <a:gd name="T6" fmla="*/ 47 w 51"/>
                <a:gd name="T7" fmla="*/ 19 h 30"/>
                <a:gd name="T8" fmla="*/ 47 w 51"/>
                <a:gd name="T9" fmla="*/ 11 h 30"/>
                <a:gd name="T10" fmla="*/ 33 w 51"/>
                <a:gd name="T11" fmla="*/ 2 h 30"/>
                <a:gd name="T12" fmla="*/ 19 w 51"/>
                <a:gd name="T13" fmla="*/ 2 h 30"/>
                <a:gd name="T14" fmla="*/ 4 w 51"/>
                <a:gd name="T15" fmla="*/ 11 h 30"/>
                <a:gd name="T16" fmla="*/ 4 w 51"/>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 y="19"/>
                  </a:moveTo>
                  <a:cubicBezTo>
                    <a:pt x="19" y="27"/>
                    <a:pt x="19" y="27"/>
                    <a:pt x="19" y="27"/>
                  </a:cubicBezTo>
                  <a:cubicBezTo>
                    <a:pt x="23" y="30"/>
                    <a:pt x="29" y="30"/>
                    <a:pt x="33" y="27"/>
                  </a:cubicBezTo>
                  <a:cubicBezTo>
                    <a:pt x="47" y="19"/>
                    <a:pt x="47" y="19"/>
                    <a:pt x="47" y="19"/>
                  </a:cubicBezTo>
                  <a:cubicBezTo>
                    <a:pt x="51" y="17"/>
                    <a:pt x="51" y="13"/>
                    <a:pt x="47" y="11"/>
                  </a:cubicBezTo>
                  <a:cubicBezTo>
                    <a:pt x="33" y="2"/>
                    <a:pt x="33" y="2"/>
                    <a:pt x="33" y="2"/>
                  </a:cubicBezTo>
                  <a:cubicBezTo>
                    <a:pt x="29" y="0"/>
                    <a:pt x="23" y="0"/>
                    <a:pt x="19"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S1ídê">
              <a:extLst>
                <a:ext uri="{FF2B5EF4-FFF2-40B4-BE49-F238E27FC236}">
                  <a16:creationId xmlns:a16="http://schemas.microsoft.com/office/drawing/2014/main" xmlns="" id="{998E58BE-BC1B-4D83-8FCD-04CC5A16B1B3}"/>
                </a:ext>
              </a:extLst>
            </p:cNvPr>
            <p:cNvSpPr/>
            <p:nvPr/>
          </p:nvSpPr>
          <p:spPr bwMode="auto">
            <a:xfrm>
              <a:off x="5354638" y="4084638"/>
              <a:ext cx="284163" cy="168275"/>
            </a:xfrm>
            <a:custGeom>
              <a:avLst/>
              <a:gdLst>
                <a:gd name="T0" fmla="*/ 4 w 51"/>
                <a:gd name="T1" fmla="*/ 19 h 30"/>
                <a:gd name="T2" fmla="*/ 18 w 51"/>
                <a:gd name="T3" fmla="*/ 27 h 30"/>
                <a:gd name="T4" fmla="*/ 32 w 51"/>
                <a:gd name="T5" fmla="*/ 27 h 30"/>
                <a:gd name="T6" fmla="*/ 47 w 51"/>
                <a:gd name="T7" fmla="*/ 19 h 30"/>
                <a:gd name="T8" fmla="*/ 47 w 51"/>
                <a:gd name="T9" fmla="*/ 11 h 30"/>
                <a:gd name="T10" fmla="*/ 32 w 51"/>
                <a:gd name="T11" fmla="*/ 2 h 30"/>
                <a:gd name="T12" fmla="*/ 18 w 51"/>
                <a:gd name="T13" fmla="*/ 2 h 30"/>
                <a:gd name="T14" fmla="*/ 4 w 51"/>
                <a:gd name="T15" fmla="*/ 11 h 30"/>
                <a:gd name="T16" fmla="*/ 4 w 51"/>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 y="19"/>
                  </a:moveTo>
                  <a:cubicBezTo>
                    <a:pt x="18" y="27"/>
                    <a:pt x="18" y="27"/>
                    <a:pt x="18" y="27"/>
                  </a:cubicBezTo>
                  <a:cubicBezTo>
                    <a:pt x="22" y="30"/>
                    <a:pt x="28" y="30"/>
                    <a:pt x="32" y="27"/>
                  </a:cubicBezTo>
                  <a:cubicBezTo>
                    <a:pt x="47" y="19"/>
                    <a:pt x="47" y="19"/>
                    <a:pt x="47" y="19"/>
                  </a:cubicBezTo>
                  <a:cubicBezTo>
                    <a:pt x="51" y="17"/>
                    <a:pt x="51" y="13"/>
                    <a:pt x="47" y="11"/>
                  </a:cubicBezTo>
                  <a:cubicBezTo>
                    <a:pt x="32" y="2"/>
                    <a:pt x="32" y="2"/>
                    <a:pt x="32" y="2"/>
                  </a:cubicBezTo>
                  <a:cubicBezTo>
                    <a:pt x="28" y="0"/>
                    <a:pt x="22" y="0"/>
                    <a:pt x="18"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ṥḷiḑe">
              <a:extLst>
                <a:ext uri="{FF2B5EF4-FFF2-40B4-BE49-F238E27FC236}">
                  <a16:creationId xmlns:a16="http://schemas.microsoft.com/office/drawing/2014/main" xmlns="" id="{A0D80F0B-5F23-49CF-8B0A-DF398328FC11}"/>
                </a:ext>
              </a:extLst>
            </p:cNvPr>
            <p:cNvSpPr/>
            <p:nvPr/>
          </p:nvSpPr>
          <p:spPr bwMode="auto">
            <a:xfrm>
              <a:off x="5545138" y="4197350"/>
              <a:ext cx="288925" cy="166688"/>
            </a:xfrm>
            <a:custGeom>
              <a:avLst/>
              <a:gdLst>
                <a:gd name="T0" fmla="*/ 4 w 52"/>
                <a:gd name="T1" fmla="*/ 19 h 30"/>
                <a:gd name="T2" fmla="*/ 19 w 52"/>
                <a:gd name="T3" fmla="*/ 27 h 30"/>
                <a:gd name="T4" fmla="*/ 33 w 52"/>
                <a:gd name="T5" fmla="*/ 27 h 30"/>
                <a:gd name="T6" fmla="*/ 48 w 52"/>
                <a:gd name="T7" fmla="*/ 19 h 30"/>
                <a:gd name="T8" fmla="*/ 48 w 52"/>
                <a:gd name="T9" fmla="*/ 11 h 30"/>
                <a:gd name="T10" fmla="*/ 33 w 52"/>
                <a:gd name="T11" fmla="*/ 2 h 30"/>
                <a:gd name="T12" fmla="*/ 19 w 52"/>
                <a:gd name="T13" fmla="*/ 2 h 30"/>
                <a:gd name="T14" fmla="*/ 4 w 52"/>
                <a:gd name="T15" fmla="*/ 11 h 30"/>
                <a:gd name="T16" fmla="*/ 4 w 52"/>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
                  <a:moveTo>
                    <a:pt x="4" y="19"/>
                  </a:moveTo>
                  <a:cubicBezTo>
                    <a:pt x="19" y="27"/>
                    <a:pt x="19" y="27"/>
                    <a:pt x="19" y="27"/>
                  </a:cubicBezTo>
                  <a:cubicBezTo>
                    <a:pt x="23" y="30"/>
                    <a:pt x="29" y="30"/>
                    <a:pt x="33" y="27"/>
                  </a:cubicBezTo>
                  <a:cubicBezTo>
                    <a:pt x="48" y="19"/>
                    <a:pt x="48" y="19"/>
                    <a:pt x="48" y="19"/>
                  </a:cubicBezTo>
                  <a:cubicBezTo>
                    <a:pt x="52" y="17"/>
                    <a:pt x="52" y="13"/>
                    <a:pt x="48" y="11"/>
                  </a:cubicBezTo>
                  <a:cubicBezTo>
                    <a:pt x="33" y="2"/>
                    <a:pt x="33" y="2"/>
                    <a:pt x="33" y="2"/>
                  </a:cubicBezTo>
                  <a:cubicBezTo>
                    <a:pt x="29" y="0"/>
                    <a:pt x="23" y="0"/>
                    <a:pt x="19"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ḻïḑé">
              <a:extLst>
                <a:ext uri="{FF2B5EF4-FFF2-40B4-BE49-F238E27FC236}">
                  <a16:creationId xmlns:a16="http://schemas.microsoft.com/office/drawing/2014/main" xmlns="" id="{9518EFD5-852A-44C5-A527-CA9D76544998}"/>
                </a:ext>
              </a:extLst>
            </p:cNvPr>
            <p:cNvSpPr/>
            <p:nvPr/>
          </p:nvSpPr>
          <p:spPr bwMode="auto">
            <a:xfrm>
              <a:off x="5738813" y="4308475"/>
              <a:ext cx="284163" cy="166688"/>
            </a:xfrm>
            <a:custGeom>
              <a:avLst/>
              <a:gdLst>
                <a:gd name="T0" fmla="*/ 4 w 51"/>
                <a:gd name="T1" fmla="*/ 19 h 30"/>
                <a:gd name="T2" fmla="*/ 18 w 51"/>
                <a:gd name="T3" fmla="*/ 27 h 30"/>
                <a:gd name="T4" fmla="*/ 33 w 51"/>
                <a:gd name="T5" fmla="*/ 27 h 30"/>
                <a:gd name="T6" fmla="*/ 47 w 51"/>
                <a:gd name="T7" fmla="*/ 19 h 30"/>
                <a:gd name="T8" fmla="*/ 47 w 51"/>
                <a:gd name="T9" fmla="*/ 11 h 30"/>
                <a:gd name="T10" fmla="*/ 33 w 51"/>
                <a:gd name="T11" fmla="*/ 2 h 30"/>
                <a:gd name="T12" fmla="*/ 18 w 51"/>
                <a:gd name="T13" fmla="*/ 2 h 30"/>
                <a:gd name="T14" fmla="*/ 4 w 51"/>
                <a:gd name="T15" fmla="*/ 11 h 30"/>
                <a:gd name="T16" fmla="*/ 4 w 51"/>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 y="19"/>
                  </a:moveTo>
                  <a:cubicBezTo>
                    <a:pt x="18" y="27"/>
                    <a:pt x="18" y="27"/>
                    <a:pt x="18" y="27"/>
                  </a:cubicBezTo>
                  <a:cubicBezTo>
                    <a:pt x="22" y="30"/>
                    <a:pt x="29" y="30"/>
                    <a:pt x="33" y="27"/>
                  </a:cubicBezTo>
                  <a:cubicBezTo>
                    <a:pt x="47" y="19"/>
                    <a:pt x="47" y="19"/>
                    <a:pt x="47" y="19"/>
                  </a:cubicBezTo>
                  <a:cubicBezTo>
                    <a:pt x="51" y="17"/>
                    <a:pt x="51" y="13"/>
                    <a:pt x="47" y="11"/>
                  </a:cubicBezTo>
                  <a:cubicBezTo>
                    <a:pt x="33" y="2"/>
                    <a:pt x="33" y="2"/>
                    <a:pt x="33" y="2"/>
                  </a:cubicBezTo>
                  <a:cubicBezTo>
                    <a:pt x="29" y="0"/>
                    <a:pt x="22" y="0"/>
                    <a:pt x="18"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ślíďê">
              <a:extLst>
                <a:ext uri="{FF2B5EF4-FFF2-40B4-BE49-F238E27FC236}">
                  <a16:creationId xmlns:a16="http://schemas.microsoft.com/office/drawing/2014/main" xmlns="" id="{B5F33422-D5D1-43A6-A1EA-488EB6D19F98}"/>
                </a:ext>
              </a:extLst>
            </p:cNvPr>
            <p:cNvSpPr/>
            <p:nvPr/>
          </p:nvSpPr>
          <p:spPr bwMode="auto">
            <a:xfrm>
              <a:off x="5929313" y="4419600"/>
              <a:ext cx="288925" cy="166688"/>
            </a:xfrm>
            <a:custGeom>
              <a:avLst/>
              <a:gdLst>
                <a:gd name="T0" fmla="*/ 4 w 52"/>
                <a:gd name="T1" fmla="*/ 19 h 30"/>
                <a:gd name="T2" fmla="*/ 19 w 52"/>
                <a:gd name="T3" fmla="*/ 27 h 30"/>
                <a:gd name="T4" fmla="*/ 33 w 52"/>
                <a:gd name="T5" fmla="*/ 27 h 30"/>
                <a:gd name="T6" fmla="*/ 48 w 52"/>
                <a:gd name="T7" fmla="*/ 19 h 30"/>
                <a:gd name="T8" fmla="*/ 48 w 52"/>
                <a:gd name="T9" fmla="*/ 11 h 30"/>
                <a:gd name="T10" fmla="*/ 33 w 52"/>
                <a:gd name="T11" fmla="*/ 2 h 30"/>
                <a:gd name="T12" fmla="*/ 19 w 52"/>
                <a:gd name="T13" fmla="*/ 2 h 30"/>
                <a:gd name="T14" fmla="*/ 4 w 52"/>
                <a:gd name="T15" fmla="*/ 11 h 30"/>
                <a:gd name="T16" fmla="*/ 4 w 52"/>
                <a:gd name="T17"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
                  <a:moveTo>
                    <a:pt x="4" y="19"/>
                  </a:moveTo>
                  <a:cubicBezTo>
                    <a:pt x="19" y="27"/>
                    <a:pt x="19" y="27"/>
                    <a:pt x="19" y="27"/>
                  </a:cubicBezTo>
                  <a:cubicBezTo>
                    <a:pt x="23" y="30"/>
                    <a:pt x="29" y="30"/>
                    <a:pt x="33" y="27"/>
                  </a:cubicBezTo>
                  <a:cubicBezTo>
                    <a:pt x="48" y="19"/>
                    <a:pt x="48" y="19"/>
                    <a:pt x="48" y="19"/>
                  </a:cubicBezTo>
                  <a:cubicBezTo>
                    <a:pt x="52" y="17"/>
                    <a:pt x="52" y="13"/>
                    <a:pt x="48" y="11"/>
                  </a:cubicBezTo>
                  <a:cubicBezTo>
                    <a:pt x="33" y="2"/>
                    <a:pt x="33" y="2"/>
                    <a:pt x="33" y="2"/>
                  </a:cubicBezTo>
                  <a:cubicBezTo>
                    <a:pt x="29" y="0"/>
                    <a:pt x="23" y="0"/>
                    <a:pt x="19"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śľidê">
              <a:extLst>
                <a:ext uri="{FF2B5EF4-FFF2-40B4-BE49-F238E27FC236}">
                  <a16:creationId xmlns:a16="http://schemas.microsoft.com/office/drawing/2014/main" xmlns="" id="{75C6C03D-0E7F-4D5C-B11E-CDB2EEA6D2F0}"/>
                </a:ext>
              </a:extLst>
            </p:cNvPr>
            <p:cNvSpPr/>
            <p:nvPr/>
          </p:nvSpPr>
          <p:spPr bwMode="auto">
            <a:xfrm>
              <a:off x="6124575" y="4530725"/>
              <a:ext cx="282575" cy="160338"/>
            </a:xfrm>
            <a:custGeom>
              <a:avLst/>
              <a:gdLst>
                <a:gd name="T0" fmla="*/ 4 w 51"/>
                <a:gd name="T1" fmla="*/ 19 h 29"/>
                <a:gd name="T2" fmla="*/ 19 w 51"/>
                <a:gd name="T3" fmla="*/ 27 h 29"/>
                <a:gd name="T4" fmla="*/ 33 w 51"/>
                <a:gd name="T5" fmla="*/ 27 h 29"/>
                <a:gd name="T6" fmla="*/ 47 w 51"/>
                <a:gd name="T7" fmla="*/ 19 h 29"/>
                <a:gd name="T8" fmla="*/ 47 w 51"/>
                <a:gd name="T9" fmla="*/ 11 h 29"/>
                <a:gd name="T10" fmla="*/ 33 w 51"/>
                <a:gd name="T11" fmla="*/ 2 h 29"/>
                <a:gd name="T12" fmla="*/ 19 w 51"/>
                <a:gd name="T13" fmla="*/ 2 h 29"/>
                <a:gd name="T14" fmla="*/ 4 w 51"/>
                <a:gd name="T15" fmla="*/ 11 h 29"/>
                <a:gd name="T16" fmla="*/ 4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9"/>
                  </a:moveTo>
                  <a:cubicBezTo>
                    <a:pt x="19" y="27"/>
                    <a:pt x="19" y="27"/>
                    <a:pt x="19" y="27"/>
                  </a:cubicBezTo>
                  <a:cubicBezTo>
                    <a:pt x="22" y="29"/>
                    <a:pt x="29" y="29"/>
                    <a:pt x="33" y="27"/>
                  </a:cubicBezTo>
                  <a:cubicBezTo>
                    <a:pt x="47" y="19"/>
                    <a:pt x="47" y="19"/>
                    <a:pt x="47" y="19"/>
                  </a:cubicBezTo>
                  <a:cubicBezTo>
                    <a:pt x="51" y="17"/>
                    <a:pt x="51" y="13"/>
                    <a:pt x="47" y="11"/>
                  </a:cubicBezTo>
                  <a:cubicBezTo>
                    <a:pt x="33" y="2"/>
                    <a:pt x="33" y="2"/>
                    <a:pt x="33" y="2"/>
                  </a:cubicBezTo>
                  <a:cubicBezTo>
                    <a:pt x="29" y="0"/>
                    <a:pt x="22" y="0"/>
                    <a:pt x="19" y="2"/>
                  </a:cubicBezTo>
                  <a:cubicBezTo>
                    <a:pt x="4" y="11"/>
                    <a:pt x="4" y="11"/>
                    <a:pt x="4" y="11"/>
                  </a:cubicBezTo>
                  <a:cubicBezTo>
                    <a:pt x="0" y="13"/>
                    <a:pt x="0" y="17"/>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ṧḻiḓe">
              <a:extLst>
                <a:ext uri="{FF2B5EF4-FFF2-40B4-BE49-F238E27FC236}">
                  <a16:creationId xmlns:a16="http://schemas.microsoft.com/office/drawing/2014/main" xmlns="" id="{2C077740-FBAF-40E0-97DE-D790B767C451}"/>
                </a:ext>
              </a:extLst>
            </p:cNvPr>
            <p:cNvSpPr/>
            <p:nvPr/>
          </p:nvSpPr>
          <p:spPr bwMode="auto">
            <a:xfrm>
              <a:off x="6318250" y="4641850"/>
              <a:ext cx="284163" cy="160338"/>
            </a:xfrm>
            <a:custGeom>
              <a:avLst/>
              <a:gdLst>
                <a:gd name="T0" fmla="*/ 3 w 51"/>
                <a:gd name="T1" fmla="*/ 19 h 29"/>
                <a:gd name="T2" fmla="*/ 18 w 51"/>
                <a:gd name="T3" fmla="*/ 27 h 29"/>
                <a:gd name="T4" fmla="*/ 32 w 51"/>
                <a:gd name="T5" fmla="*/ 27 h 29"/>
                <a:gd name="T6" fmla="*/ 47 w 51"/>
                <a:gd name="T7" fmla="*/ 19 h 29"/>
                <a:gd name="T8" fmla="*/ 47 w 51"/>
                <a:gd name="T9" fmla="*/ 11 h 29"/>
                <a:gd name="T10" fmla="*/ 32 w 51"/>
                <a:gd name="T11" fmla="*/ 2 h 29"/>
                <a:gd name="T12" fmla="*/ 18 w 51"/>
                <a:gd name="T13" fmla="*/ 2 h 29"/>
                <a:gd name="T14" fmla="*/ 3 w 51"/>
                <a:gd name="T15" fmla="*/ 11 h 29"/>
                <a:gd name="T16" fmla="*/ 3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 y="19"/>
                  </a:moveTo>
                  <a:cubicBezTo>
                    <a:pt x="18" y="27"/>
                    <a:pt x="18" y="27"/>
                    <a:pt x="18" y="27"/>
                  </a:cubicBezTo>
                  <a:cubicBezTo>
                    <a:pt x="22" y="29"/>
                    <a:pt x="28" y="29"/>
                    <a:pt x="32" y="27"/>
                  </a:cubicBezTo>
                  <a:cubicBezTo>
                    <a:pt x="47" y="19"/>
                    <a:pt x="47" y="19"/>
                    <a:pt x="47" y="19"/>
                  </a:cubicBezTo>
                  <a:cubicBezTo>
                    <a:pt x="51" y="16"/>
                    <a:pt x="51" y="13"/>
                    <a:pt x="47" y="11"/>
                  </a:cubicBezTo>
                  <a:cubicBezTo>
                    <a:pt x="32" y="2"/>
                    <a:pt x="32" y="2"/>
                    <a:pt x="32" y="2"/>
                  </a:cubicBezTo>
                  <a:cubicBezTo>
                    <a:pt x="28" y="0"/>
                    <a:pt x="22" y="0"/>
                    <a:pt x="18" y="2"/>
                  </a:cubicBezTo>
                  <a:cubicBezTo>
                    <a:pt x="3" y="11"/>
                    <a:pt x="3" y="11"/>
                    <a:pt x="3" y="11"/>
                  </a:cubicBezTo>
                  <a:cubicBezTo>
                    <a:pt x="0" y="13"/>
                    <a:pt x="0" y="16"/>
                    <a:pt x="3"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ïsľíḍé">
              <a:extLst>
                <a:ext uri="{FF2B5EF4-FFF2-40B4-BE49-F238E27FC236}">
                  <a16:creationId xmlns:a16="http://schemas.microsoft.com/office/drawing/2014/main" xmlns="" id="{7DB77892-7F52-4D4F-BCDA-8F3EFC29BF41}"/>
                </a:ext>
              </a:extLst>
            </p:cNvPr>
            <p:cNvSpPr/>
            <p:nvPr/>
          </p:nvSpPr>
          <p:spPr bwMode="auto">
            <a:xfrm>
              <a:off x="6508750" y="4752975"/>
              <a:ext cx="284163" cy="160338"/>
            </a:xfrm>
            <a:custGeom>
              <a:avLst/>
              <a:gdLst>
                <a:gd name="T0" fmla="*/ 4 w 51"/>
                <a:gd name="T1" fmla="*/ 19 h 29"/>
                <a:gd name="T2" fmla="*/ 19 w 51"/>
                <a:gd name="T3" fmla="*/ 27 h 29"/>
                <a:gd name="T4" fmla="*/ 33 w 51"/>
                <a:gd name="T5" fmla="*/ 27 h 29"/>
                <a:gd name="T6" fmla="*/ 48 w 51"/>
                <a:gd name="T7" fmla="*/ 19 h 29"/>
                <a:gd name="T8" fmla="*/ 48 w 51"/>
                <a:gd name="T9" fmla="*/ 11 h 29"/>
                <a:gd name="T10" fmla="*/ 33 w 51"/>
                <a:gd name="T11" fmla="*/ 2 h 29"/>
                <a:gd name="T12" fmla="*/ 19 w 51"/>
                <a:gd name="T13" fmla="*/ 2 h 29"/>
                <a:gd name="T14" fmla="*/ 4 w 51"/>
                <a:gd name="T15" fmla="*/ 11 h 29"/>
                <a:gd name="T16" fmla="*/ 4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9"/>
                  </a:moveTo>
                  <a:cubicBezTo>
                    <a:pt x="19" y="27"/>
                    <a:pt x="19" y="27"/>
                    <a:pt x="19" y="27"/>
                  </a:cubicBezTo>
                  <a:cubicBezTo>
                    <a:pt x="23" y="29"/>
                    <a:pt x="29" y="29"/>
                    <a:pt x="33" y="27"/>
                  </a:cubicBezTo>
                  <a:cubicBezTo>
                    <a:pt x="48" y="19"/>
                    <a:pt x="48" y="19"/>
                    <a:pt x="48" y="19"/>
                  </a:cubicBezTo>
                  <a:cubicBezTo>
                    <a:pt x="51" y="16"/>
                    <a:pt x="51" y="13"/>
                    <a:pt x="48" y="11"/>
                  </a:cubicBezTo>
                  <a:cubicBezTo>
                    <a:pt x="33" y="2"/>
                    <a:pt x="33" y="2"/>
                    <a:pt x="33" y="2"/>
                  </a:cubicBezTo>
                  <a:cubicBezTo>
                    <a:pt x="29" y="0"/>
                    <a:pt x="23" y="0"/>
                    <a:pt x="19" y="2"/>
                  </a:cubicBezTo>
                  <a:cubicBezTo>
                    <a:pt x="4" y="11"/>
                    <a:pt x="4" y="11"/>
                    <a:pt x="4" y="11"/>
                  </a:cubicBezTo>
                  <a:cubicBezTo>
                    <a:pt x="0" y="13"/>
                    <a:pt x="0" y="16"/>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ṧḷíďé">
              <a:extLst>
                <a:ext uri="{FF2B5EF4-FFF2-40B4-BE49-F238E27FC236}">
                  <a16:creationId xmlns:a16="http://schemas.microsoft.com/office/drawing/2014/main" xmlns="" id="{0652FEB9-F611-43EC-9444-5C3AFAF799AA}"/>
                </a:ext>
              </a:extLst>
            </p:cNvPr>
            <p:cNvSpPr/>
            <p:nvPr/>
          </p:nvSpPr>
          <p:spPr bwMode="auto">
            <a:xfrm>
              <a:off x="6702425" y="4864100"/>
              <a:ext cx="284163" cy="161925"/>
            </a:xfrm>
            <a:custGeom>
              <a:avLst/>
              <a:gdLst>
                <a:gd name="T0" fmla="*/ 4 w 51"/>
                <a:gd name="T1" fmla="*/ 19 h 29"/>
                <a:gd name="T2" fmla="*/ 18 w 51"/>
                <a:gd name="T3" fmla="*/ 27 h 29"/>
                <a:gd name="T4" fmla="*/ 32 w 51"/>
                <a:gd name="T5" fmla="*/ 27 h 29"/>
                <a:gd name="T6" fmla="*/ 47 w 51"/>
                <a:gd name="T7" fmla="*/ 19 h 29"/>
                <a:gd name="T8" fmla="*/ 47 w 51"/>
                <a:gd name="T9" fmla="*/ 11 h 29"/>
                <a:gd name="T10" fmla="*/ 32 w 51"/>
                <a:gd name="T11" fmla="*/ 2 h 29"/>
                <a:gd name="T12" fmla="*/ 18 w 51"/>
                <a:gd name="T13" fmla="*/ 2 h 29"/>
                <a:gd name="T14" fmla="*/ 4 w 51"/>
                <a:gd name="T15" fmla="*/ 11 h 29"/>
                <a:gd name="T16" fmla="*/ 4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9"/>
                  </a:moveTo>
                  <a:cubicBezTo>
                    <a:pt x="18" y="27"/>
                    <a:pt x="18" y="27"/>
                    <a:pt x="18" y="27"/>
                  </a:cubicBezTo>
                  <a:cubicBezTo>
                    <a:pt x="22" y="29"/>
                    <a:pt x="29" y="29"/>
                    <a:pt x="32" y="27"/>
                  </a:cubicBezTo>
                  <a:cubicBezTo>
                    <a:pt x="47" y="19"/>
                    <a:pt x="47" y="19"/>
                    <a:pt x="47" y="19"/>
                  </a:cubicBezTo>
                  <a:cubicBezTo>
                    <a:pt x="51" y="16"/>
                    <a:pt x="51" y="13"/>
                    <a:pt x="47" y="11"/>
                  </a:cubicBezTo>
                  <a:cubicBezTo>
                    <a:pt x="32" y="2"/>
                    <a:pt x="32" y="2"/>
                    <a:pt x="32" y="2"/>
                  </a:cubicBezTo>
                  <a:cubicBezTo>
                    <a:pt x="29" y="0"/>
                    <a:pt x="22" y="0"/>
                    <a:pt x="18" y="2"/>
                  </a:cubicBezTo>
                  <a:cubicBezTo>
                    <a:pt x="4" y="11"/>
                    <a:pt x="4" y="11"/>
                    <a:pt x="4" y="11"/>
                  </a:cubicBezTo>
                  <a:cubicBezTo>
                    <a:pt x="0" y="13"/>
                    <a:pt x="0" y="16"/>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şľîḑè">
              <a:extLst>
                <a:ext uri="{FF2B5EF4-FFF2-40B4-BE49-F238E27FC236}">
                  <a16:creationId xmlns:a16="http://schemas.microsoft.com/office/drawing/2014/main" xmlns="" id="{AA4AC90B-7609-4702-B67A-B7063A93731C}"/>
                </a:ext>
              </a:extLst>
            </p:cNvPr>
            <p:cNvSpPr/>
            <p:nvPr/>
          </p:nvSpPr>
          <p:spPr bwMode="auto">
            <a:xfrm>
              <a:off x="4046538" y="4062413"/>
              <a:ext cx="479425" cy="273050"/>
            </a:xfrm>
            <a:custGeom>
              <a:avLst/>
              <a:gdLst>
                <a:gd name="T0" fmla="*/ 82 w 86"/>
                <a:gd name="T1" fmla="*/ 30 h 49"/>
                <a:gd name="T2" fmla="*/ 67 w 86"/>
                <a:gd name="T3" fmla="*/ 22 h 49"/>
                <a:gd name="T4" fmla="*/ 33 w 86"/>
                <a:gd name="T5" fmla="*/ 2 h 49"/>
                <a:gd name="T6" fmla="*/ 19 w 86"/>
                <a:gd name="T7" fmla="*/ 2 h 49"/>
                <a:gd name="T8" fmla="*/ 4 w 86"/>
                <a:gd name="T9" fmla="*/ 10 h 49"/>
                <a:gd name="T10" fmla="*/ 4 w 86"/>
                <a:gd name="T11" fmla="*/ 19 h 49"/>
                <a:gd name="T12" fmla="*/ 39 w 86"/>
                <a:gd name="T13" fmla="*/ 38 h 49"/>
                <a:gd name="T14" fmla="*/ 53 w 86"/>
                <a:gd name="T15" fmla="*/ 47 h 49"/>
                <a:gd name="T16" fmla="*/ 67 w 86"/>
                <a:gd name="T17" fmla="*/ 47 h 49"/>
                <a:gd name="T18" fmla="*/ 82 w 86"/>
                <a:gd name="T19" fmla="*/ 38 h 49"/>
                <a:gd name="T20" fmla="*/ 82 w 86"/>
                <a:gd name="T21" fmla="*/ 3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49">
                  <a:moveTo>
                    <a:pt x="82" y="30"/>
                  </a:moveTo>
                  <a:cubicBezTo>
                    <a:pt x="67" y="22"/>
                    <a:pt x="67" y="22"/>
                    <a:pt x="67" y="22"/>
                  </a:cubicBezTo>
                  <a:cubicBezTo>
                    <a:pt x="33" y="2"/>
                    <a:pt x="33" y="2"/>
                    <a:pt x="33" y="2"/>
                  </a:cubicBezTo>
                  <a:cubicBezTo>
                    <a:pt x="29" y="0"/>
                    <a:pt x="23" y="0"/>
                    <a:pt x="19" y="2"/>
                  </a:cubicBezTo>
                  <a:cubicBezTo>
                    <a:pt x="4" y="10"/>
                    <a:pt x="4" y="10"/>
                    <a:pt x="4" y="10"/>
                  </a:cubicBezTo>
                  <a:cubicBezTo>
                    <a:pt x="0" y="13"/>
                    <a:pt x="0" y="16"/>
                    <a:pt x="4" y="19"/>
                  </a:cubicBezTo>
                  <a:cubicBezTo>
                    <a:pt x="39" y="38"/>
                    <a:pt x="39" y="38"/>
                    <a:pt x="39" y="38"/>
                  </a:cubicBezTo>
                  <a:cubicBezTo>
                    <a:pt x="53" y="47"/>
                    <a:pt x="53" y="47"/>
                    <a:pt x="53" y="47"/>
                  </a:cubicBezTo>
                  <a:cubicBezTo>
                    <a:pt x="57" y="49"/>
                    <a:pt x="64" y="49"/>
                    <a:pt x="67" y="47"/>
                  </a:cubicBezTo>
                  <a:cubicBezTo>
                    <a:pt x="82" y="38"/>
                    <a:pt x="82" y="38"/>
                    <a:pt x="82" y="38"/>
                  </a:cubicBezTo>
                  <a:cubicBezTo>
                    <a:pt x="86" y="36"/>
                    <a:pt x="86" y="33"/>
                    <a:pt x="82" y="30"/>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ṡ1iḋê">
              <a:extLst>
                <a:ext uri="{FF2B5EF4-FFF2-40B4-BE49-F238E27FC236}">
                  <a16:creationId xmlns:a16="http://schemas.microsoft.com/office/drawing/2014/main" xmlns="" id="{CE66F4EF-DC42-4CB1-BF8D-18F545543BCC}"/>
                </a:ext>
              </a:extLst>
            </p:cNvPr>
            <p:cNvSpPr/>
            <p:nvPr/>
          </p:nvSpPr>
          <p:spPr bwMode="auto">
            <a:xfrm>
              <a:off x="4430713" y="4286250"/>
              <a:ext cx="288925" cy="160338"/>
            </a:xfrm>
            <a:custGeom>
              <a:avLst/>
              <a:gdLst>
                <a:gd name="T0" fmla="*/ 48 w 52"/>
                <a:gd name="T1" fmla="*/ 10 h 29"/>
                <a:gd name="T2" fmla="*/ 33 w 52"/>
                <a:gd name="T3" fmla="*/ 2 h 29"/>
                <a:gd name="T4" fmla="*/ 19 w 52"/>
                <a:gd name="T5" fmla="*/ 2 h 29"/>
                <a:gd name="T6" fmla="*/ 4 w 52"/>
                <a:gd name="T7" fmla="*/ 10 h 29"/>
                <a:gd name="T8" fmla="*/ 4 w 52"/>
                <a:gd name="T9" fmla="*/ 18 h 29"/>
                <a:gd name="T10" fmla="*/ 19 w 52"/>
                <a:gd name="T11" fmla="*/ 27 h 29"/>
                <a:gd name="T12" fmla="*/ 33 w 52"/>
                <a:gd name="T13" fmla="*/ 27 h 29"/>
                <a:gd name="T14" fmla="*/ 48 w 52"/>
                <a:gd name="T15" fmla="*/ 18 h 29"/>
                <a:gd name="T16" fmla="*/ 48 w 52"/>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9">
                  <a:moveTo>
                    <a:pt x="48" y="10"/>
                  </a:moveTo>
                  <a:cubicBezTo>
                    <a:pt x="33" y="2"/>
                    <a:pt x="33" y="2"/>
                    <a:pt x="33" y="2"/>
                  </a:cubicBezTo>
                  <a:cubicBezTo>
                    <a:pt x="29" y="0"/>
                    <a:pt x="23" y="0"/>
                    <a:pt x="19" y="2"/>
                  </a:cubicBezTo>
                  <a:cubicBezTo>
                    <a:pt x="4" y="10"/>
                    <a:pt x="4" y="10"/>
                    <a:pt x="4" y="10"/>
                  </a:cubicBezTo>
                  <a:cubicBezTo>
                    <a:pt x="0" y="13"/>
                    <a:pt x="0" y="16"/>
                    <a:pt x="4" y="18"/>
                  </a:cubicBezTo>
                  <a:cubicBezTo>
                    <a:pt x="19" y="27"/>
                    <a:pt x="19" y="27"/>
                    <a:pt x="19" y="27"/>
                  </a:cubicBezTo>
                  <a:cubicBezTo>
                    <a:pt x="23" y="29"/>
                    <a:pt x="29" y="29"/>
                    <a:pt x="33" y="27"/>
                  </a:cubicBezTo>
                  <a:cubicBezTo>
                    <a:pt x="48" y="18"/>
                    <a:pt x="48" y="18"/>
                    <a:pt x="48" y="18"/>
                  </a:cubicBezTo>
                  <a:cubicBezTo>
                    <a:pt x="52" y="16"/>
                    <a:pt x="52" y="13"/>
                    <a:pt x="48" y="10"/>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ṩļïďê">
              <a:extLst>
                <a:ext uri="{FF2B5EF4-FFF2-40B4-BE49-F238E27FC236}">
                  <a16:creationId xmlns:a16="http://schemas.microsoft.com/office/drawing/2014/main" xmlns="" id="{76D6269A-FD55-49F3-8478-5BD5C607B94B}"/>
                </a:ext>
              </a:extLst>
            </p:cNvPr>
            <p:cNvSpPr/>
            <p:nvPr/>
          </p:nvSpPr>
          <p:spPr bwMode="auto">
            <a:xfrm>
              <a:off x="4625975" y="4397375"/>
              <a:ext cx="1052513" cy="606425"/>
            </a:xfrm>
            <a:custGeom>
              <a:avLst/>
              <a:gdLst>
                <a:gd name="T0" fmla="*/ 188 w 189"/>
                <a:gd name="T1" fmla="*/ 92 h 109"/>
                <a:gd name="T2" fmla="*/ 186 w 189"/>
                <a:gd name="T3" fmla="*/ 90 h 109"/>
                <a:gd name="T4" fmla="*/ 171 w 189"/>
                <a:gd name="T5" fmla="*/ 82 h 109"/>
                <a:gd name="T6" fmla="*/ 151 w 189"/>
                <a:gd name="T7" fmla="*/ 70 h 109"/>
                <a:gd name="T8" fmla="*/ 136 w 189"/>
                <a:gd name="T9" fmla="*/ 62 h 109"/>
                <a:gd name="T10" fmla="*/ 117 w 189"/>
                <a:gd name="T11" fmla="*/ 50 h 109"/>
                <a:gd name="T12" fmla="*/ 102 w 189"/>
                <a:gd name="T13" fmla="*/ 42 h 109"/>
                <a:gd name="T14" fmla="*/ 82 w 189"/>
                <a:gd name="T15" fmla="*/ 30 h 109"/>
                <a:gd name="T16" fmla="*/ 67 w 189"/>
                <a:gd name="T17" fmla="*/ 22 h 109"/>
                <a:gd name="T18" fmla="*/ 33 w 189"/>
                <a:gd name="T19" fmla="*/ 2 h 109"/>
                <a:gd name="T20" fmla="*/ 19 w 189"/>
                <a:gd name="T21" fmla="*/ 2 h 109"/>
                <a:gd name="T22" fmla="*/ 4 w 189"/>
                <a:gd name="T23" fmla="*/ 10 h 109"/>
                <a:gd name="T24" fmla="*/ 4 w 189"/>
                <a:gd name="T25" fmla="*/ 18 h 109"/>
                <a:gd name="T26" fmla="*/ 38 w 189"/>
                <a:gd name="T27" fmla="*/ 38 h 109"/>
                <a:gd name="T28" fmla="*/ 53 w 189"/>
                <a:gd name="T29" fmla="*/ 47 h 109"/>
                <a:gd name="T30" fmla="*/ 73 w 189"/>
                <a:gd name="T31" fmla="*/ 58 h 109"/>
                <a:gd name="T32" fmla="*/ 88 w 189"/>
                <a:gd name="T33" fmla="*/ 67 h 109"/>
                <a:gd name="T34" fmla="*/ 108 w 189"/>
                <a:gd name="T35" fmla="*/ 78 h 109"/>
                <a:gd name="T36" fmla="*/ 122 w 189"/>
                <a:gd name="T37" fmla="*/ 87 h 109"/>
                <a:gd name="T38" fmla="*/ 142 w 189"/>
                <a:gd name="T39" fmla="*/ 98 h 109"/>
                <a:gd name="T40" fmla="*/ 157 w 189"/>
                <a:gd name="T41" fmla="*/ 107 h 109"/>
                <a:gd name="T42" fmla="*/ 160 w 189"/>
                <a:gd name="T43" fmla="*/ 108 h 109"/>
                <a:gd name="T44" fmla="*/ 171 w 189"/>
                <a:gd name="T45" fmla="*/ 107 h 109"/>
                <a:gd name="T46" fmla="*/ 186 w 189"/>
                <a:gd name="T47" fmla="*/ 98 h 109"/>
                <a:gd name="T48" fmla="*/ 188 w 189"/>
                <a:gd name="T49" fmla="*/ 9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09">
                  <a:moveTo>
                    <a:pt x="188" y="92"/>
                  </a:moveTo>
                  <a:cubicBezTo>
                    <a:pt x="187" y="91"/>
                    <a:pt x="187" y="91"/>
                    <a:pt x="186" y="90"/>
                  </a:cubicBezTo>
                  <a:cubicBezTo>
                    <a:pt x="171" y="82"/>
                    <a:pt x="171" y="82"/>
                    <a:pt x="171" y="82"/>
                  </a:cubicBezTo>
                  <a:cubicBezTo>
                    <a:pt x="151" y="70"/>
                    <a:pt x="151" y="70"/>
                    <a:pt x="151" y="70"/>
                  </a:cubicBezTo>
                  <a:cubicBezTo>
                    <a:pt x="136" y="62"/>
                    <a:pt x="136" y="62"/>
                    <a:pt x="136" y="62"/>
                  </a:cubicBezTo>
                  <a:cubicBezTo>
                    <a:pt x="117" y="50"/>
                    <a:pt x="117" y="50"/>
                    <a:pt x="117" y="50"/>
                  </a:cubicBezTo>
                  <a:cubicBezTo>
                    <a:pt x="102" y="42"/>
                    <a:pt x="102" y="42"/>
                    <a:pt x="102" y="42"/>
                  </a:cubicBezTo>
                  <a:cubicBezTo>
                    <a:pt x="82" y="30"/>
                    <a:pt x="82" y="30"/>
                    <a:pt x="82" y="30"/>
                  </a:cubicBezTo>
                  <a:cubicBezTo>
                    <a:pt x="67" y="22"/>
                    <a:pt x="67" y="22"/>
                    <a:pt x="67" y="22"/>
                  </a:cubicBezTo>
                  <a:cubicBezTo>
                    <a:pt x="33" y="2"/>
                    <a:pt x="33" y="2"/>
                    <a:pt x="33" y="2"/>
                  </a:cubicBezTo>
                  <a:cubicBezTo>
                    <a:pt x="29" y="0"/>
                    <a:pt x="22" y="0"/>
                    <a:pt x="19" y="2"/>
                  </a:cubicBezTo>
                  <a:cubicBezTo>
                    <a:pt x="4" y="10"/>
                    <a:pt x="4" y="10"/>
                    <a:pt x="4" y="10"/>
                  </a:cubicBezTo>
                  <a:cubicBezTo>
                    <a:pt x="0" y="12"/>
                    <a:pt x="0" y="16"/>
                    <a:pt x="4" y="18"/>
                  </a:cubicBezTo>
                  <a:cubicBezTo>
                    <a:pt x="38" y="38"/>
                    <a:pt x="38" y="38"/>
                    <a:pt x="38" y="38"/>
                  </a:cubicBezTo>
                  <a:cubicBezTo>
                    <a:pt x="53" y="47"/>
                    <a:pt x="53" y="47"/>
                    <a:pt x="53" y="47"/>
                  </a:cubicBezTo>
                  <a:cubicBezTo>
                    <a:pt x="73" y="58"/>
                    <a:pt x="73" y="58"/>
                    <a:pt x="73" y="58"/>
                  </a:cubicBezTo>
                  <a:cubicBezTo>
                    <a:pt x="88" y="67"/>
                    <a:pt x="88" y="67"/>
                    <a:pt x="88" y="67"/>
                  </a:cubicBezTo>
                  <a:cubicBezTo>
                    <a:pt x="108" y="78"/>
                    <a:pt x="108" y="78"/>
                    <a:pt x="108" y="78"/>
                  </a:cubicBezTo>
                  <a:cubicBezTo>
                    <a:pt x="122" y="87"/>
                    <a:pt x="122" y="87"/>
                    <a:pt x="122" y="87"/>
                  </a:cubicBezTo>
                  <a:cubicBezTo>
                    <a:pt x="142" y="98"/>
                    <a:pt x="142" y="98"/>
                    <a:pt x="142" y="98"/>
                  </a:cubicBezTo>
                  <a:cubicBezTo>
                    <a:pt x="157" y="107"/>
                    <a:pt x="157" y="107"/>
                    <a:pt x="157" y="107"/>
                  </a:cubicBezTo>
                  <a:cubicBezTo>
                    <a:pt x="158" y="107"/>
                    <a:pt x="159" y="108"/>
                    <a:pt x="160" y="108"/>
                  </a:cubicBezTo>
                  <a:cubicBezTo>
                    <a:pt x="164" y="109"/>
                    <a:pt x="168" y="108"/>
                    <a:pt x="171" y="107"/>
                  </a:cubicBezTo>
                  <a:cubicBezTo>
                    <a:pt x="186" y="98"/>
                    <a:pt x="186" y="98"/>
                    <a:pt x="186" y="98"/>
                  </a:cubicBezTo>
                  <a:cubicBezTo>
                    <a:pt x="189" y="97"/>
                    <a:pt x="189" y="94"/>
                    <a:pt x="188" y="9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ŝľïďé">
              <a:extLst>
                <a:ext uri="{FF2B5EF4-FFF2-40B4-BE49-F238E27FC236}">
                  <a16:creationId xmlns:a16="http://schemas.microsoft.com/office/drawing/2014/main" xmlns="" id="{0EE61B8B-A91C-420A-B836-BB882A947B6B}"/>
                </a:ext>
              </a:extLst>
            </p:cNvPr>
            <p:cNvSpPr/>
            <p:nvPr/>
          </p:nvSpPr>
          <p:spPr bwMode="auto">
            <a:xfrm>
              <a:off x="5589588" y="4946650"/>
              <a:ext cx="284163" cy="168275"/>
            </a:xfrm>
            <a:custGeom>
              <a:avLst/>
              <a:gdLst>
                <a:gd name="T0" fmla="*/ 47 w 51"/>
                <a:gd name="T1" fmla="*/ 11 h 30"/>
                <a:gd name="T2" fmla="*/ 33 w 51"/>
                <a:gd name="T3" fmla="*/ 3 h 30"/>
                <a:gd name="T4" fmla="*/ 18 w 51"/>
                <a:gd name="T5" fmla="*/ 3 h 30"/>
                <a:gd name="T6" fmla="*/ 4 w 51"/>
                <a:gd name="T7" fmla="*/ 11 h 30"/>
                <a:gd name="T8" fmla="*/ 4 w 51"/>
                <a:gd name="T9" fmla="*/ 19 h 30"/>
                <a:gd name="T10" fmla="*/ 18 w 51"/>
                <a:gd name="T11" fmla="*/ 28 h 30"/>
                <a:gd name="T12" fmla="*/ 33 w 51"/>
                <a:gd name="T13" fmla="*/ 28 h 30"/>
                <a:gd name="T14" fmla="*/ 47 w 51"/>
                <a:gd name="T15" fmla="*/ 19 h 30"/>
                <a:gd name="T16" fmla="*/ 47 w 51"/>
                <a:gd name="T1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47" y="11"/>
                  </a:moveTo>
                  <a:cubicBezTo>
                    <a:pt x="33" y="3"/>
                    <a:pt x="33" y="3"/>
                    <a:pt x="33" y="3"/>
                  </a:cubicBezTo>
                  <a:cubicBezTo>
                    <a:pt x="29" y="0"/>
                    <a:pt x="22" y="0"/>
                    <a:pt x="18" y="3"/>
                  </a:cubicBezTo>
                  <a:cubicBezTo>
                    <a:pt x="4" y="11"/>
                    <a:pt x="4" y="11"/>
                    <a:pt x="4" y="11"/>
                  </a:cubicBezTo>
                  <a:cubicBezTo>
                    <a:pt x="0" y="13"/>
                    <a:pt x="0" y="17"/>
                    <a:pt x="4" y="19"/>
                  </a:cubicBezTo>
                  <a:cubicBezTo>
                    <a:pt x="18" y="28"/>
                    <a:pt x="18" y="28"/>
                    <a:pt x="18" y="28"/>
                  </a:cubicBezTo>
                  <a:cubicBezTo>
                    <a:pt x="22" y="30"/>
                    <a:pt x="29" y="30"/>
                    <a:pt x="33" y="28"/>
                  </a:cubicBezTo>
                  <a:cubicBezTo>
                    <a:pt x="47" y="19"/>
                    <a:pt x="47" y="19"/>
                    <a:pt x="47" y="19"/>
                  </a:cubicBezTo>
                  <a:cubicBezTo>
                    <a:pt x="51" y="17"/>
                    <a:pt x="51" y="13"/>
                    <a:pt x="47" y="11"/>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ṥḻîḓe">
              <a:extLst>
                <a:ext uri="{FF2B5EF4-FFF2-40B4-BE49-F238E27FC236}">
                  <a16:creationId xmlns:a16="http://schemas.microsoft.com/office/drawing/2014/main" xmlns="" id="{954BDAD3-47BB-445C-84DA-072B0F12F56A}"/>
                </a:ext>
              </a:extLst>
            </p:cNvPr>
            <p:cNvSpPr/>
            <p:nvPr/>
          </p:nvSpPr>
          <p:spPr bwMode="auto">
            <a:xfrm>
              <a:off x="5778500" y="5059363"/>
              <a:ext cx="288925" cy="166688"/>
            </a:xfrm>
            <a:custGeom>
              <a:avLst/>
              <a:gdLst>
                <a:gd name="T0" fmla="*/ 48 w 52"/>
                <a:gd name="T1" fmla="*/ 11 h 30"/>
                <a:gd name="T2" fmla="*/ 33 w 52"/>
                <a:gd name="T3" fmla="*/ 3 h 30"/>
                <a:gd name="T4" fmla="*/ 19 w 52"/>
                <a:gd name="T5" fmla="*/ 3 h 30"/>
                <a:gd name="T6" fmla="*/ 4 w 52"/>
                <a:gd name="T7" fmla="*/ 11 h 30"/>
                <a:gd name="T8" fmla="*/ 4 w 52"/>
                <a:gd name="T9" fmla="*/ 19 h 30"/>
                <a:gd name="T10" fmla="*/ 19 w 52"/>
                <a:gd name="T11" fmla="*/ 28 h 30"/>
                <a:gd name="T12" fmla="*/ 33 w 52"/>
                <a:gd name="T13" fmla="*/ 28 h 30"/>
                <a:gd name="T14" fmla="*/ 48 w 52"/>
                <a:gd name="T15" fmla="*/ 19 h 30"/>
                <a:gd name="T16" fmla="*/ 48 w 52"/>
                <a:gd name="T17" fmla="*/ 1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0">
                  <a:moveTo>
                    <a:pt x="48" y="11"/>
                  </a:moveTo>
                  <a:cubicBezTo>
                    <a:pt x="33" y="3"/>
                    <a:pt x="33" y="3"/>
                    <a:pt x="33" y="3"/>
                  </a:cubicBezTo>
                  <a:cubicBezTo>
                    <a:pt x="29" y="0"/>
                    <a:pt x="23" y="0"/>
                    <a:pt x="19" y="3"/>
                  </a:cubicBezTo>
                  <a:cubicBezTo>
                    <a:pt x="4" y="11"/>
                    <a:pt x="4" y="11"/>
                    <a:pt x="4" y="11"/>
                  </a:cubicBezTo>
                  <a:cubicBezTo>
                    <a:pt x="0" y="13"/>
                    <a:pt x="0" y="17"/>
                    <a:pt x="4" y="19"/>
                  </a:cubicBezTo>
                  <a:cubicBezTo>
                    <a:pt x="19" y="28"/>
                    <a:pt x="19" y="28"/>
                    <a:pt x="19" y="28"/>
                  </a:cubicBezTo>
                  <a:cubicBezTo>
                    <a:pt x="23" y="30"/>
                    <a:pt x="29" y="30"/>
                    <a:pt x="33" y="28"/>
                  </a:cubicBezTo>
                  <a:cubicBezTo>
                    <a:pt x="48" y="19"/>
                    <a:pt x="48" y="19"/>
                    <a:pt x="48" y="19"/>
                  </a:cubicBezTo>
                  <a:cubicBezTo>
                    <a:pt x="52" y="17"/>
                    <a:pt x="52" y="13"/>
                    <a:pt x="48" y="11"/>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ṧľïḍe">
              <a:extLst>
                <a:ext uri="{FF2B5EF4-FFF2-40B4-BE49-F238E27FC236}">
                  <a16:creationId xmlns:a16="http://schemas.microsoft.com/office/drawing/2014/main" xmlns="" id="{14BD4F7A-8B64-4795-BF8E-9F1A1ECC9AEA}"/>
                </a:ext>
              </a:extLst>
            </p:cNvPr>
            <p:cNvSpPr/>
            <p:nvPr/>
          </p:nvSpPr>
          <p:spPr bwMode="auto">
            <a:xfrm>
              <a:off x="5973763" y="5170488"/>
              <a:ext cx="479425" cy="277813"/>
            </a:xfrm>
            <a:custGeom>
              <a:avLst/>
              <a:gdLst>
                <a:gd name="T0" fmla="*/ 82 w 86"/>
                <a:gd name="T1" fmla="*/ 31 h 50"/>
                <a:gd name="T2" fmla="*/ 47 w 86"/>
                <a:gd name="T3" fmla="*/ 11 h 50"/>
                <a:gd name="T4" fmla="*/ 33 w 86"/>
                <a:gd name="T5" fmla="*/ 3 h 50"/>
                <a:gd name="T6" fmla="*/ 19 w 86"/>
                <a:gd name="T7" fmla="*/ 3 h 50"/>
                <a:gd name="T8" fmla="*/ 4 w 86"/>
                <a:gd name="T9" fmla="*/ 11 h 50"/>
                <a:gd name="T10" fmla="*/ 4 w 86"/>
                <a:gd name="T11" fmla="*/ 19 h 50"/>
                <a:gd name="T12" fmla="*/ 19 w 86"/>
                <a:gd name="T13" fmla="*/ 28 h 50"/>
                <a:gd name="T14" fmla="*/ 53 w 86"/>
                <a:gd name="T15" fmla="*/ 48 h 50"/>
                <a:gd name="T16" fmla="*/ 67 w 86"/>
                <a:gd name="T17" fmla="*/ 48 h 50"/>
                <a:gd name="T18" fmla="*/ 82 w 86"/>
                <a:gd name="T19" fmla="*/ 39 h 50"/>
                <a:gd name="T20" fmla="*/ 82 w 86"/>
                <a:gd name="T21"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50">
                  <a:moveTo>
                    <a:pt x="82" y="31"/>
                  </a:moveTo>
                  <a:cubicBezTo>
                    <a:pt x="47" y="11"/>
                    <a:pt x="47" y="11"/>
                    <a:pt x="47" y="11"/>
                  </a:cubicBezTo>
                  <a:cubicBezTo>
                    <a:pt x="33" y="3"/>
                    <a:pt x="33" y="3"/>
                    <a:pt x="33" y="3"/>
                  </a:cubicBezTo>
                  <a:cubicBezTo>
                    <a:pt x="29" y="0"/>
                    <a:pt x="22" y="0"/>
                    <a:pt x="19" y="3"/>
                  </a:cubicBezTo>
                  <a:cubicBezTo>
                    <a:pt x="4" y="11"/>
                    <a:pt x="4" y="11"/>
                    <a:pt x="4" y="11"/>
                  </a:cubicBezTo>
                  <a:cubicBezTo>
                    <a:pt x="0" y="13"/>
                    <a:pt x="0" y="17"/>
                    <a:pt x="4" y="19"/>
                  </a:cubicBezTo>
                  <a:cubicBezTo>
                    <a:pt x="19" y="28"/>
                    <a:pt x="19" y="28"/>
                    <a:pt x="19" y="28"/>
                  </a:cubicBezTo>
                  <a:cubicBezTo>
                    <a:pt x="53" y="48"/>
                    <a:pt x="53" y="48"/>
                    <a:pt x="53" y="48"/>
                  </a:cubicBezTo>
                  <a:cubicBezTo>
                    <a:pt x="57" y="50"/>
                    <a:pt x="63" y="50"/>
                    <a:pt x="67" y="48"/>
                  </a:cubicBezTo>
                  <a:cubicBezTo>
                    <a:pt x="82" y="39"/>
                    <a:pt x="82" y="39"/>
                    <a:pt x="82" y="39"/>
                  </a:cubicBezTo>
                  <a:cubicBezTo>
                    <a:pt x="86" y="37"/>
                    <a:pt x="86" y="33"/>
                    <a:pt x="82" y="31"/>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ṥ1îḍè">
              <a:extLst>
                <a:ext uri="{FF2B5EF4-FFF2-40B4-BE49-F238E27FC236}">
                  <a16:creationId xmlns:a16="http://schemas.microsoft.com/office/drawing/2014/main" xmlns="" id="{1F390920-8413-4AC4-B856-B30BEECCF844}"/>
                </a:ext>
              </a:extLst>
            </p:cNvPr>
            <p:cNvSpPr/>
            <p:nvPr/>
          </p:nvSpPr>
          <p:spPr bwMode="auto">
            <a:xfrm>
              <a:off x="4352925" y="3995738"/>
              <a:ext cx="479425" cy="273050"/>
            </a:xfrm>
            <a:custGeom>
              <a:avLst/>
              <a:gdLst>
                <a:gd name="T0" fmla="*/ 19 w 86"/>
                <a:gd name="T1" fmla="*/ 2 h 49"/>
                <a:gd name="T2" fmla="*/ 4 w 86"/>
                <a:gd name="T3" fmla="*/ 11 h 49"/>
                <a:gd name="T4" fmla="*/ 4 w 86"/>
                <a:gd name="T5" fmla="*/ 19 h 49"/>
                <a:gd name="T6" fmla="*/ 39 w 86"/>
                <a:gd name="T7" fmla="*/ 39 h 49"/>
                <a:gd name="T8" fmla="*/ 53 w 86"/>
                <a:gd name="T9" fmla="*/ 47 h 49"/>
                <a:gd name="T10" fmla="*/ 68 w 86"/>
                <a:gd name="T11" fmla="*/ 47 h 49"/>
                <a:gd name="T12" fmla="*/ 82 w 86"/>
                <a:gd name="T13" fmla="*/ 39 h 49"/>
                <a:gd name="T14" fmla="*/ 82 w 86"/>
                <a:gd name="T15" fmla="*/ 30 h 49"/>
                <a:gd name="T16" fmla="*/ 68 w 86"/>
                <a:gd name="T17" fmla="*/ 22 h 49"/>
                <a:gd name="T18" fmla="*/ 33 w 86"/>
                <a:gd name="T19" fmla="*/ 2 h 49"/>
                <a:gd name="T20" fmla="*/ 19 w 86"/>
                <a:gd name="T21"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49">
                  <a:moveTo>
                    <a:pt x="19" y="2"/>
                  </a:moveTo>
                  <a:cubicBezTo>
                    <a:pt x="4" y="11"/>
                    <a:pt x="4" y="11"/>
                    <a:pt x="4" y="11"/>
                  </a:cubicBezTo>
                  <a:cubicBezTo>
                    <a:pt x="0" y="13"/>
                    <a:pt x="0" y="16"/>
                    <a:pt x="4" y="19"/>
                  </a:cubicBezTo>
                  <a:cubicBezTo>
                    <a:pt x="39" y="39"/>
                    <a:pt x="39" y="39"/>
                    <a:pt x="39" y="39"/>
                  </a:cubicBezTo>
                  <a:cubicBezTo>
                    <a:pt x="53" y="47"/>
                    <a:pt x="53" y="47"/>
                    <a:pt x="53" y="47"/>
                  </a:cubicBezTo>
                  <a:cubicBezTo>
                    <a:pt x="57" y="49"/>
                    <a:pt x="64" y="49"/>
                    <a:pt x="68" y="47"/>
                  </a:cubicBezTo>
                  <a:cubicBezTo>
                    <a:pt x="82" y="39"/>
                    <a:pt x="82" y="39"/>
                    <a:pt x="82" y="39"/>
                  </a:cubicBezTo>
                  <a:cubicBezTo>
                    <a:pt x="86" y="36"/>
                    <a:pt x="86" y="33"/>
                    <a:pt x="82" y="30"/>
                  </a:cubicBezTo>
                  <a:cubicBezTo>
                    <a:pt x="68" y="22"/>
                    <a:pt x="68" y="22"/>
                    <a:pt x="68" y="22"/>
                  </a:cubicBezTo>
                  <a:cubicBezTo>
                    <a:pt x="33" y="2"/>
                    <a:pt x="33" y="2"/>
                    <a:pt x="33" y="2"/>
                  </a:cubicBezTo>
                  <a:cubicBezTo>
                    <a:pt x="29" y="0"/>
                    <a:pt x="23" y="0"/>
                    <a:pt x="19" y="2"/>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ṥḷîďe">
              <a:extLst>
                <a:ext uri="{FF2B5EF4-FFF2-40B4-BE49-F238E27FC236}">
                  <a16:creationId xmlns:a16="http://schemas.microsoft.com/office/drawing/2014/main" xmlns="" id="{031FFD92-13DE-4557-8CCE-696FE5E102F3}"/>
                </a:ext>
              </a:extLst>
            </p:cNvPr>
            <p:cNvSpPr/>
            <p:nvPr/>
          </p:nvSpPr>
          <p:spPr bwMode="auto">
            <a:xfrm>
              <a:off x="4737100" y="4219575"/>
              <a:ext cx="288925" cy="160338"/>
            </a:xfrm>
            <a:custGeom>
              <a:avLst/>
              <a:gdLst>
                <a:gd name="T0" fmla="*/ 4 w 52"/>
                <a:gd name="T1" fmla="*/ 19 h 29"/>
                <a:gd name="T2" fmla="*/ 19 w 52"/>
                <a:gd name="T3" fmla="*/ 27 h 29"/>
                <a:gd name="T4" fmla="*/ 33 w 52"/>
                <a:gd name="T5" fmla="*/ 27 h 29"/>
                <a:gd name="T6" fmla="*/ 48 w 52"/>
                <a:gd name="T7" fmla="*/ 19 h 29"/>
                <a:gd name="T8" fmla="*/ 48 w 52"/>
                <a:gd name="T9" fmla="*/ 10 h 29"/>
                <a:gd name="T10" fmla="*/ 33 w 52"/>
                <a:gd name="T11" fmla="*/ 2 h 29"/>
                <a:gd name="T12" fmla="*/ 19 w 52"/>
                <a:gd name="T13" fmla="*/ 2 h 29"/>
                <a:gd name="T14" fmla="*/ 4 w 52"/>
                <a:gd name="T15" fmla="*/ 10 h 29"/>
                <a:gd name="T16" fmla="*/ 4 w 52"/>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9">
                  <a:moveTo>
                    <a:pt x="4" y="19"/>
                  </a:moveTo>
                  <a:cubicBezTo>
                    <a:pt x="19" y="27"/>
                    <a:pt x="19" y="27"/>
                    <a:pt x="19" y="27"/>
                  </a:cubicBezTo>
                  <a:cubicBezTo>
                    <a:pt x="23" y="29"/>
                    <a:pt x="29" y="29"/>
                    <a:pt x="33" y="27"/>
                  </a:cubicBezTo>
                  <a:cubicBezTo>
                    <a:pt x="48" y="19"/>
                    <a:pt x="48" y="19"/>
                    <a:pt x="48" y="19"/>
                  </a:cubicBezTo>
                  <a:cubicBezTo>
                    <a:pt x="52" y="16"/>
                    <a:pt x="52" y="13"/>
                    <a:pt x="48" y="10"/>
                  </a:cubicBezTo>
                  <a:cubicBezTo>
                    <a:pt x="33" y="2"/>
                    <a:pt x="33" y="2"/>
                    <a:pt x="33" y="2"/>
                  </a:cubicBezTo>
                  <a:cubicBezTo>
                    <a:pt x="29" y="0"/>
                    <a:pt x="23" y="0"/>
                    <a:pt x="19" y="2"/>
                  </a:cubicBezTo>
                  <a:cubicBezTo>
                    <a:pt x="4" y="10"/>
                    <a:pt x="4" y="10"/>
                    <a:pt x="4" y="10"/>
                  </a:cubicBezTo>
                  <a:cubicBezTo>
                    <a:pt x="0" y="13"/>
                    <a:pt x="0" y="16"/>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šḷïde">
              <a:extLst>
                <a:ext uri="{FF2B5EF4-FFF2-40B4-BE49-F238E27FC236}">
                  <a16:creationId xmlns:a16="http://schemas.microsoft.com/office/drawing/2014/main" xmlns="" id="{E7583F5F-FCFF-4029-8D1E-E97CB91770CA}"/>
                </a:ext>
              </a:extLst>
            </p:cNvPr>
            <p:cNvSpPr/>
            <p:nvPr/>
          </p:nvSpPr>
          <p:spPr bwMode="auto">
            <a:xfrm>
              <a:off x="4932363" y="4330700"/>
              <a:ext cx="284163" cy="160338"/>
            </a:xfrm>
            <a:custGeom>
              <a:avLst/>
              <a:gdLst>
                <a:gd name="T0" fmla="*/ 4 w 51"/>
                <a:gd name="T1" fmla="*/ 19 h 29"/>
                <a:gd name="T2" fmla="*/ 19 w 51"/>
                <a:gd name="T3" fmla="*/ 27 h 29"/>
                <a:gd name="T4" fmla="*/ 33 w 51"/>
                <a:gd name="T5" fmla="*/ 27 h 29"/>
                <a:gd name="T6" fmla="*/ 47 w 51"/>
                <a:gd name="T7" fmla="*/ 19 h 29"/>
                <a:gd name="T8" fmla="*/ 47 w 51"/>
                <a:gd name="T9" fmla="*/ 10 h 29"/>
                <a:gd name="T10" fmla="*/ 33 w 51"/>
                <a:gd name="T11" fmla="*/ 2 h 29"/>
                <a:gd name="T12" fmla="*/ 19 w 51"/>
                <a:gd name="T13" fmla="*/ 2 h 29"/>
                <a:gd name="T14" fmla="*/ 4 w 51"/>
                <a:gd name="T15" fmla="*/ 10 h 29"/>
                <a:gd name="T16" fmla="*/ 4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9"/>
                  </a:moveTo>
                  <a:cubicBezTo>
                    <a:pt x="19" y="27"/>
                    <a:pt x="19" y="27"/>
                    <a:pt x="19" y="27"/>
                  </a:cubicBezTo>
                  <a:cubicBezTo>
                    <a:pt x="22" y="29"/>
                    <a:pt x="29" y="29"/>
                    <a:pt x="33" y="27"/>
                  </a:cubicBezTo>
                  <a:cubicBezTo>
                    <a:pt x="47" y="19"/>
                    <a:pt x="47" y="19"/>
                    <a:pt x="47" y="19"/>
                  </a:cubicBezTo>
                  <a:cubicBezTo>
                    <a:pt x="51" y="16"/>
                    <a:pt x="51" y="13"/>
                    <a:pt x="47" y="10"/>
                  </a:cubicBezTo>
                  <a:cubicBezTo>
                    <a:pt x="33" y="2"/>
                    <a:pt x="33" y="2"/>
                    <a:pt x="33" y="2"/>
                  </a:cubicBezTo>
                  <a:cubicBezTo>
                    <a:pt x="29" y="0"/>
                    <a:pt x="22" y="0"/>
                    <a:pt x="19" y="2"/>
                  </a:cubicBezTo>
                  <a:cubicBezTo>
                    <a:pt x="4" y="10"/>
                    <a:pt x="4" y="10"/>
                    <a:pt x="4" y="10"/>
                  </a:cubicBezTo>
                  <a:cubicBezTo>
                    <a:pt x="0" y="13"/>
                    <a:pt x="0" y="16"/>
                    <a:pt x="4"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şḻïḍe">
              <a:extLst>
                <a:ext uri="{FF2B5EF4-FFF2-40B4-BE49-F238E27FC236}">
                  <a16:creationId xmlns:a16="http://schemas.microsoft.com/office/drawing/2014/main" xmlns="" id="{360FD64C-8DFF-415C-AA8D-A8A3FA32CA69}"/>
                </a:ext>
              </a:extLst>
            </p:cNvPr>
            <p:cNvSpPr/>
            <p:nvPr/>
          </p:nvSpPr>
          <p:spPr bwMode="auto">
            <a:xfrm>
              <a:off x="5127625" y="4441825"/>
              <a:ext cx="282575" cy="160338"/>
            </a:xfrm>
            <a:custGeom>
              <a:avLst/>
              <a:gdLst>
                <a:gd name="T0" fmla="*/ 3 w 51"/>
                <a:gd name="T1" fmla="*/ 19 h 29"/>
                <a:gd name="T2" fmla="*/ 18 w 51"/>
                <a:gd name="T3" fmla="*/ 27 h 29"/>
                <a:gd name="T4" fmla="*/ 32 w 51"/>
                <a:gd name="T5" fmla="*/ 27 h 29"/>
                <a:gd name="T6" fmla="*/ 47 w 51"/>
                <a:gd name="T7" fmla="*/ 19 h 29"/>
                <a:gd name="T8" fmla="*/ 47 w 51"/>
                <a:gd name="T9" fmla="*/ 10 h 29"/>
                <a:gd name="T10" fmla="*/ 32 w 51"/>
                <a:gd name="T11" fmla="*/ 2 h 29"/>
                <a:gd name="T12" fmla="*/ 18 w 51"/>
                <a:gd name="T13" fmla="*/ 2 h 29"/>
                <a:gd name="T14" fmla="*/ 3 w 51"/>
                <a:gd name="T15" fmla="*/ 10 h 29"/>
                <a:gd name="T16" fmla="*/ 3 w 51"/>
                <a:gd name="T1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3" y="19"/>
                  </a:moveTo>
                  <a:cubicBezTo>
                    <a:pt x="18" y="27"/>
                    <a:pt x="18" y="27"/>
                    <a:pt x="18" y="27"/>
                  </a:cubicBezTo>
                  <a:cubicBezTo>
                    <a:pt x="22" y="29"/>
                    <a:pt x="28" y="29"/>
                    <a:pt x="32" y="27"/>
                  </a:cubicBezTo>
                  <a:cubicBezTo>
                    <a:pt x="47" y="19"/>
                    <a:pt x="47" y="19"/>
                    <a:pt x="47" y="19"/>
                  </a:cubicBezTo>
                  <a:cubicBezTo>
                    <a:pt x="51" y="16"/>
                    <a:pt x="51" y="13"/>
                    <a:pt x="47" y="10"/>
                  </a:cubicBezTo>
                  <a:cubicBezTo>
                    <a:pt x="32" y="2"/>
                    <a:pt x="32" y="2"/>
                    <a:pt x="32" y="2"/>
                  </a:cubicBezTo>
                  <a:cubicBezTo>
                    <a:pt x="28" y="0"/>
                    <a:pt x="22" y="0"/>
                    <a:pt x="18" y="2"/>
                  </a:cubicBezTo>
                  <a:cubicBezTo>
                    <a:pt x="3" y="10"/>
                    <a:pt x="3" y="10"/>
                    <a:pt x="3" y="10"/>
                  </a:cubicBezTo>
                  <a:cubicBezTo>
                    <a:pt x="0" y="13"/>
                    <a:pt x="0" y="16"/>
                    <a:pt x="3" y="19"/>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sḷïdè">
              <a:extLst>
                <a:ext uri="{FF2B5EF4-FFF2-40B4-BE49-F238E27FC236}">
                  <a16:creationId xmlns:a16="http://schemas.microsoft.com/office/drawing/2014/main" xmlns="" id="{9A88387A-54B2-4872-8341-FB7B8D7AAFAB}"/>
                </a:ext>
              </a:extLst>
            </p:cNvPr>
            <p:cNvSpPr/>
            <p:nvPr/>
          </p:nvSpPr>
          <p:spPr bwMode="auto">
            <a:xfrm>
              <a:off x="5316538" y="4552950"/>
              <a:ext cx="284163" cy="160338"/>
            </a:xfrm>
            <a:custGeom>
              <a:avLst/>
              <a:gdLst>
                <a:gd name="T0" fmla="*/ 4 w 51"/>
                <a:gd name="T1" fmla="*/ 18 h 29"/>
                <a:gd name="T2" fmla="*/ 19 w 51"/>
                <a:gd name="T3" fmla="*/ 27 h 29"/>
                <a:gd name="T4" fmla="*/ 33 w 51"/>
                <a:gd name="T5" fmla="*/ 27 h 29"/>
                <a:gd name="T6" fmla="*/ 48 w 51"/>
                <a:gd name="T7" fmla="*/ 18 h 29"/>
                <a:gd name="T8" fmla="*/ 48 w 51"/>
                <a:gd name="T9" fmla="*/ 10 h 29"/>
                <a:gd name="T10" fmla="*/ 33 w 51"/>
                <a:gd name="T11" fmla="*/ 2 h 29"/>
                <a:gd name="T12" fmla="*/ 19 w 51"/>
                <a:gd name="T13" fmla="*/ 2 h 29"/>
                <a:gd name="T14" fmla="*/ 4 w 51"/>
                <a:gd name="T15" fmla="*/ 10 h 29"/>
                <a:gd name="T16" fmla="*/ 4 w 51"/>
                <a:gd name="T1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8"/>
                  </a:moveTo>
                  <a:cubicBezTo>
                    <a:pt x="19" y="27"/>
                    <a:pt x="19" y="27"/>
                    <a:pt x="19" y="27"/>
                  </a:cubicBezTo>
                  <a:cubicBezTo>
                    <a:pt x="23" y="29"/>
                    <a:pt x="29" y="29"/>
                    <a:pt x="33" y="27"/>
                  </a:cubicBezTo>
                  <a:cubicBezTo>
                    <a:pt x="48" y="18"/>
                    <a:pt x="48" y="18"/>
                    <a:pt x="48" y="18"/>
                  </a:cubicBezTo>
                  <a:cubicBezTo>
                    <a:pt x="51" y="16"/>
                    <a:pt x="51" y="13"/>
                    <a:pt x="48" y="10"/>
                  </a:cubicBezTo>
                  <a:cubicBezTo>
                    <a:pt x="33" y="2"/>
                    <a:pt x="33" y="2"/>
                    <a:pt x="33" y="2"/>
                  </a:cubicBezTo>
                  <a:cubicBezTo>
                    <a:pt x="29" y="0"/>
                    <a:pt x="23" y="0"/>
                    <a:pt x="19" y="2"/>
                  </a:cubicBezTo>
                  <a:cubicBezTo>
                    <a:pt x="4" y="10"/>
                    <a:pt x="4" y="10"/>
                    <a:pt x="4" y="10"/>
                  </a:cubicBezTo>
                  <a:cubicBezTo>
                    <a:pt x="0" y="13"/>
                    <a:pt x="0" y="16"/>
                    <a:pt x="4" y="18"/>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ṧ1íḍè">
              <a:extLst>
                <a:ext uri="{FF2B5EF4-FFF2-40B4-BE49-F238E27FC236}">
                  <a16:creationId xmlns:a16="http://schemas.microsoft.com/office/drawing/2014/main" xmlns="" id="{B74ED0D7-B425-42FB-A165-152A941F54C1}"/>
                </a:ext>
              </a:extLst>
            </p:cNvPr>
            <p:cNvSpPr/>
            <p:nvPr/>
          </p:nvSpPr>
          <p:spPr bwMode="auto">
            <a:xfrm>
              <a:off x="5511800" y="4664075"/>
              <a:ext cx="284163" cy="160338"/>
            </a:xfrm>
            <a:custGeom>
              <a:avLst/>
              <a:gdLst>
                <a:gd name="T0" fmla="*/ 4 w 51"/>
                <a:gd name="T1" fmla="*/ 18 h 29"/>
                <a:gd name="T2" fmla="*/ 18 w 51"/>
                <a:gd name="T3" fmla="*/ 27 h 29"/>
                <a:gd name="T4" fmla="*/ 32 w 51"/>
                <a:gd name="T5" fmla="*/ 27 h 29"/>
                <a:gd name="T6" fmla="*/ 47 w 51"/>
                <a:gd name="T7" fmla="*/ 18 h 29"/>
                <a:gd name="T8" fmla="*/ 47 w 51"/>
                <a:gd name="T9" fmla="*/ 10 h 29"/>
                <a:gd name="T10" fmla="*/ 32 w 51"/>
                <a:gd name="T11" fmla="*/ 2 h 29"/>
                <a:gd name="T12" fmla="*/ 18 w 51"/>
                <a:gd name="T13" fmla="*/ 2 h 29"/>
                <a:gd name="T14" fmla="*/ 4 w 51"/>
                <a:gd name="T15" fmla="*/ 10 h 29"/>
                <a:gd name="T16" fmla="*/ 4 w 51"/>
                <a:gd name="T1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8"/>
                  </a:moveTo>
                  <a:cubicBezTo>
                    <a:pt x="18" y="27"/>
                    <a:pt x="18" y="27"/>
                    <a:pt x="18" y="27"/>
                  </a:cubicBezTo>
                  <a:cubicBezTo>
                    <a:pt x="22" y="29"/>
                    <a:pt x="29" y="29"/>
                    <a:pt x="32" y="27"/>
                  </a:cubicBezTo>
                  <a:cubicBezTo>
                    <a:pt x="47" y="18"/>
                    <a:pt x="47" y="18"/>
                    <a:pt x="47" y="18"/>
                  </a:cubicBezTo>
                  <a:cubicBezTo>
                    <a:pt x="51" y="16"/>
                    <a:pt x="51" y="13"/>
                    <a:pt x="47" y="10"/>
                  </a:cubicBezTo>
                  <a:cubicBezTo>
                    <a:pt x="32" y="2"/>
                    <a:pt x="32" y="2"/>
                    <a:pt x="32" y="2"/>
                  </a:cubicBezTo>
                  <a:cubicBezTo>
                    <a:pt x="29" y="0"/>
                    <a:pt x="22" y="0"/>
                    <a:pt x="18" y="2"/>
                  </a:cubicBezTo>
                  <a:cubicBezTo>
                    <a:pt x="4" y="10"/>
                    <a:pt x="4" y="10"/>
                    <a:pt x="4" y="10"/>
                  </a:cubicBezTo>
                  <a:cubicBezTo>
                    <a:pt x="0" y="13"/>
                    <a:pt x="0" y="16"/>
                    <a:pt x="4" y="18"/>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ṣliḓè">
              <a:extLst>
                <a:ext uri="{FF2B5EF4-FFF2-40B4-BE49-F238E27FC236}">
                  <a16:creationId xmlns:a16="http://schemas.microsoft.com/office/drawing/2014/main" xmlns="" id="{42E11262-97BF-4BEE-BFEA-5284DB67B5D0}"/>
                </a:ext>
              </a:extLst>
            </p:cNvPr>
            <p:cNvSpPr/>
            <p:nvPr/>
          </p:nvSpPr>
          <p:spPr bwMode="auto">
            <a:xfrm>
              <a:off x="5700713" y="4775200"/>
              <a:ext cx="288925" cy="160338"/>
            </a:xfrm>
            <a:custGeom>
              <a:avLst/>
              <a:gdLst>
                <a:gd name="T0" fmla="*/ 4 w 52"/>
                <a:gd name="T1" fmla="*/ 18 h 29"/>
                <a:gd name="T2" fmla="*/ 19 w 52"/>
                <a:gd name="T3" fmla="*/ 27 h 29"/>
                <a:gd name="T4" fmla="*/ 33 w 52"/>
                <a:gd name="T5" fmla="*/ 27 h 29"/>
                <a:gd name="T6" fmla="*/ 48 w 52"/>
                <a:gd name="T7" fmla="*/ 18 h 29"/>
                <a:gd name="T8" fmla="*/ 48 w 52"/>
                <a:gd name="T9" fmla="*/ 10 h 29"/>
                <a:gd name="T10" fmla="*/ 33 w 52"/>
                <a:gd name="T11" fmla="*/ 2 h 29"/>
                <a:gd name="T12" fmla="*/ 19 w 52"/>
                <a:gd name="T13" fmla="*/ 2 h 29"/>
                <a:gd name="T14" fmla="*/ 4 w 52"/>
                <a:gd name="T15" fmla="*/ 10 h 29"/>
                <a:gd name="T16" fmla="*/ 4 w 52"/>
                <a:gd name="T1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9">
                  <a:moveTo>
                    <a:pt x="4" y="18"/>
                  </a:moveTo>
                  <a:cubicBezTo>
                    <a:pt x="19" y="27"/>
                    <a:pt x="19" y="27"/>
                    <a:pt x="19" y="27"/>
                  </a:cubicBezTo>
                  <a:cubicBezTo>
                    <a:pt x="23" y="29"/>
                    <a:pt x="29" y="29"/>
                    <a:pt x="33" y="27"/>
                  </a:cubicBezTo>
                  <a:cubicBezTo>
                    <a:pt x="48" y="18"/>
                    <a:pt x="48" y="18"/>
                    <a:pt x="48" y="18"/>
                  </a:cubicBezTo>
                  <a:cubicBezTo>
                    <a:pt x="52" y="16"/>
                    <a:pt x="52" y="13"/>
                    <a:pt x="48" y="10"/>
                  </a:cubicBezTo>
                  <a:cubicBezTo>
                    <a:pt x="33" y="2"/>
                    <a:pt x="33" y="2"/>
                    <a:pt x="33" y="2"/>
                  </a:cubicBezTo>
                  <a:cubicBezTo>
                    <a:pt x="29" y="0"/>
                    <a:pt x="23" y="0"/>
                    <a:pt x="19" y="2"/>
                  </a:cubicBezTo>
                  <a:cubicBezTo>
                    <a:pt x="4" y="10"/>
                    <a:pt x="4" y="10"/>
                    <a:pt x="4" y="10"/>
                  </a:cubicBezTo>
                  <a:cubicBezTo>
                    <a:pt x="0" y="13"/>
                    <a:pt x="0" y="16"/>
                    <a:pt x="4" y="18"/>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ṩļïḍê">
              <a:extLst>
                <a:ext uri="{FF2B5EF4-FFF2-40B4-BE49-F238E27FC236}">
                  <a16:creationId xmlns:a16="http://schemas.microsoft.com/office/drawing/2014/main" xmlns="" id="{27DCE627-B7BC-41A8-9000-C5BC06A69F9C}"/>
                </a:ext>
              </a:extLst>
            </p:cNvPr>
            <p:cNvSpPr/>
            <p:nvPr/>
          </p:nvSpPr>
          <p:spPr bwMode="auto">
            <a:xfrm>
              <a:off x="5895975" y="4886325"/>
              <a:ext cx="284163" cy="161925"/>
            </a:xfrm>
            <a:custGeom>
              <a:avLst/>
              <a:gdLst>
                <a:gd name="T0" fmla="*/ 4 w 51"/>
                <a:gd name="T1" fmla="*/ 18 h 29"/>
                <a:gd name="T2" fmla="*/ 19 w 51"/>
                <a:gd name="T3" fmla="*/ 27 h 29"/>
                <a:gd name="T4" fmla="*/ 33 w 51"/>
                <a:gd name="T5" fmla="*/ 27 h 29"/>
                <a:gd name="T6" fmla="*/ 47 w 51"/>
                <a:gd name="T7" fmla="*/ 18 h 29"/>
                <a:gd name="T8" fmla="*/ 47 w 51"/>
                <a:gd name="T9" fmla="*/ 10 h 29"/>
                <a:gd name="T10" fmla="*/ 33 w 51"/>
                <a:gd name="T11" fmla="*/ 2 h 29"/>
                <a:gd name="T12" fmla="*/ 19 w 51"/>
                <a:gd name="T13" fmla="*/ 2 h 29"/>
                <a:gd name="T14" fmla="*/ 4 w 51"/>
                <a:gd name="T15" fmla="*/ 10 h 29"/>
                <a:gd name="T16" fmla="*/ 4 w 51"/>
                <a:gd name="T1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9">
                  <a:moveTo>
                    <a:pt x="4" y="18"/>
                  </a:moveTo>
                  <a:cubicBezTo>
                    <a:pt x="19" y="27"/>
                    <a:pt x="19" y="27"/>
                    <a:pt x="19" y="27"/>
                  </a:cubicBezTo>
                  <a:cubicBezTo>
                    <a:pt x="22" y="29"/>
                    <a:pt x="29" y="29"/>
                    <a:pt x="33" y="27"/>
                  </a:cubicBezTo>
                  <a:cubicBezTo>
                    <a:pt x="47" y="18"/>
                    <a:pt x="47" y="18"/>
                    <a:pt x="47" y="18"/>
                  </a:cubicBezTo>
                  <a:cubicBezTo>
                    <a:pt x="51" y="16"/>
                    <a:pt x="51" y="12"/>
                    <a:pt x="47" y="10"/>
                  </a:cubicBezTo>
                  <a:cubicBezTo>
                    <a:pt x="33" y="2"/>
                    <a:pt x="33" y="2"/>
                    <a:pt x="33" y="2"/>
                  </a:cubicBezTo>
                  <a:cubicBezTo>
                    <a:pt x="29" y="0"/>
                    <a:pt x="22" y="0"/>
                    <a:pt x="19" y="2"/>
                  </a:cubicBezTo>
                  <a:cubicBezTo>
                    <a:pt x="4" y="10"/>
                    <a:pt x="4" y="10"/>
                    <a:pt x="4" y="10"/>
                  </a:cubicBezTo>
                  <a:cubicBezTo>
                    <a:pt x="0" y="12"/>
                    <a:pt x="0" y="16"/>
                    <a:pt x="4" y="18"/>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śḷiḑè">
              <a:extLst>
                <a:ext uri="{FF2B5EF4-FFF2-40B4-BE49-F238E27FC236}">
                  <a16:creationId xmlns:a16="http://schemas.microsoft.com/office/drawing/2014/main" xmlns="" id="{8589A30C-6C2C-40C9-B1B9-9BBCE69E4A0E}"/>
                </a:ext>
              </a:extLst>
            </p:cNvPr>
            <p:cNvSpPr/>
            <p:nvPr/>
          </p:nvSpPr>
          <p:spPr bwMode="auto">
            <a:xfrm>
              <a:off x="6091238" y="4992688"/>
              <a:ext cx="282575" cy="166688"/>
            </a:xfrm>
            <a:custGeom>
              <a:avLst/>
              <a:gdLst>
                <a:gd name="T0" fmla="*/ 18 w 51"/>
                <a:gd name="T1" fmla="*/ 3 h 30"/>
                <a:gd name="T2" fmla="*/ 3 w 51"/>
                <a:gd name="T3" fmla="*/ 11 h 30"/>
                <a:gd name="T4" fmla="*/ 3 w 51"/>
                <a:gd name="T5" fmla="*/ 19 h 30"/>
                <a:gd name="T6" fmla="*/ 18 w 51"/>
                <a:gd name="T7" fmla="*/ 28 h 30"/>
                <a:gd name="T8" fmla="*/ 32 w 51"/>
                <a:gd name="T9" fmla="*/ 28 h 30"/>
                <a:gd name="T10" fmla="*/ 47 w 51"/>
                <a:gd name="T11" fmla="*/ 19 h 30"/>
                <a:gd name="T12" fmla="*/ 47 w 51"/>
                <a:gd name="T13" fmla="*/ 11 h 30"/>
                <a:gd name="T14" fmla="*/ 32 w 51"/>
                <a:gd name="T15" fmla="*/ 3 h 30"/>
                <a:gd name="T16" fmla="*/ 18 w 51"/>
                <a:gd name="T17"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18" y="3"/>
                  </a:moveTo>
                  <a:cubicBezTo>
                    <a:pt x="3" y="11"/>
                    <a:pt x="3" y="11"/>
                    <a:pt x="3" y="11"/>
                  </a:cubicBezTo>
                  <a:cubicBezTo>
                    <a:pt x="0" y="13"/>
                    <a:pt x="0" y="17"/>
                    <a:pt x="3" y="19"/>
                  </a:cubicBezTo>
                  <a:cubicBezTo>
                    <a:pt x="18" y="28"/>
                    <a:pt x="18" y="28"/>
                    <a:pt x="18" y="28"/>
                  </a:cubicBezTo>
                  <a:cubicBezTo>
                    <a:pt x="22" y="30"/>
                    <a:pt x="28" y="30"/>
                    <a:pt x="32" y="28"/>
                  </a:cubicBezTo>
                  <a:cubicBezTo>
                    <a:pt x="47" y="19"/>
                    <a:pt x="47" y="19"/>
                    <a:pt x="47" y="19"/>
                  </a:cubicBezTo>
                  <a:cubicBezTo>
                    <a:pt x="51" y="17"/>
                    <a:pt x="51" y="13"/>
                    <a:pt x="47" y="11"/>
                  </a:cubicBezTo>
                  <a:cubicBezTo>
                    <a:pt x="32" y="3"/>
                    <a:pt x="32" y="3"/>
                    <a:pt x="32" y="3"/>
                  </a:cubicBezTo>
                  <a:cubicBezTo>
                    <a:pt x="28" y="0"/>
                    <a:pt x="22" y="0"/>
                    <a:pt x="18" y="3"/>
                  </a:cubicBez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ŝ1idè">
              <a:extLst>
                <a:ext uri="{FF2B5EF4-FFF2-40B4-BE49-F238E27FC236}">
                  <a16:creationId xmlns:a16="http://schemas.microsoft.com/office/drawing/2014/main" xmlns="" id="{DCED012E-100E-4CEA-9756-BF618DA4D8D1}"/>
                </a:ext>
              </a:extLst>
            </p:cNvPr>
            <p:cNvSpPr/>
            <p:nvPr/>
          </p:nvSpPr>
          <p:spPr bwMode="auto">
            <a:xfrm>
              <a:off x="6280150" y="5103813"/>
              <a:ext cx="284163" cy="166688"/>
            </a:xfrm>
            <a:custGeom>
              <a:avLst/>
              <a:gdLst>
                <a:gd name="T0" fmla="*/ 19 w 51"/>
                <a:gd name="T1" fmla="*/ 28 h 30"/>
                <a:gd name="T2" fmla="*/ 33 w 51"/>
                <a:gd name="T3" fmla="*/ 28 h 30"/>
                <a:gd name="T4" fmla="*/ 48 w 51"/>
                <a:gd name="T5" fmla="*/ 19 h 30"/>
                <a:gd name="T6" fmla="*/ 48 w 51"/>
                <a:gd name="T7" fmla="*/ 11 h 30"/>
                <a:gd name="T8" fmla="*/ 33 w 51"/>
                <a:gd name="T9" fmla="*/ 3 h 30"/>
                <a:gd name="T10" fmla="*/ 19 w 51"/>
                <a:gd name="T11" fmla="*/ 3 h 30"/>
                <a:gd name="T12" fmla="*/ 4 w 51"/>
                <a:gd name="T13" fmla="*/ 11 h 30"/>
                <a:gd name="T14" fmla="*/ 4 w 51"/>
                <a:gd name="T15" fmla="*/ 19 h 30"/>
                <a:gd name="T16" fmla="*/ 19 w 51"/>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30">
                  <a:moveTo>
                    <a:pt x="19" y="28"/>
                  </a:moveTo>
                  <a:cubicBezTo>
                    <a:pt x="23" y="30"/>
                    <a:pt x="29" y="30"/>
                    <a:pt x="33" y="28"/>
                  </a:cubicBezTo>
                  <a:cubicBezTo>
                    <a:pt x="48" y="19"/>
                    <a:pt x="48" y="19"/>
                    <a:pt x="48" y="19"/>
                  </a:cubicBezTo>
                  <a:cubicBezTo>
                    <a:pt x="51" y="17"/>
                    <a:pt x="51" y="13"/>
                    <a:pt x="48" y="11"/>
                  </a:cubicBezTo>
                  <a:cubicBezTo>
                    <a:pt x="33" y="3"/>
                    <a:pt x="33" y="3"/>
                    <a:pt x="33" y="3"/>
                  </a:cubicBezTo>
                  <a:cubicBezTo>
                    <a:pt x="29" y="0"/>
                    <a:pt x="23" y="0"/>
                    <a:pt x="19" y="3"/>
                  </a:cubicBezTo>
                  <a:cubicBezTo>
                    <a:pt x="4" y="11"/>
                    <a:pt x="4" y="11"/>
                    <a:pt x="4" y="11"/>
                  </a:cubicBezTo>
                  <a:cubicBezTo>
                    <a:pt x="0" y="13"/>
                    <a:pt x="0" y="17"/>
                    <a:pt x="4" y="19"/>
                  </a:cubicBezTo>
                  <a:lnTo>
                    <a:pt x="19" y="28"/>
                  </a:lnTo>
                  <a:close/>
                </a:path>
              </a:pathLst>
            </a:custGeom>
            <a:solidFill>
              <a:srgbClr val="7081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94" name="文本框 93">
            <a:extLst>
              <a:ext uri="{FF2B5EF4-FFF2-40B4-BE49-F238E27FC236}">
                <a16:creationId xmlns:a16="http://schemas.microsoft.com/office/drawing/2014/main" xmlns="" id="{DAE82356-6C45-423F-B74B-0C15092EE333}"/>
              </a:ext>
            </a:extLst>
          </p:cNvPr>
          <p:cNvSpPr txBox="1"/>
          <p:nvPr/>
        </p:nvSpPr>
        <p:spPr>
          <a:xfrm>
            <a:off x="833925" y="2040229"/>
            <a:ext cx="1800493" cy="461665"/>
          </a:xfrm>
          <a:prstGeom prst="rect">
            <a:avLst/>
          </a:prstGeom>
          <a:noFill/>
        </p:spPr>
        <p:txBody>
          <a:bodyPr wrap="none" rtlCol="0">
            <a:spAutoFit/>
          </a:bodyPr>
          <a:lstStyle/>
          <a:p>
            <a:r>
              <a:rPr lang="zh-CN" altLang="en-US" spc="300" dirty="0">
                <a:solidFill>
                  <a:schemeClr val="bg1"/>
                </a:solidFill>
                <a:latin typeface="阿里巴巴普惠体 Heavy" panose="00020600040101010101" pitchFamily="18" charset="-122"/>
                <a:ea typeface="阿里巴巴普惠体 Heavy" panose="00020600040101010101" pitchFamily="18" charset="-122"/>
              </a:rPr>
              <a:t>数据大于 </a:t>
            </a:r>
            <a:r>
              <a:rPr lang="en-US" altLang="zh-CN" sz="2400" spc="300" dirty="0">
                <a:solidFill>
                  <a:schemeClr val="bg1"/>
                </a:solidFill>
                <a:latin typeface="阿里巴巴普惠体 Heavy" panose="00020600040101010101" pitchFamily="18" charset="-122"/>
                <a:ea typeface="阿里巴巴普惠体 Heavy" panose="00020600040101010101" pitchFamily="18" charset="-122"/>
              </a:rPr>
              <a:t>60</a:t>
            </a:r>
            <a:endParaRPr lang="zh-CN" altLang="en-US" sz="2400" spc="300" dirty="0">
              <a:solidFill>
                <a:schemeClr val="bg1"/>
              </a:solidFill>
              <a:latin typeface="阿里巴巴普惠体 Heavy" panose="00020600040101010101" pitchFamily="18" charset="-122"/>
              <a:ea typeface="阿里巴巴普惠体 Heavy" panose="00020600040101010101" pitchFamily="18" charset="-122"/>
            </a:endParaRPr>
          </a:p>
        </p:txBody>
      </p:sp>
      <p:cxnSp>
        <p:nvCxnSpPr>
          <p:cNvPr id="95" name="直接连接符 94">
            <a:extLst>
              <a:ext uri="{FF2B5EF4-FFF2-40B4-BE49-F238E27FC236}">
                <a16:creationId xmlns:a16="http://schemas.microsoft.com/office/drawing/2014/main" xmlns="" id="{FDC97D39-DAEA-44F5-9CD2-733D56666E39}"/>
              </a:ext>
            </a:extLst>
          </p:cNvPr>
          <p:cNvCxnSpPr>
            <a:cxnSpLocks/>
          </p:cNvCxnSpPr>
          <p:nvPr/>
        </p:nvCxnSpPr>
        <p:spPr>
          <a:xfrm>
            <a:off x="731838" y="241160"/>
            <a:ext cx="3840162"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7707AB55-F245-4536-A8EF-F05F5872A826}"/>
              </a:ext>
            </a:extLst>
          </p:cNvPr>
          <p:cNvCxnSpPr>
            <a:cxnSpLocks/>
          </p:cNvCxnSpPr>
          <p:nvPr/>
        </p:nvCxnSpPr>
        <p:spPr>
          <a:xfrm>
            <a:off x="7620001" y="6560938"/>
            <a:ext cx="3840162"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98" name="文本框 97">
            <a:extLst>
              <a:ext uri="{FF2B5EF4-FFF2-40B4-BE49-F238E27FC236}">
                <a16:creationId xmlns:a16="http://schemas.microsoft.com/office/drawing/2014/main" xmlns="" id="{B964DC93-0722-492F-9A5C-A0BDAB06DFDF}"/>
              </a:ext>
            </a:extLst>
          </p:cNvPr>
          <p:cNvSpPr txBox="1"/>
          <p:nvPr/>
        </p:nvSpPr>
        <p:spPr>
          <a:xfrm>
            <a:off x="841388" y="2471021"/>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99" name="文本框 98">
            <a:extLst>
              <a:ext uri="{FF2B5EF4-FFF2-40B4-BE49-F238E27FC236}">
                <a16:creationId xmlns:a16="http://schemas.microsoft.com/office/drawing/2014/main" xmlns="" id="{12A9A575-B9A3-44CE-A5AC-211388B33385}"/>
              </a:ext>
            </a:extLst>
          </p:cNvPr>
          <p:cNvSpPr txBox="1"/>
          <p:nvPr/>
        </p:nvSpPr>
        <p:spPr>
          <a:xfrm>
            <a:off x="3475963" y="2040229"/>
            <a:ext cx="2193229" cy="461665"/>
          </a:xfrm>
          <a:prstGeom prst="rect">
            <a:avLst/>
          </a:prstGeom>
          <a:noFill/>
        </p:spPr>
        <p:txBody>
          <a:bodyPr wrap="none" rtlCol="0">
            <a:spAutoFit/>
          </a:bodyPr>
          <a:lstStyle/>
          <a:p>
            <a:r>
              <a:rPr lang="en-US" altLang="zh-CN" sz="2400" spc="300" dirty="0">
                <a:solidFill>
                  <a:schemeClr val="bg1"/>
                </a:solidFill>
                <a:latin typeface="阿里巴巴普惠体 Heavy" panose="00020600040101010101" pitchFamily="18" charset="-122"/>
                <a:ea typeface="阿里巴巴普惠体 Heavy" panose="00020600040101010101" pitchFamily="18" charset="-122"/>
              </a:rPr>
              <a:t>&gt;70</a:t>
            </a:r>
            <a:r>
              <a:rPr lang="zh-CN" altLang="en-US" spc="300" dirty="0">
                <a:solidFill>
                  <a:schemeClr val="bg1"/>
                </a:solidFill>
                <a:latin typeface="阿里巴巴普惠体 Heavy" panose="00020600040101010101" pitchFamily="18" charset="-122"/>
                <a:ea typeface="阿里巴巴普惠体 Heavy" panose="00020600040101010101" pitchFamily="18" charset="-122"/>
              </a:rPr>
              <a:t>的实验数据</a:t>
            </a:r>
          </a:p>
        </p:txBody>
      </p:sp>
      <p:sp>
        <p:nvSpPr>
          <p:cNvPr id="100" name="文本框 99">
            <a:extLst>
              <a:ext uri="{FF2B5EF4-FFF2-40B4-BE49-F238E27FC236}">
                <a16:creationId xmlns:a16="http://schemas.microsoft.com/office/drawing/2014/main" xmlns="" id="{E4EF3EFB-9217-4942-9A53-25161A8FED20}"/>
              </a:ext>
            </a:extLst>
          </p:cNvPr>
          <p:cNvSpPr txBox="1"/>
          <p:nvPr/>
        </p:nvSpPr>
        <p:spPr>
          <a:xfrm>
            <a:off x="3483426" y="2471021"/>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01" name="文本框 100">
            <a:extLst>
              <a:ext uri="{FF2B5EF4-FFF2-40B4-BE49-F238E27FC236}">
                <a16:creationId xmlns:a16="http://schemas.microsoft.com/office/drawing/2014/main" xmlns="" id="{BE13A0FE-6ED1-4EF9-B465-6857C8D219B7}"/>
              </a:ext>
            </a:extLst>
          </p:cNvPr>
          <p:cNvSpPr txBox="1"/>
          <p:nvPr/>
        </p:nvSpPr>
        <p:spPr>
          <a:xfrm>
            <a:off x="6134539" y="2040229"/>
            <a:ext cx="2048959" cy="461665"/>
          </a:xfrm>
          <a:prstGeom prst="rect">
            <a:avLst/>
          </a:prstGeom>
          <a:noFill/>
        </p:spPr>
        <p:txBody>
          <a:bodyPr wrap="none" rtlCol="0">
            <a:spAutoFit/>
          </a:bodyPr>
          <a:lstStyle/>
          <a:p>
            <a:r>
              <a:rPr lang="zh-CN" altLang="en-US" spc="300" dirty="0">
                <a:solidFill>
                  <a:schemeClr val="bg1"/>
                </a:solidFill>
                <a:latin typeface="阿里巴巴普惠体 Heavy" panose="00020600040101010101" pitchFamily="18" charset="-122"/>
                <a:ea typeface="阿里巴巴普惠体 Heavy" panose="00020600040101010101" pitchFamily="18" charset="-122"/>
              </a:rPr>
              <a:t>温度大于</a:t>
            </a:r>
            <a:r>
              <a:rPr lang="en-US" altLang="zh-CN" sz="2400" spc="300" dirty="0">
                <a:solidFill>
                  <a:schemeClr val="bg1"/>
                </a:solidFill>
                <a:latin typeface="阿里巴巴普惠体 Heavy" panose="00020600040101010101" pitchFamily="18" charset="-122"/>
                <a:ea typeface="阿里巴巴普惠体 Heavy" panose="00020600040101010101" pitchFamily="18" charset="-122"/>
              </a:rPr>
              <a:t>45</a:t>
            </a:r>
            <a:r>
              <a:rPr lang="zh-CN" altLang="en-US" sz="2400" spc="300" dirty="0">
                <a:solidFill>
                  <a:schemeClr val="bg1"/>
                </a:solidFill>
                <a:latin typeface="阿里巴巴普惠体 Heavy" panose="00020600040101010101" pitchFamily="18" charset="-122"/>
                <a:ea typeface="阿里巴巴普惠体 Heavy" panose="00020600040101010101" pitchFamily="18" charset="-122"/>
              </a:rPr>
              <a:t>℃</a:t>
            </a:r>
          </a:p>
        </p:txBody>
      </p:sp>
      <p:sp>
        <p:nvSpPr>
          <p:cNvPr id="102" name="文本框 101">
            <a:extLst>
              <a:ext uri="{FF2B5EF4-FFF2-40B4-BE49-F238E27FC236}">
                <a16:creationId xmlns:a16="http://schemas.microsoft.com/office/drawing/2014/main" xmlns="" id="{13B8BF61-89A9-43C7-838C-52C7D25A7D8E}"/>
              </a:ext>
            </a:extLst>
          </p:cNvPr>
          <p:cNvSpPr txBox="1"/>
          <p:nvPr/>
        </p:nvSpPr>
        <p:spPr>
          <a:xfrm>
            <a:off x="6142002" y="2471021"/>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04" name="文本框 103">
            <a:extLst>
              <a:ext uri="{FF2B5EF4-FFF2-40B4-BE49-F238E27FC236}">
                <a16:creationId xmlns:a16="http://schemas.microsoft.com/office/drawing/2014/main" xmlns="" id="{77038664-6605-42F9-8CCB-3042C291DFC3}"/>
              </a:ext>
            </a:extLst>
          </p:cNvPr>
          <p:cNvSpPr txBox="1"/>
          <p:nvPr/>
        </p:nvSpPr>
        <p:spPr>
          <a:xfrm>
            <a:off x="3558083" y="3196531"/>
            <a:ext cx="2242922" cy="461665"/>
          </a:xfrm>
          <a:prstGeom prst="rect">
            <a:avLst/>
          </a:prstGeom>
          <a:noFill/>
        </p:spPr>
        <p:txBody>
          <a:bodyPr wrap="none" rtlCol="0">
            <a:spAutoFit/>
          </a:bodyPr>
          <a:lstStyle/>
          <a:p>
            <a:r>
              <a:rPr lang="zh-CN" altLang="en-US" sz="2400" spc="300" dirty="0">
                <a:solidFill>
                  <a:schemeClr val="bg1"/>
                </a:solidFill>
                <a:latin typeface="阿里巴巴普惠体 Heavy" panose="00020600040101010101" pitchFamily="18" charset="-122"/>
                <a:ea typeface="阿里巴巴普惠体 Heavy" panose="00020600040101010101" pitchFamily="18" charset="-122"/>
              </a:rPr>
              <a:t>核心数据展示</a:t>
            </a:r>
            <a:endParaRPr lang="zh-CN" altLang="en-US" spc="3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105" name="文本框 104">
            <a:extLst>
              <a:ext uri="{FF2B5EF4-FFF2-40B4-BE49-F238E27FC236}">
                <a16:creationId xmlns:a16="http://schemas.microsoft.com/office/drawing/2014/main" xmlns="" id="{A8543FE8-01AC-444C-927B-045E7BFACF38}"/>
              </a:ext>
            </a:extLst>
          </p:cNvPr>
          <p:cNvSpPr txBox="1"/>
          <p:nvPr/>
        </p:nvSpPr>
        <p:spPr>
          <a:xfrm>
            <a:off x="3565546" y="3627323"/>
            <a:ext cx="2783002" cy="1078693"/>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 Please enter your title Please enter your title Please enter your title Please enter your title 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06" name="矩形: 圆角 105">
            <a:extLst>
              <a:ext uri="{FF2B5EF4-FFF2-40B4-BE49-F238E27FC236}">
                <a16:creationId xmlns:a16="http://schemas.microsoft.com/office/drawing/2014/main" xmlns="" id="{1829DDC7-82DC-4D52-9B98-B633DC0F7E15}"/>
              </a:ext>
            </a:extLst>
          </p:cNvPr>
          <p:cNvSpPr/>
          <p:nvPr/>
        </p:nvSpPr>
        <p:spPr>
          <a:xfrm>
            <a:off x="777019" y="1963581"/>
            <a:ext cx="7400104" cy="1028734"/>
          </a:xfrm>
          <a:prstGeom prst="roundRect">
            <a:avLst/>
          </a:prstGeom>
          <a:noFill/>
          <a:ln>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40884368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8B9514CF-24BC-4959-B18A-17B5BEFA7D08}"/>
              </a:ext>
            </a:extLst>
          </p:cNvPr>
          <p:cNvSpPr/>
          <p:nvPr/>
        </p:nvSpPr>
        <p:spPr>
          <a:xfrm>
            <a:off x="551945" y="721239"/>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EF7C3220-56C0-4DB9-BC03-3D04E457502F}"/>
              </a:ext>
            </a:extLst>
          </p:cNvPr>
          <p:cNvSpPr txBox="1"/>
          <p:nvPr/>
        </p:nvSpPr>
        <p:spPr>
          <a:xfrm>
            <a:off x="620796" y="790052"/>
            <a:ext cx="5772734" cy="523220"/>
          </a:xfrm>
          <a:prstGeom prst="rect">
            <a:avLst/>
          </a:prstGeom>
          <a:noFill/>
        </p:spPr>
        <p:txBody>
          <a:bodyPr wrap="none" rtlCol="0">
            <a:spAutoFit/>
          </a:bodyPr>
          <a:lstStyle/>
          <a:p>
            <a:pPr algn="ct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10" name="矩形: 圆角 9">
            <a:extLst>
              <a:ext uri="{FF2B5EF4-FFF2-40B4-BE49-F238E27FC236}">
                <a16:creationId xmlns:a16="http://schemas.microsoft.com/office/drawing/2014/main" xmlns="" id="{8E3A0BC4-C1A4-4587-BC5D-12914E9BC39B}"/>
              </a:ext>
            </a:extLst>
          </p:cNvPr>
          <p:cNvSpPr/>
          <p:nvPr/>
        </p:nvSpPr>
        <p:spPr>
          <a:xfrm>
            <a:off x="5853183" y="3630595"/>
            <a:ext cx="5606980" cy="1117879"/>
          </a:xfrm>
          <a:prstGeom prst="roundRect">
            <a:avLst>
              <a:gd name="adj" fmla="val 54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xmlns="" id="{67114DE5-6B6C-4A97-B17E-4DFAC81B5014}"/>
              </a:ext>
            </a:extLst>
          </p:cNvPr>
          <p:cNvSpPr txBox="1"/>
          <p:nvPr>
            <p:custDataLst>
              <p:tags r:id="rId1"/>
            </p:custDataLst>
          </p:nvPr>
        </p:nvSpPr>
        <p:spPr>
          <a:xfrm>
            <a:off x="731837" y="2355863"/>
            <a:ext cx="4700775" cy="1278748"/>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p>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23" name="图形 21" descr="奖章">
            <a:extLst>
              <a:ext uri="{FF2B5EF4-FFF2-40B4-BE49-F238E27FC236}">
                <a16:creationId xmlns:a16="http://schemas.microsoft.com/office/drawing/2014/main" xmlns="" id="{1B38B7E4-BD33-4428-8439-66E6628AD18E}"/>
              </a:ext>
            </a:extLst>
          </p:cNvPr>
          <p:cNvGrpSpPr/>
          <p:nvPr/>
        </p:nvGrpSpPr>
        <p:grpSpPr>
          <a:xfrm>
            <a:off x="1298330" y="4950069"/>
            <a:ext cx="543877" cy="748665"/>
            <a:chOff x="2668588" y="4374141"/>
            <a:chExt cx="543877" cy="748665"/>
          </a:xfrm>
          <a:solidFill>
            <a:schemeClr val="bg1"/>
          </a:solidFill>
        </p:grpSpPr>
        <p:sp>
          <p:nvSpPr>
            <p:cNvPr id="24" name="图形 21" descr="奖章">
              <a:extLst>
                <a:ext uri="{FF2B5EF4-FFF2-40B4-BE49-F238E27FC236}">
                  <a16:creationId xmlns:a16="http://schemas.microsoft.com/office/drawing/2014/main" xmlns="" id="{6F5CEA16-374D-4F1A-B3D2-02D2C15A25D5}"/>
                </a:ext>
              </a:extLst>
            </p:cNvPr>
            <p:cNvSpPr/>
            <p:nvPr/>
          </p:nvSpPr>
          <p:spPr>
            <a:xfrm>
              <a:off x="2827656" y="4799909"/>
              <a:ext cx="224789" cy="225742"/>
            </a:xfrm>
            <a:custGeom>
              <a:avLst/>
              <a:gdLst>
                <a:gd name="connsiteX0" fmla="*/ 112395 w 224789"/>
                <a:gd name="connsiteY0" fmla="*/ 0 h 225742"/>
                <a:gd name="connsiteX1" fmla="*/ 0 w 224789"/>
                <a:gd name="connsiteY1" fmla="*/ 112395 h 225742"/>
                <a:gd name="connsiteX2" fmla="*/ 112395 w 224789"/>
                <a:gd name="connsiteY2" fmla="*/ 225742 h 225742"/>
                <a:gd name="connsiteX3" fmla="*/ 224790 w 224789"/>
                <a:gd name="connsiteY3" fmla="*/ 113348 h 225742"/>
                <a:gd name="connsiteX4" fmla="*/ 112395 w 224789"/>
                <a:gd name="connsiteY4" fmla="*/ 0 h 225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789" h="225742">
                  <a:moveTo>
                    <a:pt x="112395" y="0"/>
                  </a:moveTo>
                  <a:cubicBezTo>
                    <a:pt x="50482" y="0"/>
                    <a:pt x="0" y="50482"/>
                    <a:pt x="0" y="112395"/>
                  </a:cubicBezTo>
                  <a:cubicBezTo>
                    <a:pt x="0" y="174307"/>
                    <a:pt x="50482" y="225742"/>
                    <a:pt x="112395" y="225742"/>
                  </a:cubicBezTo>
                  <a:cubicBezTo>
                    <a:pt x="174308" y="225742"/>
                    <a:pt x="224790" y="175260"/>
                    <a:pt x="224790" y="113348"/>
                  </a:cubicBezTo>
                  <a:cubicBezTo>
                    <a:pt x="224790" y="51435"/>
                    <a:pt x="174308" y="0"/>
                    <a:pt x="112395" y="0"/>
                  </a:cubicBezTo>
                </a:path>
              </a:pathLst>
            </a:custGeom>
            <a:solidFill>
              <a:schemeClr val="accent1"/>
            </a:solidFill>
            <a:ln w="9525" cap="flat">
              <a:noFill/>
              <a:prstDash val="solid"/>
              <a:miter/>
            </a:ln>
          </p:spPr>
          <p:txBody>
            <a:bodyPr rtlCol="0" anchor="ctr"/>
            <a:lstStyle/>
            <a:p>
              <a:endParaRPr lang="zh-CN" altLang="en-US"/>
            </a:p>
          </p:txBody>
        </p:sp>
        <p:sp>
          <p:nvSpPr>
            <p:cNvPr id="25" name="图形 21" descr="奖章">
              <a:extLst>
                <a:ext uri="{FF2B5EF4-FFF2-40B4-BE49-F238E27FC236}">
                  <a16:creationId xmlns:a16="http://schemas.microsoft.com/office/drawing/2014/main" xmlns="" id="{F1C17469-6011-4F1C-A2DD-A25DF535AFDB}"/>
                </a:ext>
              </a:extLst>
            </p:cNvPr>
            <p:cNvSpPr/>
            <p:nvPr/>
          </p:nvSpPr>
          <p:spPr>
            <a:xfrm>
              <a:off x="2730501" y="4703706"/>
              <a:ext cx="419100" cy="419100"/>
            </a:xfrm>
            <a:custGeom>
              <a:avLst/>
              <a:gdLst>
                <a:gd name="connsiteX0" fmla="*/ 209550 w 419100"/>
                <a:gd name="connsiteY0" fmla="*/ 0 h 419100"/>
                <a:gd name="connsiteX1" fmla="*/ 0 w 419100"/>
                <a:gd name="connsiteY1" fmla="*/ 209550 h 419100"/>
                <a:gd name="connsiteX2" fmla="*/ 209550 w 419100"/>
                <a:gd name="connsiteY2" fmla="*/ 419100 h 419100"/>
                <a:gd name="connsiteX3" fmla="*/ 419100 w 419100"/>
                <a:gd name="connsiteY3" fmla="*/ 209550 h 419100"/>
                <a:gd name="connsiteX4" fmla="*/ 209550 w 419100"/>
                <a:gd name="connsiteY4" fmla="*/ 0 h 419100"/>
                <a:gd name="connsiteX5" fmla="*/ 209550 w 419100"/>
                <a:gd name="connsiteY5" fmla="*/ 361950 h 419100"/>
                <a:gd name="connsiteX6" fmla="*/ 57150 w 419100"/>
                <a:gd name="connsiteY6" fmla="*/ 209550 h 419100"/>
                <a:gd name="connsiteX7" fmla="*/ 209550 w 419100"/>
                <a:gd name="connsiteY7" fmla="*/ 57150 h 419100"/>
                <a:gd name="connsiteX8" fmla="*/ 361950 w 419100"/>
                <a:gd name="connsiteY8" fmla="*/ 209550 h 419100"/>
                <a:gd name="connsiteX9" fmla="*/ 209550 w 419100"/>
                <a:gd name="connsiteY9" fmla="*/ 36195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100" h="419100">
                  <a:moveTo>
                    <a:pt x="209550" y="0"/>
                  </a:moveTo>
                  <a:cubicBezTo>
                    <a:pt x="94298" y="0"/>
                    <a:pt x="0" y="94298"/>
                    <a:pt x="0" y="209550"/>
                  </a:cubicBezTo>
                  <a:cubicBezTo>
                    <a:pt x="0" y="324803"/>
                    <a:pt x="94298" y="419100"/>
                    <a:pt x="209550" y="419100"/>
                  </a:cubicBezTo>
                  <a:cubicBezTo>
                    <a:pt x="324803" y="419100"/>
                    <a:pt x="419100" y="324803"/>
                    <a:pt x="419100" y="209550"/>
                  </a:cubicBezTo>
                  <a:cubicBezTo>
                    <a:pt x="419100" y="94298"/>
                    <a:pt x="324803" y="0"/>
                    <a:pt x="209550" y="0"/>
                  </a:cubicBezTo>
                  <a:moveTo>
                    <a:pt x="209550" y="361950"/>
                  </a:moveTo>
                  <a:cubicBezTo>
                    <a:pt x="125730" y="361950"/>
                    <a:pt x="57150" y="293370"/>
                    <a:pt x="57150" y="209550"/>
                  </a:cubicBezTo>
                  <a:cubicBezTo>
                    <a:pt x="57150" y="125730"/>
                    <a:pt x="125730" y="57150"/>
                    <a:pt x="209550" y="57150"/>
                  </a:cubicBezTo>
                  <a:cubicBezTo>
                    <a:pt x="293370" y="57150"/>
                    <a:pt x="361950" y="125730"/>
                    <a:pt x="361950" y="209550"/>
                  </a:cubicBezTo>
                  <a:cubicBezTo>
                    <a:pt x="361950" y="293370"/>
                    <a:pt x="293370" y="361950"/>
                    <a:pt x="209550" y="361950"/>
                  </a:cubicBezTo>
                </a:path>
              </a:pathLst>
            </a:custGeom>
            <a:solidFill>
              <a:schemeClr val="bg1"/>
            </a:solidFill>
            <a:ln w="9525" cap="flat">
              <a:noFill/>
              <a:prstDash val="solid"/>
              <a:miter/>
            </a:ln>
          </p:spPr>
          <p:txBody>
            <a:bodyPr rtlCol="0" anchor="ctr"/>
            <a:lstStyle/>
            <a:p>
              <a:endParaRPr lang="zh-CN" altLang="en-US"/>
            </a:p>
          </p:txBody>
        </p:sp>
        <p:sp>
          <p:nvSpPr>
            <p:cNvPr id="26" name="图形 21" descr="奖章">
              <a:extLst>
                <a:ext uri="{FF2B5EF4-FFF2-40B4-BE49-F238E27FC236}">
                  <a16:creationId xmlns:a16="http://schemas.microsoft.com/office/drawing/2014/main" xmlns="" id="{97FC16E2-0E20-4CDD-9632-473C326EC6C6}"/>
                </a:ext>
              </a:extLst>
            </p:cNvPr>
            <p:cNvSpPr/>
            <p:nvPr/>
          </p:nvSpPr>
          <p:spPr>
            <a:xfrm>
              <a:off x="2991486" y="4374141"/>
              <a:ext cx="220979" cy="344805"/>
            </a:xfrm>
            <a:custGeom>
              <a:avLst/>
              <a:gdLst>
                <a:gd name="connsiteX0" fmla="*/ 0 w 220979"/>
                <a:gd name="connsiteY0" fmla="*/ 296228 h 344805"/>
                <a:gd name="connsiteX1" fmla="*/ 103823 w 220979"/>
                <a:gd name="connsiteY1" fmla="*/ 344805 h 344805"/>
                <a:gd name="connsiteX2" fmla="*/ 220980 w 220979"/>
                <a:gd name="connsiteY2" fmla="*/ 80010 h 344805"/>
                <a:gd name="connsiteX3" fmla="*/ 167640 w 220979"/>
                <a:gd name="connsiteY3" fmla="*/ 0 h 344805"/>
                <a:gd name="connsiteX4" fmla="*/ 133350 w 220979"/>
                <a:gd name="connsiteY4" fmla="*/ 0 h 344805"/>
                <a:gd name="connsiteX5" fmla="*/ 59055 w 220979"/>
                <a:gd name="connsiteY5" fmla="*/ 162878 h 344805"/>
                <a:gd name="connsiteX6" fmla="*/ 0 w 220979"/>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979" h="344805">
                  <a:moveTo>
                    <a:pt x="0" y="296228"/>
                  </a:moveTo>
                  <a:cubicBezTo>
                    <a:pt x="38100" y="304800"/>
                    <a:pt x="73342" y="320993"/>
                    <a:pt x="103823" y="344805"/>
                  </a:cubicBezTo>
                  <a:lnTo>
                    <a:pt x="220980" y="80010"/>
                  </a:lnTo>
                  <a:lnTo>
                    <a:pt x="167640" y="0"/>
                  </a:lnTo>
                  <a:lnTo>
                    <a:pt x="133350" y="0"/>
                  </a:lnTo>
                  <a:lnTo>
                    <a:pt x="59055" y="162878"/>
                  </a:lnTo>
                  <a:lnTo>
                    <a:pt x="0" y="296228"/>
                  </a:lnTo>
                  <a:close/>
                </a:path>
              </a:pathLst>
            </a:custGeom>
            <a:solidFill>
              <a:schemeClr val="bg1"/>
            </a:solidFill>
            <a:ln w="9525" cap="flat">
              <a:noFill/>
              <a:prstDash val="solid"/>
              <a:miter/>
            </a:ln>
          </p:spPr>
          <p:txBody>
            <a:bodyPr rtlCol="0" anchor="ctr"/>
            <a:lstStyle/>
            <a:p>
              <a:endParaRPr lang="zh-CN" altLang="en-US"/>
            </a:p>
          </p:txBody>
        </p:sp>
        <p:sp>
          <p:nvSpPr>
            <p:cNvPr id="27" name="图形 21" descr="奖章">
              <a:extLst>
                <a:ext uri="{FF2B5EF4-FFF2-40B4-BE49-F238E27FC236}">
                  <a16:creationId xmlns:a16="http://schemas.microsoft.com/office/drawing/2014/main" xmlns="" id="{D7E4A449-A0D0-4E5E-93BE-AAA774B6F8CB}"/>
                </a:ext>
              </a:extLst>
            </p:cNvPr>
            <p:cNvSpPr/>
            <p:nvPr/>
          </p:nvSpPr>
          <p:spPr>
            <a:xfrm>
              <a:off x="2668588" y="4374141"/>
              <a:ext cx="220027" cy="344805"/>
            </a:xfrm>
            <a:custGeom>
              <a:avLst/>
              <a:gdLst>
                <a:gd name="connsiteX0" fmla="*/ 220027 w 220027"/>
                <a:gd name="connsiteY0" fmla="*/ 296228 h 344805"/>
                <a:gd name="connsiteX1" fmla="*/ 160973 w 220027"/>
                <a:gd name="connsiteY1" fmla="*/ 162878 h 344805"/>
                <a:gd name="connsiteX2" fmla="*/ 86678 w 220027"/>
                <a:gd name="connsiteY2" fmla="*/ 0 h 344805"/>
                <a:gd name="connsiteX3" fmla="*/ 52388 w 220027"/>
                <a:gd name="connsiteY3" fmla="*/ 0 h 344805"/>
                <a:gd name="connsiteX4" fmla="*/ 0 w 220027"/>
                <a:gd name="connsiteY4" fmla="*/ 80010 h 344805"/>
                <a:gd name="connsiteX5" fmla="*/ 117157 w 220027"/>
                <a:gd name="connsiteY5" fmla="*/ 344805 h 344805"/>
                <a:gd name="connsiteX6" fmla="*/ 220027 w 220027"/>
                <a:gd name="connsiteY6" fmla="*/ 296228 h 34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0027" h="344805">
                  <a:moveTo>
                    <a:pt x="220027" y="296228"/>
                  </a:moveTo>
                  <a:lnTo>
                    <a:pt x="160973" y="162878"/>
                  </a:lnTo>
                  <a:lnTo>
                    <a:pt x="86678" y="0"/>
                  </a:lnTo>
                  <a:lnTo>
                    <a:pt x="52388" y="0"/>
                  </a:lnTo>
                  <a:lnTo>
                    <a:pt x="0" y="80010"/>
                  </a:lnTo>
                  <a:lnTo>
                    <a:pt x="117157" y="344805"/>
                  </a:lnTo>
                  <a:cubicBezTo>
                    <a:pt x="146685" y="321945"/>
                    <a:pt x="181927" y="304800"/>
                    <a:pt x="220027" y="296228"/>
                  </a:cubicBezTo>
                </a:path>
              </a:pathLst>
            </a:custGeom>
            <a:solidFill>
              <a:schemeClr val="bg1"/>
            </a:solidFill>
            <a:ln w="9525" cap="flat">
              <a:noFill/>
              <a:prstDash val="solid"/>
              <a:miter/>
            </a:ln>
          </p:spPr>
          <p:txBody>
            <a:bodyPr rtlCol="0" anchor="ctr"/>
            <a:lstStyle/>
            <a:p>
              <a:endParaRPr lang="zh-CN" altLang="en-US"/>
            </a:p>
          </p:txBody>
        </p:sp>
        <p:sp>
          <p:nvSpPr>
            <p:cNvPr id="28" name="图形 21" descr="奖章">
              <a:extLst>
                <a:ext uri="{FF2B5EF4-FFF2-40B4-BE49-F238E27FC236}">
                  <a16:creationId xmlns:a16="http://schemas.microsoft.com/office/drawing/2014/main" xmlns="" id="{5B564B9B-73C8-4363-B500-082076706858}"/>
                </a:ext>
              </a:extLst>
            </p:cNvPr>
            <p:cNvSpPr/>
            <p:nvPr/>
          </p:nvSpPr>
          <p:spPr>
            <a:xfrm>
              <a:off x="2797176" y="4375094"/>
              <a:ext cx="285750" cy="114299"/>
            </a:xfrm>
            <a:custGeom>
              <a:avLst/>
              <a:gdLst>
                <a:gd name="connsiteX0" fmla="*/ 233363 w 285750"/>
                <a:gd name="connsiteY0" fmla="*/ 114300 h 114299"/>
                <a:gd name="connsiteX1" fmla="*/ 285750 w 285750"/>
                <a:gd name="connsiteY1" fmla="*/ 0 h 114299"/>
                <a:gd name="connsiteX2" fmla="*/ 0 w 285750"/>
                <a:gd name="connsiteY2" fmla="*/ 0 h 114299"/>
                <a:gd name="connsiteX3" fmla="*/ 52388 w 285750"/>
                <a:gd name="connsiteY3" fmla="*/ 114300 h 114299"/>
              </a:gdLst>
              <a:ahLst/>
              <a:cxnLst>
                <a:cxn ang="0">
                  <a:pos x="connsiteX0" y="connsiteY0"/>
                </a:cxn>
                <a:cxn ang="0">
                  <a:pos x="connsiteX1" y="connsiteY1"/>
                </a:cxn>
                <a:cxn ang="0">
                  <a:pos x="connsiteX2" y="connsiteY2"/>
                </a:cxn>
                <a:cxn ang="0">
                  <a:pos x="connsiteX3" y="connsiteY3"/>
                </a:cxn>
              </a:cxnLst>
              <a:rect l="l" t="t" r="r" b="b"/>
              <a:pathLst>
                <a:path w="285750" h="114299">
                  <a:moveTo>
                    <a:pt x="233363" y="114300"/>
                  </a:moveTo>
                  <a:lnTo>
                    <a:pt x="285750" y="0"/>
                  </a:lnTo>
                  <a:lnTo>
                    <a:pt x="0" y="0"/>
                  </a:lnTo>
                  <a:lnTo>
                    <a:pt x="52388" y="114300"/>
                  </a:lnTo>
                  <a:close/>
                </a:path>
              </a:pathLst>
            </a:custGeom>
            <a:solidFill>
              <a:schemeClr val="bg1"/>
            </a:solidFill>
            <a:ln w="9525" cap="flat">
              <a:noFill/>
              <a:prstDash val="solid"/>
              <a:miter/>
            </a:ln>
          </p:spPr>
          <p:txBody>
            <a:bodyPr rtlCol="0" anchor="ctr"/>
            <a:lstStyle/>
            <a:p>
              <a:endParaRPr lang="zh-CN" altLang="en-US"/>
            </a:p>
          </p:txBody>
        </p:sp>
      </p:grpSp>
      <p:sp>
        <p:nvSpPr>
          <p:cNvPr id="29" name="文本框 28">
            <a:extLst>
              <a:ext uri="{FF2B5EF4-FFF2-40B4-BE49-F238E27FC236}">
                <a16:creationId xmlns:a16="http://schemas.microsoft.com/office/drawing/2014/main" xmlns="" id="{654F73EE-25D9-4FB8-BF27-FDA2A96D797A}"/>
              </a:ext>
            </a:extLst>
          </p:cNvPr>
          <p:cNvSpPr txBox="1"/>
          <p:nvPr/>
        </p:nvSpPr>
        <p:spPr>
          <a:xfrm>
            <a:off x="1976330" y="4803711"/>
            <a:ext cx="1042273" cy="523220"/>
          </a:xfrm>
          <a:prstGeom prst="rect">
            <a:avLst/>
          </a:prstGeom>
          <a:noFill/>
        </p:spPr>
        <p:txBody>
          <a:bodyPr wrap="none" rtlCol="0">
            <a:spAutoFit/>
          </a:bodyPr>
          <a:lstStyle/>
          <a:p>
            <a:pPr algn="l"/>
            <a:r>
              <a:rPr lang="en-US" altLang="zh-CN" sz="2800" dirty="0">
                <a:solidFill>
                  <a:schemeClr val="bg1"/>
                </a:solidFill>
                <a:latin typeface="阿里巴巴普惠体 Heavy" panose="00020600040101010101" pitchFamily="18" charset="-122"/>
                <a:ea typeface="阿里巴巴普惠体 Heavy" panose="00020600040101010101" pitchFamily="18" charset="-122"/>
              </a:rPr>
              <a:t>NO 1</a:t>
            </a:r>
            <a:endParaRPr lang="zh-CN" altLang="en-US" sz="28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30" name="文本框 29">
            <a:extLst>
              <a:ext uri="{FF2B5EF4-FFF2-40B4-BE49-F238E27FC236}">
                <a16:creationId xmlns:a16="http://schemas.microsoft.com/office/drawing/2014/main" xmlns="" id="{F66C167D-DF04-4D7A-9457-CB20D979B435}"/>
              </a:ext>
            </a:extLst>
          </p:cNvPr>
          <p:cNvSpPr txBox="1"/>
          <p:nvPr/>
        </p:nvSpPr>
        <p:spPr>
          <a:xfrm>
            <a:off x="1976330" y="5326931"/>
            <a:ext cx="2058611" cy="415498"/>
          </a:xfrm>
          <a:prstGeom prst="rect">
            <a:avLst/>
          </a:prstGeom>
          <a:noFill/>
        </p:spPr>
        <p:txBody>
          <a:bodyPr wrap="square" rtlCol="0">
            <a:spAutoFit/>
          </a:bodyPr>
          <a:lstStyle/>
          <a:p>
            <a:r>
              <a:rPr lang="en-US" altLang="zh-CN" sz="105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5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pic>
        <p:nvPicPr>
          <p:cNvPr id="31" name="PA-图片 4">
            <a:extLst>
              <a:ext uri="{FF2B5EF4-FFF2-40B4-BE49-F238E27FC236}">
                <a16:creationId xmlns:a16="http://schemas.microsoft.com/office/drawing/2014/main" xmlns="" id="{8B309B45-8E0A-4F1A-8692-11B5CC2DEC62}"/>
              </a:ext>
            </a:extLst>
          </p:cNvPr>
          <p:cNvPicPr>
            <a:picLocks noChangeAspect="1"/>
          </p:cNvPicPr>
          <p:nvPr>
            <p:custDataLst>
              <p:tags r:id="rId2"/>
            </p:custDataLst>
          </p:nvPr>
        </p:nvPicPr>
        <p:blipFill>
          <a:blip r:embed="rId4"/>
          <a:stretch>
            <a:fillRect/>
          </a:stretch>
        </p:blipFill>
        <p:spPr>
          <a:xfrm>
            <a:off x="10235766" y="790050"/>
            <a:ext cx="1381760" cy="620500"/>
          </a:xfrm>
          <a:prstGeom prst="rect">
            <a:avLst/>
          </a:prstGeom>
        </p:spPr>
      </p:pic>
      <p:grpSp>
        <p:nvGrpSpPr>
          <p:cNvPr id="34" name="组合 33">
            <a:extLst>
              <a:ext uri="{FF2B5EF4-FFF2-40B4-BE49-F238E27FC236}">
                <a16:creationId xmlns:a16="http://schemas.microsoft.com/office/drawing/2014/main" xmlns="" id="{41D80092-6EC7-40CA-987F-7FFCF89E9989}"/>
              </a:ext>
            </a:extLst>
          </p:cNvPr>
          <p:cNvGrpSpPr/>
          <p:nvPr/>
        </p:nvGrpSpPr>
        <p:grpSpPr>
          <a:xfrm>
            <a:off x="5476352" y="2311120"/>
            <a:ext cx="5753192" cy="1117879"/>
            <a:chOff x="5476352" y="2311120"/>
            <a:chExt cx="5753192" cy="1117879"/>
          </a:xfrm>
        </p:grpSpPr>
        <p:sp>
          <p:nvSpPr>
            <p:cNvPr id="4" name="矩形: 圆角 3">
              <a:extLst>
                <a:ext uri="{FF2B5EF4-FFF2-40B4-BE49-F238E27FC236}">
                  <a16:creationId xmlns:a16="http://schemas.microsoft.com/office/drawing/2014/main" xmlns="" id="{FF6B514C-9CF6-448C-8F14-FEDA94A0D9A0}"/>
                </a:ext>
              </a:extLst>
            </p:cNvPr>
            <p:cNvSpPr/>
            <p:nvPr/>
          </p:nvSpPr>
          <p:spPr>
            <a:xfrm>
              <a:off x="5476352" y="2311120"/>
              <a:ext cx="5606980" cy="1117879"/>
            </a:xfrm>
            <a:prstGeom prst="roundRect">
              <a:avLst>
                <a:gd name="adj" fmla="val 54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2" name="文本框 31">
              <a:extLst>
                <a:ext uri="{FF2B5EF4-FFF2-40B4-BE49-F238E27FC236}">
                  <a16:creationId xmlns:a16="http://schemas.microsoft.com/office/drawing/2014/main" xmlns="" id="{A57797D8-878E-4AD9-8631-4410038FA12C}"/>
                </a:ext>
              </a:extLst>
            </p:cNvPr>
            <p:cNvSpPr txBox="1"/>
            <p:nvPr/>
          </p:nvSpPr>
          <p:spPr>
            <a:xfrm flipH="1">
              <a:off x="5622563" y="2454913"/>
              <a:ext cx="560698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3" name="文本框 32">
            <a:extLst>
              <a:ext uri="{FF2B5EF4-FFF2-40B4-BE49-F238E27FC236}">
                <a16:creationId xmlns:a16="http://schemas.microsoft.com/office/drawing/2014/main" xmlns="" id="{1AB07DB0-5D0D-459A-900B-9763151B09D5}"/>
              </a:ext>
            </a:extLst>
          </p:cNvPr>
          <p:cNvSpPr txBox="1"/>
          <p:nvPr/>
        </p:nvSpPr>
        <p:spPr>
          <a:xfrm flipH="1">
            <a:off x="6010545" y="3774388"/>
            <a:ext cx="560698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35" name="组合 34">
            <a:extLst>
              <a:ext uri="{FF2B5EF4-FFF2-40B4-BE49-F238E27FC236}">
                <a16:creationId xmlns:a16="http://schemas.microsoft.com/office/drawing/2014/main" xmlns="" id="{C2E61A3D-14C8-4DC2-A780-B58D0D3421C5}"/>
              </a:ext>
            </a:extLst>
          </p:cNvPr>
          <p:cNvGrpSpPr/>
          <p:nvPr/>
        </p:nvGrpSpPr>
        <p:grpSpPr>
          <a:xfrm>
            <a:off x="5476352" y="4950069"/>
            <a:ext cx="5753192" cy="1117879"/>
            <a:chOff x="5476352" y="2311120"/>
            <a:chExt cx="5753192" cy="1117879"/>
          </a:xfrm>
        </p:grpSpPr>
        <p:sp>
          <p:nvSpPr>
            <p:cNvPr id="36" name="矩形: 圆角 35">
              <a:extLst>
                <a:ext uri="{FF2B5EF4-FFF2-40B4-BE49-F238E27FC236}">
                  <a16:creationId xmlns:a16="http://schemas.microsoft.com/office/drawing/2014/main" xmlns="" id="{9851F4A1-9E94-4F1E-858E-F24E1AD0BB65}"/>
                </a:ext>
              </a:extLst>
            </p:cNvPr>
            <p:cNvSpPr/>
            <p:nvPr/>
          </p:nvSpPr>
          <p:spPr>
            <a:xfrm>
              <a:off x="5476352" y="2311120"/>
              <a:ext cx="5606980" cy="1117879"/>
            </a:xfrm>
            <a:prstGeom prst="roundRect">
              <a:avLst>
                <a:gd name="adj" fmla="val 540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7" name="文本框 36">
              <a:extLst>
                <a:ext uri="{FF2B5EF4-FFF2-40B4-BE49-F238E27FC236}">
                  <a16:creationId xmlns:a16="http://schemas.microsoft.com/office/drawing/2014/main" xmlns="" id="{BCA7AA39-6909-475C-9175-39249FB3CA3B}"/>
                </a:ext>
              </a:extLst>
            </p:cNvPr>
            <p:cNvSpPr txBox="1"/>
            <p:nvPr/>
          </p:nvSpPr>
          <p:spPr>
            <a:xfrm flipH="1">
              <a:off x="5622563" y="2454913"/>
              <a:ext cx="560698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sp>
        <p:nvSpPr>
          <p:cNvPr id="38" name="矩形: 圆角 37">
            <a:extLst>
              <a:ext uri="{FF2B5EF4-FFF2-40B4-BE49-F238E27FC236}">
                <a16:creationId xmlns:a16="http://schemas.microsoft.com/office/drawing/2014/main" xmlns="" id="{0721A359-749A-4A8E-9696-ED44B393629F}"/>
              </a:ext>
            </a:extLst>
          </p:cNvPr>
          <p:cNvSpPr/>
          <p:nvPr/>
        </p:nvSpPr>
        <p:spPr>
          <a:xfrm>
            <a:off x="836730" y="4550519"/>
            <a:ext cx="3758420" cy="1523879"/>
          </a:xfrm>
          <a:prstGeom prst="roundRect">
            <a:avLst/>
          </a:prstGeom>
          <a:noFill/>
          <a:ln>
            <a:solidFill>
              <a:srgbClr val="A0A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a:extLst>
              <a:ext uri="{FF2B5EF4-FFF2-40B4-BE49-F238E27FC236}">
                <a16:creationId xmlns:a16="http://schemas.microsoft.com/office/drawing/2014/main" xmlns="" id="{8748D999-7EB0-40A4-8C74-F25B5548F010}"/>
              </a:ext>
            </a:extLst>
          </p:cNvPr>
          <p:cNvCxnSpPr>
            <a:cxnSpLocks/>
          </p:cNvCxnSpPr>
          <p:nvPr/>
        </p:nvCxnSpPr>
        <p:spPr>
          <a:xfrm>
            <a:off x="731838" y="6560938"/>
            <a:ext cx="10728325"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3028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平行四边形 23">
            <a:extLst>
              <a:ext uri="{FF2B5EF4-FFF2-40B4-BE49-F238E27FC236}">
                <a16:creationId xmlns:a16="http://schemas.microsoft.com/office/drawing/2014/main" xmlns="" id="{B057DC31-48EA-4436-9795-D881A45A537D}"/>
              </a:ext>
            </a:extLst>
          </p:cNvPr>
          <p:cNvSpPr/>
          <p:nvPr/>
        </p:nvSpPr>
        <p:spPr>
          <a:xfrm>
            <a:off x="-228601" y="2712720"/>
            <a:ext cx="6458963" cy="1625005"/>
          </a:xfrm>
          <a:prstGeom prst="parallelogram">
            <a:avLst>
              <a:gd name="adj" fmla="val 12192"/>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矩形 1">
            <a:extLst>
              <a:ext uri="{FF2B5EF4-FFF2-40B4-BE49-F238E27FC236}">
                <a16:creationId xmlns:a16="http://schemas.microsoft.com/office/drawing/2014/main" xmlns="" id="{A5E3AC1F-F0FF-45E8-8160-B4C3485FFBA1}"/>
              </a:ext>
            </a:extLst>
          </p:cNvPr>
          <p:cNvSpPr/>
          <p:nvPr>
            <p:custDataLst>
              <p:tags r:id="rId1"/>
            </p:custDataLst>
          </p:nvPr>
        </p:nvSpPr>
        <p:spPr>
          <a:xfrm>
            <a:off x="7477246" y="0"/>
            <a:ext cx="3148313"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A-图片 7">
            <a:extLst>
              <a:ext uri="{FF2B5EF4-FFF2-40B4-BE49-F238E27FC236}">
                <a16:creationId xmlns:a16="http://schemas.microsoft.com/office/drawing/2014/main" xmlns="" id="{CDF02A3D-5C13-49C3-B312-A324B138F754}"/>
              </a:ext>
            </a:extLst>
          </p:cNvPr>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l="20520" t="7112" r="6683"/>
          <a:stretch/>
        </p:blipFill>
        <p:spPr>
          <a:xfrm>
            <a:off x="4983480" y="487680"/>
            <a:ext cx="6656576" cy="6370320"/>
          </a:xfrm>
          <a:prstGeom prst="rect">
            <a:avLst/>
          </a:prstGeom>
        </p:spPr>
      </p:pic>
      <p:sp>
        <p:nvSpPr>
          <p:cNvPr id="10" name="PA-椭圆 9">
            <a:extLst>
              <a:ext uri="{FF2B5EF4-FFF2-40B4-BE49-F238E27FC236}">
                <a16:creationId xmlns:a16="http://schemas.microsoft.com/office/drawing/2014/main" xmlns="" id="{890760B9-C6B2-42D1-9895-35AA357D84B7}"/>
              </a:ext>
            </a:extLst>
          </p:cNvPr>
          <p:cNvSpPr/>
          <p:nvPr>
            <p:custDataLst>
              <p:tags r:id="rId3"/>
            </p:custDataLst>
          </p:nvPr>
        </p:nvSpPr>
        <p:spPr>
          <a:xfrm>
            <a:off x="551945" y="721239"/>
            <a:ext cx="416082" cy="416082"/>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文本框 10">
            <a:extLst>
              <a:ext uri="{FF2B5EF4-FFF2-40B4-BE49-F238E27FC236}">
                <a16:creationId xmlns:a16="http://schemas.microsoft.com/office/drawing/2014/main" xmlns="" id="{7566DA90-05D8-4F1D-ACA0-B52FC0707ACE}"/>
              </a:ext>
            </a:extLst>
          </p:cNvPr>
          <p:cNvSpPr txBox="1"/>
          <p:nvPr>
            <p:custDataLst>
              <p:tags r:id="rId4"/>
            </p:custDataLst>
          </p:nvPr>
        </p:nvSpPr>
        <p:spPr>
          <a:xfrm>
            <a:off x="639701" y="790052"/>
            <a:ext cx="5772735" cy="523220"/>
          </a:xfrm>
          <a:prstGeom prst="rect">
            <a:avLst/>
          </a:prstGeom>
          <a:noFill/>
        </p:spPr>
        <p:txBody>
          <a:bodyPr wrap="none" rtlCol="0">
            <a:spAutoFit/>
          </a:bodyPr>
          <a:lstStyle/>
          <a:p>
            <a:pPr algn="ct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22" name="PA-文本框 10">
            <a:extLst>
              <a:ext uri="{FF2B5EF4-FFF2-40B4-BE49-F238E27FC236}">
                <a16:creationId xmlns:a16="http://schemas.microsoft.com/office/drawing/2014/main" xmlns="" id="{8509FA07-B51E-407C-B6EF-34A3866DAB90}"/>
              </a:ext>
            </a:extLst>
          </p:cNvPr>
          <p:cNvSpPr txBox="1"/>
          <p:nvPr>
            <p:custDataLst>
              <p:tags r:id="rId5"/>
            </p:custDataLst>
          </p:nvPr>
        </p:nvSpPr>
        <p:spPr>
          <a:xfrm>
            <a:off x="654459" y="1705588"/>
            <a:ext cx="4931708"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3" name="文本框 22">
            <a:extLst>
              <a:ext uri="{FF2B5EF4-FFF2-40B4-BE49-F238E27FC236}">
                <a16:creationId xmlns:a16="http://schemas.microsoft.com/office/drawing/2014/main" xmlns="" id="{E68B86C9-82B5-40CF-97E9-84ECD4B833E5}"/>
              </a:ext>
            </a:extLst>
          </p:cNvPr>
          <p:cNvSpPr txBox="1"/>
          <p:nvPr/>
        </p:nvSpPr>
        <p:spPr>
          <a:xfrm>
            <a:off x="3489026" y="5939739"/>
            <a:ext cx="7382149" cy="707886"/>
          </a:xfrm>
          <a:prstGeom prst="rect">
            <a:avLst/>
          </a:prstGeom>
          <a:noFill/>
        </p:spPr>
        <p:txBody>
          <a:bodyPr wrap="none" rtlCol="0">
            <a:spAutoFit/>
          </a:bodyPr>
          <a:lstStyle/>
          <a:p>
            <a:pPr algn="ctr"/>
            <a:r>
              <a:rPr lang="en-US" altLang="zh-CN" sz="4000" dirty="0">
                <a:ln>
                  <a:gradFill flip="none" rotWithShape="1">
                    <a:gsLst>
                      <a:gs pos="0">
                        <a:srgbClr val="A0A0A0">
                          <a:alpha val="14000"/>
                        </a:srgbClr>
                      </a:gs>
                      <a:gs pos="100000">
                        <a:srgbClr val="E0E0E0">
                          <a:alpha val="13000"/>
                        </a:srgbClr>
                      </a:gs>
                    </a:gsLst>
                    <a:lin ang="0" scaled="1"/>
                    <a:tileRect/>
                  </a:gradFill>
                </a:ln>
                <a:no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LIFE IS FULL OF CHALLENGES</a:t>
            </a:r>
            <a:endParaRPr lang="zh-CN" altLang="en-US" sz="4000" dirty="0">
              <a:ln>
                <a:gradFill flip="none" rotWithShape="1">
                  <a:gsLst>
                    <a:gs pos="0">
                      <a:srgbClr val="A0A0A0">
                        <a:alpha val="14000"/>
                      </a:srgbClr>
                    </a:gs>
                    <a:gs pos="100000">
                      <a:srgbClr val="E0E0E0">
                        <a:alpha val="13000"/>
                      </a:srgbClr>
                    </a:gs>
                  </a:gsLst>
                  <a:lin ang="0" scaled="1"/>
                  <a:tileRect/>
                </a:gradFill>
              </a:ln>
              <a:no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nvGrpSpPr>
          <p:cNvPr id="9" name="组合 8">
            <a:extLst>
              <a:ext uri="{FF2B5EF4-FFF2-40B4-BE49-F238E27FC236}">
                <a16:creationId xmlns:a16="http://schemas.microsoft.com/office/drawing/2014/main" xmlns="" id="{E8BB886A-7897-413E-86B5-BF024D134BA6}"/>
              </a:ext>
            </a:extLst>
          </p:cNvPr>
          <p:cNvGrpSpPr/>
          <p:nvPr/>
        </p:nvGrpSpPr>
        <p:grpSpPr>
          <a:xfrm>
            <a:off x="731838" y="4996123"/>
            <a:ext cx="554714" cy="554714"/>
            <a:chOff x="817913" y="5178369"/>
            <a:chExt cx="554714" cy="554714"/>
          </a:xfrm>
        </p:grpSpPr>
        <p:sp>
          <p:nvSpPr>
            <p:cNvPr id="12" name="椭圆 11">
              <a:extLst>
                <a:ext uri="{FF2B5EF4-FFF2-40B4-BE49-F238E27FC236}">
                  <a16:creationId xmlns:a16="http://schemas.microsoft.com/office/drawing/2014/main" xmlns="" id="{8EE98415-21B5-4C9D-A422-E5C456554FA2}"/>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06B0C3C3-265C-4BB8-B166-8B1C8E01785E}"/>
                </a:ext>
              </a:extLst>
            </p:cNvPr>
            <p:cNvGrpSpPr/>
            <p:nvPr/>
          </p:nvGrpSpPr>
          <p:grpSpPr>
            <a:xfrm>
              <a:off x="961374" y="5330639"/>
              <a:ext cx="267792" cy="250174"/>
              <a:chOff x="5621402" y="684441"/>
              <a:chExt cx="267792" cy="250174"/>
            </a:xfrm>
          </p:grpSpPr>
          <p:sp>
            <p:nvSpPr>
              <p:cNvPr id="14" name="图形 1716" descr="放射性">
                <a:extLst>
                  <a:ext uri="{FF2B5EF4-FFF2-40B4-BE49-F238E27FC236}">
                    <a16:creationId xmlns:a16="http://schemas.microsoft.com/office/drawing/2014/main" xmlns="" id="{66FE7029-66C9-42DA-A3A1-2C14E291032A}"/>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15" name="图形 1716" descr="放射性">
                <a:extLst>
                  <a:ext uri="{FF2B5EF4-FFF2-40B4-BE49-F238E27FC236}">
                    <a16:creationId xmlns:a16="http://schemas.microsoft.com/office/drawing/2014/main" xmlns="" id="{63A0AB8E-3069-42EB-8A5D-D39DBCE719DF}"/>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16" name="图形 1716" descr="放射性">
                <a:extLst>
                  <a:ext uri="{FF2B5EF4-FFF2-40B4-BE49-F238E27FC236}">
                    <a16:creationId xmlns:a16="http://schemas.microsoft.com/office/drawing/2014/main" xmlns="" id="{03CD546F-9E4B-4F57-AE89-6848671B8E79}"/>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17" name="图形 1716" descr="放射性">
                <a:extLst>
                  <a:ext uri="{FF2B5EF4-FFF2-40B4-BE49-F238E27FC236}">
                    <a16:creationId xmlns:a16="http://schemas.microsoft.com/office/drawing/2014/main" xmlns="" id="{033072BE-39B4-4F68-A1ED-321D5CCC09E8}"/>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bg1"/>
              </a:solidFill>
              <a:ln w="3473" cap="flat">
                <a:noFill/>
                <a:prstDash val="solid"/>
                <a:miter/>
              </a:ln>
            </p:spPr>
            <p:txBody>
              <a:bodyPr rtlCol="0" anchor="ctr"/>
              <a:lstStyle/>
              <a:p>
                <a:endParaRPr lang="zh-CN" altLang="en-US"/>
              </a:p>
            </p:txBody>
          </p:sp>
        </p:grpSp>
      </p:grpSp>
      <p:grpSp>
        <p:nvGrpSpPr>
          <p:cNvPr id="18" name="组合 17">
            <a:extLst>
              <a:ext uri="{FF2B5EF4-FFF2-40B4-BE49-F238E27FC236}">
                <a16:creationId xmlns:a16="http://schemas.microsoft.com/office/drawing/2014/main" xmlns="" id="{F1B2FD51-30C5-47DF-AB70-6D9AC6C61357}"/>
              </a:ext>
            </a:extLst>
          </p:cNvPr>
          <p:cNvGrpSpPr/>
          <p:nvPr/>
        </p:nvGrpSpPr>
        <p:grpSpPr>
          <a:xfrm>
            <a:off x="3388291" y="4996123"/>
            <a:ext cx="554714" cy="554714"/>
            <a:chOff x="3408476" y="5178369"/>
            <a:chExt cx="554714" cy="554714"/>
          </a:xfrm>
        </p:grpSpPr>
        <p:grpSp>
          <p:nvGrpSpPr>
            <p:cNvPr id="19" name="组合 18">
              <a:extLst>
                <a:ext uri="{FF2B5EF4-FFF2-40B4-BE49-F238E27FC236}">
                  <a16:creationId xmlns:a16="http://schemas.microsoft.com/office/drawing/2014/main" xmlns="" id="{914A7576-2ABB-4249-BC2A-BEEB8C65687C}"/>
                </a:ext>
              </a:extLst>
            </p:cNvPr>
            <p:cNvGrpSpPr/>
            <p:nvPr/>
          </p:nvGrpSpPr>
          <p:grpSpPr>
            <a:xfrm>
              <a:off x="3546254" y="5316103"/>
              <a:ext cx="279159" cy="279247"/>
              <a:chOff x="6431042" y="687147"/>
              <a:chExt cx="279159" cy="279247"/>
            </a:xfrm>
          </p:grpSpPr>
          <p:sp>
            <p:nvSpPr>
              <p:cNvPr id="21" name="图形 1718" descr="放大镜下的虫子">
                <a:extLst>
                  <a:ext uri="{FF2B5EF4-FFF2-40B4-BE49-F238E27FC236}">
                    <a16:creationId xmlns:a16="http://schemas.microsoft.com/office/drawing/2014/main" xmlns="" id="{815B973E-68D6-4191-B6C0-469342CC9DAD}"/>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25" name="图形 1718" descr="放大镜下的虫子">
                <a:extLst>
                  <a:ext uri="{FF2B5EF4-FFF2-40B4-BE49-F238E27FC236}">
                    <a16:creationId xmlns:a16="http://schemas.microsoft.com/office/drawing/2014/main" xmlns="" id="{EBED40FE-3F92-4EF4-BB69-B0C72431DEA7}"/>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chemeClr val="bg1"/>
              </a:solidFill>
              <a:ln w="3473" cap="flat">
                <a:noFill/>
                <a:prstDash val="solid"/>
                <a:miter/>
              </a:ln>
            </p:spPr>
            <p:txBody>
              <a:bodyPr rtlCol="0" anchor="ctr"/>
              <a:lstStyle/>
              <a:p>
                <a:endParaRPr lang="zh-CN" altLang="en-US"/>
              </a:p>
            </p:txBody>
          </p:sp>
          <p:sp>
            <p:nvSpPr>
              <p:cNvPr id="26" name="图形 1718" descr="放大镜下的虫子">
                <a:extLst>
                  <a:ext uri="{FF2B5EF4-FFF2-40B4-BE49-F238E27FC236}">
                    <a16:creationId xmlns:a16="http://schemas.microsoft.com/office/drawing/2014/main" xmlns="" id="{1A61C997-BA43-45A8-AB06-37AA2B096514}"/>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chemeClr val="bg1"/>
              </a:solidFill>
              <a:ln w="3473" cap="flat">
                <a:noFill/>
                <a:prstDash val="solid"/>
                <a:miter/>
              </a:ln>
            </p:spPr>
            <p:txBody>
              <a:bodyPr rtlCol="0" anchor="ctr"/>
              <a:lstStyle/>
              <a:p>
                <a:endParaRPr lang="zh-CN" altLang="en-US"/>
              </a:p>
            </p:txBody>
          </p:sp>
        </p:grpSp>
        <p:sp>
          <p:nvSpPr>
            <p:cNvPr id="20" name="椭圆 19">
              <a:extLst>
                <a:ext uri="{FF2B5EF4-FFF2-40B4-BE49-F238E27FC236}">
                  <a16:creationId xmlns:a16="http://schemas.microsoft.com/office/drawing/2014/main" xmlns="" id="{9F2283C2-AABC-41B3-AEAB-41590854949D}"/>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xmlns="" id="{A8F6078C-0C3C-4F8C-ABF7-A3426462683D}"/>
              </a:ext>
            </a:extLst>
          </p:cNvPr>
          <p:cNvSpPr txBox="1"/>
          <p:nvPr/>
        </p:nvSpPr>
        <p:spPr>
          <a:xfrm>
            <a:off x="3923902" y="5198564"/>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8" name="文本框 27">
            <a:extLst>
              <a:ext uri="{FF2B5EF4-FFF2-40B4-BE49-F238E27FC236}">
                <a16:creationId xmlns:a16="http://schemas.microsoft.com/office/drawing/2014/main" xmlns="" id="{178FC90B-C232-43EC-B523-2633D7496BBF}"/>
              </a:ext>
            </a:extLst>
          </p:cNvPr>
          <p:cNvSpPr txBox="1"/>
          <p:nvPr/>
        </p:nvSpPr>
        <p:spPr>
          <a:xfrm>
            <a:off x="3923901" y="4986990"/>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29" name="文本框 28">
            <a:extLst>
              <a:ext uri="{FF2B5EF4-FFF2-40B4-BE49-F238E27FC236}">
                <a16:creationId xmlns:a16="http://schemas.microsoft.com/office/drawing/2014/main" xmlns="" id="{C0A38AC7-E856-4E71-8F6F-E44366DFDCA5}"/>
              </a:ext>
            </a:extLst>
          </p:cNvPr>
          <p:cNvSpPr txBox="1"/>
          <p:nvPr/>
        </p:nvSpPr>
        <p:spPr>
          <a:xfrm>
            <a:off x="1279384" y="5198564"/>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0" name="文本框 29">
            <a:extLst>
              <a:ext uri="{FF2B5EF4-FFF2-40B4-BE49-F238E27FC236}">
                <a16:creationId xmlns:a16="http://schemas.microsoft.com/office/drawing/2014/main" xmlns="" id="{66794EE7-8A61-40CE-BB96-8672016FFC53}"/>
              </a:ext>
            </a:extLst>
          </p:cNvPr>
          <p:cNvSpPr txBox="1"/>
          <p:nvPr/>
        </p:nvSpPr>
        <p:spPr>
          <a:xfrm>
            <a:off x="1279383" y="4986990"/>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nvGrpSpPr>
          <p:cNvPr id="31" name="组合 30">
            <a:extLst>
              <a:ext uri="{FF2B5EF4-FFF2-40B4-BE49-F238E27FC236}">
                <a16:creationId xmlns:a16="http://schemas.microsoft.com/office/drawing/2014/main" xmlns="" id="{75376155-B5A0-426D-8D66-723D1F197C73}"/>
              </a:ext>
            </a:extLst>
          </p:cNvPr>
          <p:cNvGrpSpPr/>
          <p:nvPr/>
        </p:nvGrpSpPr>
        <p:grpSpPr>
          <a:xfrm>
            <a:off x="672904" y="3054256"/>
            <a:ext cx="808434" cy="808434"/>
            <a:chOff x="782092" y="3413939"/>
            <a:chExt cx="808434" cy="808434"/>
          </a:xfrm>
        </p:grpSpPr>
        <p:sp>
          <p:nvSpPr>
            <p:cNvPr id="32" name="椭圆 31">
              <a:extLst>
                <a:ext uri="{FF2B5EF4-FFF2-40B4-BE49-F238E27FC236}">
                  <a16:creationId xmlns:a16="http://schemas.microsoft.com/office/drawing/2014/main" xmlns="" id="{D3A99D63-8885-41DD-9F6A-2BA82A172693}"/>
                </a:ext>
              </a:extLst>
            </p:cNvPr>
            <p:cNvSpPr/>
            <p:nvPr/>
          </p:nvSpPr>
          <p:spPr>
            <a:xfrm>
              <a:off x="782092" y="3413939"/>
              <a:ext cx="808434" cy="80843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xmlns="" id="{D8E04BE3-DA69-47F0-B7D2-6FD79232B1B7}"/>
                </a:ext>
              </a:extLst>
            </p:cNvPr>
            <p:cNvGrpSpPr/>
            <p:nvPr/>
          </p:nvGrpSpPr>
          <p:grpSpPr>
            <a:xfrm>
              <a:off x="917070" y="3581058"/>
              <a:ext cx="538478" cy="411202"/>
              <a:chOff x="5676900" y="3093720"/>
              <a:chExt cx="838200" cy="640080"/>
            </a:xfrm>
            <a:solidFill>
              <a:srgbClr val="FF4012"/>
            </a:solidFill>
          </p:grpSpPr>
          <p:sp>
            <p:nvSpPr>
              <p:cNvPr id="34" name="图形 1795" descr="钱">
                <a:extLst>
                  <a:ext uri="{FF2B5EF4-FFF2-40B4-BE49-F238E27FC236}">
                    <a16:creationId xmlns:a16="http://schemas.microsoft.com/office/drawing/2014/main" xmlns="" id="{3388D724-4311-439E-B6BE-F3438AA1A590}"/>
                  </a:ext>
                </a:extLst>
              </p:cNvPr>
              <p:cNvSpPr/>
              <p:nvPr/>
            </p:nvSpPr>
            <p:spPr>
              <a:xfrm>
                <a:off x="5676900" y="3352800"/>
                <a:ext cx="838200" cy="381000"/>
              </a:xfrm>
              <a:custGeom>
                <a:avLst/>
                <a:gdLst>
                  <a:gd name="connsiteX0" fmla="*/ 781050 w 838200"/>
                  <a:gd name="connsiteY0" fmla="*/ 295275 h 381000"/>
                  <a:gd name="connsiteX1" fmla="*/ 752475 w 838200"/>
                  <a:gd name="connsiteY1" fmla="*/ 323850 h 381000"/>
                  <a:gd name="connsiteX2" fmla="*/ 95250 w 838200"/>
                  <a:gd name="connsiteY2" fmla="*/ 323850 h 381000"/>
                  <a:gd name="connsiteX3" fmla="*/ 57150 w 838200"/>
                  <a:gd name="connsiteY3" fmla="*/ 285750 h 381000"/>
                  <a:gd name="connsiteX4" fmla="*/ 57150 w 838200"/>
                  <a:gd name="connsiteY4" fmla="*/ 95250 h 381000"/>
                  <a:gd name="connsiteX5" fmla="*/ 95250 w 838200"/>
                  <a:gd name="connsiteY5" fmla="*/ 57150 h 381000"/>
                  <a:gd name="connsiteX6" fmla="*/ 752475 w 838200"/>
                  <a:gd name="connsiteY6" fmla="*/ 57150 h 381000"/>
                  <a:gd name="connsiteX7" fmla="*/ 781050 w 838200"/>
                  <a:gd name="connsiteY7" fmla="*/ 85725 h 381000"/>
                  <a:gd name="connsiteX8" fmla="*/ 781050 w 838200"/>
                  <a:gd name="connsiteY8" fmla="*/ 295275 h 381000"/>
                  <a:gd name="connsiteX9" fmla="*/ 0 w 838200"/>
                  <a:gd name="connsiteY9" fmla="*/ 0 h 381000"/>
                  <a:gd name="connsiteX10" fmla="*/ 0 w 838200"/>
                  <a:gd name="connsiteY10" fmla="*/ 381000 h 381000"/>
                  <a:gd name="connsiteX11" fmla="*/ 838200 w 838200"/>
                  <a:gd name="connsiteY11" fmla="*/ 381000 h 381000"/>
                  <a:gd name="connsiteX12" fmla="*/ 838200 w 838200"/>
                  <a:gd name="connsiteY12" fmla="*/ 0 h 381000"/>
                  <a:gd name="connsiteX13" fmla="*/ 0 w 838200"/>
                  <a:gd name="connsiteY13"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8200" h="381000">
                    <a:moveTo>
                      <a:pt x="781050" y="295275"/>
                    </a:moveTo>
                    <a:lnTo>
                      <a:pt x="752475" y="323850"/>
                    </a:lnTo>
                    <a:lnTo>
                      <a:pt x="95250" y="323850"/>
                    </a:lnTo>
                    <a:lnTo>
                      <a:pt x="57150" y="285750"/>
                    </a:lnTo>
                    <a:lnTo>
                      <a:pt x="57150" y="95250"/>
                    </a:lnTo>
                    <a:lnTo>
                      <a:pt x="95250" y="57150"/>
                    </a:lnTo>
                    <a:lnTo>
                      <a:pt x="752475" y="57150"/>
                    </a:lnTo>
                    <a:lnTo>
                      <a:pt x="781050" y="85725"/>
                    </a:lnTo>
                    <a:lnTo>
                      <a:pt x="781050" y="295275"/>
                    </a:lnTo>
                    <a:close/>
                    <a:moveTo>
                      <a:pt x="0" y="0"/>
                    </a:moveTo>
                    <a:lnTo>
                      <a:pt x="0" y="381000"/>
                    </a:lnTo>
                    <a:lnTo>
                      <a:pt x="838200" y="381000"/>
                    </a:lnTo>
                    <a:lnTo>
                      <a:pt x="838200" y="0"/>
                    </a:lnTo>
                    <a:lnTo>
                      <a:pt x="0" y="0"/>
                    </a:lnTo>
                    <a:close/>
                  </a:path>
                </a:pathLst>
              </a:custGeom>
              <a:grpFill/>
              <a:ln w="9525" cap="flat">
                <a:noFill/>
                <a:prstDash val="solid"/>
                <a:miter/>
              </a:ln>
            </p:spPr>
            <p:txBody>
              <a:bodyPr rtlCol="0" anchor="ctr"/>
              <a:lstStyle/>
              <a:p>
                <a:endParaRPr lang="zh-CN" altLang="en-US"/>
              </a:p>
            </p:txBody>
          </p:sp>
          <p:sp>
            <p:nvSpPr>
              <p:cNvPr id="35" name="图形 1795" descr="钱">
                <a:extLst>
                  <a:ext uri="{FF2B5EF4-FFF2-40B4-BE49-F238E27FC236}">
                    <a16:creationId xmlns:a16="http://schemas.microsoft.com/office/drawing/2014/main" xmlns="" id="{C1418226-92BF-4266-9E6E-E2387501AF76}"/>
                  </a:ext>
                </a:extLst>
              </p:cNvPr>
              <p:cNvSpPr/>
              <p:nvPr/>
            </p:nvSpPr>
            <p:spPr>
              <a:xfrm>
                <a:off x="6019800" y="3448050"/>
                <a:ext cx="152400" cy="190500"/>
              </a:xfrm>
              <a:custGeom>
                <a:avLst/>
                <a:gdLst>
                  <a:gd name="connsiteX0" fmla="*/ 152400 w 152400"/>
                  <a:gd name="connsiteY0" fmla="*/ 95250 h 190500"/>
                  <a:gd name="connsiteX1" fmla="*/ 76200 w 152400"/>
                  <a:gd name="connsiteY1" fmla="*/ 190500 h 190500"/>
                  <a:gd name="connsiteX2" fmla="*/ 0 w 152400"/>
                  <a:gd name="connsiteY2" fmla="*/ 95250 h 190500"/>
                  <a:gd name="connsiteX3" fmla="*/ 76200 w 152400"/>
                  <a:gd name="connsiteY3" fmla="*/ 0 h 190500"/>
                  <a:gd name="connsiteX4" fmla="*/ 152400 w 1524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90500">
                    <a:moveTo>
                      <a:pt x="152400" y="95250"/>
                    </a:moveTo>
                    <a:cubicBezTo>
                      <a:pt x="152400" y="147855"/>
                      <a:pt x="118284" y="190500"/>
                      <a:pt x="76200" y="190500"/>
                    </a:cubicBezTo>
                    <a:cubicBezTo>
                      <a:pt x="34116" y="190500"/>
                      <a:pt x="0" y="147855"/>
                      <a:pt x="0" y="95250"/>
                    </a:cubicBezTo>
                    <a:cubicBezTo>
                      <a:pt x="0" y="42645"/>
                      <a:pt x="34116" y="0"/>
                      <a:pt x="76200" y="0"/>
                    </a:cubicBezTo>
                    <a:cubicBezTo>
                      <a:pt x="118284" y="0"/>
                      <a:pt x="152400" y="42645"/>
                      <a:pt x="152400" y="95250"/>
                    </a:cubicBezTo>
                    <a:close/>
                  </a:path>
                </a:pathLst>
              </a:custGeom>
              <a:grpFill/>
              <a:ln w="9525" cap="flat">
                <a:noFill/>
                <a:prstDash val="solid"/>
                <a:miter/>
              </a:ln>
            </p:spPr>
            <p:txBody>
              <a:bodyPr rtlCol="0" anchor="ctr"/>
              <a:lstStyle/>
              <a:p>
                <a:endParaRPr lang="zh-CN" altLang="en-US"/>
              </a:p>
            </p:txBody>
          </p:sp>
          <p:sp>
            <p:nvSpPr>
              <p:cNvPr id="36" name="图形 1795" descr="钱">
                <a:extLst>
                  <a:ext uri="{FF2B5EF4-FFF2-40B4-BE49-F238E27FC236}">
                    <a16:creationId xmlns:a16="http://schemas.microsoft.com/office/drawing/2014/main" xmlns="" id="{A1534FD1-754F-491A-97BC-1F8E875222C6}"/>
                  </a:ext>
                </a:extLst>
              </p:cNvPr>
              <p:cNvSpPr/>
              <p:nvPr/>
            </p:nvSpPr>
            <p:spPr>
              <a:xfrm>
                <a:off x="5829300" y="35147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grpFill/>
              <a:ln w="9525" cap="flat">
                <a:noFill/>
                <a:prstDash val="solid"/>
                <a:miter/>
              </a:ln>
            </p:spPr>
            <p:txBody>
              <a:bodyPr rtlCol="0" anchor="ctr"/>
              <a:lstStyle/>
              <a:p>
                <a:endParaRPr lang="zh-CN" altLang="en-US"/>
              </a:p>
            </p:txBody>
          </p:sp>
          <p:sp>
            <p:nvSpPr>
              <p:cNvPr id="37" name="图形 1795" descr="钱">
                <a:extLst>
                  <a:ext uri="{FF2B5EF4-FFF2-40B4-BE49-F238E27FC236}">
                    <a16:creationId xmlns:a16="http://schemas.microsoft.com/office/drawing/2014/main" xmlns="" id="{2D70B86B-D5A3-4A89-860D-F6A615D69DEB}"/>
                  </a:ext>
                </a:extLst>
              </p:cNvPr>
              <p:cNvSpPr/>
              <p:nvPr/>
            </p:nvSpPr>
            <p:spPr>
              <a:xfrm>
                <a:off x="6305550" y="35147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grpFill/>
              <a:ln w="9525" cap="flat">
                <a:noFill/>
                <a:prstDash val="solid"/>
                <a:miter/>
              </a:ln>
            </p:spPr>
            <p:txBody>
              <a:bodyPr rtlCol="0" anchor="ctr"/>
              <a:lstStyle/>
              <a:p>
                <a:endParaRPr lang="zh-CN" altLang="en-US"/>
              </a:p>
            </p:txBody>
          </p:sp>
          <p:sp>
            <p:nvSpPr>
              <p:cNvPr id="38" name="图形 1795" descr="钱">
                <a:extLst>
                  <a:ext uri="{FF2B5EF4-FFF2-40B4-BE49-F238E27FC236}">
                    <a16:creationId xmlns:a16="http://schemas.microsoft.com/office/drawing/2014/main" xmlns="" id="{F3807C51-4D41-4813-8E6C-D19E9CA052AA}"/>
                  </a:ext>
                </a:extLst>
              </p:cNvPr>
              <p:cNvSpPr/>
              <p:nvPr/>
            </p:nvSpPr>
            <p:spPr>
              <a:xfrm>
                <a:off x="5785484" y="3093720"/>
                <a:ext cx="552450" cy="209549"/>
              </a:xfrm>
              <a:custGeom>
                <a:avLst/>
                <a:gdLst>
                  <a:gd name="connsiteX0" fmla="*/ 481013 w 552450"/>
                  <a:gd name="connsiteY0" fmla="*/ 75248 h 209549"/>
                  <a:gd name="connsiteX1" fmla="*/ 495300 w 552450"/>
                  <a:gd name="connsiteY1" fmla="*/ 111443 h 209549"/>
                  <a:gd name="connsiteX2" fmla="*/ 552450 w 552450"/>
                  <a:gd name="connsiteY2" fmla="*/ 100012 h 209549"/>
                  <a:gd name="connsiteX3" fmla="*/ 512445 w 552450"/>
                  <a:gd name="connsiteY3" fmla="*/ 0 h 209549"/>
                  <a:gd name="connsiteX4" fmla="*/ 0 w 552450"/>
                  <a:gd name="connsiteY4" fmla="*/ 209550 h 209549"/>
                  <a:gd name="connsiteX5" fmla="*/ 293370 w 552450"/>
                  <a:gd name="connsiteY5" fmla="*/ 151448 h 2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209549">
                    <a:moveTo>
                      <a:pt x="481013" y="75248"/>
                    </a:moveTo>
                    <a:lnTo>
                      <a:pt x="495300" y="111443"/>
                    </a:lnTo>
                    <a:lnTo>
                      <a:pt x="552450" y="100012"/>
                    </a:lnTo>
                    <a:lnTo>
                      <a:pt x="512445" y="0"/>
                    </a:lnTo>
                    <a:lnTo>
                      <a:pt x="0" y="209550"/>
                    </a:lnTo>
                    <a:lnTo>
                      <a:pt x="293370" y="151448"/>
                    </a:lnTo>
                    <a:close/>
                  </a:path>
                </a:pathLst>
              </a:custGeom>
              <a:grpFill/>
              <a:ln w="9525" cap="flat">
                <a:noFill/>
                <a:prstDash val="solid"/>
                <a:miter/>
              </a:ln>
            </p:spPr>
            <p:txBody>
              <a:bodyPr rtlCol="0" anchor="ctr"/>
              <a:lstStyle/>
              <a:p>
                <a:endParaRPr lang="zh-CN" altLang="en-US"/>
              </a:p>
            </p:txBody>
          </p:sp>
          <p:sp>
            <p:nvSpPr>
              <p:cNvPr id="39" name="图形 1795" descr="钱">
                <a:extLst>
                  <a:ext uri="{FF2B5EF4-FFF2-40B4-BE49-F238E27FC236}">
                    <a16:creationId xmlns:a16="http://schemas.microsoft.com/office/drawing/2014/main" xmlns="" id="{14F123CC-5A24-4D02-9787-5110B4437A05}"/>
                  </a:ext>
                </a:extLst>
              </p:cNvPr>
              <p:cNvSpPr/>
              <p:nvPr/>
            </p:nvSpPr>
            <p:spPr>
              <a:xfrm>
                <a:off x="5924550" y="3217544"/>
                <a:ext cx="507682" cy="97155"/>
              </a:xfrm>
              <a:custGeom>
                <a:avLst/>
                <a:gdLst>
                  <a:gd name="connsiteX0" fmla="*/ 292418 w 507682"/>
                  <a:gd name="connsiteY0" fmla="*/ 97155 h 97155"/>
                  <a:gd name="connsiteX1" fmla="*/ 442913 w 507682"/>
                  <a:gd name="connsiteY1" fmla="*/ 67628 h 97155"/>
                  <a:gd name="connsiteX2" fmla="*/ 449580 w 507682"/>
                  <a:gd name="connsiteY2" fmla="*/ 97155 h 97155"/>
                  <a:gd name="connsiteX3" fmla="*/ 507683 w 507682"/>
                  <a:gd name="connsiteY3" fmla="*/ 97155 h 97155"/>
                  <a:gd name="connsiteX4" fmla="*/ 488633 w 507682"/>
                  <a:gd name="connsiteY4" fmla="*/ 0 h 97155"/>
                  <a:gd name="connsiteX5" fmla="*/ 0 w 507682"/>
                  <a:gd name="connsiteY5" fmla="*/ 9715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682" h="97155">
                    <a:moveTo>
                      <a:pt x="292418" y="97155"/>
                    </a:moveTo>
                    <a:lnTo>
                      <a:pt x="442913" y="67628"/>
                    </a:lnTo>
                    <a:lnTo>
                      <a:pt x="449580" y="97155"/>
                    </a:lnTo>
                    <a:lnTo>
                      <a:pt x="507683" y="97155"/>
                    </a:lnTo>
                    <a:lnTo>
                      <a:pt x="488633" y="0"/>
                    </a:lnTo>
                    <a:lnTo>
                      <a:pt x="0" y="97155"/>
                    </a:lnTo>
                    <a:close/>
                  </a:path>
                </a:pathLst>
              </a:custGeom>
              <a:grpFill/>
              <a:ln w="9525" cap="flat">
                <a:noFill/>
                <a:prstDash val="solid"/>
                <a:miter/>
              </a:ln>
            </p:spPr>
            <p:txBody>
              <a:bodyPr rtlCol="0" anchor="ctr"/>
              <a:lstStyle/>
              <a:p>
                <a:endParaRPr lang="zh-CN" altLang="en-US"/>
              </a:p>
            </p:txBody>
          </p:sp>
        </p:grpSp>
      </p:grpSp>
      <p:sp>
        <p:nvSpPr>
          <p:cNvPr id="40" name="文本框 39">
            <a:extLst>
              <a:ext uri="{FF2B5EF4-FFF2-40B4-BE49-F238E27FC236}">
                <a16:creationId xmlns:a16="http://schemas.microsoft.com/office/drawing/2014/main" xmlns="" id="{71B66AEB-A975-40A2-BD37-A70CF52581E9}"/>
              </a:ext>
            </a:extLst>
          </p:cNvPr>
          <p:cNvSpPr txBox="1"/>
          <p:nvPr/>
        </p:nvSpPr>
        <p:spPr>
          <a:xfrm>
            <a:off x="1629469" y="3038397"/>
            <a:ext cx="2746265" cy="246221"/>
          </a:xfrm>
          <a:prstGeom prst="rect">
            <a:avLst/>
          </a:prstGeom>
          <a:noFill/>
        </p:spPr>
        <p:txBody>
          <a:bodyPr wrap="none" rtlCol="0">
            <a:spAutoFit/>
          </a:bodyPr>
          <a:lstStyle/>
          <a:p>
            <a:r>
              <a:rPr lang="en-US" altLang="zh-CN" sz="1000"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41" name="文本框 40">
            <a:extLst>
              <a:ext uri="{FF2B5EF4-FFF2-40B4-BE49-F238E27FC236}">
                <a16:creationId xmlns:a16="http://schemas.microsoft.com/office/drawing/2014/main" xmlns="" id="{7A218486-BA5E-41A5-B2ED-CB9767760D13}"/>
              </a:ext>
            </a:extLst>
          </p:cNvPr>
          <p:cNvSpPr txBox="1"/>
          <p:nvPr/>
        </p:nvSpPr>
        <p:spPr>
          <a:xfrm>
            <a:off x="1629469" y="3261229"/>
            <a:ext cx="409439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 Please enter your title Please enter your title 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Tree>
    <p:extLst>
      <p:ext uri="{BB962C8B-B14F-4D97-AF65-F5344CB8AC3E}">
        <p14:creationId xmlns:p14="http://schemas.microsoft.com/office/powerpoint/2010/main" val="35337162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F2045BAA-02E6-47C1-8553-D55035CA3062}"/>
              </a:ext>
            </a:extLst>
          </p:cNvPr>
          <p:cNvGrpSpPr/>
          <p:nvPr/>
        </p:nvGrpSpPr>
        <p:grpSpPr>
          <a:xfrm>
            <a:off x="6365242" y="0"/>
            <a:ext cx="11369476" cy="6858000"/>
            <a:chOff x="8056880" y="1300480"/>
            <a:chExt cx="8270240" cy="4988560"/>
          </a:xfrm>
        </p:grpSpPr>
        <p:pic>
          <p:nvPicPr>
            <p:cNvPr id="3" name="图片 2">
              <a:extLst>
                <a:ext uri="{FF2B5EF4-FFF2-40B4-BE49-F238E27FC236}">
                  <a16:creationId xmlns:a16="http://schemas.microsoft.com/office/drawing/2014/main" xmlns="" id="{61384DA2-38E7-4CC2-BE50-521D28C668B3}"/>
                </a:ext>
              </a:extLst>
            </p:cNvPr>
            <p:cNvPicPr>
              <a:picLocks noChangeAspect="1"/>
            </p:cNvPicPr>
            <p:nvPr/>
          </p:nvPicPr>
          <p:blipFill rotWithShape="1">
            <a:blip r:embed="rId4">
              <a:extLst>
                <a:ext uri="{28A0092B-C50C-407E-A947-70E740481C1C}">
                  <a14:useLocalDpi xmlns:a14="http://schemas.microsoft.com/office/drawing/2010/main" val="0"/>
                </a:ext>
              </a:extLst>
            </a:blip>
            <a:srcRect l="6111" t="14963" r="7802" b="12296"/>
            <a:stretch/>
          </p:blipFill>
          <p:spPr>
            <a:xfrm>
              <a:off x="8056880" y="1300480"/>
              <a:ext cx="8270240" cy="4988560"/>
            </a:xfrm>
            <a:prstGeom prst="rect">
              <a:avLst/>
            </a:prstGeom>
          </p:spPr>
        </p:pic>
        <p:sp>
          <p:nvSpPr>
            <p:cNvPr id="8" name="矩形 7">
              <a:extLst>
                <a:ext uri="{FF2B5EF4-FFF2-40B4-BE49-F238E27FC236}">
                  <a16:creationId xmlns:a16="http://schemas.microsoft.com/office/drawing/2014/main" xmlns="" id="{193C958C-4C89-45A0-B0C4-13427740C088}"/>
                </a:ext>
              </a:extLst>
            </p:cNvPr>
            <p:cNvSpPr/>
            <p:nvPr/>
          </p:nvSpPr>
          <p:spPr>
            <a:xfrm>
              <a:off x="9220200" y="1786128"/>
              <a:ext cx="6096000" cy="3840479"/>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a:extLst>
              <a:ext uri="{FF2B5EF4-FFF2-40B4-BE49-F238E27FC236}">
                <a16:creationId xmlns:a16="http://schemas.microsoft.com/office/drawing/2014/main" xmlns="" id="{1C6D6088-8F13-46BF-9BCC-FE66EA898BF7}"/>
              </a:ext>
            </a:extLst>
          </p:cNvPr>
          <p:cNvSpPr/>
          <p:nvPr/>
        </p:nvSpPr>
        <p:spPr>
          <a:xfrm>
            <a:off x="551945" y="721239"/>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AD79618B-61AC-420C-B4C2-E7A44A8D691B}"/>
              </a:ext>
            </a:extLst>
          </p:cNvPr>
          <p:cNvSpPr txBox="1"/>
          <p:nvPr/>
        </p:nvSpPr>
        <p:spPr>
          <a:xfrm>
            <a:off x="592507" y="790052"/>
            <a:ext cx="5772735" cy="523220"/>
          </a:xfrm>
          <a:prstGeom prst="rect">
            <a:avLst/>
          </a:prstGeom>
          <a:noFill/>
        </p:spPr>
        <p:txBody>
          <a:bodyPr wrap="none" rtlCol="0">
            <a:spAutoFit/>
          </a:bodyPr>
          <a:lstStyle/>
          <a:p>
            <a:pPr algn="ctr"/>
            <a:r>
              <a:rPr lang="en-US" altLang="zh-CN" sz="2800" spc="30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12" name="PA-文本框 10">
            <a:extLst>
              <a:ext uri="{FF2B5EF4-FFF2-40B4-BE49-F238E27FC236}">
                <a16:creationId xmlns:a16="http://schemas.microsoft.com/office/drawing/2014/main" xmlns="" id="{004E10F8-AED2-4B53-AAAD-21A38BE490A3}"/>
              </a:ext>
            </a:extLst>
          </p:cNvPr>
          <p:cNvSpPr txBox="1"/>
          <p:nvPr>
            <p:custDataLst>
              <p:tags r:id="rId1"/>
            </p:custDataLst>
          </p:nvPr>
        </p:nvSpPr>
        <p:spPr>
          <a:xfrm>
            <a:off x="677737" y="1505196"/>
            <a:ext cx="5281322"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3" name="PA-文本框 10">
            <a:extLst>
              <a:ext uri="{FF2B5EF4-FFF2-40B4-BE49-F238E27FC236}">
                <a16:creationId xmlns:a16="http://schemas.microsoft.com/office/drawing/2014/main" xmlns="" id="{865FCA8B-0473-46C0-A444-79BB8E5B133F}"/>
              </a:ext>
            </a:extLst>
          </p:cNvPr>
          <p:cNvSpPr txBox="1"/>
          <p:nvPr>
            <p:custDataLst>
              <p:tags r:id="rId2"/>
            </p:custDataLst>
          </p:nvPr>
        </p:nvSpPr>
        <p:spPr>
          <a:xfrm>
            <a:off x="677737" y="2665778"/>
            <a:ext cx="5194743"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Microsoft Office is an office software developed by Microsoft Corporation for Microsoft Windows and Mac OS X. </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endParaRPr>
          </a:p>
        </p:txBody>
      </p:sp>
      <p:grpSp>
        <p:nvGrpSpPr>
          <p:cNvPr id="14" name="组合 13">
            <a:extLst>
              <a:ext uri="{FF2B5EF4-FFF2-40B4-BE49-F238E27FC236}">
                <a16:creationId xmlns:a16="http://schemas.microsoft.com/office/drawing/2014/main" xmlns="" id="{EBB12D32-4F18-4F92-874F-AA21435953D3}"/>
              </a:ext>
            </a:extLst>
          </p:cNvPr>
          <p:cNvGrpSpPr/>
          <p:nvPr/>
        </p:nvGrpSpPr>
        <p:grpSpPr>
          <a:xfrm>
            <a:off x="759986" y="3609155"/>
            <a:ext cx="427600" cy="427600"/>
            <a:chOff x="817913" y="5178369"/>
            <a:chExt cx="554714" cy="554714"/>
          </a:xfrm>
        </p:grpSpPr>
        <p:sp>
          <p:nvSpPr>
            <p:cNvPr id="15" name="椭圆 14">
              <a:extLst>
                <a:ext uri="{FF2B5EF4-FFF2-40B4-BE49-F238E27FC236}">
                  <a16:creationId xmlns:a16="http://schemas.microsoft.com/office/drawing/2014/main" xmlns="" id="{68C02C0E-C755-4C34-8BC5-CE7EFD1745FF}"/>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6DB73F59-CDAC-4CEF-81A1-36006E1E15F6}"/>
                </a:ext>
              </a:extLst>
            </p:cNvPr>
            <p:cNvGrpSpPr/>
            <p:nvPr/>
          </p:nvGrpSpPr>
          <p:grpSpPr>
            <a:xfrm>
              <a:off x="961374" y="5330639"/>
              <a:ext cx="267792" cy="250174"/>
              <a:chOff x="5621402" y="684441"/>
              <a:chExt cx="267792" cy="250174"/>
            </a:xfrm>
          </p:grpSpPr>
          <p:sp>
            <p:nvSpPr>
              <p:cNvPr id="17" name="图形 1716" descr="放射性">
                <a:extLst>
                  <a:ext uri="{FF2B5EF4-FFF2-40B4-BE49-F238E27FC236}">
                    <a16:creationId xmlns:a16="http://schemas.microsoft.com/office/drawing/2014/main" xmlns="" id="{CB7680E7-CE46-4E1A-9253-4D69F43430DB}"/>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18" name="图形 1716" descr="放射性">
                <a:extLst>
                  <a:ext uri="{FF2B5EF4-FFF2-40B4-BE49-F238E27FC236}">
                    <a16:creationId xmlns:a16="http://schemas.microsoft.com/office/drawing/2014/main" xmlns="" id="{41969363-6339-4107-96CD-FEF1CB3984AC}"/>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19" name="图形 1716" descr="放射性">
                <a:extLst>
                  <a:ext uri="{FF2B5EF4-FFF2-40B4-BE49-F238E27FC236}">
                    <a16:creationId xmlns:a16="http://schemas.microsoft.com/office/drawing/2014/main" xmlns="" id="{18701992-E1B8-454B-825C-01E78FC95719}"/>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20" name="图形 1716" descr="放射性">
                <a:extLst>
                  <a:ext uri="{FF2B5EF4-FFF2-40B4-BE49-F238E27FC236}">
                    <a16:creationId xmlns:a16="http://schemas.microsoft.com/office/drawing/2014/main" xmlns="" id="{0F92E0A7-6266-4A7F-A626-063A5DBACC8E}"/>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rgbClr val="FF4012"/>
              </a:solidFill>
              <a:ln w="3473" cap="flat">
                <a:noFill/>
                <a:prstDash val="solid"/>
                <a:miter/>
              </a:ln>
            </p:spPr>
            <p:txBody>
              <a:bodyPr rtlCol="0" anchor="ctr"/>
              <a:lstStyle/>
              <a:p>
                <a:endParaRPr lang="zh-CN" altLang="en-US"/>
              </a:p>
            </p:txBody>
          </p:sp>
        </p:grpSp>
      </p:grpSp>
      <p:grpSp>
        <p:nvGrpSpPr>
          <p:cNvPr id="21" name="组合 20">
            <a:extLst>
              <a:ext uri="{FF2B5EF4-FFF2-40B4-BE49-F238E27FC236}">
                <a16:creationId xmlns:a16="http://schemas.microsoft.com/office/drawing/2014/main" xmlns="" id="{6EA38E84-780C-4C84-BE8C-02E2DA3DACE7}"/>
              </a:ext>
            </a:extLst>
          </p:cNvPr>
          <p:cNvGrpSpPr/>
          <p:nvPr/>
        </p:nvGrpSpPr>
        <p:grpSpPr>
          <a:xfrm>
            <a:off x="759986" y="4403756"/>
            <a:ext cx="427600" cy="427600"/>
            <a:chOff x="3408476" y="5178369"/>
            <a:chExt cx="554714" cy="554714"/>
          </a:xfrm>
        </p:grpSpPr>
        <p:grpSp>
          <p:nvGrpSpPr>
            <p:cNvPr id="22" name="组合 21">
              <a:extLst>
                <a:ext uri="{FF2B5EF4-FFF2-40B4-BE49-F238E27FC236}">
                  <a16:creationId xmlns:a16="http://schemas.microsoft.com/office/drawing/2014/main" xmlns="" id="{46C5342B-B198-4B12-BE0C-249E09CDEB0C}"/>
                </a:ext>
              </a:extLst>
            </p:cNvPr>
            <p:cNvGrpSpPr/>
            <p:nvPr/>
          </p:nvGrpSpPr>
          <p:grpSpPr>
            <a:xfrm>
              <a:off x="3546254" y="5316103"/>
              <a:ext cx="279159" cy="279247"/>
              <a:chOff x="6431042" y="687147"/>
              <a:chExt cx="279159" cy="279247"/>
            </a:xfrm>
          </p:grpSpPr>
          <p:sp>
            <p:nvSpPr>
              <p:cNvPr id="24" name="图形 1718" descr="放大镜下的虫子">
                <a:extLst>
                  <a:ext uri="{FF2B5EF4-FFF2-40B4-BE49-F238E27FC236}">
                    <a16:creationId xmlns:a16="http://schemas.microsoft.com/office/drawing/2014/main" xmlns="" id="{6C6CBF45-5117-42E2-9413-72538DEC39A6}"/>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25" name="图形 1718" descr="放大镜下的虫子">
                <a:extLst>
                  <a:ext uri="{FF2B5EF4-FFF2-40B4-BE49-F238E27FC236}">
                    <a16:creationId xmlns:a16="http://schemas.microsoft.com/office/drawing/2014/main" xmlns="" id="{6E796A87-74AA-46DE-82E3-76A690042350}"/>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rgbClr val="FF4012"/>
              </a:solidFill>
              <a:ln w="3473" cap="flat">
                <a:noFill/>
                <a:prstDash val="solid"/>
                <a:miter/>
              </a:ln>
            </p:spPr>
            <p:txBody>
              <a:bodyPr rtlCol="0" anchor="ctr"/>
              <a:lstStyle/>
              <a:p>
                <a:endParaRPr lang="zh-CN" altLang="en-US" dirty="0"/>
              </a:p>
            </p:txBody>
          </p:sp>
          <p:sp>
            <p:nvSpPr>
              <p:cNvPr id="26" name="图形 1718" descr="放大镜下的虫子">
                <a:extLst>
                  <a:ext uri="{FF2B5EF4-FFF2-40B4-BE49-F238E27FC236}">
                    <a16:creationId xmlns:a16="http://schemas.microsoft.com/office/drawing/2014/main" xmlns="" id="{147390C2-C649-471A-951D-C56DA47A1F45}"/>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rgbClr val="FF4012"/>
              </a:solidFill>
              <a:ln w="3473" cap="flat">
                <a:noFill/>
                <a:prstDash val="solid"/>
                <a:miter/>
              </a:ln>
            </p:spPr>
            <p:txBody>
              <a:bodyPr rtlCol="0" anchor="ctr"/>
              <a:lstStyle/>
              <a:p>
                <a:endParaRPr lang="zh-CN" altLang="en-US"/>
              </a:p>
            </p:txBody>
          </p:sp>
        </p:grpSp>
        <p:sp>
          <p:nvSpPr>
            <p:cNvPr id="23" name="椭圆 22">
              <a:extLst>
                <a:ext uri="{FF2B5EF4-FFF2-40B4-BE49-F238E27FC236}">
                  <a16:creationId xmlns:a16="http://schemas.microsoft.com/office/drawing/2014/main" xmlns="" id="{8AFB6A64-EE32-4877-8D6E-B878C717A068}"/>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26">
            <a:extLst>
              <a:ext uri="{FF2B5EF4-FFF2-40B4-BE49-F238E27FC236}">
                <a16:creationId xmlns:a16="http://schemas.microsoft.com/office/drawing/2014/main" xmlns="" id="{4E0D4169-3C9F-4E0E-A69D-E5C9C711BA7B}"/>
              </a:ext>
            </a:extLst>
          </p:cNvPr>
          <p:cNvSpPr txBox="1"/>
          <p:nvPr/>
        </p:nvSpPr>
        <p:spPr>
          <a:xfrm>
            <a:off x="1290513" y="4551168"/>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8" name="文本框 27">
            <a:extLst>
              <a:ext uri="{FF2B5EF4-FFF2-40B4-BE49-F238E27FC236}">
                <a16:creationId xmlns:a16="http://schemas.microsoft.com/office/drawing/2014/main" xmlns="" id="{5D4F57CF-AD92-4F34-B7F0-30189AF543BB}"/>
              </a:ext>
            </a:extLst>
          </p:cNvPr>
          <p:cNvSpPr txBox="1"/>
          <p:nvPr/>
        </p:nvSpPr>
        <p:spPr>
          <a:xfrm>
            <a:off x="1290512" y="4339594"/>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29" name="文本框 28">
            <a:extLst>
              <a:ext uri="{FF2B5EF4-FFF2-40B4-BE49-F238E27FC236}">
                <a16:creationId xmlns:a16="http://schemas.microsoft.com/office/drawing/2014/main" xmlns="" id="{18634110-B744-4176-B6E3-DCF53D2423F9}"/>
              </a:ext>
            </a:extLst>
          </p:cNvPr>
          <p:cNvSpPr txBox="1"/>
          <p:nvPr/>
        </p:nvSpPr>
        <p:spPr>
          <a:xfrm>
            <a:off x="1281147" y="3765856"/>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0" name="文本框 29">
            <a:extLst>
              <a:ext uri="{FF2B5EF4-FFF2-40B4-BE49-F238E27FC236}">
                <a16:creationId xmlns:a16="http://schemas.microsoft.com/office/drawing/2014/main" xmlns="" id="{11BC700C-21B4-4F9C-A80C-B14ACF9483A1}"/>
              </a:ext>
            </a:extLst>
          </p:cNvPr>
          <p:cNvSpPr txBox="1"/>
          <p:nvPr/>
        </p:nvSpPr>
        <p:spPr>
          <a:xfrm>
            <a:off x="1281146" y="3554282"/>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nvGrpSpPr>
          <p:cNvPr id="31" name="组合 30">
            <a:extLst>
              <a:ext uri="{FF2B5EF4-FFF2-40B4-BE49-F238E27FC236}">
                <a16:creationId xmlns:a16="http://schemas.microsoft.com/office/drawing/2014/main" xmlns="" id="{85C7B1F2-0F80-46F0-BF30-15EB75569D1B}"/>
              </a:ext>
            </a:extLst>
          </p:cNvPr>
          <p:cNvGrpSpPr/>
          <p:nvPr/>
        </p:nvGrpSpPr>
        <p:grpSpPr>
          <a:xfrm>
            <a:off x="754227" y="5198357"/>
            <a:ext cx="427600" cy="427600"/>
            <a:chOff x="6259073" y="5178369"/>
            <a:chExt cx="554714" cy="554714"/>
          </a:xfrm>
        </p:grpSpPr>
        <p:grpSp>
          <p:nvGrpSpPr>
            <p:cNvPr id="32" name="组合 31">
              <a:extLst>
                <a:ext uri="{FF2B5EF4-FFF2-40B4-BE49-F238E27FC236}">
                  <a16:creationId xmlns:a16="http://schemas.microsoft.com/office/drawing/2014/main" xmlns="" id="{5DCC8320-6A6C-440C-ABE9-DF085649F015}"/>
                </a:ext>
              </a:extLst>
            </p:cNvPr>
            <p:cNvGrpSpPr/>
            <p:nvPr/>
          </p:nvGrpSpPr>
          <p:grpSpPr>
            <a:xfrm>
              <a:off x="6427199" y="5318236"/>
              <a:ext cx="218462" cy="274980"/>
              <a:chOff x="9614347" y="597602"/>
              <a:chExt cx="218462" cy="274980"/>
            </a:xfrm>
          </p:grpSpPr>
          <p:sp>
            <p:nvSpPr>
              <p:cNvPr id="34" name="图形 1726" descr="头骨">
                <a:extLst>
                  <a:ext uri="{FF2B5EF4-FFF2-40B4-BE49-F238E27FC236}">
                    <a16:creationId xmlns:a16="http://schemas.microsoft.com/office/drawing/2014/main" xmlns="" id="{0FF82676-917D-4604-B828-13A3C8094F3F}"/>
                  </a:ext>
                </a:extLst>
              </p:cNvPr>
              <p:cNvSpPr/>
              <p:nvPr/>
            </p:nvSpPr>
            <p:spPr>
              <a:xfrm>
                <a:off x="9656630"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35" name="图形 1726" descr="头骨">
                <a:extLst>
                  <a:ext uri="{FF2B5EF4-FFF2-40B4-BE49-F238E27FC236}">
                    <a16:creationId xmlns:a16="http://schemas.microsoft.com/office/drawing/2014/main" xmlns="" id="{7A9EAD08-F86F-4AA7-BFC3-D1A25E8B4E47}"/>
                  </a:ext>
                </a:extLst>
              </p:cNvPr>
              <p:cNvSpPr/>
              <p:nvPr/>
            </p:nvSpPr>
            <p:spPr>
              <a:xfrm>
                <a:off x="9734149"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36" name="图形 1726" descr="头骨">
                <a:extLst>
                  <a:ext uri="{FF2B5EF4-FFF2-40B4-BE49-F238E27FC236}">
                    <a16:creationId xmlns:a16="http://schemas.microsoft.com/office/drawing/2014/main" xmlns="" id="{E2B458DE-DD66-4716-9170-9D389E491EED}"/>
                  </a:ext>
                </a:extLst>
              </p:cNvPr>
              <p:cNvSpPr/>
              <p:nvPr/>
            </p:nvSpPr>
            <p:spPr>
              <a:xfrm>
                <a:off x="9707992" y="773572"/>
                <a:ext cx="31175" cy="28397"/>
              </a:xfrm>
              <a:custGeom>
                <a:avLst/>
                <a:gdLst>
                  <a:gd name="connsiteX0" fmla="*/ 30139 w 31175"/>
                  <a:gd name="connsiteY0" fmla="*/ 17404 h 28397"/>
                  <a:gd name="connsiteX1" fmla="*/ 27651 w 31175"/>
                  <a:gd name="connsiteY1" fmla="*/ 27363 h 28397"/>
                  <a:gd name="connsiteX2" fmla="*/ 23938 w 31175"/>
                  <a:gd name="connsiteY2" fmla="*/ 28397 h 28397"/>
                  <a:gd name="connsiteX3" fmla="*/ 7236 w 31175"/>
                  <a:gd name="connsiteY3" fmla="*/ 28397 h 28397"/>
                  <a:gd name="connsiteX4" fmla="*/ 0 w 31175"/>
                  <a:gd name="connsiteY4" fmla="*/ 21116 h 28397"/>
                  <a:gd name="connsiteX5" fmla="*/ 1035 w 31175"/>
                  <a:gd name="connsiteY5" fmla="*/ 17404 h 28397"/>
                  <a:gd name="connsiteX6" fmla="*/ 9385 w 31175"/>
                  <a:gd name="connsiteY6" fmla="*/ 3521 h 28397"/>
                  <a:gd name="connsiteX7" fmla="*/ 19291 w 31175"/>
                  <a:gd name="connsiteY7" fmla="*/ 1023 h 28397"/>
                  <a:gd name="connsiteX8" fmla="*/ 21788 w 31175"/>
                  <a:gd name="connsiteY8" fmla="*/ 3521 h 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75" h="28397">
                    <a:moveTo>
                      <a:pt x="30139" y="17404"/>
                    </a:moveTo>
                    <a:cubicBezTo>
                      <a:pt x="32202" y="20841"/>
                      <a:pt x="31088" y="25300"/>
                      <a:pt x="27651" y="27363"/>
                    </a:cubicBezTo>
                    <a:cubicBezTo>
                      <a:pt x="26529" y="28036"/>
                      <a:pt x="25246" y="28393"/>
                      <a:pt x="23938" y="28397"/>
                    </a:cubicBezTo>
                    <a:lnTo>
                      <a:pt x="7236" y="28397"/>
                    </a:lnTo>
                    <a:cubicBezTo>
                      <a:pt x="3227" y="28385"/>
                      <a:pt x="-12" y="25125"/>
                      <a:pt x="0" y="21116"/>
                    </a:cubicBezTo>
                    <a:cubicBezTo>
                      <a:pt x="4" y="19808"/>
                      <a:pt x="362" y="18525"/>
                      <a:pt x="1035" y="17404"/>
                    </a:cubicBezTo>
                    <a:lnTo>
                      <a:pt x="9385" y="3521"/>
                    </a:lnTo>
                    <a:cubicBezTo>
                      <a:pt x="11431" y="96"/>
                      <a:pt x="15866" y="-1023"/>
                      <a:pt x="19291" y="1023"/>
                    </a:cubicBezTo>
                    <a:cubicBezTo>
                      <a:pt x="20317" y="1636"/>
                      <a:pt x="21175" y="2494"/>
                      <a:pt x="21788" y="3521"/>
                    </a:cubicBezTo>
                    <a:close/>
                  </a:path>
                </a:pathLst>
              </a:custGeom>
              <a:solidFill>
                <a:schemeClr val="bg1"/>
              </a:solidFill>
              <a:ln w="3473" cap="flat">
                <a:noFill/>
                <a:prstDash val="solid"/>
                <a:miter/>
              </a:ln>
            </p:spPr>
            <p:txBody>
              <a:bodyPr rtlCol="0" anchor="ctr"/>
              <a:lstStyle/>
              <a:p>
                <a:endParaRPr lang="zh-CN" altLang="en-US"/>
              </a:p>
            </p:txBody>
          </p:sp>
          <p:sp>
            <p:nvSpPr>
              <p:cNvPr id="37" name="图形 1726" descr="头骨">
                <a:extLst>
                  <a:ext uri="{FF2B5EF4-FFF2-40B4-BE49-F238E27FC236}">
                    <a16:creationId xmlns:a16="http://schemas.microsoft.com/office/drawing/2014/main" xmlns="" id="{AF7AEAD5-2E17-44B6-B1C2-D5E98C9A9905}"/>
                  </a:ext>
                </a:extLst>
              </p:cNvPr>
              <p:cNvSpPr/>
              <p:nvPr/>
            </p:nvSpPr>
            <p:spPr>
              <a:xfrm>
                <a:off x="9614347" y="597602"/>
                <a:ext cx="218462" cy="274980"/>
              </a:xfrm>
              <a:custGeom>
                <a:avLst/>
                <a:gdLst>
                  <a:gd name="connsiteX0" fmla="*/ 109231 w 218462"/>
                  <a:gd name="connsiteY0" fmla="*/ 0 h 274980"/>
                  <a:gd name="connsiteX1" fmla="*/ 0 w 218462"/>
                  <a:gd name="connsiteY1" fmla="*/ 118040 h 274980"/>
                  <a:gd name="connsiteX2" fmla="*/ 24665 w 218462"/>
                  <a:gd name="connsiteY2" fmla="*/ 186891 h 274980"/>
                  <a:gd name="connsiteX3" fmla="*/ 24665 w 218462"/>
                  <a:gd name="connsiteY3" fmla="*/ 204509 h 274980"/>
                  <a:gd name="connsiteX4" fmla="*/ 52854 w 218462"/>
                  <a:gd name="connsiteY4" fmla="*/ 236221 h 274980"/>
                  <a:gd name="connsiteX5" fmla="*/ 52854 w 218462"/>
                  <a:gd name="connsiteY5" fmla="*/ 264410 h 274980"/>
                  <a:gd name="connsiteX6" fmla="*/ 63425 w 218462"/>
                  <a:gd name="connsiteY6" fmla="*/ 274980 h 274980"/>
                  <a:gd name="connsiteX7" fmla="*/ 155038 w 218462"/>
                  <a:gd name="connsiteY7" fmla="*/ 274980 h 274980"/>
                  <a:gd name="connsiteX8" fmla="*/ 165608 w 218462"/>
                  <a:gd name="connsiteY8" fmla="*/ 264410 h 274980"/>
                  <a:gd name="connsiteX9" fmla="*/ 165608 w 218462"/>
                  <a:gd name="connsiteY9" fmla="*/ 236080 h 274980"/>
                  <a:gd name="connsiteX10" fmla="*/ 193797 w 218462"/>
                  <a:gd name="connsiteY10" fmla="*/ 204368 h 274980"/>
                  <a:gd name="connsiteX11" fmla="*/ 193797 w 218462"/>
                  <a:gd name="connsiteY11" fmla="*/ 186750 h 274980"/>
                  <a:gd name="connsiteX12" fmla="*/ 218462 w 218462"/>
                  <a:gd name="connsiteY12" fmla="*/ 117899 h 274980"/>
                  <a:gd name="connsiteX13" fmla="*/ 109231 w 218462"/>
                  <a:gd name="connsiteY13" fmla="*/ 0 h 274980"/>
                  <a:gd name="connsiteX14" fmla="*/ 175016 w 218462"/>
                  <a:gd name="connsiteY14" fmla="*/ 176567 h 274980"/>
                  <a:gd name="connsiteX15" fmla="*/ 172656 w 218462"/>
                  <a:gd name="connsiteY15" fmla="*/ 183226 h 274980"/>
                  <a:gd name="connsiteX16" fmla="*/ 172656 w 218462"/>
                  <a:gd name="connsiteY16" fmla="*/ 204368 h 274980"/>
                  <a:gd name="connsiteX17" fmla="*/ 162584 w 218462"/>
                  <a:gd name="connsiteY17" fmla="*/ 214939 h 274980"/>
                  <a:gd name="connsiteX18" fmla="*/ 162085 w 218462"/>
                  <a:gd name="connsiteY18" fmla="*/ 214939 h 274980"/>
                  <a:gd name="connsiteX19" fmla="*/ 155038 w 218462"/>
                  <a:gd name="connsiteY19" fmla="*/ 214939 h 274980"/>
                  <a:gd name="connsiteX20" fmla="*/ 144467 w 218462"/>
                  <a:gd name="connsiteY20" fmla="*/ 225509 h 274980"/>
                  <a:gd name="connsiteX21" fmla="*/ 144467 w 218462"/>
                  <a:gd name="connsiteY21" fmla="*/ 253698 h 274980"/>
                  <a:gd name="connsiteX22" fmla="*/ 130373 w 218462"/>
                  <a:gd name="connsiteY22" fmla="*/ 253698 h 274980"/>
                  <a:gd name="connsiteX23" fmla="*/ 130373 w 218462"/>
                  <a:gd name="connsiteY23" fmla="*/ 232557 h 274980"/>
                  <a:gd name="connsiteX24" fmla="*/ 116278 w 218462"/>
                  <a:gd name="connsiteY24" fmla="*/ 232557 h 274980"/>
                  <a:gd name="connsiteX25" fmla="*/ 116278 w 218462"/>
                  <a:gd name="connsiteY25" fmla="*/ 253698 h 274980"/>
                  <a:gd name="connsiteX26" fmla="*/ 102184 w 218462"/>
                  <a:gd name="connsiteY26" fmla="*/ 253698 h 274980"/>
                  <a:gd name="connsiteX27" fmla="*/ 102184 w 218462"/>
                  <a:gd name="connsiteY27" fmla="*/ 232557 h 274980"/>
                  <a:gd name="connsiteX28" fmla="*/ 88090 w 218462"/>
                  <a:gd name="connsiteY28" fmla="*/ 232557 h 274980"/>
                  <a:gd name="connsiteX29" fmla="*/ 88090 w 218462"/>
                  <a:gd name="connsiteY29" fmla="*/ 253698 h 274980"/>
                  <a:gd name="connsiteX30" fmla="*/ 73995 w 218462"/>
                  <a:gd name="connsiteY30" fmla="*/ 253698 h 274980"/>
                  <a:gd name="connsiteX31" fmla="*/ 73995 w 218462"/>
                  <a:gd name="connsiteY31" fmla="*/ 225509 h 274980"/>
                  <a:gd name="connsiteX32" fmla="*/ 63425 w 218462"/>
                  <a:gd name="connsiteY32" fmla="*/ 214939 h 274980"/>
                  <a:gd name="connsiteX33" fmla="*/ 56377 w 218462"/>
                  <a:gd name="connsiteY33" fmla="*/ 214939 h 274980"/>
                  <a:gd name="connsiteX34" fmla="*/ 45807 w 218462"/>
                  <a:gd name="connsiteY34" fmla="*/ 204867 h 274980"/>
                  <a:gd name="connsiteX35" fmla="*/ 45807 w 218462"/>
                  <a:gd name="connsiteY35" fmla="*/ 204368 h 274980"/>
                  <a:gd name="connsiteX36" fmla="*/ 45807 w 218462"/>
                  <a:gd name="connsiteY36" fmla="*/ 183226 h 274980"/>
                  <a:gd name="connsiteX37" fmla="*/ 43446 w 218462"/>
                  <a:gd name="connsiteY37" fmla="*/ 176567 h 274980"/>
                  <a:gd name="connsiteX38" fmla="*/ 21142 w 218462"/>
                  <a:gd name="connsiteY38" fmla="*/ 118040 h 274980"/>
                  <a:gd name="connsiteX39" fmla="*/ 109231 w 218462"/>
                  <a:gd name="connsiteY39" fmla="*/ 21142 h 274980"/>
                  <a:gd name="connsiteX40" fmla="*/ 197321 w 218462"/>
                  <a:gd name="connsiteY40" fmla="*/ 118040 h 274980"/>
                  <a:gd name="connsiteX41" fmla="*/ 175016 w 218462"/>
                  <a:gd name="connsiteY41" fmla="*/ 176567 h 27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8462" h="274980">
                    <a:moveTo>
                      <a:pt x="109231" y="0"/>
                    </a:moveTo>
                    <a:cubicBezTo>
                      <a:pt x="49013" y="0"/>
                      <a:pt x="0" y="52854"/>
                      <a:pt x="0" y="118040"/>
                    </a:cubicBezTo>
                    <a:cubicBezTo>
                      <a:pt x="0" y="143868"/>
                      <a:pt x="7400" y="164657"/>
                      <a:pt x="24665" y="186891"/>
                    </a:cubicBezTo>
                    <a:lnTo>
                      <a:pt x="24665" y="204509"/>
                    </a:lnTo>
                    <a:cubicBezTo>
                      <a:pt x="24399" y="220797"/>
                      <a:pt x="36647" y="234576"/>
                      <a:pt x="52854" y="236221"/>
                    </a:cubicBezTo>
                    <a:lnTo>
                      <a:pt x="52854" y="264410"/>
                    </a:lnTo>
                    <a:cubicBezTo>
                      <a:pt x="52854" y="270248"/>
                      <a:pt x="57586" y="274980"/>
                      <a:pt x="63425" y="274980"/>
                    </a:cubicBezTo>
                    <a:lnTo>
                      <a:pt x="155038" y="274980"/>
                    </a:lnTo>
                    <a:cubicBezTo>
                      <a:pt x="160876" y="274980"/>
                      <a:pt x="165608" y="270248"/>
                      <a:pt x="165608" y="264410"/>
                    </a:cubicBezTo>
                    <a:lnTo>
                      <a:pt x="165608" y="236080"/>
                    </a:lnTo>
                    <a:cubicBezTo>
                      <a:pt x="181815" y="234435"/>
                      <a:pt x="194063" y="220656"/>
                      <a:pt x="193797" y="204368"/>
                    </a:cubicBezTo>
                    <a:lnTo>
                      <a:pt x="193797" y="186750"/>
                    </a:lnTo>
                    <a:cubicBezTo>
                      <a:pt x="211063" y="164516"/>
                      <a:pt x="218462" y="143727"/>
                      <a:pt x="218462" y="117899"/>
                    </a:cubicBezTo>
                    <a:cubicBezTo>
                      <a:pt x="218462" y="52854"/>
                      <a:pt x="169449" y="0"/>
                      <a:pt x="109231" y="0"/>
                    </a:cubicBezTo>
                    <a:close/>
                    <a:moveTo>
                      <a:pt x="175016" y="176567"/>
                    </a:moveTo>
                    <a:cubicBezTo>
                      <a:pt x="173489" y="178450"/>
                      <a:pt x="172655" y="180801"/>
                      <a:pt x="172656" y="183226"/>
                    </a:cubicBezTo>
                    <a:lnTo>
                      <a:pt x="172656" y="204368"/>
                    </a:lnTo>
                    <a:cubicBezTo>
                      <a:pt x="172793" y="210068"/>
                      <a:pt x="168284" y="214801"/>
                      <a:pt x="162584" y="214939"/>
                    </a:cubicBezTo>
                    <a:cubicBezTo>
                      <a:pt x="162418" y="214942"/>
                      <a:pt x="162251" y="214942"/>
                      <a:pt x="162085" y="214939"/>
                    </a:cubicBezTo>
                    <a:lnTo>
                      <a:pt x="155038" y="214939"/>
                    </a:lnTo>
                    <a:cubicBezTo>
                      <a:pt x="149199" y="214939"/>
                      <a:pt x="144467" y="219671"/>
                      <a:pt x="144467" y="225509"/>
                    </a:cubicBezTo>
                    <a:lnTo>
                      <a:pt x="144467" y="253698"/>
                    </a:lnTo>
                    <a:lnTo>
                      <a:pt x="130373" y="253698"/>
                    </a:lnTo>
                    <a:lnTo>
                      <a:pt x="130373" y="232557"/>
                    </a:lnTo>
                    <a:lnTo>
                      <a:pt x="116278" y="232557"/>
                    </a:lnTo>
                    <a:lnTo>
                      <a:pt x="116278" y="253698"/>
                    </a:lnTo>
                    <a:lnTo>
                      <a:pt x="102184" y="253698"/>
                    </a:lnTo>
                    <a:lnTo>
                      <a:pt x="102184" y="232557"/>
                    </a:lnTo>
                    <a:lnTo>
                      <a:pt x="88090" y="232557"/>
                    </a:lnTo>
                    <a:lnTo>
                      <a:pt x="88090" y="253698"/>
                    </a:lnTo>
                    <a:lnTo>
                      <a:pt x="73995" y="253698"/>
                    </a:lnTo>
                    <a:lnTo>
                      <a:pt x="73995" y="225509"/>
                    </a:lnTo>
                    <a:cubicBezTo>
                      <a:pt x="73995" y="219671"/>
                      <a:pt x="69263" y="214939"/>
                      <a:pt x="63425" y="214939"/>
                    </a:cubicBezTo>
                    <a:lnTo>
                      <a:pt x="56377" y="214939"/>
                    </a:lnTo>
                    <a:cubicBezTo>
                      <a:pt x="50677" y="215076"/>
                      <a:pt x="45944" y="210567"/>
                      <a:pt x="45807" y="204867"/>
                    </a:cubicBezTo>
                    <a:cubicBezTo>
                      <a:pt x="45803" y="204701"/>
                      <a:pt x="45803" y="204534"/>
                      <a:pt x="45807" y="204368"/>
                    </a:cubicBezTo>
                    <a:lnTo>
                      <a:pt x="45807" y="183226"/>
                    </a:lnTo>
                    <a:cubicBezTo>
                      <a:pt x="45807" y="180801"/>
                      <a:pt x="44973" y="178450"/>
                      <a:pt x="43446" y="176567"/>
                    </a:cubicBezTo>
                    <a:cubicBezTo>
                      <a:pt x="27590" y="157011"/>
                      <a:pt x="21142" y="140062"/>
                      <a:pt x="21142" y="118040"/>
                    </a:cubicBezTo>
                    <a:cubicBezTo>
                      <a:pt x="21142" y="64623"/>
                      <a:pt x="60641" y="21142"/>
                      <a:pt x="109231" y="21142"/>
                    </a:cubicBezTo>
                    <a:cubicBezTo>
                      <a:pt x="157821" y="21142"/>
                      <a:pt x="197321" y="64623"/>
                      <a:pt x="197321" y="118040"/>
                    </a:cubicBezTo>
                    <a:cubicBezTo>
                      <a:pt x="197321" y="140062"/>
                      <a:pt x="190873" y="157011"/>
                      <a:pt x="175016" y="176567"/>
                    </a:cubicBezTo>
                    <a:close/>
                  </a:path>
                </a:pathLst>
              </a:custGeom>
              <a:solidFill>
                <a:schemeClr val="bg1"/>
              </a:solidFill>
              <a:ln w="3473" cap="flat">
                <a:noFill/>
                <a:prstDash val="solid"/>
                <a:miter/>
              </a:ln>
            </p:spPr>
            <p:txBody>
              <a:bodyPr rtlCol="0" anchor="ctr"/>
              <a:lstStyle/>
              <a:p>
                <a:endParaRPr lang="zh-CN" altLang="en-US"/>
              </a:p>
            </p:txBody>
          </p:sp>
        </p:grpSp>
        <p:sp>
          <p:nvSpPr>
            <p:cNvPr id="33" name="椭圆 32">
              <a:extLst>
                <a:ext uri="{FF2B5EF4-FFF2-40B4-BE49-F238E27FC236}">
                  <a16:creationId xmlns:a16="http://schemas.microsoft.com/office/drawing/2014/main" xmlns="" id="{CB389CB0-A196-402B-B884-C2F4197701BF}"/>
                </a:ext>
              </a:extLst>
            </p:cNvPr>
            <p:cNvSpPr/>
            <p:nvPr/>
          </p:nvSpPr>
          <p:spPr>
            <a:xfrm>
              <a:off x="625907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a:extLst>
              <a:ext uri="{FF2B5EF4-FFF2-40B4-BE49-F238E27FC236}">
                <a16:creationId xmlns:a16="http://schemas.microsoft.com/office/drawing/2014/main" xmlns="" id="{E5714D25-AB86-4690-8F6F-B8E86EE71020}"/>
              </a:ext>
            </a:extLst>
          </p:cNvPr>
          <p:cNvSpPr txBox="1"/>
          <p:nvPr/>
        </p:nvSpPr>
        <p:spPr>
          <a:xfrm>
            <a:off x="1290513" y="5336480"/>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9" name="文本框 38">
            <a:extLst>
              <a:ext uri="{FF2B5EF4-FFF2-40B4-BE49-F238E27FC236}">
                <a16:creationId xmlns:a16="http://schemas.microsoft.com/office/drawing/2014/main" xmlns="" id="{891735F5-3B89-4DCA-AF91-C954A61D7D29}"/>
              </a:ext>
            </a:extLst>
          </p:cNvPr>
          <p:cNvSpPr txBox="1"/>
          <p:nvPr/>
        </p:nvSpPr>
        <p:spPr>
          <a:xfrm>
            <a:off x="1290512" y="5124906"/>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40" name="文本框 39">
            <a:extLst>
              <a:ext uri="{FF2B5EF4-FFF2-40B4-BE49-F238E27FC236}">
                <a16:creationId xmlns:a16="http://schemas.microsoft.com/office/drawing/2014/main" xmlns="" id="{B987CE16-A1B4-484F-866E-065F9A4E2184}"/>
              </a:ext>
            </a:extLst>
          </p:cNvPr>
          <p:cNvSpPr txBox="1"/>
          <p:nvPr/>
        </p:nvSpPr>
        <p:spPr>
          <a:xfrm>
            <a:off x="674555" y="5898190"/>
            <a:ext cx="4094391" cy="369332"/>
          </a:xfrm>
          <a:prstGeom prst="rect">
            <a:avLst/>
          </a:prstGeom>
          <a:noFill/>
        </p:spPr>
        <p:txBody>
          <a:bodyPr wrap="none" rtlCol="0">
            <a:spAutoFit/>
          </a:bodyPr>
          <a:lstStyle/>
          <a:p>
            <a:r>
              <a:rPr lang="en-US" altLang="zh-CN"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pc="3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grpSp>
        <p:nvGrpSpPr>
          <p:cNvPr id="43" name="组合 42">
            <a:extLst>
              <a:ext uri="{FF2B5EF4-FFF2-40B4-BE49-F238E27FC236}">
                <a16:creationId xmlns:a16="http://schemas.microsoft.com/office/drawing/2014/main" xmlns="" id="{DD144214-3AD2-4A31-9425-2F5386DAC1D6}"/>
              </a:ext>
            </a:extLst>
          </p:cNvPr>
          <p:cNvGrpSpPr/>
          <p:nvPr/>
        </p:nvGrpSpPr>
        <p:grpSpPr>
          <a:xfrm flipH="1">
            <a:off x="11048470" y="4134775"/>
            <a:ext cx="409638" cy="409638"/>
            <a:chOff x="9542082" y="4134775"/>
            <a:chExt cx="409638" cy="409638"/>
          </a:xfrm>
        </p:grpSpPr>
        <p:sp>
          <p:nvSpPr>
            <p:cNvPr id="41" name="椭圆 40">
              <a:extLst>
                <a:ext uri="{FF2B5EF4-FFF2-40B4-BE49-F238E27FC236}">
                  <a16:creationId xmlns:a16="http://schemas.microsoft.com/office/drawing/2014/main" xmlns="" id="{24D99A11-4049-428B-82BE-A58298EF1B58}"/>
                </a:ext>
              </a:extLst>
            </p:cNvPr>
            <p:cNvSpPr/>
            <p:nvPr/>
          </p:nvSpPr>
          <p:spPr>
            <a:xfrm>
              <a:off x="9542082" y="4134775"/>
              <a:ext cx="409638" cy="409638"/>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箭头: 右 41">
              <a:extLst>
                <a:ext uri="{FF2B5EF4-FFF2-40B4-BE49-F238E27FC236}">
                  <a16:creationId xmlns:a16="http://schemas.microsoft.com/office/drawing/2014/main" xmlns="" id="{6F449805-A530-438C-A8C0-59A73585B36D}"/>
                </a:ext>
              </a:extLst>
            </p:cNvPr>
            <p:cNvSpPr/>
            <p:nvPr/>
          </p:nvSpPr>
          <p:spPr>
            <a:xfrm rot="19276895">
              <a:off x="9611769" y="4205639"/>
              <a:ext cx="276944" cy="267910"/>
            </a:xfrm>
            <a:prstGeom prst="rightArrow">
              <a:avLst>
                <a:gd name="adj1" fmla="val 45607"/>
                <a:gd name="adj2" fmla="val 57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48A261F5-C05C-419F-9EB8-9589B2EDF250}"/>
              </a:ext>
            </a:extLst>
          </p:cNvPr>
          <p:cNvGrpSpPr/>
          <p:nvPr/>
        </p:nvGrpSpPr>
        <p:grpSpPr>
          <a:xfrm flipH="1">
            <a:off x="5294751" y="4409350"/>
            <a:ext cx="409638" cy="409638"/>
            <a:chOff x="9542082" y="4134775"/>
            <a:chExt cx="409638" cy="409638"/>
          </a:xfrm>
        </p:grpSpPr>
        <p:sp>
          <p:nvSpPr>
            <p:cNvPr id="45" name="椭圆 44">
              <a:extLst>
                <a:ext uri="{FF2B5EF4-FFF2-40B4-BE49-F238E27FC236}">
                  <a16:creationId xmlns:a16="http://schemas.microsoft.com/office/drawing/2014/main" xmlns="" id="{FA2B7E8B-F12F-436A-9159-BC75B06486EC}"/>
                </a:ext>
              </a:extLst>
            </p:cNvPr>
            <p:cNvSpPr/>
            <p:nvPr/>
          </p:nvSpPr>
          <p:spPr>
            <a:xfrm>
              <a:off x="9542082" y="4134775"/>
              <a:ext cx="409638" cy="409638"/>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箭头: 右 45">
              <a:extLst>
                <a:ext uri="{FF2B5EF4-FFF2-40B4-BE49-F238E27FC236}">
                  <a16:creationId xmlns:a16="http://schemas.microsoft.com/office/drawing/2014/main" xmlns="" id="{1369D342-489B-4951-B49D-88060BE89939}"/>
                </a:ext>
              </a:extLst>
            </p:cNvPr>
            <p:cNvSpPr/>
            <p:nvPr/>
          </p:nvSpPr>
          <p:spPr>
            <a:xfrm rot="13077991">
              <a:off x="9601499" y="4191614"/>
              <a:ext cx="276944" cy="267910"/>
            </a:xfrm>
            <a:prstGeom prst="rightArrow">
              <a:avLst>
                <a:gd name="adj1" fmla="val 45607"/>
                <a:gd name="adj2" fmla="val 57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文本框 47">
            <a:extLst>
              <a:ext uri="{FF2B5EF4-FFF2-40B4-BE49-F238E27FC236}">
                <a16:creationId xmlns:a16="http://schemas.microsoft.com/office/drawing/2014/main" xmlns="" id="{C31FAC11-44FD-4177-AF30-32BAC1DB4D53}"/>
              </a:ext>
            </a:extLst>
          </p:cNvPr>
          <p:cNvSpPr txBox="1"/>
          <p:nvPr/>
        </p:nvSpPr>
        <p:spPr>
          <a:xfrm>
            <a:off x="5698077" y="4475670"/>
            <a:ext cx="1353062" cy="276999"/>
          </a:xfrm>
          <a:prstGeom prst="rect">
            <a:avLst/>
          </a:prstGeom>
          <a:noFill/>
        </p:spPr>
        <p:txBody>
          <a:bodyPr wrap="square">
            <a:spAutoFit/>
          </a:bodyPr>
          <a:lstStyle/>
          <a:p>
            <a:r>
              <a:rPr lang="en-US" altLang="zh-CN" sz="12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Enter your  title</a:t>
            </a:r>
            <a:endParaRPr lang="zh-CN" altLang="en-US" sz="1200" dirty="0">
              <a:solidFill>
                <a:schemeClr val="bg1"/>
              </a:solidFill>
              <a:latin typeface="阿里巴巴普惠体 Heavy" panose="00020600040101010101" pitchFamily="18" charset="-122"/>
              <a:ea typeface="阿里巴巴普惠体 Heavy" panose="00020600040101010101" pitchFamily="18" charset="-122"/>
            </a:endParaRPr>
          </a:p>
        </p:txBody>
      </p:sp>
      <p:grpSp>
        <p:nvGrpSpPr>
          <p:cNvPr id="49" name="组合 48">
            <a:extLst>
              <a:ext uri="{FF2B5EF4-FFF2-40B4-BE49-F238E27FC236}">
                <a16:creationId xmlns:a16="http://schemas.microsoft.com/office/drawing/2014/main" xmlns="" id="{EF2C7BA9-614E-4DAF-8CB4-5A5E775FECD7}"/>
              </a:ext>
            </a:extLst>
          </p:cNvPr>
          <p:cNvGrpSpPr/>
          <p:nvPr/>
        </p:nvGrpSpPr>
        <p:grpSpPr>
          <a:xfrm flipH="1">
            <a:off x="8894216" y="3242154"/>
            <a:ext cx="409638" cy="409638"/>
            <a:chOff x="9542082" y="4134775"/>
            <a:chExt cx="409638" cy="409638"/>
          </a:xfrm>
        </p:grpSpPr>
        <p:sp>
          <p:nvSpPr>
            <p:cNvPr id="50" name="椭圆 49">
              <a:extLst>
                <a:ext uri="{FF2B5EF4-FFF2-40B4-BE49-F238E27FC236}">
                  <a16:creationId xmlns:a16="http://schemas.microsoft.com/office/drawing/2014/main" xmlns="" id="{F97315D0-E6B0-4A29-8BBF-FE0B2B100488}"/>
                </a:ext>
              </a:extLst>
            </p:cNvPr>
            <p:cNvSpPr/>
            <p:nvPr/>
          </p:nvSpPr>
          <p:spPr>
            <a:xfrm>
              <a:off x="9542082" y="4134775"/>
              <a:ext cx="409638" cy="409638"/>
            </a:xfrm>
            <a:prstGeom prst="ellipse">
              <a:avLst/>
            </a:prstGeom>
            <a:solidFill>
              <a:srgbClr val="333333"/>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箭头: 右 50">
              <a:extLst>
                <a:ext uri="{FF2B5EF4-FFF2-40B4-BE49-F238E27FC236}">
                  <a16:creationId xmlns:a16="http://schemas.microsoft.com/office/drawing/2014/main" xmlns="" id="{E2B37A77-02DC-4CD3-80BD-2561801CAE3F}"/>
                </a:ext>
              </a:extLst>
            </p:cNvPr>
            <p:cNvSpPr/>
            <p:nvPr/>
          </p:nvSpPr>
          <p:spPr>
            <a:xfrm rot="13077991">
              <a:off x="9601499" y="4191614"/>
              <a:ext cx="276944" cy="267910"/>
            </a:xfrm>
            <a:prstGeom prst="rightArrow">
              <a:avLst>
                <a:gd name="adj1" fmla="val 45607"/>
                <a:gd name="adj2" fmla="val 57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a16="http://schemas.microsoft.com/office/drawing/2014/main" xmlns="" id="{8E888297-ACBC-4459-92A0-8249EE57F002}"/>
              </a:ext>
            </a:extLst>
          </p:cNvPr>
          <p:cNvGrpSpPr/>
          <p:nvPr/>
        </p:nvGrpSpPr>
        <p:grpSpPr>
          <a:xfrm flipH="1">
            <a:off x="4661689" y="3726532"/>
            <a:ext cx="409638" cy="409638"/>
            <a:chOff x="9542082" y="4134775"/>
            <a:chExt cx="409638" cy="409638"/>
          </a:xfrm>
        </p:grpSpPr>
        <p:sp>
          <p:nvSpPr>
            <p:cNvPr id="53" name="椭圆 52">
              <a:extLst>
                <a:ext uri="{FF2B5EF4-FFF2-40B4-BE49-F238E27FC236}">
                  <a16:creationId xmlns:a16="http://schemas.microsoft.com/office/drawing/2014/main" xmlns="" id="{A8D18303-3340-4C8D-864E-2ED8DA2DCCA0}"/>
                </a:ext>
              </a:extLst>
            </p:cNvPr>
            <p:cNvSpPr/>
            <p:nvPr/>
          </p:nvSpPr>
          <p:spPr>
            <a:xfrm>
              <a:off x="9542082" y="4134775"/>
              <a:ext cx="409638" cy="409638"/>
            </a:xfrm>
            <a:prstGeom prst="ellipse">
              <a:avLst/>
            </a:prstGeom>
            <a:solidFill>
              <a:srgbClr val="333333"/>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箭头: 右 53">
              <a:extLst>
                <a:ext uri="{FF2B5EF4-FFF2-40B4-BE49-F238E27FC236}">
                  <a16:creationId xmlns:a16="http://schemas.microsoft.com/office/drawing/2014/main" xmlns="" id="{0BE00E6A-1EE1-4A39-9B96-D605C9A679A5}"/>
                </a:ext>
              </a:extLst>
            </p:cNvPr>
            <p:cNvSpPr/>
            <p:nvPr/>
          </p:nvSpPr>
          <p:spPr>
            <a:xfrm rot="13077991">
              <a:off x="9601499" y="4191614"/>
              <a:ext cx="276944" cy="267910"/>
            </a:xfrm>
            <a:prstGeom prst="rightArrow">
              <a:avLst>
                <a:gd name="adj1" fmla="val 45607"/>
                <a:gd name="adj2" fmla="val 5795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a:extLst>
              <a:ext uri="{FF2B5EF4-FFF2-40B4-BE49-F238E27FC236}">
                <a16:creationId xmlns:a16="http://schemas.microsoft.com/office/drawing/2014/main" xmlns="" id="{54139EDD-965A-4179-AC49-1EDC1C0375BF}"/>
              </a:ext>
            </a:extLst>
          </p:cNvPr>
          <p:cNvSpPr txBox="1"/>
          <p:nvPr/>
        </p:nvSpPr>
        <p:spPr>
          <a:xfrm>
            <a:off x="5179242" y="3787136"/>
            <a:ext cx="1353062" cy="276999"/>
          </a:xfrm>
          <a:prstGeom prst="rect">
            <a:avLst/>
          </a:prstGeom>
          <a:noFill/>
        </p:spPr>
        <p:txBody>
          <a:bodyPr wrap="square">
            <a:spAutoFit/>
          </a:bodyPr>
          <a:lstStyle/>
          <a:p>
            <a:r>
              <a:rPr lang="en-US" altLang="zh-CN" sz="12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Enter your  title</a:t>
            </a:r>
            <a:endParaRPr lang="zh-CN" altLang="en-US" sz="1200" dirty="0">
              <a:solidFill>
                <a:schemeClr val="bg1"/>
              </a:solidFill>
              <a:latin typeface="阿里巴巴普惠体 Heavy" panose="00020600040101010101" pitchFamily="18" charset="-122"/>
              <a:ea typeface="阿里巴巴普惠体 Heavy" panose="00020600040101010101" pitchFamily="18" charset="-122"/>
            </a:endParaRPr>
          </a:p>
        </p:txBody>
      </p:sp>
      <p:cxnSp>
        <p:nvCxnSpPr>
          <p:cNvPr id="4" name="直接连接符 3">
            <a:extLst>
              <a:ext uri="{FF2B5EF4-FFF2-40B4-BE49-F238E27FC236}">
                <a16:creationId xmlns:a16="http://schemas.microsoft.com/office/drawing/2014/main" xmlns="" id="{B35051F4-6257-42CE-8C2C-28309A28E389}"/>
              </a:ext>
            </a:extLst>
          </p:cNvPr>
          <p:cNvCxnSpPr>
            <a:stCxn id="53" idx="4"/>
          </p:cNvCxnSpPr>
          <p:nvPr/>
        </p:nvCxnSpPr>
        <p:spPr>
          <a:xfrm>
            <a:off x="4866508" y="4136170"/>
            <a:ext cx="0" cy="1408059"/>
          </a:xfrm>
          <a:prstGeom prst="line">
            <a:avLst/>
          </a:prstGeom>
          <a:ln w="12700" cap="rnd">
            <a:solidFill>
              <a:srgbClr val="A0A0A0"/>
            </a:solidFill>
            <a:prstDash val="dash"/>
            <a:round/>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BA5DA1E3-63B8-4720-8422-B7C92E733319}"/>
              </a:ext>
            </a:extLst>
          </p:cNvPr>
          <p:cNvCxnSpPr>
            <a:cxnSpLocks/>
          </p:cNvCxnSpPr>
          <p:nvPr/>
        </p:nvCxnSpPr>
        <p:spPr>
          <a:xfrm>
            <a:off x="4866508" y="5544229"/>
            <a:ext cx="4232527" cy="0"/>
          </a:xfrm>
          <a:prstGeom prst="line">
            <a:avLst/>
          </a:prstGeom>
          <a:ln w="12700" cap="rnd">
            <a:solidFill>
              <a:srgbClr val="A0A0A0"/>
            </a:solidFill>
            <a:prstDash val="dash"/>
            <a:roun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DCB75470-3A4A-4CA1-B174-C7171B6E6B75}"/>
              </a:ext>
            </a:extLst>
          </p:cNvPr>
          <p:cNvCxnSpPr>
            <a:stCxn id="50" idx="4"/>
          </p:cNvCxnSpPr>
          <p:nvPr/>
        </p:nvCxnSpPr>
        <p:spPr>
          <a:xfrm>
            <a:off x="9099035" y="3651792"/>
            <a:ext cx="0" cy="1892437"/>
          </a:xfrm>
          <a:prstGeom prst="line">
            <a:avLst/>
          </a:prstGeom>
          <a:ln w="12700" cap="rnd">
            <a:solidFill>
              <a:srgbClr val="A0A0A0"/>
            </a:solidFill>
            <a:prstDash val="dash"/>
            <a:roun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DA40174D-55D8-4E75-B082-18BA1654FF7C}"/>
              </a:ext>
            </a:extLst>
          </p:cNvPr>
          <p:cNvCxnSpPr>
            <a:stCxn id="41" idx="4"/>
          </p:cNvCxnSpPr>
          <p:nvPr/>
        </p:nvCxnSpPr>
        <p:spPr>
          <a:xfrm flipH="1">
            <a:off x="11249949" y="4544413"/>
            <a:ext cx="3340" cy="580493"/>
          </a:xfrm>
          <a:prstGeom prst="line">
            <a:avLst/>
          </a:prstGeom>
          <a:ln w="12700" cap="rnd">
            <a:solidFill>
              <a:schemeClr val="accent1"/>
            </a:solidFill>
            <a:prstDash val="dash"/>
            <a:round/>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5B2CEE0D-4EB3-456B-A68A-EDEFA634CD3B}"/>
              </a:ext>
            </a:extLst>
          </p:cNvPr>
          <p:cNvCxnSpPr>
            <a:cxnSpLocks/>
          </p:cNvCxnSpPr>
          <p:nvPr/>
        </p:nvCxnSpPr>
        <p:spPr>
          <a:xfrm flipH="1">
            <a:off x="5499570" y="5138596"/>
            <a:ext cx="5750379" cy="0"/>
          </a:xfrm>
          <a:prstGeom prst="line">
            <a:avLst/>
          </a:prstGeom>
          <a:ln w="12700" cap="rnd">
            <a:solidFill>
              <a:schemeClr val="accent1"/>
            </a:solidFill>
            <a:prstDash val="dash"/>
            <a:round/>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98F568C1-F9E9-4EEC-AF6A-FE8C7C605501}"/>
              </a:ext>
            </a:extLst>
          </p:cNvPr>
          <p:cNvCxnSpPr>
            <a:stCxn id="45" idx="4"/>
          </p:cNvCxnSpPr>
          <p:nvPr/>
        </p:nvCxnSpPr>
        <p:spPr>
          <a:xfrm>
            <a:off x="5499570" y="4818988"/>
            <a:ext cx="0" cy="319608"/>
          </a:xfrm>
          <a:prstGeom prst="line">
            <a:avLst/>
          </a:prstGeom>
          <a:ln w="12700" cap="rnd">
            <a:solidFill>
              <a:schemeClr val="accent1"/>
            </a:solidFill>
            <a:prstDash val="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0024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椭圆 39">
            <a:extLst>
              <a:ext uri="{FF2B5EF4-FFF2-40B4-BE49-F238E27FC236}">
                <a16:creationId xmlns:a16="http://schemas.microsoft.com/office/drawing/2014/main" xmlns="" id="{54D2696A-DADB-4A39-A862-28445522C2DB}"/>
              </a:ext>
            </a:extLst>
          </p:cNvPr>
          <p:cNvSpPr/>
          <p:nvPr>
            <p:custDataLst>
              <p:tags r:id="rId1"/>
            </p:custDataLst>
          </p:nvPr>
        </p:nvSpPr>
        <p:spPr>
          <a:xfrm>
            <a:off x="3956355" y="1233572"/>
            <a:ext cx="2099752" cy="2099752"/>
          </a:xfrm>
          <a:prstGeom prst="ellipse">
            <a:avLst/>
          </a:prstGeom>
          <a:ln>
            <a:noFill/>
          </a:ln>
          <a:effectLst>
            <a:softEdge rad="889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PA-文本框 40">
            <a:extLst>
              <a:ext uri="{FF2B5EF4-FFF2-40B4-BE49-F238E27FC236}">
                <a16:creationId xmlns:a16="http://schemas.microsoft.com/office/drawing/2014/main" xmlns="" id="{C49858DF-0EF6-4957-878A-4B5B402E479E}"/>
              </a:ext>
            </a:extLst>
          </p:cNvPr>
          <p:cNvSpPr txBox="1"/>
          <p:nvPr>
            <p:custDataLst>
              <p:tags r:id="rId2"/>
            </p:custDataLst>
          </p:nvPr>
        </p:nvSpPr>
        <p:spPr>
          <a:xfrm>
            <a:off x="5970443" y="2414107"/>
            <a:ext cx="3254836" cy="830997"/>
          </a:xfrm>
          <a:prstGeom prst="rect">
            <a:avLst/>
          </a:prstGeom>
          <a:noFill/>
          <a:effectLst>
            <a:outerShdw blurRad="50800" dist="38100" dir="5400000" algn="t" rotWithShape="0">
              <a:prstClr val="black">
                <a:alpha val="40000"/>
              </a:prstClr>
            </a:outerShdw>
          </a:effectLst>
        </p:spPr>
        <p:txBody>
          <a:bodyPr wrap="square">
            <a:spAutoFit/>
          </a:bodyPr>
          <a:lstStyle/>
          <a:p>
            <a:r>
              <a:rPr lang="en-US" altLang="zh-CN" sz="4800" spc="-150" dirty="0">
                <a:ln>
                  <a:solidFill>
                    <a:schemeClr val="bg1"/>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THANKS</a:t>
            </a:r>
            <a:endParaRPr lang="zh-CN" altLang="en-US" sz="4800" spc="-150" dirty="0">
              <a:ln>
                <a:solidFill>
                  <a:schemeClr val="bg1"/>
                </a:solidFill>
              </a:ln>
              <a:no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pic>
        <p:nvPicPr>
          <p:cNvPr id="5" name="PA-图片 4">
            <a:extLst>
              <a:ext uri="{FF2B5EF4-FFF2-40B4-BE49-F238E27FC236}">
                <a16:creationId xmlns:a16="http://schemas.microsoft.com/office/drawing/2014/main" xmlns="" id="{D7056357-8244-4606-9397-5EAE0A66F91A}"/>
              </a:ext>
            </a:extLst>
          </p:cNvPr>
          <p:cNvPicPr>
            <a:picLocks noChangeAspect="1"/>
          </p:cNvPicPr>
          <p:nvPr>
            <p:custDataLst>
              <p:tags r:id="rId3"/>
            </p:custDataLst>
          </p:nvPr>
        </p:nvPicPr>
        <p:blipFill>
          <a:blip r:embed="rId19"/>
          <a:stretch>
            <a:fillRect/>
          </a:stretch>
        </p:blipFill>
        <p:spPr>
          <a:xfrm>
            <a:off x="538480" y="410989"/>
            <a:ext cx="1381760" cy="620500"/>
          </a:xfrm>
          <a:prstGeom prst="rect">
            <a:avLst/>
          </a:prstGeom>
        </p:spPr>
      </p:pic>
      <p:sp>
        <p:nvSpPr>
          <p:cNvPr id="7" name="PA-文本框 6">
            <a:extLst>
              <a:ext uri="{FF2B5EF4-FFF2-40B4-BE49-F238E27FC236}">
                <a16:creationId xmlns:a16="http://schemas.microsoft.com/office/drawing/2014/main" xmlns="" id="{6AF6867F-5877-4462-9D74-9842A30625C1}"/>
              </a:ext>
            </a:extLst>
          </p:cNvPr>
          <p:cNvSpPr txBox="1"/>
          <p:nvPr>
            <p:custDataLst>
              <p:tags r:id="rId4"/>
            </p:custDataLst>
          </p:nvPr>
        </p:nvSpPr>
        <p:spPr>
          <a:xfrm>
            <a:off x="5923280" y="3242529"/>
            <a:ext cx="1699927" cy="461665"/>
          </a:xfrm>
          <a:prstGeom prst="rect">
            <a:avLst/>
          </a:prstGeom>
          <a:noFill/>
        </p:spPr>
        <p:txBody>
          <a:bodyPr wrap="square">
            <a:spAutoFit/>
          </a:bodyPr>
          <a:lstStyle/>
          <a:p>
            <a:r>
              <a:rPr lang="zh-CN" altLang="en-US" sz="2400" dirty="0">
                <a:solidFill>
                  <a:srgbClr val="F6F6F6"/>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产品发布会</a:t>
            </a:r>
          </a:p>
        </p:txBody>
      </p:sp>
      <p:sp>
        <p:nvSpPr>
          <p:cNvPr id="8" name="PA-文本框 7">
            <a:extLst>
              <a:ext uri="{FF2B5EF4-FFF2-40B4-BE49-F238E27FC236}">
                <a16:creationId xmlns:a16="http://schemas.microsoft.com/office/drawing/2014/main" xmlns="" id="{9215285C-0C46-4FEC-AA34-3BB342A8D535}"/>
              </a:ext>
            </a:extLst>
          </p:cNvPr>
          <p:cNvSpPr txBox="1"/>
          <p:nvPr>
            <p:custDataLst>
              <p:tags r:id="rId5"/>
            </p:custDataLst>
          </p:nvPr>
        </p:nvSpPr>
        <p:spPr>
          <a:xfrm>
            <a:off x="5923280" y="2356232"/>
            <a:ext cx="3462760" cy="830997"/>
          </a:xfrm>
          <a:prstGeom prst="rect">
            <a:avLst/>
          </a:prstGeom>
          <a:noFill/>
          <a:effectLst>
            <a:outerShdw blurRad="50800" dist="38100" dir="5400000" algn="t" rotWithShape="0">
              <a:prstClr val="black">
                <a:alpha val="40000"/>
              </a:prstClr>
            </a:outerShdw>
          </a:effectLst>
        </p:spPr>
        <p:txBody>
          <a:bodyPr wrap="square">
            <a:spAutoFit/>
          </a:bodyPr>
          <a:lstStyle/>
          <a:p>
            <a:r>
              <a:rPr lang="en-US" altLang="zh-CN" sz="4800" spc="-150" dirty="0">
                <a:solidFill>
                  <a:srgbClr val="F6F6F6"/>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THANKS</a:t>
            </a:r>
            <a:endParaRPr lang="zh-CN" altLang="en-US" sz="4800" spc="-150" dirty="0">
              <a:solidFill>
                <a:srgbClr val="F6F6F6"/>
              </a:solidFill>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cxnSp>
        <p:nvCxnSpPr>
          <p:cNvPr id="3" name="PA-直接连接符 2">
            <a:extLst>
              <a:ext uri="{FF2B5EF4-FFF2-40B4-BE49-F238E27FC236}">
                <a16:creationId xmlns:a16="http://schemas.microsoft.com/office/drawing/2014/main" xmlns="" id="{AA7F4145-41FF-4613-A1F2-C635F0A304B1}"/>
              </a:ext>
            </a:extLst>
          </p:cNvPr>
          <p:cNvCxnSpPr>
            <a:cxnSpLocks/>
          </p:cNvCxnSpPr>
          <p:nvPr>
            <p:custDataLst>
              <p:tags r:id="rId6"/>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11" name="PA-文本框 10">
            <a:extLst>
              <a:ext uri="{FF2B5EF4-FFF2-40B4-BE49-F238E27FC236}">
                <a16:creationId xmlns:a16="http://schemas.microsoft.com/office/drawing/2014/main" xmlns="" id="{F11A2C66-6613-4045-85A7-65A86B718B2A}"/>
              </a:ext>
            </a:extLst>
          </p:cNvPr>
          <p:cNvSpPr txBox="1"/>
          <p:nvPr>
            <p:custDataLst>
              <p:tags r:id="rId7"/>
            </p:custDataLst>
          </p:nvPr>
        </p:nvSpPr>
        <p:spPr>
          <a:xfrm>
            <a:off x="5923280" y="3796808"/>
            <a:ext cx="5273037" cy="957250"/>
          </a:xfrm>
          <a:prstGeom prst="rect">
            <a:avLst/>
          </a:prstGeom>
          <a:noFill/>
        </p:spPr>
        <p:txBody>
          <a:bodyPr wrap="square" rtlCol="0">
            <a:spAutoFit/>
          </a:bodyPr>
          <a:lstStyle/>
          <a:p>
            <a:pPr>
              <a:lnSpc>
                <a:spcPct val="130000"/>
              </a:lnSpc>
            </a:pP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Microsoft Office</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是一套由</a:t>
            </a:r>
            <a:r>
              <a:rPr lang="zh-CN" altLang="en-US"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微软</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公司开发的办公软件，它</a:t>
            </a:r>
            <a:r>
              <a:rPr lang="zh-CN" altLang="en-US" sz="1100" dirty="0">
                <a:solidFill>
                  <a:schemeClr val="bg1"/>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为</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en-US" altLang="zh-CN"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Microsoft</a:t>
            </a: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en-US" altLang="zh-CN"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Windows</a:t>
            </a: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 </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和 </a:t>
            </a:r>
            <a:r>
              <a:rPr lang="en-US" altLang="zh-CN"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Mac OS X</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而开发。与</a:t>
            </a:r>
            <a:r>
              <a:rPr lang="zh-CN" altLang="en-US"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办公</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室</a:t>
            </a:r>
            <a:r>
              <a:rPr lang="zh-CN" altLang="en-US"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应用程序</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一样，它包括联合的</a:t>
            </a:r>
            <a:r>
              <a:rPr lang="zh-CN" altLang="en-US"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服务器</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和基于</a:t>
            </a:r>
            <a:r>
              <a:rPr lang="zh-CN" altLang="en-US" sz="1100" b="0" i="0" u="none" strike="noStrike"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互联网</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的服务。最近版本的 </a:t>
            </a: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被称为 “</a:t>
            </a: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System” </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而不叫 “</a:t>
            </a:r>
            <a:r>
              <a:rPr lang="en-US" altLang="zh-CN"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Office Suite”</a:t>
            </a:r>
            <a:r>
              <a:rPr lang="zh-CN" altLang="en-US" sz="1100" b="0" i="0" dirty="0">
                <a:solidFill>
                  <a:schemeClr val="bg1"/>
                </a:solidFill>
                <a:effectLst/>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，反映出它们也包括服务器的事实。</a:t>
            </a:r>
            <a:endParaRPr lang="zh-CN" altLang="en-US" sz="1100" dirty="0">
              <a:solidFill>
                <a:schemeClr val="bg1"/>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grpSp>
        <p:nvGrpSpPr>
          <p:cNvPr id="2" name="组合 1">
            <a:extLst>
              <a:ext uri="{FF2B5EF4-FFF2-40B4-BE49-F238E27FC236}">
                <a16:creationId xmlns:a16="http://schemas.microsoft.com/office/drawing/2014/main" xmlns="" id="{2C57C2AF-EBEA-4296-8BDF-1D5A32A07338}"/>
              </a:ext>
            </a:extLst>
          </p:cNvPr>
          <p:cNvGrpSpPr/>
          <p:nvPr/>
        </p:nvGrpSpPr>
        <p:grpSpPr>
          <a:xfrm>
            <a:off x="1377306" y="990108"/>
            <a:ext cx="4379520" cy="4877784"/>
            <a:chOff x="6405921" y="990108"/>
            <a:chExt cx="4379520" cy="4877784"/>
          </a:xfrm>
        </p:grpSpPr>
        <p:sp>
          <p:nvSpPr>
            <p:cNvPr id="4" name="PA-椭圆 3">
              <a:extLst>
                <a:ext uri="{FF2B5EF4-FFF2-40B4-BE49-F238E27FC236}">
                  <a16:creationId xmlns:a16="http://schemas.microsoft.com/office/drawing/2014/main" xmlns="" id="{0BC5341B-39FC-4CC9-8335-B7C9AF2F501D}"/>
                </a:ext>
              </a:extLst>
            </p:cNvPr>
            <p:cNvSpPr/>
            <p:nvPr>
              <p:custDataLst>
                <p:tags r:id="rId11"/>
              </p:custDataLst>
            </p:nvPr>
          </p:nvSpPr>
          <p:spPr>
            <a:xfrm>
              <a:off x="6405921" y="1239240"/>
              <a:ext cx="4379520" cy="43795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PA-组合 27">
              <a:extLst>
                <a:ext uri="{FF2B5EF4-FFF2-40B4-BE49-F238E27FC236}">
                  <a16:creationId xmlns:a16="http://schemas.microsoft.com/office/drawing/2014/main" xmlns="" id="{7F124109-55BF-4268-B0B3-5FDA7DC0152B}"/>
                </a:ext>
              </a:extLst>
            </p:cNvPr>
            <p:cNvGrpSpPr/>
            <p:nvPr>
              <p:custDataLst>
                <p:tags r:id="rId12"/>
              </p:custDataLst>
            </p:nvPr>
          </p:nvGrpSpPr>
          <p:grpSpPr>
            <a:xfrm>
              <a:off x="6952604" y="1770259"/>
              <a:ext cx="1826052" cy="3746286"/>
              <a:chOff x="10029201" y="1188720"/>
              <a:chExt cx="2392972" cy="4909364"/>
            </a:xfrm>
            <a:effectLst>
              <a:outerShdw blurRad="50800" dist="38100" algn="l" rotWithShape="0">
                <a:prstClr val="black">
                  <a:alpha val="40000"/>
                </a:prstClr>
              </a:outerShdw>
            </a:effectLst>
            <a:scene3d>
              <a:camera prst="perspectiveRight"/>
              <a:lightRig rig="threePt" dir="t"/>
            </a:scene3d>
          </p:grpSpPr>
          <p:pic>
            <p:nvPicPr>
              <p:cNvPr id="29" name="PA-图片 28">
                <a:extLst>
                  <a:ext uri="{FF2B5EF4-FFF2-40B4-BE49-F238E27FC236}">
                    <a16:creationId xmlns:a16="http://schemas.microsoft.com/office/drawing/2014/main" xmlns="" id="{7D9ACBF5-251B-47E1-AAE6-5A78D052AE43}"/>
                  </a:ext>
                </a:extLst>
              </p:cNvPr>
              <p:cNvPicPr>
                <a:picLocks noChangeAspect="1"/>
              </p:cNvPicPr>
              <p:nvPr>
                <p:custDataLst>
                  <p:tags r:id="rId16"/>
                </p:custDataLst>
              </p:nvPr>
            </p:nvPicPr>
            <p:blipFill>
              <a:blip r:embed="rId20">
                <a:extLst>
                  <a:ext uri="{28A0092B-C50C-407E-A947-70E740481C1C}">
                    <a14:useLocalDpi xmlns:a14="http://schemas.microsoft.com/office/drawing/2010/main" val="0"/>
                  </a:ext>
                </a:extLst>
              </a:blip>
              <a:stretch>
                <a:fillRect/>
              </a:stretch>
            </p:blipFill>
            <p:spPr>
              <a:xfrm>
                <a:off x="10029201" y="1188720"/>
                <a:ext cx="2392972" cy="4909364"/>
              </a:xfrm>
              <a:prstGeom prst="rect">
                <a:avLst/>
              </a:prstGeom>
            </p:spPr>
          </p:pic>
          <p:sp>
            <p:nvSpPr>
              <p:cNvPr id="30" name="PA-圆角矩形 29">
                <a:extLst>
                  <a:ext uri="{FF2B5EF4-FFF2-40B4-BE49-F238E27FC236}">
                    <a16:creationId xmlns:a16="http://schemas.microsoft.com/office/drawing/2014/main" xmlns="" id="{D396743F-5E14-42FE-AC57-15B091A82D9C}"/>
                  </a:ext>
                </a:extLst>
              </p:cNvPr>
              <p:cNvSpPr/>
              <p:nvPr>
                <p:custDataLst>
                  <p:tags r:id="rId17"/>
                </p:custDataLst>
              </p:nvPr>
            </p:nvSpPr>
            <p:spPr>
              <a:xfrm>
                <a:off x="10117278" y="1274064"/>
                <a:ext cx="2218243" cy="4700017"/>
              </a:xfrm>
              <a:prstGeom prst="roundRect">
                <a:avLst>
                  <a:gd name="adj" fmla="val 7982"/>
                </a:avLst>
              </a:prstGeom>
              <a:blipFill dpi="0" rotWithShape="1">
                <a:blip r:embed="rId2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PA-组合 24">
              <a:extLst>
                <a:ext uri="{FF2B5EF4-FFF2-40B4-BE49-F238E27FC236}">
                  <a16:creationId xmlns:a16="http://schemas.microsoft.com/office/drawing/2014/main" xmlns="" id="{6A7059AF-A4C6-498D-9324-10A30E74538D}"/>
                </a:ext>
              </a:extLst>
            </p:cNvPr>
            <p:cNvGrpSpPr/>
            <p:nvPr>
              <p:custDataLst>
                <p:tags r:id="rId13"/>
              </p:custDataLst>
            </p:nvPr>
          </p:nvGrpSpPr>
          <p:grpSpPr>
            <a:xfrm>
              <a:off x="8032583" y="990108"/>
              <a:ext cx="2377578" cy="4877784"/>
              <a:chOff x="7548152" y="1188720"/>
              <a:chExt cx="2392972" cy="4909364"/>
            </a:xfrm>
            <a:effectLst>
              <a:outerShdw blurRad="558800" dist="584200" dir="10800000" sx="87000" sy="87000" algn="r" rotWithShape="0">
                <a:prstClr val="black">
                  <a:alpha val="32000"/>
                </a:prstClr>
              </a:outerShdw>
            </a:effectLst>
            <a:scene3d>
              <a:camera prst="perspectiveLeft"/>
              <a:lightRig rig="threePt" dir="t"/>
            </a:scene3d>
          </p:grpSpPr>
          <p:pic>
            <p:nvPicPr>
              <p:cNvPr id="26" name="PA-图片 25">
                <a:extLst>
                  <a:ext uri="{FF2B5EF4-FFF2-40B4-BE49-F238E27FC236}">
                    <a16:creationId xmlns:a16="http://schemas.microsoft.com/office/drawing/2014/main" xmlns="" id="{C35C1F00-222D-46B6-8967-8A1E97E69618}"/>
                  </a:ext>
                </a:extLst>
              </p:cNvPr>
              <p:cNvPicPr>
                <a:picLocks noChangeAspect="1"/>
              </p:cNvPicPr>
              <p:nvPr>
                <p:custDataLst>
                  <p:tags r:id="rId14"/>
                </p:custDataLst>
              </p:nvPr>
            </p:nvPicPr>
            <p:blipFill>
              <a:blip r:embed="rId20">
                <a:extLst>
                  <a:ext uri="{28A0092B-C50C-407E-A947-70E740481C1C}">
                    <a14:useLocalDpi xmlns:a14="http://schemas.microsoft.com/office/drawing/2010/main" val="0"/>
                  </a:ext>
                </a:extLst>
              </a:blip>
              <a:stretch>
                <a:fillRect/>
              </a:stretch>
            </p:blipFill>
            <p:spPr>
              <a:xfrm>
                <a:off x="7548152" y="1188720"/>
                <a:ext cx="2392972" cy="4909364"/>
              </a:xfrm>
              <a:prstGeom prst="rect">
                <a:avLst/>
              </a:prstGeom>
            </p:spPr>
          </p:pic>
          <p:sp>
            <p:nvSpPr>
              <p:cNvPr id="27" name="PA-圆角矩形 26">
                <a:extLst>
                  <a:ext uri="{FF2B5EF4-FFF2-40B4-BE49-F238E27FC236}">
                    <a16:creationId xmlns:a16="http://schemas.microsoft.com/office/drawing/2014/main" xmlns="" id="{8E5DBE96-7BAE-4BD8-8E9F-5CBAFEBF8432}"/>
                  </a:ext>
                </a:extLst>
              </p:cNvPr>
              <p:cNvSpPr/>
              <p:nvPr>
                <p:custDataLst>
                  <p:tags r:id="rId15"/>
                </p:custDataLst>
              </p:nvPr>
            </p:nvSpPr>
            <p:spPr>
              <a:xfrm>
                <a:off x="7636229" y="1274064"/>
                <a:ext cx="2218243" cy="4700017"/>
              </a:xfrm>
              <a:prstGeom prst="roundRect">
                <a:avLst>
                  <a:gd name="adj" fmla="val 7982"/>
                </a:avLst>
              </a:prstGeom>
              <a:blipFill dpi="0" rotWithShape="1">
                <a:blip r:embed="rId2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cxnSp>
        <p:nvCxnSpPr>
          <p:cNvPr id="31" name="PA-直接连接符 30">
            <a:extLst>
              <a:ext uri="{FF2B5EF4-FFF2-40B4-BE49-F238E27FC236}">
                <a16:creationId xmlns:a16="http://schemas.microsoft.com/office/drawing/2014/main" xmlns="" id="{CCCD882A-869F-4A6A-BC11-DC5EC983E61C}"/>
              </a:ext>
            </a:extLst>
          </p:cNvPr>
          <p:cNvCxnSpPr>
            <a:cxnSpLocks/>
          </p:cNvCxnSpPr>
          <p:nvPr>
            <p:custDataLst>
              <p:tags r:id="rId8"/>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pic>
        <p:nvPicPr>
          <p:cNvPr id="33" name="PA-图片 32">
            <a:extLst>
              <a:ext uri="{FF2B5EF4-FFF2-40B4-BE49-F238E27FC236}">
                <a16:creationId xmlns:a16="http://schemas.microsoft.com/office/drawing/2014/main" xmlns="" id="{A8621766-349D-478C-A7A6-72C8FA4BCABC}"/>
              </a:ext>
            </a:extLst>
          </p:cNvPr>
          <p:cNvPicPr>
            <a:picLocks noChangeAspect="1"/>
          </p:cNvPicPr>
          <p:nvPr>
            <p:custDataLst>
              <p:tags r:id="rId9"/>
            </p:custDataLst>
          </p:nvPr>
        </p:nvPicPr>
        <p:blipFill rotWithShape="1">
          <a:blip r:embed="rId19"/>
          <a:srcRect l="11305" t="27258" r="66177" b="25462"/>
          <a:stretch/>
        </p:blipFill>
        <p:spPr>
          <a:xfrm>
            <a:off x="7571560" y="3330362"/>
            <a:ext cx="311147" cy="293370"/>
          </a:xfrm>
          <a:prstGeom prst="rect">
            <a:avLst/>
          </a:prstGeom>
        </p:spPr>
      </p:pic>
      <p:sp>
        <p:nvSpPr>
          <p:cNvPr id="34" name="PA-文本框 33">
            <a:extLst>
              <a:ext uri="{FF2B5EF4-FFF2-40B4-BE49-F238E27FC236}">
                <a16:creationId xmlns:a16="http://schemas.microsoft.com/office/drawing/2014/main" xmlns="" id="{F8C7C735-7AF3-48EC-B46A-FC45A42848CE}"/>
              </a:ext>
            </a:extLst>
          </p:cNvPr>
          <p:cNvSpPr txBox="1"/>
          <p:nvPr>
            <p:custDataLst>
              <p:tags r:id="rId10"/>
            </p:custDataLst>
          </p:nvPr>
        </p:nvSpPr>
        <p:spPr>
          <a:xfrm>
            <a:off x="11287037" y="4596685"/>
            <a:ext cx="346249" cy="1022075"/>
          </a:xfrm>
          <a:prstGeom prst="rect">
            <a:avLst/>
          </a:prstGeom>
          <a:noFill/>
        </p:spPr>
        <p:txBody>
          <a:bodyPr vert="eaVert" wrap="none" rtlCol="0">
            <a:spAutoFit/>
          </a:bodyPr>
          <a:lstStyle/>
          <a:p>
            <a:pPr algn="ctr"/>
            <a:r>
              <a:rPr lang="en-US" altLang="zh-CN" sz="1050" spc="600" dirty="0">
                <a:solidFill>
                  <a:srgbClr val="A0A0A0"/>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rPr>
              <a:t>2 0 2 1</a:t>
            </a:r>
            <a:endParaRPr lang="zh-CN" altLang="en-US" sz="1050" spc="600" dirty="0">
              <a:solidFill>
                <a:srgbClr val="A0A0A0"/>
              </a:solidFill>
              <a:latin typeface="阿里巴巴普惠体 Light" panose="00020600040101010101" pitchFamily="18" charset="-122"/>
              <a:ea typeface="阿里巴巴普惠体 Light" panose="00020600040101010101" pitchFamily="18" charset="-122"/>
              <a:cs typeface="阿里巴巴普惠体 Light" panose="00020600040101010101" pitchFamily="18" charset="-122"/>
            </a:endParaRPr>
          </a:p>
        </p:txBody>
      </p:sp>
      <p:sp>
        <p:nvSpPr>
          <p:cNvPr id="42" name="椭圆 41">
            <a:extLst>
              <a:ext uri="{FF2B5EF4-FFF2-40B4-BE49-F238E27FC236}">
                <a16:creationId xmlns:a16="http://schemas.microsoft.com/office/drawing/2014/main" xmlns="" id="{772EAB26-BA6F-4179-9DB6-D9906E3957C1}"/>
              </a:ext>
            </a:extLst>
          </p:cNvPr>
          <p:cNvSpPr/>
          <p:nvPr/>
        </p:nvSpPr>
        <p:spPr>
          <a:xfrm>
            <a:off x="11373552" y="6071302"/>
            <a:ext cx="166938" cy="166938"/>
          </a:xfrm>
          <a:prstGeom prst="ellipse">
            <a:avLst/>
          </a:prstGeom>
          <a:solidFill>
            <a:schemeClr val="bg1"/>
          </a:solidFill>
          <a:ln w="15875">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33877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本&#10;&#10;描述已自动生成">
            <a:extLst>
              <a:ext uri="{FF2B5EF4-FFF2-40B4-BE49-F238E27FC236}">
                <a16:creationId xmlns:a16="http://schemas.microsoft.com/office/drawing/2014/main" xmlns="" id="{F656C334-C477-4D60-8AA2-8BD09D7AC9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6" y="5787"/>
            <a:ext cx="12176567" cy="6846425"/>
          </a:xfrm>
          <a:prstGeom prst="rect">
            <a:avLst/>
          </a:prstGeom>
        </p:spPr>
      </p:pic>
    </p:spTree>
    <p:extLst>
      <p:ext uri="{BB962C8B-B14F-4D97-AF65-F5344CB8AC3E}">
        <p14:creationId xmlns:p14="http://schemas.microsoft.com/office/powerpoint/2010/main" val="3416034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a:extLst>
              <a:ext uri="{FF2B5EF4-FFF2-40B4-BE49-F238E27FC236}">
                <a16:creationId xmlns:a16="http://schemas.microsoft.com/office/drawing/2014/main" xmlns="" id="{A95E5587-F38E-4337-BE04-9E5047573A27}"/>
              </a:ext>
            </a:extLst>
          </p:cNvPr>
          <p:cNvSpPr txBox="1"/>
          <p:nvPr/>
        </p:nvSpPr>
        <p:spPr>
          <a:xfrm>
            <a:off x="4743814" y="4551646"/>
            <a:ext cx="2826415" cy="646331"/>
          </a:xfrm>
          <a:prstGeom prst="rect">
            <a:avLst/>
          </a:prstGeom>
          <a:noFill/>
        </p:spPr>
        <p:txBody>
          <a:bodyPr wrap="none" rtlCol="0">
            <a:spAutoFit/>
          </a:bodyPr>
          <a:lstStyle/>
          <a:p>
            <a:pPr algn="ctr"/>
            <a:r>
              <a:rPr lang="en-US" altLang="zh-CN" sz="3600" spc="600" dirty="0">
                <a:ln>
                  <a:solidFill>
                    <a:schemeClr val="bg1"/>
                  </a:solidFill>
                </a:ln>
                <a:noFill/>
                <a:latin typeface="阿里巴巴普惠体 Heavy" panose="00020600040101010101" pitchFamily="18" charset="-122"/>
                <a:ea typeface="阿里巴巴普惠体 Heavy" panose="00020600040101010101" pitchFamily="18" charset="-122"/>
              </a:rPr>
              <a:t> PART 01</a:t>
            </a:r>
            <a:endParaRPr lang="zh-CN" altLang="en-US" sz="3600" spc="600" dirty="0">
              <a:ln>
                <a:solidFill>
                  <a:schemeClr val="bg1"/>
                </a:solidFill>
              </a:ln>
              <a:noFill/>
              <a:latin typeface="阿里巴巴普惠体 Heavy" panose="00020600040101010101" pitchFamily="18" charset="-122"/>
              <a:ea typeface="阿里巴巴普惠体 Heavy" panose="00020600040101010101" pitchFamily="18" charset="-122"/>
            </a:endParaRPr>
          </a:p>
        </p:txBody>
      </p:sp>
      <p:sp>
        <p:nvSpPr>
          <p:cNvPr id="43" name="PA-椭圆 3">
            <a:extLst>
              <a:ext uri="{FF2B5EF4-FFF2-40B4-BE49-F238E27FC236}">
                <a16:creationId xmlns:a16="http://schemas.microsoft.com/office/drawing/2014/main" xmlns="" id="{A5C9F5D6-FEE0-457E-854D-E1702CA600A7}"/>
              </a:ext>
            </a:extLst>
          </p:cNvPr>
          <p:cNvSpPr/>
          <p:nvPr>
            <p:custDataLst>
              <p:tags r:id="rId1"/>
            </p:custDataLst>
          </p:nvPr>
        </p:nvSpPr>
        <p:spPr>
          <a:xfrm>
            <a:off x="4621191" y="1221823"/>
            <a:ext cx="3088640" cy="30886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F7899355-6A2C-4702-A4CA-25113A6FB031}"/>
              </a:ext>
            </a:extLst>
          </p:cNvPr>
          <p:cNvGrpSpPr/>
          <p:nvPr/>
        </p:nvGrpSpPr>
        <p:grpSpPr>
          <a:xfrm>
            <a:off x="-352856" y="594599"/>
            <a:ext cx="13261136" cy="5668802"/>
            <a:chOff x="-1069136" y="-1488803"/>
            <a:chExt cx="7831089" cy="5668802"/>
          </a:xfrm>
        </p:grpSpPr>
        <p:sp>
          <p:nvSpPr>
            <p:cNvPr id="24" name="任意多边形: 形状 23">
              <a:extLst>
                <a:ext uri="{FF2B5EF4-FFF2-40B4-BE49-F238E27FC236}">
                  <a16:creationId xmlns:a16="http://schemas.microsoft.com/office/drawing/2014/main" xmlns="" id="{2492B90B-39C5-4482-8534-8995393BF08B}"/>
                </a:ext>
              </a:extLst>
            </p:cNvPr>
            <p:cNvSpPr/>
            <p:nvPr/>
          </p:nvSpPr>
          <p:spPr>
            <a:xfrm>
              <a:off x="-1069136" y="-24116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B4F07076-81BE-4138-AAEA-8D30CECFABA0}"/>
                </a:ext>
              </a:extLst>
            </p:cNvPr>
            <p:cNvSpPr/>
            <p:nvPr/>
          </p:nvSpPr>
          <p:spPr>
            <a:xfrm>
              <a:off x="-1064939" y="-3443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6AA11A24-D06D-4848-A4EE-D33E2ED842BC}"/>
                </a:ext>
              </a:extLst>
            </p:cNvPr>
            <p:cNvSpPr/>
            <p:nvPr/>
          </p:nvSpPr>
          <p:spPr>
            <a:xfrm>
              <a:off x="-1052375" y="-44682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F0B7691C-2721-419C-83EC-3402A672A20C}"/>
                </a:ext>
              </a:extLst>
            </p:cNvPr>
            <p:cNvSpPr/>
            <p:nvPr/>
          </p:nvSpPr>
          <p:spPr>
            <a:xfrm>
              <a:off x="-1031527" y="-54795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36EA8FBF-E5EB-462C-86EB-DCE59E95210D}"/>
                </a:ext>
              </a:extLst>
            </p:cNvPr>
            <p:cNvSpPr/>
            <p:nvPr/>
          </p:nvSpPr>
          <p:spPr>
            <a:xfrm>
              <a:off x="-1002532" y="-647056"/>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AC2D7A1A-74E8-4BB0-98D3-F48340A148CB}"/>
                </a:ext>
              </a:extLst>
            </p:cNvPr>
            <p:cNvSpPr/>
            <p:nvPr/>
          </p:nvSpPr>
          <p:spPr>
            <a:xfrm>
              <a:off x="-965584" y="-7434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AE777703-D657-4FA6-8956-BE901E2C1439}"/>
                </a:ext>
              </a:extLst>
            </p:cNvPr>
            <p:cNvSpPr/>
            <p:nvPr/>
          </p:nvSpPr>
          <p:spPr>
            <a:xfrm>
              <a:off x="-920925" y="-8365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xmlns="" id="{3E3B830D-9E64-42D4-8561-4A9C17899483}"/>
                </a:ext>
              </a:extLst>
            </p:cNvPr>
            <p:cNvSpPr/>
            <p:nvPr/>
          </p:nvSpPr>
          <p:spPr>
            <a:xfrm>
              <a:off x="-868851" y="-92574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xmlns="" id="{9A569198-172A-48AF-A0EF-D36E53C54EED}"/>
                </a:ext>
              </a:extLst>
            </p:cNvPr>
            <p:cNvSpPr/>
            <p:nvPr/>
          </p:nvSpPr>
          <p:spPr>
            <a:xfrm>
              <a:off x="-809706" y="-101038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xmlns="" id="{2AFFC9DA-5650-44D9-A25C-B5DAC626A0A5}"/>
                </a:ext>
              </a:extLst>
            </p:cNvPr>
            <p:cNvSpPr/>
            <p:nvPr/>
          </p:nvSpPr>
          <p:spPr>
            <a:xfrm>
              <a:off x="-743881" y="-1089938"/>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xmlns="" id="{A1688138-DACD-4932-B0F3-842AB59CC3EC}"/>
                </a:ext>
              </a:extLst>
            </p:cNvPr>
            <p:cNvSpPr/>
            <p:nvPr/>
          </p:nvSpPr>
          <p:spPr>
            <a:xfrm>
              <a:off x="-671811" y="-1163884"/>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xmlns="" id="{48609D67-FDB7-415D-8791-CF2C2ACAD47C}"/>
                </a:ext>
              </a:extLst>
            </p:cNvPr>
            <p:cNvSpPr/>
            <p:nvPr/>
          </p:nvSpPr>
          <p:spPr>
            <a:xfrm>
              <a:off x="-593973" y="-12317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xmlns="" id="{7FF2F3D1-3F70-4846-96AE-C5DAC84716AB}"/>
                </a:ext>
              </a:extLst>
            </p:cNvPr>
            <p:cNvSpPr/>
            <p:nvPr/>
          </p:nvSpPr>
          <p:spPr>
            <a:xfrm>
              <a:off x="-510881" y="-12930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7D88370C-8571-4450-B2DA-7EA5B9A1329E}"/>
                </a:ext>
              </a:extLst>
            </p:cNvPr>
            <p:cNvSpPr/>
            <p:nvPr/>
          </p:nvSpPr>
          <p:spPr>
            <a:xfrm>
              <a:off x="-423083" y="-134738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01681D26-D352-44A5-9FCB-14415F40CF48}"/>
                </a:ext>
              </a:extLst>
            </p:cNvPr>
            <p:cNvSpPr/>
            <p:nvPr/>
          </p:nvSpPr>
          <p:spPr>
            <a:xfrm>
              <a:off x="-331161" y="-139441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形状 38">
              <a:extLst>
                <a:ext uri="{FF2B5EF4-FFF2-40B4-BE49-F238E27FC236}">
                  <a16:creationId xmlns:a16="http://schemas.microsoft.com/office/drawing/2014/main" xmlns="" id="{A4E81F29-56C4-4FBF-8E21-B43AA6A0B9C2}"/>
                </a:ext>
              </a:extLst>
            </p:cNvPr>
            <p:cNvSpPr/>
            <p:nvPr/>
          </p:nvSpPr>
          <p:spPr>
            <a:xfrm>
              <a:off x="-235722" y="-1433831"/>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xmlns="" id="{A41EDEB2-6F75-4F26-B8A5-4372217D9357}"/>
                </a:ext>
              </a:extLst>
            </p:cNvPr>
            <p:cNvSpPr/>
            <p:nvPr/>
          </p:nvSpPr>
          <p:spPr>
            <a:xfrm>
              <a:off x="-137397" y="-146536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xmlns="" id="{7764C825-4DE3-4C1C-8644-AF7FFA494D77}"/>
                </a:ext>
              </a:extLst>
            </p:cNvPr>
            <p:cNvSpPr/>
            <p:nvPr/>
          </p:nvSpPr>
          <p:spPr>
            <a:xfrm>
              <a:off x="-36835" y="-148880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PA-椭圆 3">
            <a:extLst>
              <a:ext uri="{FF2B5EF4-FFF2-40B4-BE49-F238E27FC236}">
                <a16:creationId xmlns:a16="http://schemas.microsoft.com/office/drawing/2014/main" xmlns="" id="{E29B6886-5325-4A00-A69E-AA10B9506FA1}"/>
              </a:ext>
            </a:extLst>
          </p:cNvPr>
          <p:cNvSpPr/>
          <p:nvPr>
            <p:custDataLst>
              <p:tags r:id="rId2"/>
            </p:custDataLst>
          </p:nvPr>
        </p:nvSpPr>
        <p:spPr>
          <a:xfrm>
            <a:off x="4551680" y="1191343"/>
            <a:ext cx="3088640" cy="3088640"/>
          </a:xfrm>
          <a:prstGeom prst="ellipse">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DC939D49-4AAE-4B03-A6C0-1A6C7C7BDE6B}"/>
              </a:ext>
            </a:extLst>
          </p:cNvPr>
          <p:cNvSpPr txBox="1"/>
          <p:nvPr/>
        </p:nvSpPr>
        <p:spPr>
          <a:xfrm>
            <a:off x="4682793" y="4523502"/>
            <a:ext cx="2826415" cy="646331"/>
          </a:xfrm>
          <a:prstGeom prst="rect">
            <a:avLst/>
          </a:prstGeom>
          <a:noFill/>
        </p:spPr>
        <p:txBody>
          <a:bodyPr wrap="none" rtlCol="0">
            <a:spAutoFit/>
          </a:bodyPr>
          <a:lstStyle/>
          <a:p>
            <a:pPr algn="ctr"/>
            <a:r>
              <a:rPr lang="en-US" altLang="zh-CN" sz="3600" spc="600" dirty="0">
                <a:solidFill>
                  <a:schemeClr val="bg1"/>
                </a:solidFill>
                <a:latin typeface="阿里巴巴普惠体 Heavy" panose="00020600040101010101" pitchFamily="18" charset="-122"/>
                <a:ea typeface="阿里巴巴普惠体 Heavy" panose="00020600040101010101" pitchFamily="18" charset="-122"/>
              </a:rPr>
              <a:t> PART 01</a:t>
            </a:r>
            <a:endParaRPr lang="zh-CN" altLang="en-US" sz="3600" spc="6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21" name="PA-文本框 10">
            <a:extLst>
              <a:ext uri="{FF2B5EF4-FFF2-40B4-BE49-F238E27FC236}">
                <a16:creationId xmlns:a16="http://schemas.microsoft.com/office/drawing/2014/main" xmlns="" id="{26779157-76C3-49FC-B104-D956A14DCF68}"/>
              </a:ext>
            </a:extLst>
          </p:cNvPr>
          <p:cNvSpPr txBox="1"/>
          <p:nvPr>
            <p:custDataLst>
              <p:tags r:id="rId3"/>
            </p:custDataLst>
          </p:nvPr>
        </p:nvSpPr>
        <p:spPr>
          <a:xfrm>
            <a:off x="1477371" y="5216453"/>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22" name="PA-直接连接符 2">
            <a:extLst>
              <a:ext uri="{FF2B5EF4-FFF2-40B4-BE49-F238E27FC236}">
                <a16:creationId xmlns:a16="http://schemas.microsoft.com/office/drawing/2014/main" xmlns="" id="{A422A5CE-8634-4934-A95C-BD4BF7200600}"/>
              </a:ext>
            </a:extLst>
          </p:cNvPr>
          <p:cNvCxnSpPr>
            <a:cxnSpLocks/>
          </p:cNvCxnSpPr>
          <p:nvPr>
            <p:custDataLst>
              <p:tags r:id="rId4"/>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23" name="PA-直接连接符 30">
            <a:extLst>
              <a:ext uri="{FF2B5EF4-FFF2-40B4-BE49-F238E27FC236}">
                <a16:creationId xmlns:a16="http://schemas.microsoft.com/office/drawing/2014/main" xmlns="" id="{3E5AF5B2-F7CD-4A6C-8E56-FE78E459ED7E}"/>
              </a:ext>
            </a:extLst>
          </p:cNvPr>
          <p:cNvCxnSpPr>
            <a:cxnSpLocks/>
          </p:cNvCxnSpPr>
          <p:nvPr>
            <p:custDataLst>
              <p:tags r:id="rId5"/>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4867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王奕</a:t>
            </a:r>
            <a:r>
              <a:rPr lang="zh-CN" altLang="en-US" sz="1400" b="1" spc="133" dirty="0" smtClean="0">
                <a:solidFill>
                  <a:schemeClr val="accent2"/>
                </a:solidFill>
                <a:latin typeface="微软雅黑" panose="020B0503020204020204" pitchFamily="34" charset="-122"/>
                <a:ea typeface="微软雅黑" panose="020B0503020204020204" pitchFamily="34" charset="-122"/>
              </a:rPr>
              <a:t>博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79324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xmlns="" id="{53E3C385-9234-4EF0-B689-B993A48DDD66}"/>
              </a:ext>
            </a:extLst>
          </p:cNvPr>
          <p:cNvSpPr/>
          <p:nvPr/>
        </p:nvSpPr>
        <p:spPr>
          <a:xfrm>
            <a:off x="8508935" y="2315001"/>
            <a:ext cx="2268638" cy="22686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xmlns="" id="{5A2766E3-8490-4F88-93DA-4AD61602F09A}"/>
              </a:ext>
            </a:extLst>
          </p:cNvPr>
          <p:cNvSpPr/>
          <p:nvPr/>
        </p:nvSpPr>
        <p:spPr>
          <a:xfrm>
            <a:off x="4992161" y="2315001"/>
            <a:ext cx="2268638" cy="22686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xmlns="" id="{14C0E0D3-2B44-458E-812A-B94FBFD6E5B2}"/>
              </a:ext>
            </a:extLst>
          </p:cNvPr>
          <p:cNvSpPr/>
          <p:nvPr/>
        </p:nvSpPr>
        <p:spPr>
          <a:xfrm>
            <a:off x="1475387" y="2315001"/>
            <a:ext cx="2268638" cy="22686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a:extLst>
              <a:ext uri="{FF2B5EF4-FFF2-40B4-BE49-F238E27FC236}">
                <a16:creationId xmlns:a16="http://schemas.microsoft.com/office/drawing/2014/main" xmlns="" id="{3246E7E0-A5B5-4232-A748-F2D0FCC3506E}"/>
              </a:ext>
            </a:extLst>
          </p:cNvPr>
          <p:cNvSpPr/>
          <p:nvPr/>
        </p:nvSpPr>
        <p:spPr>
          <a:xfrm>
            <a:off x="1444907" y="2294681"/>
            <a:ext cx="2268638" cy="2268638"/>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xmlns="" id="{146FCC6F-9438-4ADD-ADAE-FBECA61E4C59}"/>
              </a:ext>
            </a:extLst>
          </p:cNvPr>
          <p:cNvSpPr/>
          <p:nvPr/>
        </p:nvSpPr>
        <p:spPr>
          <a:xfrm>
            <a:off x="4961682" y="2294681"/>
            <a:ext cx="2268638" cy="2268638"/>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3EB4F945-6832-4E9A-AA88-F87F0869522F}"/>
              </a:ext>
            </a:extLst>
          </p:cNvPr>
          <p:cNvSpPr/>
          <p:nvPr/>
        </p:nvSpPr>
        <p:spPr>
          <a:xfrm>
            <a:off x="8478456" y="2294681"/>
            <a:ext cx="2268638" cy="2268638"/>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C85066D6-68AB-4C5E-BBF6-13B8AECA4AFA}"/>
              </a:ext>
            </a:extLst>
          </p:cNvPr>
          <p:cNvSpPr/>
          <p:nvPr/>
        </p:nvSpPr>
        <p:spPr>
          <a:xfrm>
            <a:off x="5887959" y="830702"/>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B7374EF4-95AB-45EE-B221-9CFBD94F5E0C}"/>
              </a:ext>
            </a:extLst>
          </p:cNvPr>
          <p:cNvSpPr txBox="1"/>
          <p:nvPr/>
        </p:nvSpPr>
        <p:spPr>
          <a:xfrm>
            <a:off x="3209634" y="1038743"/>
            <a:ext cx="5772734" cy="523220"/>
          </a:xfrm>
          <a:prstGeom prst="rect">
            <a:avLst/>
          </a:prstGeom>
          <a:noFill/>
        </p:spPr>
        <p:txBody>
          <a:bodyPr wrap="none" rtlCol="0">
            <a:spAutoFit/>
          </a:bodyPr>
          <a:lstStyle/>
          <a:p>
            <a:pPr algn="ct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11" name="PA-文本框 10">
            <a:extLst>
              <a:ext uri="{FF2B5EF4-FFF2-40B4-BE49-F238E27FC236}">
                <a16:creationId xmlns:a16="http://schemas.microsoft.com/office/drawing/2014/main" xmlns="" id="{4DBCFB46-0653-40BC-A5A5-B1F4964E8555}"/>
              </a:ext>
            </a:extLst>
          </p:cNvPr>
          <p:cNvSpPr txBox="1"/>
          <p:nvPr>
            <p:custDataLst>
              <p:tags r:id="rId1"/>
            </p:custDataLst>
          </p:nvPr>
        </p:nvSpPr>
        <p:spPr>
          <a:xfrm>
            <a:off x="1477371" y="5121282"/>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Tree>
    <p:extLst>
      <p:ext uri="{BB962C8B-B14F-4D97-AF65-F5344CB8AC3E}">
        <p14:creationId xmlns:p14="http://schemas.microsoft.com/office/powerpoint/2010/main" val="2801817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等腰三角形 49">
            <a:extLst>
              <a:ext uri="{FF2B5EF4-FFF2-40B4-BE49-F238E27FC236}">
                <a16:creationId xmlns:a16="http://schemas.microsoft.com/office/drawing/2014/main" xmlns="" id="{982FF4D1-ACC6-47B3-B4DF-38F1B6436D1E}"/>
              </a:ext>
            </a:extLst>
          </p:cNvPr>
          <p:cNvSpPr/>
          <p:nvPr/>
        </p:nvSpPr>
        <p:spPr>
          <a:xfrm>
            <a:off x="750458" y="3820823"/>
            <a:ext cx="1038860" cy="89556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a:extLst>
              <a:ext uri="{FF2B5EF4-FFF2-40B4-BE49-F238E27FC236}">
                <a16:creationId xmlns:a16="http://schemas.microsoft.com/office/drawing/2014/main" xmlns="" id="{2420283D-7A2E-4C88-879A-D8B9D08E3A1D}"/>
              </a:ext>
            </a:extLst>
          </p:cNvPr>
          <p:cNvSpPr/>
          <p:nvPr/>
        </p:nvSpPr>
        <p:spPr>
          <a:xfrm flipV="1">
            <a:off x="2998041" y="1536145"/>
            <a:ext cx="1038860" cy="89556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a:extLst>
              <a:ext uri="{FF2B5EF4-FFF2-40B4-BE49-F238E27FC236}">
                <a16:creationId xmlns:a16="http://schemas.microsoft.com/office/drawing/2014/main" xmlns="" id="{8F63432E-FCE2-4ED4-82C9-3227127EA9EE}"/>
              </a:ext>
            </a:extLst>
          </p:cNvPr>
          <p:cNvSpPr/>
          <p:nvPr/>
        </p:nvSpPr>
        <p:spPr>
          <a:xfrm>
            <a:off x="5245624" y="3820823"/>
            <a:ext cx="1038860" cy="89556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a:extLst>
              <a:ext uri="{FF2B5EF4-FFF2-40B4-BE49-F238E27FC236}">
                <a16:creationId xmlns:a16="http://schemas.microsoft.com/office/drawing/2014/main" xmlns="" id="{9E93CECD-0A9B-4680-9919-8C43C776789D}"/>
              </a:ext>
            </a:extLst>
          </p:cNvPr>
          <p:cNvSpPr/>
          <p:nvPr/>
        </p:nvSpPr>
        <p:spPr>
          <a:xfrm flipV="1">
            <a:off x="7493207" y="1536145"/>
            <a:ext cx="1038860" cy="89556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文本框 10">
            <a:extLst>
              <a:ext uri="{FF2B5EF4-FFF2-40B4-BE49-F238E27FC236}">
                <a16:creationId xmlns:a16="http://schemas.microsoft.com/office/drawing/2014/main" xmlns="" id="{F4A76F24-6DA5-498C-B0D0-8C7CD2416A36}"/>
              </a:ext>
            </a:extLst>
          </p:cNvPr>
          <p:cNvSpPr txBox="1"/>
          <p:nvPr>
            <p:custDataLst>
              <p:tags r:id="rId1"/>
            </p:custDataLst>
          </p:nvPr>
        </p:nvSpPr>
        <p:spPr>
          <a:xfrm>
            <a:off x="671550" y="5548002"/>
            <a:ext cx="9237258"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4" name="直接连接符 3">
            <a:extLst>
              <a:ext uri="{FF2B5EF4-FFF2-40B4-BE49-F238E27FC236}">
                <a16:creationId xmlns:a16="http://schemas.microsoft.com/office/drawing/2014/main" xmlns="" id="{3561EF37-A24E-4440-9352-1765CEC53EC1}"/>
              </a:ext>
            </a:extLst>
          </p:cNvPr>
          <p:cNvCxnSpPr>
            <a:cxnSpLocks/>
            <a:endCxn id="7" idx="6"/>
          </p:cNvCxnSpPr>
          <p:nvPr/>
        </p:nvCxnSpPr>
        <p:spPr>
          <a:xfrm>
            <a:off x="0" y="3159760"/>
            <a:ext cx="8044499" cy="0"/>
          </a:xfrm>
          <a:prstGeom prst="line">
            <a:avLst/>
          </a:prstGeom>
          <a:ln w="15875"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xmlns="" id="{5E273EF7-14FC-44C9-B4C7-E6ECCF166115}"/>
              </a:ext>
            </a:extLst>
          </p:cNvPr>
          <p:cNvSpPr/>
          <p:nvPr/>
        </p:nvSpPr>
        <p:spPr>
          <a:xfrm>
            <a:off x="1217930" y="3117850"/>
            <a:ext cx="83820" cy="838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BF9FC253-4926-4EC5-89C7-D92AEDC6BC2A}"/>
              </a:ext>
            </a:extLst>
          </p:cNvPr>
          <p:cNvSpPr/>
          <p:nvPr/>
        </p:nvSpPr>
        <p:spPr>
          <a:xfrm>
            <a:off x="7960679" y="3117850"/>
            <a:ext cx="83820" cy="8382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6A6D762A-DEE5-4696-BA53-ACCFDF2B085D}"/>
              </a:ext>
            </a:extLst>
          </p:cNvPr>
          <p:cNvSpPr/>
          <p:nvPr/>
        </p:nvSpPr>
        <p:spPr>
          <a:xfrm>
            <a:off x="5713096" y="3117850"/>
            <a:ext cx="83820" cy="838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EE29B31B-8CA1-4EBA-ABDB-6736F950636C}"/>
              </a:ext>
            </a:extLst>
          </p:cNvPr>
          <p:cNvSpPr/>
          <p:nvPr/>
        </p:nvSpPr>
        <p:spPr>
          <a:xfrm>
            <a:off x="3465513" y="3117850"/>
            <a:ext cx="83820" cy="83820"/>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xmlns="" id="{75F974B7-0564-45A5-BF86-D08654D5EAF1}"/>
              </a:ext>
            </a:extLst>
          </p:cNvPr>
          <p:cNvSpPr/>
          <p:nvPr/>
        </p:nvSpPr>
        <p:spPr>
          <a:xfrm>
            <a:off x="740410" y="3800727"/>
            <a:ext cx="1038860" cy="895568"/>
          </a:xfrm>
          <a:prstGeom prst="triangl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xmlns="" id="{D6F95C57-11B9-43AC-AA34-B83325A4EE05}"/>
              </a:ext>
            </a:extLst>
          </p:cNvPr>
          <p:cNvCxnSpPr/>
          <p:nvPr/>
        </p:nvCxnSpPr>
        <p:spPr>
          <a:xfrm>
            <a:off x="1259840" y="3275763"/>
            <a:ext cx="0" cy="381837"/>
          </a:xfrm>
          <a:prstGeom prst="line">
            <a:avLst/>
          </a:prstGeom>
          <a:ln w="15875" cap="rnd">
            <a:gradFill flip="none" rotWithShape="1">
              <a:gsLst>
                <a:gs pos="0">
                  <a:schemeClr val="bg1">
                    <a:alpha val="0"/>
                  </a:schemeClr>
                </a:gs>
                <a:gs pos="100000">
                  <a:schemeClr val="bg1"/>
                </a:gs>
              </a:gsLst>
              <a:lin ang="54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807E1D9-85A8-4DC6-B4CF-F5D63904C190}"/>
              </a:ext>
            </a:extLst>
          </p:cNvPr>
          <p:cNvCxnSpPr>
            <a:cxnSpLocks/>
          </p:cNvCxnSpPr>
          <p:nvPr/>
        </p:nvCxnSpPr>
        <p:spPr>
          <a:xfrm flipV="1">
            <a:off x="3507423" y="2584883"/>
            <a:ext cx="0" cy="381837"/>
          </a:xfrm>
          <a:prstGeom prst="line">
            <a:avLst/>
          </a:prstGeom>
          <a:ln w="15875" cap="rnd">
            <a:gradFill flip="none" rotWithShape="1">
              <a:gsLst>
                <a:gs pos="0">
                  <a:schemeClr val="bg1">
                    <a:alpha val="0"/>
                  </a:schemeClr>
                </a:gs>
                <a:gs pos="100000">
                  <a:schemeClr val="bg1"/>
                </a:gs>
              </a:gsLst>
              <a:lin ang="54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0E1E190-3884-4466-9CD9-CEEDD625D6BF}"/>
              </a:ext>
            </a:extLst>
          </p:cNvPr>
          <p:cNvCxnSpPr/>
          <p:nvPr/>
        </p:nvCxnSpPr>
        <p:spPr>
          <a:xfrm>
            <a:off x="5755006" y="3275763"/>
            <a:ext cx="0" cy="381837"/>
          </a:xfrm>
          <a:prstGeom prst="line">
            <a:avLst/>
          </a:prstGeom>
          <a:ln w="15875" cap="rnd">
            <a:gradFill flip="none" rotWithShape="1">
              <a:gsLst>
                <a:gs pos="0">
                  <a:schemeClr val="bg1">
                    <a:alpha val="0"/>
                  </a:schemeClr>
                </a:gs>
                <a:gs pos="100000">
                  <a:schemeClr val="bg1"/>
                </a:gs>
              </a:gsLst>
              <a:lin ang="54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269C2BA0-8DBA-421A-BF1F-D50BCD5C1716}"/>
              </a:ext>
            </a:extLst>
          </p:cNvPr>
          <p:cNvCxnSpPr>
            <a:cxnSpLocks/>
          </p:cNvCxnSpPr>
          <p:nvPr/>
        </p:nvCxnSpPr>
        <p:spPr>
          <a:xfrm flipV="1">
            <a:off x="8002589" y="2584883"/>
            <a:ext cx="0" cy="381837"/>
          </a:xfrm>
          <a:prstGeom prst="line">
            <a:avLst/>
          </a:prstGeom>
          <a:ln w="15875" cap="rnd">
            <a:gradFill flip="none" rotWithShape="1">
              <a:gsLst>
                <a:gs pos="0">
                  <a:schemeClr val="bg1">
                    <a:alpha val="0"/>
                  </a:schemeClr>
                </a:gs>
                <a:gs pos="100000">
                  <a:schemeClr val="bg1"/>
                </a:gs>
              </a:gsLst>
              <a:lin ang="5400000" scaled="1"/>
              <a:tileRect/>
            </a:gradFill>
            <a:round/>
          </a:ln>
        </p:spPr>
        <p:style>
          <a:lnRef idx="1">
            <a:schemeClr val="accent1"/>
          </a:lnRef>
          <a:fillRef idx="0">
            <a:schemeClr val="accent1"/>
          </a:fillRef>
          <a:effectRef idx="0">
            <a:schemeClr val="accent1"/>
          </a:effectRef>
          <a:fontRef idx="minor">
            <a:schemeClr val="tx1"/>
          </a:fontRef>
        </p:style>
      </p:cxnSp>
      <p:sp>
        <p:nvSpPr>
          <p:cNvPr id="17" name="等腰三角形 16">
            <a:extLst>
              <a:ext uri="{FF2B5EF4-FFF2-40B4-BE49-F238E27FC236}">
                <a16:creationId xmlns:a16="http://schemas.microsoft.com/office/drawing/2014/main" xmlns="" id="{801819AD-3CCA-46E1-8AC3-B1EC02937245}"/>
              </a:ext>
            </a:extLst>
          </p:cNvPr>
          <p:cNvSpPr/>
          <p:nvPr/>
        </p:nvSpPr>
        <p:spPr>
          <a:xfrm>
            <a:off x="5235576" y="3800727"/>
            <a:ext cx="1038860" cy="895568"/>
          </a:xfrm>
          <a:prstGeom prst="triangl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a:extLst>
              <a:ext uri="{FF2B5EF4-FFF2-40B4-BE49-F238E27FC236}">
                <a16:creationId xmlns:a16="http://schemas.microsoft.com/office/drawing/2014/main" xmlns="" id="{0C10B120-992A-45F8-8345-1B462F2A7F81}"/>
              </a:ext>
            </a:extLst>
          </p:cNvPr>
          <p:cNvSpPr/>
          <p:nvPr/>
        </p:nvSpPr>
        <p:spPr>
          <a:xfrm flipV="1">
            <a:off x="2987993" y="1516049"/>
            <a:ext cx="1038860" cy="895568"/>
          </a:xfrm>
          <a:prstGeom prst="triangle">
            <a:avLst/>
          </a:prstGeom>
          <a:blipFill dpi="0" rotWithShape="0">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a:extLst>
              <a:ext uri="{FF2B5EF4-FFF2-40B4-BE49-F238E27FC236}">
                <a16:creationId xmlns:a16="http://schemas.microsoft.com/office/drawing/2014/main" xmlns="" id="{F45D8E4C-3554-4F53-9DC5-FBC2AF475485}"/>
              </a:ext>
            </a:extLst>
          </p:cNvPr>
          <p:cNvSpPr/>
          <p:nvPr/>
        </p:nvSpPr>
        <p:spPr>
          <a:xfrm flipV="1">
            <a:off x="7483159" y="1516049"/>
            <a:ext cx="1038860" cy="895568"/>
          </a:xfrm>
          <a:prstGeom prst="triangle">
            <a:avLst/>
          </a:prstGeom>
          <a:blipFill dpi="0" rotWithShape="0">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xmlns="" id="{70C9510C-CAB5-4282-9404-D39C1F108955}"/>
              </a:ext>
            </a:extLst>
          </p:cNvPr>
          <p:cNvSpPr txBox="1"/>
          <p:nvPr/>
        </p:nvSpPr>
        <p:spPr>
          <a:xfrm>
            <a:off x="1780901" y="4293828"/>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4" name="文本框 33">
            <a:extLst>
              <a:ext uri="{FF2B5EF4-FFF2-40B4-BE49-F238E27FC236}">
                <a16:creationId xmlns:a16="http://schemas.microsoft.com/office/drawing/2014/main" xmlns="" id="{01B6F1DC-40E1-485C-9CE3-CEE77F47F092}"/>
              </a:ext>
            </a:extLst>
          </p:cNvPr>
          <p:cNvSpPr txBox="1"/>
          <p:nvPr/>
        </p:nvSpPr>
        <p:spPr>
          <a:xfrm>
            <a:off x="1780900" y="4082254"/>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35" name="文本框 34">
            <a:extLst>
              <a:ext uri="{FF2B5EF4-FFF2-40B4-BE49-F238E27FC236}">
                <a16:creationId xmlns:a16="http://schemas.microsoft.com/office/drawing/2014/main" xmlns="" id="{D0C0B1F3-B6D2-467B-87F5-A998303F456B}"/>
              </a:ext>
            </a:extLst>
          </p:cNvPr>
          <p:cNvSpPr txBox="1"/>
          <p:nvPr/>
        </p:nvSpPr>
        <p:spPr>
          <a:xfrm>
            <a:off x="6293879" y="4293828"/>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36" name="文本框 35">
            <a:extLst>
              <a:ext uri="{FF2B5EF4-FFF2-40B4-BE49-F238E27FC236}">
                <a16:creationId xmlns:a16="http://schemas.microsoft.com/office/drawing/2014/main" xmlns="" id="{59726D38-24AD-40BA-9169-C1117D89550F}"/>
              </a:ext>
            </a:extLst>
          </p:cNvPr>
          <p:cNvSpPr txBox="1"/>
          <p:nvPr/>
        </p:nvSpPr>
        <p:spPr>
          <a:xfrm>
            <a:off x="6293878" y="4082254"/>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41" name="文本框 40">
            <a:extLst>
              <a:ext uri="{FF2B5EF4-FFF2-40B4-BE49-F238E27FC236}">
                <a16:creationId xmlns:a16="http://schemas.microsoft.com/office/drawing/2014/main" xmlns="" id="{48082B4B-7FA4-40A3-8A17-C10809809A63}"/>
              </a:ext>
            </a:extLst>
          </p:cNvPr>
          <p:cNvSpPr txBox="1"/>
          <p:nvPr/>
        </p:nvSpPr>
        <p:spPr>
          <a:xfrm>
            <a:off x="4037389" y="171163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42" name="文本框 41">
            <a:extLst>
              <a:ext uri="{FF2B5EF4-FFF2-40B4-BE49-F238E27FC236}">
                <a16:creationId xmlns:a16="http://schemas.microsoft.com/office/drawing/2014/main" xmlns="" id="{F34989E3-4275-46BC-9E80-9877C6465E56}"/>
              </a:ext>
            </a:extLst>
          </p:cNvPr>
          <p:cNvSpPr txBox="1"/>
          <p:nvPr/>
        </p:nvSpPr>
        <p:spPr>
          <a:xfrm>
            <a:off x="4037388" y="150005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43" name="文本框 42">
            <a:extLst>
              <a:ext uri="{FF2B5EF4-FFF2-40B4-BE49-F238E27FC236}">
                <a16:creationId xmlns:a16="http://schemas.microsoft.com/office/drawing/2014/main" xmlns="" id="{8B743324-C8CA-4E85-BCAA-E48A1A2AB363}"/>
              </a:ext>
            </a:extLst>
          </p:cNvPr>
          <p:cNvSpPr txBox="1"/>
          <p:nvPr/>
        </p:nvSpPr>
        <p:spPr>
          <a:xfrm>
            <a:off x="8522020" y="1711632"/>
            <a:ext cx="2058611"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44" name="文本框 43">
            <a:extLst>
              <a:ext uri="{FF2B5EF4-FFF2-40B4-BE49-F238E27FC236}">
                <a16:creationId xmlns:a16="http://schemas.microsoft.com/office/drawing/2014/main" xmlns="" id="{D376341C-C2D5-42E1-BA5F-143BF6A086F5}"/>
              </a:ext>
            </a:extLst>
          </p:cNvPr>
          <p:cNvSpPr txBox="1"/>
          <p:nvPr/>
        </p:nvSpPr>
        <p:spPr>
          <a:xfrm>
            <a:off x="8522019" y="1500058"/>
            <a:ext cx="1620957" cy="246221"/>
          </a:xfrm>
          <a:prstGeom prst="rect">
            <a:avLst/>
          </a:prstGeom>
          <a:noFill/>
        </p:spPr>
        <p:txBody>
          <a:bodyPr wrap="non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rPr>
              <a:t>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panose="00020600040101010101" pitchFamily="18" charset="-122"/>
            </a:endParaRPr>
          </a:p>
        </p:txBody>
      </p:sp>
      <p:sp>
        <p:nvSpPr>
          <p:cNvPr id="45" name="椭圆 44">
            <a:extLst>
              <a:ext uri="{FF2B5EF4-FFF2-40B4-BE49-F238E27FC236}">
                <a16:creationId xmlns:a16="http://schemas.microsoft.com/office/drawing/2014/main" xmlns="" id="{7183D74F-ECCB-42B2-9EC0-C1935FA76151}"/>
              </a:ext>
            </a:extLst>
          </p:cNvPr>
          <p:cNvSpPr/>
          <p:nvPr/>
        </p:nvSpPr>
        <p:spPr>
          <a:xfrm>
            <a:off x="11238866" y="594043"/>
            <a:ext cx="213994" cy="2139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PA-直接连接符 30">
            <a:extLst>
              <a:ext uri="{FF2B5EF4-FFF2-40B4-BE49-F238E27FC236}">
                <a16:creationId xmlns:a16="http://schemas.microsoft.com/office/drawing/2014/main" xmlns="" id="{B14EA8AF-FD6D-4CB2-8765-EB07960A1538}"/>
              </a:ext>
            </a:extLst>
          </p:cNvPr>
          <p:cNvCxnSpPr>
            <a:cxnSpLocks/>
          </p:cNvCxnSpPr>
          <p:nvPr>
            <p:custDataLst>
              <p:tags r:id="rId2"/>
            </p:custDataLst>
          </p:nvPr>
        </p:nvCxnSpPr>
        <p:spPr>
          <a:xfrm>
            <a:off x="11339901" y="264568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4F6EC8AB-A96A-44CE-AC4D-A9C4A2C095CE}"/>
              </a:ext>
            </a:extLst>
          </p:cNvPr>
          <p:cNvCxnSpPr>
            <a:cxnSpLocks/>
          </p:cNvCxnSpPr>
          <p:nvPr/>
        </p:nvCxnSpPr>
        <p:spPr>
          <a:xfrm>
            <a:off x="874207" y="697898"/>
            <a:ext cx="3606353" cy="0"/>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395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a:extLst>
              <a:ext uri="{FF2B5EF4-FFF2-40B4-BE49-F238E27FC236}">
                <a16:creationId xmlns:a16="http://schemas.microsoft.com/office/drawing/2014/main" xmlns="" id="{2E357C74-8BAB-4858-A540-BA8B728202E3}"/>
              </a:ext>
            </a:extLst>
          </p:cNvPr>
          <p:cNvSpPr/>
          <p:nvPr/>
        </p:nvSpPr>
        <p:spPr>
          <a:xfrm>
            <a:off x="578917" y="895152"/>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C38372E1-8B93-4A37-A15B-6DB198B8B2A0}"/>
              </a:ext>
            </a:extLst>
          </p:cNvPr>
          <p:cNvSpPr txBox="1"/>
          <p:nvPr/>
        </p:nvSpPr>
        <p:spPr>
          <a:xfrm>
            <a:off x="648960" y="862345"/>
            <a:ext cx="5772734" cy="523220"/>
          </a:xfrm>
          <a:prstGeom prst="rect">
            <a:avLst/>
          </a:prstGeom>
          <a:noFill/>
        </p:spPr>
        <p:txBody>
          <a:bodyPr wrap="none" rtlCol="0">
            <a:spAutoFit/>
          </a:bodyPr>
          <a:lstStyle/>
          <a:p>
            <a:pPr algn="ct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3" name="矩形 2">
            <a:extLst>
              <a:ext uri="{FF2B5EF4-FFF2-40B4-BE49-F238E27FC236}">
                <a16:creationId xmlns:a16="http://schemas.microsoft.com/office/drawing/2014/main" xmlns="" id="{BCB763F3-4D79-4F54-A6A3-DF1C2D8989B1}"/>
              </a:ext>
            </a:extLst>
          </p:cNvPr>
          <p:cNvSpPr/>
          <p:nvPr/>
        </p:nvSpPr>
        <p:spPr>
          <a:xfrm>
            <a:off x="3790064" y="1534160"/>
            <a:ext cx="4236336" cy="53238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a:extLst>
              <a:ext uri="{FF2B5EF4-FFF2-40B4-BE49-F238E27FC236}">
                <a16:creationId xmlns:a16="http://schemas.microsoft.com/office/drawing/2014/main" xmlns="" id="{4EEE666E-9087-4F04-91BA-6D3E7F03A75F}"/>
              </a:ext>
            </a:extLst>
          </p:cNvPr>
          <p:cNvCxnSpPr/>
          <p:nvPr/>
        </p:nvCxnSpPr>
        <p:spPr>
          <a:xfrm>
            <a:off x="802958" y="2072640"/>
            <a:ext cx="0" cy="375920"/>
          </a:xfrm>
          <a:prstGeom prst="line">
            <a:avLst/>
          </a:prstGeom>
          <a:ln w="15875" cap="sq">
            <a:solidFill>
              <a:schemeClr val="bg1"/>
            </a:solidFill>
            <a:miter lim="800000"/>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xmlns="" id="{693D5BB4-4629-4CCA-B72E-ADEF2B37EE16}"/>
              </a:ext>
            </a:extLst>
          </p:cNvPr>
          <p:cNvSpPr/>
          <p:nvPr/>
        </p:nvSpPr>
        <p:spPr>
          <a:xfrm>
            <a:off x="8859520" y="1534160"/>
            <a:ext cx="2072640" cy="2072640"/>
          </a:xfrm>
          <a:prstGeom prst="ellipse">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0EA0D215-D2D3-4299-A132-9713529501D1}"/>
              </a:ext>
            </a:extLst>
          </p:cNvPr>
          <p:cNvSpPr/>
          <p:nvPr/>
        </p:nvSpPr>
        <p:spPr>
          <a:xfrm>
            <a:off x="8859520" y="4003040"/>
            <a:ext cx="2072640" cy="2072640"/>
          </a:xfrm>
          <a:prstGeom prst="ellipse">
            <a:avLst/>
          </a:prstGeom>
          <a:blipFill>
            <a:blip r:embed="rId7"/>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F08A6571-5C53-448A-A242-97248AA06ECC}"/>
              </a:ext>
            </a:extLst>
          </p:cNvPr>
          <p:cNvSpPr/>
          <p:nvPr/>
        </p:nvSpPr>
        <p:spPr>
          <a:xfrm>
            <a:off x="11643360" y="1534160"/>
            <a:ext cx="548640" cy="53238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A11252E3-8DA9-42DF-A788-EFCCC6AF285E}"/>
              </a:ext>
            </a:extLst>
          </p:cNvPr>
          <p:cNvSpPr txBox="1"/>
          <p:nvPr/>
        </p:nvSpPr>
        <p:spPr>
          <a:xfrm>
            <a:off x="802958" y="3105834"/>
            <a:ext cx="1447832" cy="646331"/>
          </a:xfrm>
          <a:prstGeom prst="rect">
            <a:avLst/>
          </a:prstGeom>
          <a:noFill/>
        </p:spPr>
        <p:txBody>
          <a:bodyPr wrap="none" rtlCol="0">
            <a:spAutoFit/>
          </a:bodyPr>
          <a:lstStyle/>
          <a:p>
            <a:pPr algn="l"/>
            <a:r>
              <a:rPr lang="en-US" altLang="zh-CN" sz="3600" spc="300" dirty="0">
                <a:solidFill>
                  <a:schemeClr val="accent1"/>
                </a:solidFill>
                <a:latin typeface="阿里巴巴普惠体 Heavy" panose="00020600040101010101" pitchFamily="18" charset="-122"/>
                <a:ea typeface="阿里巴巴普惠体 Heavy" panose="00020600040101010101" pitchFamily="18" charset="-122"/>
              </a:rPr>
              <a:t>800+</a:t>
            </a:r>
            <a:endParaRPr lang="zh-CN" altLang="en-US" sz="3600" spc="300" dirty="0">
              <a:solidFill>
                <a:schemeClr val="accent1"/>
              </a:solidFill>
              <a:latin typeface="阿里巴巴普惠体 Heavy" panose="00020600040101010101" pitchFamily="18" charset="-122"/>
              <a:ea typeface="阿里巴巴普惠体 Heavy" panose="00020600040101010101" pitchFamily="18" charset="-122"/>
            </a:endParaRPr>
          </a:p>
        </p:txBody>
      </p:sp>
      <p:sp>
        <p:nvSpPr>
          <p:cNvPr id="10" name="文本框 9">
            <a:extLst>
              <a:ext uri="{FF2B5EF4-FFF2-40B4-BE49-F238E27FC236}">
                <a16:creationId xmlns:a16="http://schemas.microsoft.com/office/drawing/2014/main" xmlns="" id="{F5B260A1-49F7-4C1A-A7EA-463F4B1A6203}"/>
              </a:ext>
            </a:extLst>
          </p:cNvPr>
          <p:cNvSpPr txBox="1"/>
          <p:nvPr/>
        </p:nvSpPr>
        <p:spPr>
          <a:xfrm>
            <a:off x="889651" y="1968508"/>
            <a:ext cx="2189213"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1" name="文本框 10">
            <a:extLst>
              <a:ext uri="{FF2B5EF4-FFF2-40B4-BE49-F238E27FC236}">
                <a16:creationId xmlns:a16="http://schemas.microsoft.com/office/drawing/2014/main" xmlns="" id="{192F9154-2EFD-40FD-BB13-2321850EA3D5}"/>
              </a:ext>
            </a:extLst>
          </p:cNvPr>
          <p:cNvSpPr txBox="1"/>
          <p:nvPr/>
        </p:nvSpPr>
        <p:spPr>
          <a:xfrm>
            <a:off x="816950" y="3606800"/>
            <a:ext cx="1167307" cy="307777"/>
          </a:xfrm>
          <a:prstGeom prst="rect">
            <a:avLst/>
          </a:prstGeom>
          <a:noFill/>
        </p:spPr>
        <p:txBody>
          <a:bodyPr wrap="none" rtlCol="0">
            <a:spAutoFit/>
          </a:bodyPr>
          <a:lstStyle/>
          <a:p>
            <a:pPr algn="l"/>
            <a:r>
              <a:rPr lang="en-US" altLang="zh-CN" sz="14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YOUR TITLE</a:t>
            </a:r>
            <a:endParaRPr lang="zh-CN" altLang="en-US" sz="14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13" name="文本框 12">
            <a:extLst>
              <a:ext uri="{FF2B5EF4-FFF2-40B4-BE49-F238E27FC236}">
                <a16:creationId xmlns:a16="http://schemas.microsoft.com/office/drawing/2014/main" xmlns="" id="{BACAC718-F812-4017-B352-C322F1571427}"/>
              </a:ext>
            </a:extLst>
          </p:cNvPr>
          <p:cNvSpPr txBox="1"/>
          <p:nvPr/>
        </p:nvSpPr>
        <p:spPr>
          <a:xfrm>
            <a:off x="6674162" y="812457"/>
            <a:ext cx="5243518" cy="478529"/>
          </a:xfrm>
          <a:prstGeom prst="rect">
            <a:avLst/>
          </a:prstGeom>
          <a:noFill/>
        </p:spPr>
        <p:txBody>
          <a:bodyPr wrap="square">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a:t>
            </a:r>
            <a:endParaRPr lang="zh-CN" altLang="en-US" sz="1000" dirty="0"/>
          </a:p>
        </p:txBody>
      </p:sp>
      <p:cxnSp>
        <p:nvCxnSpPr>
          <p:cNvPr id="14" name="直接连接符 13">
            <a:extLst>
              <a:ext uri="{FF2B5EF4-FFF2-40B4-BE49-F238E27FC236}">
                <a16:creationId xmlns:a16="http://schemas.microsoft.com/office/drawing/2014/main" xmlns="" id="{94587C59-2B55-44BD-923F-20AC3109D24F}"/>
              </a:ext>
            </a:extLst>
          </p:cNvPr>
          <p:cNvCxnSpPr/>
          <p:nvPr/>
        </p:nvCxnSpPr>
        <p:spPr>
          <a:xfrm>
            <a:off x="802958" y="4236379"/>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xmlns="" id="{E690B7F6-4969-4C2F-8F11-7902F9D6702D}"/>
              </a:ext>
            </a:extLst>
          </p:cNvPr>
          <p:cNvSpPr txBox="1"/>
          <p:nvPr/>
        </p:nvSpPr>
        <p:spPr>
          <a:xfrm>
            <a:off x="889651" y="4132247"/>
            <a:ext cx="2189213"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16" name="直接连接符 15">
            <a:extLst>
              <a:ext uri="{FF2B5EF4-FFF2-40B4-BE49-F238E27FC236}">
                <a16:creationId xmlns:a16="http://schemas.microsoft.com/office/drawing/2014/main" xmlns="" id="{C96AC1EB-B6C5-4C3A-A892-F1B5B72DBF8D}"/>
              </a:ext>
            </a:extLst>
          </p:cNvPr>
          <p:cNvCxnSpPr/>
          <p:nvPr/>
        </p:nvCxnSpPr>
        <p:spPr>
          <a:xfrm>
            <a:off x="802958" y="4978981"/>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FFAF1F39-329F-4332-A85E-444974EDFD47}"/>
              </a:ext>
            </a:extLst>
          </p:cNvPr>
          <p:cNvSpPr txBox="1"/>
          <p:nvPr/>
        </p:nvSpPr>
        <p:spPr>
          <a:xfrm>
            <a:off x="889651" y="4874849"/>
            <a:ext cx="2189213"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cxnSp>
        <p:nvCxnSpPr>
          <p:cNvPr id="18" name="直接连接符 17">
            <a:extLst>
              <a:ext uri="{FF2B5EF4-FFF2-40B4-BE49-F238E27FC236}">
                <a16:creationId xmlns:a16="http://schemas.microsoft.com/office/drawing/2014/main" xmlns="" id="{BF6F6A4C-8CC2-4E89-92CF-D1711B147339}"/>
              </a:ext>
            </a:extLst>
          </p:cNvPr>
          <p:cNvCxnSpPr/>
          <p:nvPr/>
        </p:nvCxnSpPr>
        <p:spPr>
          <a:xfrm>
            <a:off x="802958" y="5721583"/>
            <a:ext cx="0" cy="375920"/>
          </a:xfrm>
          <a:prstGeom prst="line">
            <a:avLst/>
          </a:prstGeom>
          <a:ln w="158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0BED76D8-455B-4441-8733-099234970C68}"/>
              </a:ext>
            </a:extLst>
          </p:cNvPr>
          <p:cNvSpPr txBox="1"/>
          <p:nvPr/>
        </p:nvSpPr>
        <p:spPr>
          <a:xfrm>
            <a:off x="889651" y="5617451"/>
            <a:ext cx="2189213" cy="478529"/>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24" name="文本框 23">
            <a:extLst>
              <a:ext uri="{FF2B5EF4-FFF2-40B4-BE49-F238E27FC236}">
                <a16:creationId xmlns:a16="http://schemas.microsoft.com/office/drawing/2014/main" xmlns="" id="{A08F76EE-E988-4FB8-AB6A-3107BC9AB836}"/>
              </a:ext>
            </a:extLst>
          </p:cNvPr>
          <p:cNvSpPr txBox="1"/>
          <p:nvPr/>
        </p:nvSpPr>
        <p:spPr>
          <a:xfrm>
            <a:off x="4515663" y="1876560"/>
            <a:ext cx="1574470" cy="646331"/>
          </a:xfrm>
          <a:prstGeom prst="rect">
            <a:avLst/>
          </a:prstGeom>
          <a:noFill/>
        </p:spPr>
        <p:txBody>
          <a:bodyPr wrap="none" rtlCol="0">
            <a:spAutoFit/>
          </a:bodyPr>
          <a:lstStyle/>
          <a:p>
            <a:pPr algn="l"/>
            <a:r>
              <a:rPr lang="en-US" altLang="zh-CN"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rPr>
              <a:t>C1919</a:t>
            </a:r>
            <a:endParaRPr lang="zh-CN" altLang="en-US"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endParaRPr>
          </a:p>
        </p:txBody>
      </p:sp>
      <p:sp>
        <p:nvSpPr>
          <p:cNvPr id="25" name="文本框 24">
            <a:extLst>
              <a:ext uri="{FF2B5EF4-FFF2-40B4-BE49-F238E27FC236}">
                <a16:creationId xmlns:a16="http://schemas.microsoft.com/office/drawing/2014/main" xmlns="" id="{F066C437-51EC-498F-9ACE-19FCE045BEA5}"/>
              </a:ext>
            </a:extLst>
          </p:cNvPr>
          <p:cNvSpPr txBox="1"/>
          <p:nvPr/>
        </p:nvSpPr>
        <p:spPr>
          <a:xfrm>
            <a:off x="4515663" y="3121920"/>
            <a:ext cx="1293944" cy="646331"/>
          </a:xfrm>
          <a:prstGeom prst="rect">
            <a:avLst/>
          </a:prstGeom>
          <a:noFill/>
        </p:spPr>
        <p:txBody>
          <a:bodyPr wrap="none" rtlCol="0">
            <a:spAutoFit/>
          </a:bodyPr>
          <a:lstStyle/>
          <a:p>
            <a:pPr algn="l"/>
            <a:r>
              <a:rPr lang="en-US" altLang="zh-CN"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rPr>
              <a:t>9800</a:t>
            </a:r>
            <a:endParaRPr lang="zh-CN" altLang="en-US"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endParaRPr>
          </a:p>
        </p:txBody>
      </p:sp>
      <p:sp>
        <p:nvSpPr>
          <p:cNvPr id="26" name="文本框 25">
            <a:extLst>
              <a:ext uri="{FF2B5EF4-FFF2-40B4-BE49-F238E27FC236}">
                <a16:creationId xmlns:a16="http://schemas.microsoft.com/office/drawing/2014/main" xmlns="" id="{45280638-0FCD-4107-AC00-928CBFEE1DB2}"/>
              </a:ext>
            </a:extLst>
          </p:cNvPr>
          <p:cNvSpPr txBox="1"/>
          <p:nvPr/>
        </p:nvSpPr>
        <p:spPr>
          <a:xfrm>
            <a:off x="4515663" y="4367280"/>
            <a:ext cx="1090363" cy="646331"/>
          </a:xfrm>
          <a:prstGeom prst="rect">
            <a:avLst/>
          </a:prstGeom>
          <a:noFill/>
        </p:spPr>
        <p:txBody>
          <a:bodyPr wrap="none" rtlCol="0">
            <a:spAutoFit/>
          </a:bodyPr>
          <a:lstStyle/>
          <a:p>
            <a:pPr algn="l"/>
            <a:r>
              <a:rPr lang="en-US" altLang="zh-CN"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rPr>
              <a:t>CAS</a:t>
            </a:r>
            <a:endParaRPr lang="zh-CN" altLang="en-US"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endParaRPr>
          </a:p>
        </p:txBody>
      </p:sp>
      <p:sp>
        <p:nvSpPr>
          <p:cNvPr id="27" name="文本框 26">
            <a:extLst>
              <a:ext uri="{FF2B5EF4-FFF2-40B4-BE49-F238E27FC236}">
                <a16:creationId xmlns:a16="http://schemas.microsoft.com/office/drawing/2014/main" xmlns="" id="{2E3F1C3A-9999-41CB-A44C-37A16F1E7716}"/>
              </a:ext>
            </a:extLst>
          </p:cNvPr>
          <p:cNvSpPr txBox="1"/>
          <p:nvPr/>
        </p:nvSpPr>
        <p:spPr>
          <a:xfrm>
            <a:off x="4515663" y="5612640"/>
            <a:ext cx="1085554" cy="646331"/>
          </a:xfrm>
          <a:prstGeom prst="rect">
            <a:avLst/>
          </a:prstGeom>
          <a:noFill/>
        </p:spPr>
        <p:txBody>
          <a:bodyPr wrap="none" rtlCol="0">
            <a:spAutoFit/>
          </a:bodyPr>
          <a:lstStyle/>
          <a:p>
            <a:pPr algn="l"/>
            <a:r>
              <a:rPr lang="en-US" altLang="zh-CN"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rPr>
              <a:t>DRF</a:t>
            </a:r>
            <a:endParaRPr lang="zh-CN" altLang="en-US" sz="3600" dirty="0">
              <a:solidFill>
                <a:schemeClr val="bg1"/>
              </a:solidFill>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endParaRPr>
          </a:p>
        </p:txBody>
      </p:sp>
      <p:sp>
        <p:nvSpPr>
          <p:cNvPr id="28" name="PA-文本框 10">
            <a:extLst>
              <a:ext uri="{FF2B5EF4-FFF2-40B4-BE49-F238E27FC236}">
                <a16:creationId xmlns:a16="http://schemas.microsoft.com/office/drawing/2014/main" xmlns="" id="{928BE2CE-FD2A-47DA-BA67-82B93D1865B4}"/>
              </a:ext>
            </a:extLst>
          </p:cNvPr>
          <p:cNvSpPr txBox="1"/>
          <p:nvPr>
            <p:custDataLst>
              <p:tags r:id="rId1"/>
            </p:custDataLst>
          </p:nvPr>
        </p:nvSpPr>
        <p:spPr>
          <a:xfrm>
            <a:off x="4026480" y="2431677"/>
            <a:ext cx="368166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29" name="PA-文本框 10">
            <a:extLst>
              <a:ext uri="{FF2B5EF4-FFF2-40B4-BE49-F238E27FC236}">
                <a16:creationId xmlns:a16="http://schemas.microsoft.com/office/drawing/2014/main" xmlns="" id="{27F2C6F9-4698-4A7B-9A5B-A1BC8970D406}"/>
              </a:ext>
            </a:extLst>
          </p:cNvPr>
          <p:cNvSpPr txBox="1"/>
          <p:nvPr>
            <p:custDataLst>
              <p:tags r:id="rId2"/>
            </p:custDataLst>
          </p:nvPr>
        </p:nvSpPr>
        <p:spPr>
          <a:xfrm>
            <a:off x="4026480" y="3612418"/>
            <a:ext cx="368166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0" name="PA-文本框 10">
            <a:extLst>
              <a:ext uri="{FF2B5EF4-FFF2-40B4-BE49-F238E27FC236}">
                <a16:creationId xmlns:a16="http://schemas.microsoft.com/office/drawing/2014/main" xmlns="" id="{CBC16E90-660E-46FB-8FD2-B7FE4710803D}"/>
              </a:ext>
            </a:extLst>
          </p:cNvPr>
          <p:cNvSpPr txBox="1"/>
          <p:nvPr>
            <p:custDataLst>
              <p:tags r:id="rId3"/>
            </p:custDataLst>
          </p:nvPr>
        </p:nvSpPr>
        <p:spPr>
          <a:xfrm>
            <a:off x="4026480" y="4866498"/>
            <a:ext cx="368166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31" name="PA-文本框 10">
            <a:extLst>
              <a:ext uri="{FF2B5EF4-FFF2-40B4-BE49-F238E27FC236}">
                <a16:creationId xmlns:a16="http://schemas.microsoft.com/office/drawing/2014/main" xmlns="" id="{F7AFECD6-2EC8-4460-9444-EE22B1B3BF08}"/>
              </a:ext>
            </a:extLst>
          </p:cNvPr>
          <p:cNvSpPr txBox="1"/>
          <p:nvPr>
            <p:custDataLst>
              <p:tags r:id="rId4"/>
            </p:custDataLst>
          </p:nvPr>
        </p:nvSpPr>
        <p:spPr>
          <a:xfrm>
            <a:off x="4026480" y="6122485"/>
            <a:ext cx="3681661" cy="678584"/>
          </a:xfrm>
          <a:prstGeom prst="rect">
            <a:avLst/>
          </a:prstGeom>
          <a:noFill/>
        </p:spPr>
        <p:txBody>
          <a:bodyPr wrap="square" rtlCol="0">
            <a:spAutoFit/>
          </a:bodyPr>
          <a:lstStyle/>
          <a:p>
            <a:pP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grpSp>
        <p:nvGrpSpPr>
          <p:cNvPr id="36" name="组合 35">
            <a:extLst>
              <a:ext uri="{FF2B5EF4-FFF2-40B4-BE49-F238E27FC236}">
                <a16:creationId xmlns:a16="http://schemas.microsoft.com/office/drawing/2014/main" xmlns="" id="{62183441-D662-4858-AFF4-2144C4BBEE7E}"/>
              </a:ext>
            </a:extLst>
          </p:cNvPr>
          <p:cNvGrpSpPr/>
          <p:nvPr/>
        </p:nvGrpSpPr>
        <p:grpSpPr>
          <a:xfrm>
            <a:off x="4124001" y="1974565"/>
            <a:ext cx="381306" cy="381306"/>
            <a:chOff x="817913" y="5178369"/>
            <a:chExt cx="554714" cy="554714"/>
          </a:xfrm>
        </p:grpSpPr>
        <p:sp>
          <p:nvSpPr>
            <p:cNvPr id="37" name="椭圆 36">
              <a:extLst>
                <a:ext uri="{FF2B5EF4-FFF2-40B4-BE49-F238E27FC236}">
                  <a16:creationId xmlns:a16="http://schemas.microsoft.com/office/drawing/2014/main" xmlns="" id="{EB221B67-F026-484D-8F33-3183FEB3CFEA}"/>
                </a:ext>
              </a:extLst>
            </p:cNvPr>
            <p:cNvSpPr/>
            <p:nvPr/>
          </p:nvSpPr>
          <p:spPr>
            <a:xfrm>
              <a:off x="81791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6CC85C53-D23C-4436-9966-ECC74292EE0B}"/>
                </a:ext>
              </a:extLst>
            </p:cNvPr>
            <p:cNvGrpSpPr/>
            <p:nvPr/>
          </p:nvGrpSpPr>
          <p:grpSpPr>
            <a:xfrm>
              <a:off x="961374" y="5330639"/>
              <a:ext cx="267792" cy="250174"/>
              <a:chOff x="5621402" y="684441"/>
              <a:chExt cx="267792" cy="250174"/>
            </a:xfrm>
          </p:grpSpPr>
          <p:sp>
            <p:nvSpPr>
              <p:cNvPr id="39" name="图形 1716" descr="放射性">
                <a:extLst>
                  <a:ext uri="{FF2B5EF4-FFF2-40B4-BE49-F238E27FC236}">
                    <a16:creationId xmlns:a16="http://schemas.microsoft.com/office/drawing/2014/main" xmlns="" id="{49EA04B2-6FE8-452A-896C-98AD249CA21E}"/>
                  </a:ext>
                </a:extLst>
              </p:cNvPr>
              <p:cNvSpPr/>
              <p:nvPr/>
            </p:nvSpPr>
            <p:spPr>
              <a:xfrm>
                <a:off x="5621402" y="684441"/>
                <a:ext cx="114516" cy="115925"/>
              </a:xfrm>
              <a:custGeom>
                <a:avLst/>
                <a:gdLst>
                  <a:gd name="connsiteX0" fmla="*/ 114516 w 114516"/>
                  <a:gd name="connsiteY0" fmla="*/ 82452 h 115925"/>
                  <a:gd name="connsiteX1" fmla="*/ 67300 w 114516"/>
                  <a:gd name="connsiteY1" fmla="*/ 0 h 115925"/>
                  <a:gd name="connsiteX2" fmla="*/ 0 w 114516"/>
                  <a:gd name="connsiteY2" fmla="*/ 115926 h 115925"/>
                  <a:gd name="connsiteX3" fmla="*/ 95137 w 114516"/>
                  <a:gd name="connsiteY3" fmla="*/ 115926 h 115925"/>
                  <a:gd name="connsiteX4" fmla="*/ 114516 w 114516"/>
                  <a:gd name="connsiteY4" fmla="*/ 82452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14516" y="82452"/>
                    </a:moveTo>
                    <a:lnTo>
                      <a:pt x="67300" y="0"/>
                    </a:lnTo>
                    <a:cubicBezTo>
                      <a:pt x="27132" y="23256"/>
                      <a:pt x="0" y="66596"/>
                      <a:pt x="0" y="115926"/>
                    </a:cubicBezTo>
                    <a:lnTo>
                      <a:pt x="95137" y="115926"/>
                    </a:lnTo>
                    <a:cubicBezTo>
                      <a:pt x="95137" y="101832"/>
                      <a:pt x="102889" y="89147"/>
                      <a:pt x="114516" y="82452"/>
                    </a:cubicBezTo>
                    <a:close/>
                  </a:path>
                </a:pathLst>
              </a:custGeom>
              <a:solidFill>
                <a:schemeClr val="bg1"/>
              </a:solidFill>
              <a:ln w="3473" cap="flat">
                <a:noFill/>
                <a:prstDash val="solid"/>
                <a:miter/>
              </a:ln>
            </p:spPr>
            <p:txBody>
              <a:bodyPr rtlCol="0" anchor="ctr"/>
              <a:lstStyle/>
              <a:p>
                <a:endParaRPr lang="zh-CN" altLang="en-US"/>
              </a:p>
            </p:txBody>
          </p:sp>
          <p:sp>
            <p:nvSpPr>
              <p:cNvPr id="40" name="图形 1716" descr="放射性">
                <a:extLst>
                  <a:ext uri="{FF2B5EF4-FFF2-40B4-BE49-F238E27FC236}">
                    <a16:creationId xmlns:a16="http://schemas.microsoft.com/office/drawing/2014/main" xmlns="" id="{55BA11EF-C46C-4DE2-B062-F36E311CC0F6}"/>
                  </a:ext>
                </a:extLst>
              </p:cNvPr>
              <p:cNvSpPr/>
              <p:nvPr/>
            </p:nvSpPr>
            <p:spPr>
              <a:xfrm>
                <a:off x="5774678" y="684441"/>
                <a:ext cx="114516" cy="115925"/>
              </a:xfrm>
              <a:custGeom>
                <a:avLst/>
                <a:gdLst>
                  <a:gd name="connsiteX0" fmla="*/ 19380 w 114516"/>
                  <a:gd name="connsiteY0" fmla="*/ 115926 h 115925"/>
                  <a:gd name="connsiteX1" fmla="*/ 114516 w 114516"/>
                  <a:gd name="connsiteY1" fmla="*/ 115926 h 115925"/>
                  <a:gd name="connsiteX2" fmla="*/ 47216 w 114516"/>
                  <a:gd name="connsiteY2" fmla="*/ 0 h 115925"/>
                  <a:gd name="connsiteX3" fmla="*/ 0 w 114516"/>
                  <a:gd name="connsiteY3" fmla="*/ 82452 h 115925"/>
                  <a:gd name="connsiteX4" fmla="*/ 19380 w 114516"/>
                  <a:gd name="connsiteY4" fmla="*/ 115926 h 115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16" h="115925">
                    <a:moveTo>
                      <a:pt x="19380" y="115926"/>
                    </a:moveTo>
                    <a:lnTo>
                      <a:pt x="114516" y="115926"/>
                    </a:lnTo>
                    <a:cubicBezTo>
                      <a:pt x="114516" y="66596"/>
                      <a:pt x="87385" y="23256"/>
                      <a:pt x="47216" y="0"/>
                    </a:cubicBezTo>
                    <a:lnTo>
                      <a:pt x="0" y="82452"/>
                    </a:lnTo>
                    <a:cubicBezTo>
                      <a:pt x="11628" y="89147"/>
                      <a:pt x="19380" y="101832"/>
                      <a:pt x="19380" y="115926"/>
                    </a:cubicBezTo>
                    <a:close/>
                  </a:path>
                </a:pathLst>
              </a:custGeom>
              <a:solidFill>
                <a:schemeClr val="bg1"/>
              </a:solidFill>
              <a:ln w="3473" cap="flat">
                <a:noFill/>
                <a:prstDash val="solid"/>
                <a:miter/>
              </a:ln>
            </p:spPr>
            <p:txBody>
              <a:bodyPr rtlCol="0" anchor="ctr"/>
              <a:lstStyle/>
              <a:p>
                <a:endParaRPr lang="zh-CN" altLang="en-US"/>
              </a:p>
            </p:txBody>
          </p:sp>
          <p:sp>
            <p:nvSpPr>
              <p:cNvPr id="41" name="图形 1716" descr="放射性">
                <a:extLst>
                  <a:ext uri="{FF2B5EF4-FFF2-40B4-BE49-F238E27FC236}">
                    <a16:creationId xmlns:a16="http://schemas.microsoft.com/office/drawing/2014/main" xmlns="" id="{FFA64542-9016-4F5B-A766-69A702152B7F}"/>
                  </a:ext>
                </a:extLst>
              </p:cNvPr>
              <p:cNvSpPr/>
              <p:nvPr/>
            </p:nvSpPr>
            <p:spPr>
              <a:xfrm>
                <a:off x="5688703" y="833841"/>
                <a:ext cx="133191" cy="100774"/>
              </a:xfrm>
              <a:custGeom>
                <a:avLst/>
                <a:gdLst>
                  <a:gd name="connsiteX0" fmla="*/ 66596 w 133191"/>
                  <a:gd name="connsiteY0" fmla="*/ 5285 h 100774"/>
                  <a:gd name="connsiteX1" fmla="*/ 47216 w 133191"/>
                  <a:gd name="connsiteY1" fmla="*/ 0 h 100774"/>
                  <a:gd name="connsiteX2" fmla="*/ 0 w 133191"/>
                  <a:gd name="connsiteY2" fmla="*/ 82804 h 100774"/>
                  <a:gd name="connsiteX3" fmla="*/ 66596 w 133191"/>
                  <a:gd name="connsiteY3" fmla="*/ 100774 h 100774"/>
                  <a:gd name="connsiteX4" fmla="*/ 133191 w 133191"/>
                  <a:gd name="connsiteY4" fmla="*/ 82804 h 100774"/>
                  <a:gd name="connsiteX5" fmla="*/ 85975 w 133191"/>
                  <a:gd name="connsiteY5" fmla="*/ 352 h 100774"/>
                  <a:gd name="connsiteX6" fmla="*/ 66596 w 133191"/>
                  <a:gd name="connsiteY6" fmla="*/ 5285 h 10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191" h="100774">
                    <a:moveTo>
                      <a:pt x="66596" y="5285"/>
                    </a:moveTo>
                    <a:cubicBezTo>
                      <a:pt x="59549" y="5285"/>
                      <a:pt x="52854" y="3524"/>
                      <a:pt x="47216" y="0"/>
                    </a:cubicBezTo>
                    <a:lnTo>
                      <a:pt x="0" y="82804"/>
                    </a:lnTo>
                    <a:cubicBezTo>
                      <a:pt x="19732" y="94080"/>
                      <a:pt x="42283" y="100774"/>
                      <a:pt x="66596" y="100774"/>
                    </a:cubicBezTo>
                    <a:cubicBezTo>
                      <a:pt x="90908" y="100774"/>
                      <a:pt x="113812" y="94432"/>
                      <a:pt x="133191" y="82804"/>
                    </a:cubicBezTo>
                    <a:lnTo>
                      <a:pt x="85975" y="352"/>
                    </a:lnTo>
                    <a:cubicBezTo>
                      <a:pt x="80338" y="3524"/>
                      <a:pt x="73643" y="5285"/>
                      <a:pt x="66596" y="5285"/>
                    </a:cubicBezTo>
                    <a:close/>
                  </a:path>
                </a:pathLst>
              </a:custGeom>
              <a:solidFill>
                <a:schemeClr val="bg1"/>
              </a:solidFill>
              <a:ln w="3473" cap="flat">
                <a:noFill/>
                <a:prstDash val="solid"/>
                <a:miter/>
              </a:ln>
            </p:spPr>
            <p:txBody>
              <a:bodyPr rtlCol="0" anchor="ctr"/>
              <a:lstStyle/>
              <a:p>
                <a:endParaRPr lang="zh-CN" altLang="en-US"/>
              </a:p>
            </p:txBody>
          </p:sp>
          <p:sp>
            <p:nvSpPr>
              <p:cNvPr id="42" name="图形 1716" descr="放射性">
                <a:extLst>
                  <a:ext uri="{FF2B5EF4-FFF2-40B4-BE49-F238E27FC236}">
                    <a16:creationId xmlns:a16="http://schemas.microsoft.com/office/drawing/2014/main" xmlns="" id="{65E99008-8FF7-4266-B5F4-3FAB6FD9C1F1}"/>
                  </a:ext>
                </a:extLst>
              </p:cNvPr>
              <p:cNvSpPr/>
              <p:nvPr/>
            </p:nvSpPr>
            <p:spPr>
              <a:xfrm>
                <a:off x="5730633" y="775702"/>
                <a:ext cx="49330" cy="49330"/>
              </a:xfrm>
              <a:custGeom>
                <a:avLst/>
                <a:gdLst>
                  <a:gd name="connsiteX0" fmla="*/ 49330 w 49330"/>
                  <a:gd name="connsiteY0" fmla="*/ 24665 h 49330"/>
                  <a:gd name="connsiteX1" fmla="*/ 24665 w 49330"/>
                  <a:gd name="connsiteY1" fmla="*/ 49330 h 49330"/>
                  <a:gd name="connsiteX2" fmla="*/ 0 w 49330"/>
                  <a:gd name="connsiteY2" fmla="*/ 24665 h 49330"/>
                  <a:gd name="connsiteX3" fmla="*/ 24665 w 49330"/>
                  <a:gd name="connsiteY3" fmla="*/ 0 h 49330"/>
                  <a:gd name="connsiteX4" fmla="*/ 49330 w 49330"/>
                  <a:gd name="connsiteY4" fmla="*/ 24665 h 49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30" h="49330">
                    <a:moveTo>
                      <a:pt x="49330" y="24665"/>
                    </a:moveTo>
                    <a:cubicBezTo>
                      <a:pt x="49330" y="38287"/>
                      <a:pt x="38287" y="49330"/>
                      <a:pt x="24665" y="49330"/>
                    </a:cubicBezTo>
                    <a:cubicBezTo>
                      <a:pt x="11043" y="49330"/>
                      <a:pt x="0" y="38287"/>
                      <a:pt x="0" y="24665"/>
                    </a:cubicBezTo>
                    <a:cubicBezTo>
                      <a:pt x="0" y="11043"/>
                      <a:pt x="11043" y="0"/>
                      <a:pt x="24665" y="0"/>
                    </a:cubicBezTo>
                    <a:cubicBezTo>
                      <a:pt x="38287" y="0"/>
                      <a:pt x="49330" y="11043"/>
                      <a:pt x="49330" y="24665"/>
                    </a:cubicBezTo>
                    <a:close/>
                  </a:path>
                </a:pathLst>
              </a:custGeom>
              <a:solidFill>
                <a:schemeClr val="bg1"/>
              </a:solidFill>
              <a:ln w="3473" cap="flat">
                <a:noFill/>
                <a:prstDash val="solid"/>
                <a:miter/>
              </a:ln>
            </p:spPr>
            <p:txBody>
              <a:bodyPr rtlCol="0" anchor="ctr"/>
              <a:lstStyle/>
              <a:p>
                <a:endParaRPr lang="zh-CN" altLang="en-US"/>
              </a:p>
            </p:txBody>
          </p:sp>
        </p:grpSp>
      </p:grpSp>
      <p:grpSp>
        <p:nvGrpSpPr>
          <p:cNvPr id="43" name="组合 42">
            <a:extLst>
              <a:ext uri="{FF2B5EF4-FFF2-40B4-BE49-F238E27FC236}">
                <a16:creationId xmlns:a16="http://schemas.microsoft.com/office/drawing/2014/main" xmlns="" id="{5A3573D0-1B41-405F-88AD-432B656F1A21}"/>
              </a:ext>
            </a:extLst>
          </p:cNvPr>
          <p:cNvGrpSpPr/>
          <p:nvPr/>
        </p:nvGrpSpPr>
        <p:grpSpPr>
          <a:xfrm>
            <a:off x="4124000" y="3228645"/>
            <a:ext cx="381306" cy="381306"/>
            <a:chOff x="3408476" y="5178369"/>
            <a:chExt cx="554714" cy="554714"/>
          </a:xfrm>
        </p:grpSpPr>
        <p:grpSp>
          <p:nvGrpSpPr>
            <p:cNvPr id="44" name="组合 43">
              <a:extLst>
                <a:ext uri="{FF2B5EF4-FFF2-40B4-BE49-F238E27FC236}">
                  <a16:creationId xmlns:a16="http://schemas.microsoft.com/office/drawing/2014/main" xmlns="" id="{5B7891F9-F5E3-4106-9F37-F0B7CC367589}"/>
                </a:ext>
              </a:extLst>
            </p:cNvPr>
            <p:cNvGrpSpPr/>
            <p:nvPr/>
          </p:nvGrpSpPr>
          <p:grpSpPr>
            <a:xfrm>
              <a:off x="3546254" y="5316103"/>
              <a:ext cx="279159" cy="279247"/>
              <a:chOff x="6431042" y="687147"/>
              <a:chExt cx="279159" cy="279247"/>
            </a:xfrm>
          </p:grpSpPr>
          <p:sp>
            <p:nvSpPr>
              <p:cNvPr id="46" name="图形 1718" descr="放大镜下的虫子">
                <a:extLst>
                  <a:ext uri="{FF2B5EF4-FFF2-40B4-BE49-F238E27FC236}">
                    <a16:creationId xmlns:a16="http://schemas.microsoft.com/office/drawing/2014/main" xmlns="" id="{AB32A9A1-E676-43F5-BB96-DD8E88F685D2}"/>
                  </a:ext>
                </a:extLst>
              </p:cNvPr>
              <p:cNvSpPr/>
              <p:nvPr/>
            </p:nvSpPr>
            <p:spPr>
              <a:xfrm>
                <a:off x="6431042" y="687147"/>
                <a:ext cx="279159" cy="279247"/>
              </a:xfrm>
              <a:custGeom>
                <a:avLst/>
                <a:gdLst>
                  <a:gd name="connsiteX0" fmla="*/ 7314 w 279159"/>
                  <a:gd name="connsiteY0" fmla="*/ 272022 h 279247"/>
                  <a:gd name="connsiteX1" fmla="*/ 42195 w 279159"/>
                  <a:gd name="connsiteY1" fmla="*/ 272024 h 279247"/>
                  <a:gd name="connsiteX2" fmla="*/ 42197 w 279159"/>
                  <a:gd name="connsiteY2" fmla="*/ 272022 h 279247"/>
                  <a:gd name="connsiteX3" fmla="*/ 86418 w 279159"/>
                  <a:gd name="connsiteY3" fmla="*/ 227801 h 279247"/>
                  <a:gd name="connsiteX4" fmla="*/ 93219 w 279159"/>
                  <a:gd name="connsiteY4" fmla="*/ 205849 h 279247"/>
                  <a:gd name="connsiteX5" fmla="*/ 108617 w 279159"/>
                  <a:gd name="connsiteY5" fmla="*/ 190275 h 279247"/>
                  <a:gd name="connsiteX6" fmla="*/ 257305 w 279159"/>
                  <a:gd name="connsiteY6" fmla="*/ 170543 h 279247"/>
                  <a:gd name="connsiteX7" fmla="*/ 237572 w 279159"/>
                  <a:gd name="connsiteY7" fmla="*/ 21855 h 279247"/>
                  <a:gd name="connsiteX8" fmla="*/ 88885 w 279159"/>
                  <a:gd name="connsiteY8" fmla="*/ 41587 h 279247"/>
                  <a:gd name="connsiteX9" fmla="*/ 88885 w 279159"/>
                  <a:gd name="connsiteY9" fmla="*/ 170543 h 279247"/>
                  <a:gd name="connsiteX10" fmla="*/ 73310 w 279159"/>
                  <a:gd name="connsiteY10" fmla="*/ 186117 h 279247"/>
                  <a:gd name="connsiteX11" fmla="*/ 51358 w 279159"/>
                  <a:gd name="connsiteY11" fmla="*/ 192918 h 279247"/>
                  <a:gd name="connsiteX12" fmla="*/ 7314 w 279159"/>
                  <a:gd name="connsiteY12" fmla="*/ 236963 h 279247"/>
                  <a:gd name="connsiteX13" fmla="*/ 7135 w 279159"/>
                  <a:gd name="connsiteY13" fmla="*/ 271844 h 279247"/>
                  <a:gd name="connsiteX14" fmla="*/ 7314 w 279159"/>
                  <a:gd name="connsiteY14" fmla="*/ 272022 h 279247"/>
                  <a:gd name="connsiteX15" fmla="*/ 88180 w 279159"/>
                  <a:gd name="connsiteY15" fmla="*/ 106414 h 279247"/>
                  <a:gd name="connsiteX16" fmla="*/ 172746 w 279159"/>
                  <a:gd name="connsiteY16" fmla="*/ 21848 h 279247"/>
                  <a:gd name="connsiteX17" fmla="*/ 257312 w 279159"/>
                  <a:gd name="connsiteY17" fmla="*/ 106414 h 279247"/>
                  <a:gd name="connsiteX18" fmla="*/ 172746 w 279159"/>
                  <a:gd name="connsiteY18" fmla="*/ 190980 h 279247"/>
                  <a:gd name="connsiteX19" fmla="*/ 88180 w 279159"/>
                  <a:gd name="connsiteY19" fmla="*/ 106414 h 27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9159" h="279247">
                    <a:moveTo>
                      <a:pt x="7314" y="272022"/>
                    </a:moveTo>
                    <a:cubicBezTo>
                      <a:pt x="16945" y="281655"/>
                      <a:pt x="32563" y="281656"/>
                      <a:pt x="42195" y="272024"/>
                    </a:cubicBezTo>
                    <a:cubicBezTo>
                      <a:pt x="42196" y="272023"/>
                      <a:pt x="42196" y="272023"/>
                      <a:pt x="42197" y="272022"/>
                    </a:cubicBezTo>
                    <a:lnTo>
                      <a:pt x="86418" y="227801"/>
                    </a:lnTo>
                    <a:cubicBezTo>
                      <a:pt x="92164" y="222052"/>
                      <a:pt x="94707" y="213840"/>
                      <a:pt x="93219" y="205849"/>
                    </a:cubicBezTo>
                    <a:lnTo>
                      <a:pt x="108617" y="190275"/>
                    </a:lnTo>
                    <a:cubicBezTo>
                      <a:pt x="155124" y="225885"/>
                      <a:pt x="221694" y="217051"/>
                      <a:pt x="257305" y="170543"/>
                    </a:cubicBezTo>
                    <a:cubicBezTo>
                      <a:pt x="292915" y="124035"/>
                      <a:pt x="284080" y="57466"/>
                      <a:pt x="237572" y="21855"/>
                    </a:cubicBezTo>
                    <a:cubicBezTo>
                      <a:pt x="191064" y="-13755"/>
                      <a:pt x="124495" y="-4920"/>
                      <a:pt x="88885" y="41587"/>
                    </a:cubicBezTo>
                    <a:cubicBezTo>
                      <a:pt x="59751" y="79636"/>
                      <a:pt x="59751" y="132494"/>
                      <a:pt x="88885" y="170543"/>
                    </a:cubicBezTo>
                    <a:lnTo>
                      <a:pt x="73310" y="186117"/>
                    </a:lnTo>
                    <a:cubicBezTo>
                      <a:pt x="65320" y="184629"/>
                      <a:pt x="57108" y="187172"/>
                      <a:pt x="51358" y="192918"/>
                    </a:cubicBezTo>
                    <a:lnTo>
                      <a:pt x="7314" y="236963"/>
                    </a:lnTo>
                    <a:cubicBezTo>
                      <a:pt x="-2368" y="246546"/>
                      <a:pt x="-2448" y="262163"/>
                      <a:pt x="7135" y="271844"/>
                    </a:cubicBezTo>
                    <a:cubicBezTo>
                      <a:pt x="7195" y="271904"/>
                      <a:pt x="7254" y="271963"/>
                      <a:pt x="7314" y="272022"/>
                    </a:cubicBezTo>
                    <a:close/>
                    <a:moveTo>
                      <a:pt x="88180" y="106414"/>
                    </a:moveTo>
                    <a:cubicBezTo>
                      <a:pt x="88180" y="59710"/>
                      <a:pt x="126042" y="21848"/>
                      <a:pt x="172746" y="21848"/>
                    </a:cubicBezTo>
                    <a:cubicBezTo>
                      <a:pt x="219450" y="21848"/>
                      <a:pt x="257312" y="59710"/>
                      <a:pt x="257312" y="106414"/>
                    </a:cubicBezTo>
                    <a:cubicBezTo>
                      <a:pt x="257312" y="153118"/>
                      <a:pt x="219450" y="190980"/>
                      <a:pt x="172746" y="190980"/>
                    </a:cubicBezTo>
                    <a:cubicBezTo>
                      <a:pt x="126098" y="190845"/>
                      <a:pt x="88315" y="153062"/>
                      <a:pt x="88180" y="106414"/>
                    </a:cubicBezTo>
                    <a:close/>
                  </a:path>
                </a:pathLst>
              </a:custGeom>
              <a:solidFill>
                <a:schemeClr val="bg1"/>
              </a:solidFill>
              <a:ln w="3473" cap="flat">
                <a:noFill/>
                <a:prstDash val="solid"/>
                <a:miter/>
              </a:ln>
            </p:spPr>
            <p:txBody>
              <a:bodyPr rtlCol="0" anchor="ctr"/>
              <a:lstStyle/>
              <a:p>
                <a:endParaRPr lang="zh-CN" altLang="en-US"/>
              </a:p>
            </p:txBody>
          </p:sp>
          <p:sp>
            <p:nvSpPr>
              <p:cNvPr id="47" name="图形 1718" descr="放大镜下的虫子">
                <a:extLst>
                  <a:ext uri="{FF2B5EF4-FFF2-40B4-BE49-F238E27FC236}">
                    <a16:creationId xmlns:a16="http://schemas.microsoft.com/office/drawing/2014/main" xmlns="" id="{D8D3A3DF-99AA-46CE-8026-912EE2EA29B6}"/>
                  </a:ext>
                </a:extLst>
              </p:cNvPr>
              <p:cNvSpPr/>
              <p:nvPr/>
            </p:nvSpPr>
            <p:spPr>
              <a:xfrm>
                <a:off x="6547558" y="758222"/>
                <a:ext cx="113190" cy="92209"/>
              </a:xfrm>
              <a:custGeom>
                <a:avLst/>
                <a:gdLst>
                  <a:gd name="connsiteX0" fmla="*/ 110845 w 113190"/>
                  <a:gd name="connsiteY0" fmla="*/ 58030 h 92209"/>
                  <a:gd name="connsiteX1" fmla="*/ 94742 w 113190"/>
                  <a:gd name="connsiteY1" fmla="*/ 42069 h 92209"/>
                  <a:gd name="connsiteX2" fmla="*/ 92804 w 113190"/>
                  <a:gd name="connsiteY2" fmla="*/ 41293 h 92209"/>
                  <a:gd name="connsiteX3" fmla="*/ 82868 w 113190"/>
                  <a:gd name="connsiteY3" fmla="*/ 41293 h 92209"/>
                  <a:gd name="connsiteX4" fmla="*/ 81670 w 113190"/>
                  <a:gd name="connsiteY4" fmla="*/ 34951 h 92209"/>
                  <a:gd name="connsiteX5" fmla="*/ 94566 w 113190"/>
                  <a:gd name="connsiteY5" fmla="*/ 32484 h 92209"/>
                  <a:gd name="connsiteX6" fmla="*/ 97737 w 113190"/>
                  <a:gd name="connsiteY6" fmla="*/ 29384 h 92209"/>
                  <a:gd name="connsiteX7" fmla="*/ 103128 w 113190"/>
                  <a:gd name="connsiteY7" fmla="*/ 5036 h 92209"/>
                  <a:gd name="connsiteX8" fmla="*/ 100170 w 113190"/>
                  <a:gd name="connsiteY8" fmla="*/ 128 h 92209"/>
                  <a:gd name="connsiteX9" fmla="*/ 100063 w 113190"/>
                  <a:gd name="connsiteY9" fmla="*/ 103 h 92209"/>
                  <a:gd name="connsiteX10" fmla="*/ 95288 w 113190"/>
                  <a:gd name="connsiteY10" fmla="*/ 3088 h 92209"/>
                  <a:gd name="connsiteX11" fmla="*/ 95271 w 113190"/>
                  <a:gd name="connsiteY11" fmla="*/ 3168 h 92209"/>
                  <a:gd name="connsiteX12" fmla="*/ 90444 w 113190"/>
                  <a:gd name="connsiteY12" fmla="*/ 24944 h 92209"/>
                  <a:gd name="connsiteX13" fmla="*/ 79450 w 113190"/>
                  <a:gd name="connsiteY13" fmla="*/ 27023 h 92209"/>
                  <a:gd name="connsiteX14" fmla="*/ 76842 w 113190"/>
                  <a:gd name="connsiteY14" fmla="*/ 21244 h 92209"/>
                  <a:gd name="connsiteX15" fmla="*/ 35617 w 113190"/>
                  <a:gd name="connsiteY15" fmla="*/ 21244 h 92209"/>
                  <a:gd name="connsiteX16" fmla="*/ 33009 w 113190"/>
                  <a:gd name="connsiteY16" fmla="*/ 27129 h 92209"/>
                  <a:gd name="connsiteX17" fmla="*/ 22016 w 113190"/>
                  <a:gd name="connsiteY17" fmla="*/ 25050 h 92209"/>
                  <a:gd name="connsiteX18" fmla="*/ 17223 w 113190"/>
                  <a:gd name="connsiteY18" fmla="*/ 3274 h 92209"/>
                  <a:gd name="connsiteX19" fmla="*/ 12172 w 113190"/>
                  <a:gd name="connsiteY19" fmla="*/ 568 h 92209"/>
                  <a:gd name="connsiteX20" fmla="*/ 9331 w 113190"/>
                  <a:gd name="connsiteY20" fmla="*/ 5000 h 92209"/>
                  <a:gd name="connsiteX21" fmla="*/ 14722 w 113190"/>
                  <a:gd name="connsiteY21" fmla="*/ 29348 h 92209"/>
                  <a:gd name="connsiteX22" fmla="*/ 17893 w 113190"/>
                  <a:gd name="connsiteY22" fmla="*/ 32449 h 92209"/>
                  <a:gd name="connsiteX23" fmla="*/ 30789 w 113190"/>
                  <a:gd name="connsiteY23" fmla="*/ 34916 h 92209"/>
                  <a:gd name="connsiteX24" fmla="*/ 29626 w 113190"/>
                  <a:gd name="connsiteY24" fmla="*/ 41258 h 92209"/>
                  <a:gd name="connsiteX25" fmla="*/ 19549 w 113190"/>
                  <a:gd name="connsiteY25" fmla="*/ 41258 h 92209"/>
                  <a:gd name="connsiteX26" fmla="*/ 17576 w 113190"/>
                  <a:gd name="connsiteY26" fmla="*/ 42033 h 92209"/>
                  <a:gd name="connsiteX27" fmla="*/ 1614 w 113190"/>
                  <a:gd name="connsiteY27" fmla="*/ 58030 h 92209"/>
                  <a:gd name="connsiteX28" fmla="*/ 804 w 113190"/>
                  <a:gd name="connsiteY28" fmla="*/ 63668 h 92209"/>
                  <a:gd name="connsiteX29" fmla="*/ 6441 w 113190"/>
                  <a:gd name="connsiteY29" fmla="*/ 64479 h 92209"/>
                  <a:gd name="connsiteX30" fmla="*/ 21663 w 113190"/>
                  <a:gd name="connsiteY30" fmla="*/ 49151 h 92209"/>
                  <a:gd name="connsiteX31" fmla="*/ 28710 w 113190"/>
                  <a:gd name="connsiteY31" fmla="*/ 49151 h 92209"/>
                  <a:gd name="connsiteX32" fmla="*/ 28710 w 113190"/>
                  <a:gd name="connsiteY32" fmla="*/ 52322 h 92209"/>
                  <a:gd name="connsiteX33" fmla="*/ 29450 w 113190"/>
                  <a:gd name="connsiteY33" fmla="*/ 58559 h 92209"/>
                  <a:gd name="connsiteX34" fmla="*/ 19161 w 113190"/>
                  <a:gd name="connsiteY34" fmla="*/ 61131 h 92209"/>
                  <a:gd name="connsiteX35" fmla="*/ 16343 w 113190"/>
                  <a:gd name="connsiteY35" fmla="*/ 63668 h 92209"/>
                  <a:gd name="connsiteX36" fmla="*/ 7921 w 113190"/>
                  <a:gd name="connsiteY36" fmla="*/ 86712 h 92209"/>
                  <a:gd name="connsiteX37" fmla="*/ 10317 w 113190"/>
                  <a:gd name="connsiteY37" fmla="*/ 91892 h 92209"/>
                  <a:gd name="connsiteX38" fmla="*/ 11691 w 113190"/>
                  <a:gd name="connsiteY38" fmla="*/ 92139 h 92209"/>
                  <a:gd name="connsiteX39" fmla="*/ 15497 w 113190"/>
                  <a:gd name="connsiteY39" fmla="*/ 89496 h 92209"/>
                  <a:gd name="connsiteX40" fmla="*/ 23178 w 113190"/>
                  <a:gd name="connsiteY40" fmla="*/ 68354 h 92209"/>
                  <a:gd name="connsiteX41" fmla="*/ 32481 w 113190"/>
                  <a:gd name="connsiteY41" fmla="*/ 66029 h 92209"/>
                  <a:gd name="connsiteX42" fmla="*/ 51543 w 113190"/>
                  <a:gd name="connsiteY42" fmla="*/ 79101 h 92209"/>
                  <a:gd name="connsiteX43" fmla="*/ 52847 w 113190"/>
                  <a:gd name="connsiteY43" fmla="*/ 78679 h 92209"/>
                  <a:gd name="connsiteX44" fmla="*/ 52847 w 113190"/>
                  <a:gd name="connsiteY44" fmla="*/ 49433 h 92209"/>
                  <a:gd name="connsiteX45" fmla="*/ 56370 w 113190"/>
                  <a:gd name="connsiteY45" fmla="*/ 45909 h 92209"/>
                  <a:gd name="connsiteX46" fmla="*/ 59894 w 113190"/>
                  <a:gd name="connsiteY46" fmla="*/ 49433 h 92209"/>
                  <a:gd name="connsiteX47" fmla="*/ 59894 w 113190"/>
                  <a:gd name="connsiteY47" fmla="*/ 78749 h 92209"/>
                  <a:gd name="connsiteX48" fmla="*/ 61198 w 113190"/>
                  <a:gd name="connsiteY48" fmla="*/ 79172 h 92209"/>
                  <a:gd name="connsiteX49" fmla="*/ 80260 w 113190"/>
                  <a:gd name="connsiteY49" fmla="*/ 66099 h 92209"/>
                  <a:gd name="connsiteX50" fmla="*/ 89563 w 113190"/>
                  <a:gd name="connsiteY50" fmla="*/ 68425 h 92209"/>
                  <a:gd name="connsiteX51" fmla="*/ 97279 w 113190"/>
                  <a:gd name="connsiteY51" fmla="*/ 89566 h 92209"/>
                  <a:gd name="connsiteX52" fmla="*/ 101050 w 113190"/>
                  <a:gd name="connsiteY52" fmla="*/ 92209 h 92209"/>
                  <a:gd name="connsiteX53" fmla="*/ 102424 w 113190"/>
                  <a:gd name="connsiteY53" fmla="*/ 91962 h 92209"/>
                  <a:gd name="connsiteX54" fmla="*/ 104820 w 113190"/>
                  <a:gd name="connsiteY54" fmla="*/ 86783 h 92209"/>
                  <a:gd name="connsiteX55" fmla="*/ 96257 w 113190"/>
                  <a:gd name="connsiteY55" fmla="*/ 63527 h 92209"/>
                  <a:gd name="connsiteX56" fmla="*/ 93439 w 113190"/>
                  <a:gd name="connsiteY56" fmla="*/ 60990 h 92209"/>
                  <a:gd name="connsiteX57" fmla="*/ 83150 w 113190"/>
                  <a:gd name="connsiteY57" fmla="*/ 58418 h 92209"/>
                  <a:gd name="connsiteX58" fmla="*/ 83890 w 113190"/>
                  <a:gd name="connsiteY58" fmla="*/ 52181 h 92209"/>
                  <a:gd name="connsiteX59" fmla="*/ 83890 w 113190"/>
                  <a:gd name="connsiteY59" fmla="*/ 49010 h 92209"/>
                  <a:gd name="connsiteX60" fmla="*/ 90937 w 113190"/>
                  <a:gd name="connsiteY60" fmla="*/ 49010 h 92209"/>
                  <a:gd name="connsiteX61" fmla="*/ 106159 w 113190"/>
                  <a:gd name="connsiteY61" fmla="*/ 64338 h 92209"/>
                  <a:gd name="connsiteX62" fmla="*/ 111828 w 113190"/>
                  <a:gd name="connsiteY62" fmla="*/ 64697 h 92209"/>
                  <a:gd name="connsiteX63" fmla="*/ 112188 w 113190"/>
                  <a:gd name="connsiteY63" fmla="*/ 59028 h 92209"/>
                  <a:gd name="connsiteX64" fmla="*/ 110845 w 113190"/>
                  <a:gd name="connsiteY64" fmla="*/ 58030 h 92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3190" h="92209">
                    <a:moveTo>
                      <a:pt x="110845" y="58030"/>
                    </a:moveTo>
                    <a:lnTo>
                      <a:pt x="94742" y="42069"/>
                    </a:lnTo>
                    <a:cubicBezTo>
                      <a:pt x="94179" y="41639"/>
                      <a:pt x="93509" y="41372"/>
                      <a:pt x="92804" y="41293"/>
                    </a:cubicBezTo>
                    <a:lnTo>
                      <a:pt x="82868" y="41293"/>
                    </a:lnTo>
                    <a:cubicBezTo>
                      <a:pt x="82515" y="39179"/>
                      <a:pt x="82128" y="37030"/>
                      <a:pt x="81670" y="34951"/>
                    </a:cubicBezTo>
                    <a:lnTo>
                      <a:pt x="94566" y="32484"/>
                    </a:lnTo>
                    <a:cubicBezTo>
                      <a:pt x="96154" y="32190"/>
                      <a:pt x="97407" y="30965"/>
                      <a:pt x="97737" y="29384"/>
                    </a:cubicBezTo>
                    <a:lnTo>
                      <a:pt x="103128" y="5036"/>
                    </a:lnTo>
                    <a:cubicBezTo>
                      <a:pt x="103667" y="2863"/>
                      <a:pt x="102342" y="666"/>
                      <a:pt x="100170" y="128"/>
                    </a:cubicBezTo>
                    <a:cubicBezTo>
                      <a:pt x="100134" y="119"/>
                      <a:pt x="100099" y="110"/>
                      <a:pt x="100063" y="103"/>
                    </a:cubicBezTo>
                    <a:cubicBezTo>
                      <a:pt x="97920" y="-391"/>
                      <a:pt x="95782" y="945"/>
                      <a:pt x="95288" y="3088"/>
                    </a:cubicBezTo>
                    <a:cubicBezTo>
                      <a:pt x="95282" y="3115"/>
                      <a:pt x="95276" y="3141"/>
                      <a:pt x="95271" y="3168"/>
                    </a:cubicBezTo>
                    <a:lnTo>
                      <a:pt x="90444" y="24944"/>
                    </a:lnTo>
                    <a:lnTo>
                      <a:pt x="79450" y="27023"/>
                    </a:lnTo>
                    <a:cubicBezTo>
                      <a:pt x="78833" y="24993"/>
                      <a:pt x="77957" y="23050"/>
                      <a:pt x="76842" y="21244"/>
                    </a:cubicBezTo>
                    <a:lnTo>
                      <a:pt x="35617" y="21244"/>
                    </a:lnTo>
                    <a:cubicBezTo>
                      <a:pt x="34494" y="23083"/>
                      <a:pt x="33618" y="25062"/>
                      <a:pt x="33009" y="27129"/>
                    </a:cubicBezTo>
                    <a:lnTo>
                      <a:pt x="22016" y="25050"/>
                    </a:lnTo>
                    <a:lnTo>
                      <a:pt x="17223" y="3274"/>
                    </a:lnTo>
                    <a:cubicBezTo>
                      <a:pt x="16576" y="1132"/>
                      <a:pt x="14314" y="-80"/>
                      <a:pt x="12172" y="568"/>
                    </a:cubicBezTo>
                    <a:cubicBezTo>
                      <a:pt x="10263" y="1145"/>
                      <a:pt x="9058" y="3025"/>
                      <a:pt x="9331" y="5000"/>
                    </a:cubicBezTo>
                    <a:lnTo>
                      <a:pt x="14722" y="29348"/>
                    </a:lnTo>
                    <a:cubicBezTo>
                      <a:pt x="15069" y="30920"/>
                      <a:pt x="16314" y="32137"/>
                      <a:pt x="17893" y="32449"/>
                    </a:cubicBezTo>
                    <a:lnTo>
                      <a:pt x="30789" y="34916"/>
                    </a:lnTo>
                    <a:cubicBezTo>
                      <a:pt x="30331" y="36995"/>
                      <a:pt x="29944" y="39144"/>
                      <a:pt x="29626" y="41258"/>
                    </a:cubicBezTo>
                    <a:lnTo>
                      <a:pt x="19549" y="41258"/>
                    </a:lnTo>
                    <a:cubicBezTo>
                      <a:pt x="18832" y="41328"/>
                      <a:pt x="18149" y="41597"/>
                      <a:pt x="17576" y="42033"/>
                    </a:cubicBezTo>
                    <a:lnTo>
                      <a:pt x="1614" y="58030"/>
                    </a:lnTo>
                    <a:cubicBezTo>
                      <a:pt x="-166" y="59363"/>
                      <a:pt x="-529" y="61888"/>
                      <a:pt x="804" y="63668"/>
                    </a:cubicBezTo>
                    <a:cubicBezTo>
                      <a:pt x="2137" y="65449"/>
                      <a:pt x="4661" y="65812"/>
                      <a:pt x="6441" y="64479"/>
                    </a:cubicBezTo>
                    <a:lnTo>
                      <a:pt x="21663" y="49151"/>
                    </a:lnTo>
                    <a:lnTo>
                      <a:pt x="28710" y="49151"/>
                    </a:lnTo>
                    <a:cubicBezTo>
                      <a:pt x="28710" y="50349"/>
                      <a:pt x="28710" y="51406"/>
                      <a:pt x="28710" y="52322"/>
                    </a:cubicBezTo>
                    <a:cubicBezTo>
                      <a:pt x="28722" y="54422"/>
                      <a:pt x="28970" y="56515"/>
                      <a:pt x="29450" y="58559"/>
                    </a:cubicBezTo>
                    <a:lnTo>
                      <a:pt x="19161" y="61131"/>
                    </a:lnTo>
                    <a:cubicBezTo>
                      <a:pt x="17857" y="61452"/>
                      <a:pt x="16799" y="62404"/>
                      <a:pt x="16343" y="63668"/>
                    </a:cubicBezTo>
                    <a:lnTo>
                      <a:pt x="7921" y="86712"/>
                    </a:lnTo>
                    <a:cubicBezTo>
                      <a:pt x="7162" y="88804"/>
                      <a:pt x="8232" y="91116"/>
                      <a:pt x="10317" y="91892"/>
                    </a:cubicBezTo>
                    <a:cubicBezTo>
                      <a:pt x="10760" y="92042"/>
                      <a:pt x="11223" y="92125"/>
                      <a:pt x="11691" y="92139"/>
                    </a:cubicBezTo>
                    <a:cubicBezTo>
                      <a:pt x="13388" y="92141"/>
                      <a:pt x="14907" y="91087"/>
                      <a:pt x="15497" y="89496"/>
                    </a:cubicBezTo>
                    <a:lnTo>
                      <a:pt x="23178" y="68354"/>
                    </a:lnTo>
                    <a:lnTo>
                      <a:pt x="32481" y="66029"/>
                    </a:lnTo>
                    <a:cubicBezTo>
                      <a:pt x="36583" y="72997"/>
                      <a:pt x="43565" y="77785"/>
                      <a:pt x="51543" y="79101"/>
                    </a:cubicBezTo>
                    <a:lnTo>
                      <a:pt x="52847" y="78679"/>
                    </a:lnTo>
                    <a:lnTo>
                      <a:pt x="52847" y="49433"/>
                    </a:lnTo>
                    <a:cubicBezTo>
                      <a:pt x="52847" y="47487"/>
                      <a:pt x="54424" y="45909"/>
                      <a:pt x="56370" y="45909"/>
                    </a:cubicBezTo>
                    <a:cubicBezTo>
                      <a:pt x="58317" y="45909"/>
                      <a:pt x="59894" y="47487"/>
                      <a:pt x="59894" y="49433"/>
                    </a:cubicBezTo>
                    <a:lnTo>
                      <a:pt x="59894" y="78749"/>
                    </a:lnTo>
                    <a:lnTo>
                      <a:pt x="61198" y="79172"/>
                    </a:lnTo>
                    <a:cubicBezTo>
                      <a:pt x="69183" y="77874"/>
                      <a:pt x="76173" y="73081"/>
                      <a:pt x="80260" y="66099"/>
                    </a:cubicBezTo>
                    <a:lnTo>
                      <a:pt x="89563" y="68425"/>
                    </a:lnTo>
                    <a:lnTo>
                      <a:pt x="97279" y="89566"/>
                    </a:lnTo>
                    <a:cubicBezTo>
                      <a:pt x="97848" y="91158"/>
                      <a:pt x="99359" y="92218"/>
                      <a:pt x="101050" y="92209"/>
                    </a:cubicBezTo>
                    <a:cubicBezTo>
                      <a:pt x="101517" y="92195"/>
                      <a:pt x="101980" y="92112"/>
                      <a:pt x="102424" y="91962"/>
                    </a:cubicBezTo>
                    <a:cubicBezTo>
                      <a:pt x="104509" y="91187"/>
                      <a:pt x="105578" y="88874"/>
                      <a:pt x="104820" y="86783"/>
                    </a:cubicBezTo>
                    <a:lnTo>
                      <a:pt x="96257" y="63527"/>
                    </a:lnTo>
                    <a:cubicBezTo>
                      <a:pt x="95801" y="62263"/>
                      <a:pt x="94743" y="61311"/>
                      <a:pt x="93439" y="60990"/>
                    </a:cubicBezTo>
                    <a:lnTo>
                      <a:pt x="83150" y="58418"/>
                    </a:lnTo>
                    <a:cubicBezTo>
                      <a:pt x="83630" y="56373"/>
                      <a:pt x="83878" y="54281"/>
                      <a:pt x="83890" y="52181"/>
                    </a:cubicBezTo>
                    <a:cubicBezTo>
                      <a:pt x="83890" y="51265"/>
                      <a:pt x="83890" y="50208"/>
                      <a:pt x="83890" y="49010"/>
                    </a:cubicBezTo>
                    <a:lnTo>
                      <a:pt x="90937" y="49010"/>
                    </a:lnTo>
                    <a:lnTo>
                      <a:pt x="106159" y="64338"/>
                    </a:lnTo>
                    <a:cubicBezTo>
                      <a:pt x="107625" y="66002"/>
                      <a:pt x="110163" y="66164"/>
                      <a:pt x="111828" y="64697"/>
                    </a:cubicBezTo>
                    <a:cubicBezTo>
                      <a:pt x="113493" y="63231"/>
                      <a:pt x="113654" y="60693"/>
                      <a:pt x="112188" y="59028"/>
                    </a:cubicBezTo>
                    <a:cubicBezTo>
                      <a:pt x="111815" y="58605"/>
                      <a:pt x="111358" y="58265"/>
                      <a:pt x="110845" y="58030"/>
                    </a:cubicBezTo>
                    <a:close/>
                  </a:path>
                </a:pathLst>
              </a:custGeom>
              <a:solidFill>
                <a:schemeClr val="bg1"/>
              </a:solidFill>
              <a:ln w="3473" cap="flat">
                <a:noFill/>
                <a:prstDash val="solid"/>
                <a:miter/>
              </a:ln>
            </p:spPr>
            <p:txBody>
              <a:bodyPr rtlCol="0" anchor="ctr"/>
              <a:lstStyle/>
              <a:p>
                <a:endParaRPr lang="zh-CN" altLang="en-US"/>
              </a:p>
            </p:txBody>
          </p:sp>
          <p:sp>
            <p:nvSpPr>
              <p:cNvPr id="48" name="图形 1718" descr="放大镜下的虫子">
                <a:extLst>
                  <a:ext uri="{FF2B5EF4-FFF2-40B4-BE49-F238E27FC236}">
                    <a16:creationId xmlns:a16="http://schemas.microsoft.com/office/drawing/2014/main" xmlns="" id="{45E88D8E-E78C-4676-ACEF-641DCCF9758B}"/>
                  </a:ext>
                </a:extLst>
              </p:cNvPr>
              <p:cNvSpPr/>
              <p:nvPr/>
            </p:nvSpPr>
            <p:spPr>
              <a:xfrm>
                <a:off x="6581638" y="730232"/>
                <a:ext cx="44561" cy="42186"/>
              </a:xfrm>
              <a:custGeom>
                <a:avLst/>
                <a:gdLst>
                  <a:gd name="connsiteX0" fmla="*/ 43079 w 44561"/>
                  <a:gd name="connsiteY0" fmla="*/ 4978 h 42186"/>
                  <a:gd name="connsiteX1" fmla="*/ 44312 w 44561"/>
                  <a:gd name="connsiteY1" fmla="*/ 1454 h 42186"/>
                  <a:gd name="connsiteX2" fmla="*/ 40789 w 44561"/>
                  <a:gd name="connsiteY2" fmla="*/ 256 h 42186"/>
                  <a:gd name="connsiteX3" fmla="*/ 32473 w 44561"/>
                  <a:gd name="connsiteY3" fmla="*/ 7797 h 42186"/>
                  <a:gd name="connsiteX4" fmla="*/ 28950 w 44561"/>
                  <a:gd name="connsiteY4" fmla="*/ 15337 h 42186"/>
                  <a:gd name="connsiteX5" fmla="*/ 15630 w 44561"/>
                  <a:gd name="connsiteY5" fmla="*/ 15337 h 42186"/>
                  <a:gd name="connsiteX6" fmla="*/ 12107 w 44561"/>
                  <a:gd name="connsiteY6" fmla="*/ 7797 h 42186"/>
                  <a:gd name="connsiteX7" fmla="*/ 3791 w 44561"/>
                  <a:gd name="connsiteY7" fmla="*/ 256 h 42186"/>
                  <a:gd name="connsiteX8" fmla="*/ 268 w 44561"/>
                  <a:gd name="connsiteY8" fmla="*/ 1454 h 42186"/>
                  <a:gd name="connsiteX9" fmla="*/ 1466 w 44561"/>
                  <a:gd name="connsiteY9" fmla="*/ 4978 h 42186"/>
                  <a:gd name="connsiteX10" fmla="*/ 7421 w 44561"/>
                  <a:gd name="connsiteY10" fmla="*/ 10475 h 42186"/>
                  <a:gd name="connsiteX11" fmla="*/ 10627 w 44561"/>
                  <a:gd name="connsiteY11" fmla="*/ 17874 h 42186"/>
                  <a:gd name="connsiteX12" fmla="*/ 1008 w 44561"/>
                  <a:gd name="connsiteY12" fmla="*/ 38663 h 42186"/>
                  <a:gd name="connsiteX13" fmla="*/ 1254 w 44561"/>
                  <a:gd name="connsiteY13" fmla="*/ 42187 h 42186"/>
                  <a:gd name="connsiteX14" fmla="*/ 43044 w 44561"/>
                  <a:gd name="connsiteY14" fmla="*/ 42187 h 42186"/>
                  <a:gd name="connsiteX15" fmla="*/ 43291 w 44561"/>
                  <a:gd name="connsiteY15" fmla="*/ 38663 h 42186"/>
                  <a:gd name="connsiteX16" fmla="*/ 33671 w 44561"/>
                  <a:gd name="connsiteY16" fmla="*/ 18015 h 42186"/>
                  <a:gd name="connsiteX17" fmla="*/ 36878 w 44561"/>
                  <a:gd name="connsiteY17" fmla="*/ 10616 h 42186"/>
                  <a:gd name="connsiteX18" fmla="*/ 43079 w 44561"/>
                  <a:gd name="connsiteY18" fmla="*/ 4978 h 42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561" h="42186">
                    <a:moveTo>
                      <a:pt x="43079" y="4978"/>
                    </a:moveTo>
                    <a:cubicBezTo>
                      <a:pt x="44376" y="4331"/>
                      <a:pt x="44923" y="2769"/>
                      <a:pt x="44312" y="1454"/>
                    </a:cubicBezTo>
                    <a:cubicBezTo>
                      <a:pt x="43640" y="185"/>
                      <a:pt x="42095" y="-340"/>
                      <a:pt x="40789" y="256"/>
                    </a:cubicBezTo>
                    <a:cubicBezTo>
                      <a:pt x="37394" y="1983"/>
                      <a:pt x="34523" y="4587"/>
                      <a:pt x="32473" y="7797"/>
                    </a:cubicBezTo>
                    <a:cubicBezTo>
                      <a:pt x="30984" y="10150"/>
                      <a:pt x="29800" y="12684"/>
                      <a:pt x="28950" y="15337"/>
                    </a:cubicBezTo>
                    <a:cubicBezTo>
                      <a:pt x="24671" y="13646"/>
                      <a:pt x="19909" y="13646"/>
                      <a:pt x="15630" y="15337"/>
                    </a:cubicBezTo>
                    <a:cubicBezTo>
                      <a:pt x="14810" y="12673"/>
                      <a:pt x="13624" y="10135"/>
                      <a:pt x="12107" y="7797"/>
                    </a:cubicBezTo>
                    <a:cubicBezTo>
                      <a:pt x="10065" y="4580"/>
                      <a:pt x="7192" y="1974"/>
                      <a:pt x="3791" y="256"/>
                    </a:cubicBezTo>
                    <a:cubicBezTo>
                      <a:pt x="2486" y="-359"/>
                      <a:pt x="927" y="171"/>
                      <a:pt x="268" y="1454"/>
                    </a:cubicBezTo>
                    <a:cubicBezTo>
                      <a:pt x="-368" y="2759"/>
                      <a:pt x="167" y="4331"/>
                      <a:pt x="1466" y="4978"/>
                    </a:cubicBezTo>
                    <a:cubicBezTo>
                      <a:pt x="3892" y="6265"/>
                      <a:pt x="5944" y="8159"/>
                      <a:pt x="7421" y="10475"/>
                    </a:cubicBezTo>
                    <a:cubicBezTo>
                      <a:pt x="8881" y="12752"/>
                      <a:pt x="9964" y="15251"/>
                      <a:pt x="10627" y="17874"/>
                    </a:cubicBezTo>
                    <a:cubicBezTo>
                      <a:pt x="4350" y="22922"/>
                      <a:pt x="792" y="30612"/>
                      <a:pt x="1008" y="38663"/>
                    </a:cubicBezTo>
                    <a:cubicBezTo>
                      <a:pt x="1019" y="39842"/>
                      <a:pt x="1101" y="41018"/>
                      <a:pt x="1254" y="42187"/>
                    </a:cubicBezTo>
                    <a:lnTo>
                      <a:pt x="43044" y="42187"/>
                    </a:lnTo>
                    <a:cubicBezTo>
                      <a:pt x="43198" y="41018"/>
                      <a:pt x="43280" y="39842"/>
                      <a:pt x="43291" y="38663"/>
                    </a:cubicBezTo>
                    <a:cubicBezTo>
                      <a:pt x="43456" y="30662"/>
                      <a:pt x="39903" y="23036"/>
                      <a:pt x="33671" y="18015"/>
                    </a:cubicBezTo>
                    <a:cubicBezTo>
                      <a:pt x="34334" y="15392"/>
                      <a:pt x="35417" y="12893"/>
                      <a:pt x="36878" y="10616"/>
                    </a:cubicBezTo>
                    <a:cubicBezTo>
                      <a:pt x="38403" y="8215"/>
                      <a:pt x="40545" y="6268"/>
                      <a:pt x="43079" y="4978"/>
                    </a:cubicBezTo>
                    <a:close/>
                  </a:path>
                </a:pathLst>
              </a:custGeom>
              <a:solidFill>
                <a:schemeClr val="bg1"/>
              </a:solidFill>
              <a:ln w="3473" cap="flat">
                <a:noFill/>
                <a:prstDash val="solid"/>
                <a:miter/>
              </a:ln>
            </p:spPr>
            <p:txBody>
              <a:bodyPr rtlCol="0" anchor="ctr"/>
              <a:lstStyle/>
              <a:p>
                <a:endParaRPr lang="zh-CN" altLang="en-US"/>
              </a:p>
            </p:txBody>
          </p:sp>
        </p:grpSp>
        <p:sp>
          <p:nvSpPr>
            <p:cNvPr id="45" name="椭圆 44">
              <a:extLst>
                <a:ext uri="{FF2B5EF4-FFF2-40B4-BE49-F238E27FC236}">
                  <a16:creationId xmlns:a16="http://schemas.microsoft.com/office/drawing/2014/main" xmlns="" id="{7D924C3E-B005-4419-89D4-813C4351F73C}"/>
                </a:ext>
              </a:extLst>
            </p:cNvPr>
            <p:cNvSpPr/>
            <p:nvPr/>
          </p:nvSpPr>
          <p:spPr>
            <a:xfrm>
              <a:off x="3408476"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a:extLst>
              <a:ext uri="{FF2B5EF4-FFF2-40B4-BE49-F238E27FC236}">
                <a16:creationId xmlns:a16="http://schemas.microsoft.com/office/drawing/2014/main" xmlns="" id="{128CD197-86D2-482F-A426-30A039C3DB90}"/>
              </a:ext>
            </a:extLst>
          </p:cNvPr>
          <p:cNvGrpSpPr/>
          <p:nvPr/>
        </p:nvGrpSpPr>
        <p:grpSpPr>
          <a:xfrm>
            <a:off x="4124000" y="4492807"/>
            <a:ext cx="381306" cy="381306"/>
            <a:chOff x="4230019" y="5178369"/>
            <a:chExt cx="554714" cy="554714"/>
          </a:xfrm>
        </p:grpSpPr>
        <p:grpSp>
          <p:nvGrpSpPr>
            <p:cNvPr id="50" name="组合 49">
              <a:extLst>
                <a:ext uri="{FF2B5EF4-FFF2-40B4-BE49-F238E27FC236}">
                  <a16:creationId xmlns:a16="http://schemas.microsoft.com/office/drawing/2014/main" xmlns="" id="{8714A37D-499E-4DC2-A990-FDE06E4FC3F4}"/>
                </a:ext>
              </a:extLst>
            </p:cNvPr>
            <p:cNvGrpSpPr/>
            <p:nvPr/>
          </p:nvGrpSpPr>
          <p:grpSpPr>
            <a:xfrm>
              <a:off x="4415763" y="5307736"/>
              <a:ext cx="183226" cy="295981"/>
              <a:chOff x="7193745" y="680414"/>
              <a:chExt cx="183226" cy="295981"/>
            </a:xfrm>
          </p:grpSpPr>
          <p:sp>
            <p:nvSpPr>
              <p:cNvPr id="52" name="图形 1720" descr="灯泡">
                <a:extLst>
                  <a:ext uri="{FF2B5EF4-FFF2-40B4-BE49-F238E27FC236}">
                    <a16:creationId xmlns:a16="http://schemas.microsoft.com/office/drawing/2014/main" xmlns="" id="{0BD511D1-56A2-4746-BAA7-7C05FFC464AF}"/>
                  </a:ext>
                </a:extLst>
              </p:cNvPr>
              <p:cNvSpPr/>
              <p:nvPr/>
            </p:nvSpPr>
            <p:spPr>
              <a:xfrm>
                <a:off x="7239552" y="884782"/>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53" name="图形 1720" descr="灯泡">
                <a:extLst>
                  <a:ext uri="{FF2B5EF4-FFF2-40B4-BE49-F238E27FC236}">
                    <a16:creationId xmlns:a16="http://schemas.microsoft.com/office/drawing/2014/main" xmlns="" id="{FF5A076C-CA3F-4571-A298-36E7FA391786}"/>
                  </a:ext>
                </a:extLst>
              </p:cNvPr>
              <p:cNvSpPr/>
              <p:nvPr/>
            </p:nvSpPr>
            <p:spPr>
              <a:xfrm>
                <a:off x="7239552" y="920018"/>
                <a:ext cx="91613" cy="21141"/>
              </a:xfrm>
              <a:custGeom>
                <a:avLst/>
                <a:gdLst>
                  <a:gd name="connsiteX0" fmla="*/ 10571 w 91613"/>
                  <a:gd name="connsiteY0" fmla="*/ 0 h 21141"/>
                  <a:gd name="connsiteX1" fmla="*/ 81042 w 91613"/>
                  <a:gd name="connsiteY1" fmla="*/ 0 h 21141"/>
                  <a:gd name="connsiteX2" fmla="*/ 91613 w 91613"/>
                  <a:gd name="connsiteY2" fmla="*/ 10571 h 21141"/>
                  <a:gd name="connsiteX3" fmla="*/ 81042 w 91613"/>
                  <a:gd name="connsiteY3" fmla="*/ 21142 h 21141"/>
                  <a:gd name="connsiteX4" fmla="*/ 10571 w 91613"/>
                  <a:gd name="connsiteY4" fmla="*/ 21142 h 21141"/>
                  <a:gd name="connsiteX5" fmla="*/ 0 w 91613"/>
                  <a:gd name="connsiteY5" fmla="*/ 10571 h 21141"/>
                  <a:gd name="connsiteX6" fmla="*/ 10571 w 91613"/>
                  <a:gd name="connsiteY6" fmla="*/ 0 h 21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13" h="21141">
                    <a:moveTo>
                      <a:pt x="10571" y="0"/>
                    </a:moveTo>
                    <a:lnTo>
                      <a:pt x="81042" y="0"/>
                    </a:lnTo>
                    <a:cubicBezTo>
                      <a:pt x="87033" y="0"/>
                      <a:pt x="91613" y="4581"/>
                      <a:pt x="91613" y="10571"/>
                    </a:cubicBezTo>
                    <a:cubicBezTo>
                      <a:pt x="91613" y="16561"/>
                      <a:pt x="87033" y="21142"/>
                      <a:pt x="81042" y="21142"/>
                    </a:cubicBezTo>
                    <a:lnTo>
                      <a:pt x="10571" y="21142"/>
                    </a:lnTo>
                    <a:cubicBezTo>
                      <a:pt x="4581" y="21142"/>
                      <a:pt x="0" y="16561"/>
                      <a:pt x="0" y="10571"/>
                    </a:cubicBezTo>
                    <a:cubicBezTo>
                      <a:pt x="0" y="4581"/>
                      <a:pt x="4581" y="0"/>
                      <a:pt x="10571" y="0"/>
                    </a:cubicBezTo>
                    <a:close/>
                  </a:path>
                </a:pathLst>
              </a:custGeom>
              <a:solidFill>
                <a:schemeClr val="bg1"/>
              </a:solidFill>
              <a:ln w="3473" cap="flat">
                <a:noFill/>
                <a:prstDash val="solid"/>
                <a:miter/>
              </a:ln>
            </p:spPr>
            <p:txBody>
              <a:bodyPr rtlCol="0" anchor="ctr"/>
              <a:lstStyle/>
              <a:p>
                <a:endParaRPr lang="zh-CN" altLang="en-US"/>
              </a:p>
            </p:txBody>
          </p:sp>
          <p:sp>
            <p:nvSpPr>
              <p:cNvPr id="54" name="图形 1720" descr="灯泡">
                <a:extLst>
                  <a:ext uri="{FF2B5EF4-FFF2-40B4-BE49-F238E27FC236}">
                    <a16:creationId xmlns:a16="http://schemas.microsoft.com/office/drawing/2014/main" xmlns="" id="{775412A5-6FF2-4483-9B99-646D87C88800}"/>
                  </a:ext>
                </a:extLst>
              </p:cNvPr>
              <p:cNvSpPr/>
              <p:nvPr/>
            </p:nvSpPr>
            <p:spPr>
              <a:xfrm>
                <a:off x="7262455" y="955254"/>
                <a:ext cx="45806" cy="21141"/>
              </a:xfrm>
              <a:custGeom>
                <a:avLst/>
                <a:gdLst>
                  <a:gd name="connsiteX0" fmla="*/ 0 w 45806"/>
                  <a:gd name="connsiteY0" fmla="*/ 0 h 21141"/>
                  <a:gd name="connsiteX1" fmla="*/ 22903 w 45806"/>
                  <a:gd name="connsiteY1" fmla="*/ 21142 h 21141"/>
                  <a:gd name="connsiteX2" fmla="*/ 45807 w 45806"/>
                  <a:gd name="connsiteY2" fmla="*/ 0 h 21141"/>
                  <a:gd name="connsiteX3" fmla="*/ 0 w 45806"/>
                  <a:gd name="connsiteY3" fmla="*/ 0 h 21141"/>
                </a:gdLst>
                <a:ahLst/>
                <a:cxnLst>
                  <a:cxn ang="0">
                    <a:pos x="connsiteX0" y="connsiteY0"/>
                  </a:cxn>
                  <a:cxn ang="0">
                    <a:pos x="connsiteX1" y="connsiteY1"/>
                  </a:cxn>
                  <a:cxn ang="0">
                    <a:pos x="connsiteX2" y="connsiteY2"/>
                  </a:cxn>
                  <a:cxn ang="0">
                    <a:pos x="connsiteX3" y="connsiteY3"/>
                  </a:cxn>
                </a:cxnLst>
                <a:rect l="l" t="t" r="r" b="b"/>
                <a:pathLst>
                  <a:path w="45806" h="21141">
                    <a:moveTo>
                      <a:pt x="0" y="0"/>
                    </a:moveTo>
                    <a:cubicBezTo>
                      <a:pt x="1057" y="11980"/>
                      <a:pt x="10923" y="21142"/>
                      <a:pt x="22903" y="21142"/>
                    </a:cubicBezTo>
                    <a:cubicBezTo>
                      <a:pt x="34883" y="21142"/>
                      <a:pt x="44750" y="11980"/>
                      <a:pt x="45807" y="0"/>
                    </a:cubicBezTo>
                    <a:lnTo>
                      <a:pt x="0" y="0"/>
                    </a:lnTo>
                    <a:close/>
                  </a:path>
                </a:pathLst>
              </a:custGeom>
              <a:solidFill>
                <a:schemeClr val="bg1"/>
              </a:solidFill>
              <a:ln w="3473" cap="flat">
                <a:noFill/>
                <a:prstDash val="solid"/>
                <a:miter/>
              </a:ln>
            </p:spPr>
            <p:txBody>
              <a:bodyPr rtlCol="0" anchor="ctr"/>
              <a:lstStyle/>
              <a:p>
                <a:endParaRPr lang="zh-CN" altLang="en-US"/>
              </a:p>
            </p:txBody>
          </p:sp>
          <p:sp>
            <p:nvSpPr>
              <p:cNvPr id="55" name="图形 1720" descr="灯泡">
                <a:extLst>
                  <a:ext uri="{FF2B5EF4-FFF2-40B4-BE49-F238E27FC236}">
                    <a16:creationId xmlns:a16="http://schemas.microsoft.com/office/drawing/2014/main" xmlns="" id="{D377C524-7916-4FAE-BD2A-5558840C92B6}"/>
                  </a:ext>
                </a:extLst>
              </p:cNvPr>
              <p:cNvSpPr/>
              <p:nvPr/>
            </p:nvSpPr>
            <p:spPr>
              <a:xfrm>
                <a:off x="7193745" y="680414"/>
                <a:ext cx="183226" cy="190273"/>
              </a:xfrm>
              <a:custGeom>
                <a:avLst/>
                <a:gdLst>
                  <a:gd name="connsiteX0" fmla="*/ 91613 w 183226"/>
                  <a:gd name="connsiteY0" fmla="*/ 0 h 190273"/>
                  <a:gd name="connsiteX1" fmla="*/ 91613 w 183226"/>
                  <a:gd name="connsiteY1" fmla="*/ 0 h 190273"/>
                  <a:gd name="connsiteX2" fmla="*/ 91613 w 183226"/>
                  <a:gd name="connsiteY2" fmla="*/ 0 h 190273"/>
                  <a:gd name="connsiteX3" fmla="*/ 0 w 183226"/>
                  <a:gd name="connsiteY3" fmla="*/ 90556 h 190273"/>
                  <a:gd name="connsiteX4" fmla="*/ 0 w 183226"/>
                  <a:gd name="connsiteY4" fmla="*/ 93727 h 190273"/>
                  <a:gd name="connsiteX5" fmla="*/ 6342 w 183226"/>
                  <a:gd name="connsiteY5" fmla="*/ 125440 h 190273"/>
                  <a:gd name="connsiteX6" fmla="*/ 22199 w 183226"/>
                  <a:gd name="connsiteY6" fmla="*/ 151514 h 190273"/>
                  <a:gd name="connsiteX7" fmla="*/ 43692 w 183226"/>
                  <a:gd name="connsiteY7" fmla="*/ 186398 h 190273"/>
                  <a:gd name="connsiteX8" fmla="*/ 50035 w 183226"/>
                  <a:gd name="connsiteY8" fmla="*/ 190274 h 190273"/>
                  <a:gd name="connsiteX9" fmla="*/ 133191 w 183226"/>
                  <a:gd name="connsiteY9" fmla="*/ 190274 h 190273"/>
                  <a:gd name="connsiteX10" fmla="*/ 139534 w 183226"/>
                  <a:gd name="connsiteY10" fmla="*/ 186398 h 190273"/>
                  <a:gd name="connsiteX11" fmla="*/ 161028 w 183226"/>
                  <a:gd name="connsiteY11" fmla="*/ 151514 h 190273"/>
                  <a:gd name="connsiteX12" fmla="*/ 176884 w 183226"/>
                  <a:gd name="connsiteY12" fmla="*/ 125440 h 190273"/>
                  <a:gd name="connsiteX13" fmla="*/ 183226 w 183226"/>
                  <a:gd name="connsiteY13" fmla="*/ 93727 h 190273"/>
                  <a:gd name="connsiteX14" fmla="*/ 183226 w 183226"/>
                  <a:gd name="connsiteY14" fmla="*/ 90556 h 190273"/>
                  <a:gd name="connsiteX15" fmla="*/ 91613 w 183226"/>
                  <a:gd name="connsiteY15" fmla="*/ 0 h 190273"/>
                  <a:gd name="connsiteX16" fmla="*/ 162085 w 183226"/>
                  <a:gd name="connsiteY16" fmla="*/ 93375 h 190273"/>
                  <a:gd name="connsiteX17" fmla="*/ 157152 w 183226"/>
                  <a:gd name="connsiteY17" fmla="*/ 118040 h 190273"/>
                  <a:gd name="connsiteX18" fmla="*/ 145172 w 183226"/>
                  <a:gd name="connsiteY18" fmla="*/ 137420 h 190273"/>
                  <a:gd name="connsiteX19" fmla="*/ 124735 w 183226"/>
                  <a:gd name="connsiteY19" fmla="*/ 169132 h 190273"/>
                  <a:gd name="connsiteX20" fmla="*/ 91613 w 183226"/>
                  <a:gd name="connsiteY20" fmla="*/ 169132 h 190273"/>
                  <a:gd name="connsiteX21" fmla="*/ 58844 w 183226"/>
                  <a:gd name="connsiteY21" fmla="*/ 169132 h 190273"/>
                  <a:gd name="connsiteX22" fmla="*/ 38407 w 183226"/>
                  <a:gd name="connsiteY22" fmla="*/ 137420 h 190273"/>
                  <a:gd name="connsiteX23" fmla="*/ 26427 w 183226"/>
                  <a:gd name="connsiteY23" fmla="*/ 118040 h 190273"/>
                  <a:gd name="connsiteX24" fmla="*/ 21494 w 183226"/>
                  <a:gd name="connsiteY24" fmla="*/ 93375 h 190273"/>
                  <a:gd name="connsiteX25" fmla="*/ 21494 w 183226"/>
                  <a:gd name="connsiteY25" fmla="*/ 90556 h 190273"/>
                  <a:gd name="connsiteX26" fmla="*/ 91966 w 183226"/>
                  <a:gd name="connsiteY26" fmla="*/ 20789 h 190273"/>
                  <a:gd name="connsiteX27" fmla="*/ 91966 w 183226"/>
                  <a:gd name="connsiteY27" fmla="*/ 20789 h 190273"/>
                  <a:gd name="connsiteX28" fmla="*/ 91966 w 183226"/>
                  <a:gd name="connsiteY28" fmla="*/ 20789 h 190273"/>
                  <a:gd name="connsiteX29" fmla="*/ 91966 w 183226"/>
                  <a:gd name="connsiteY29" fmla="*/ 20789 h 190273"/>
                  <a:gd name="connsiteX30" fmla="*/ 91966 w 183226"/>
                  <a:gd name="connsiteY30" fmla="*/ 20789 h 190273"/>
                  <a:gd name="connsiteX31" fmla="*/ 91966 w 183226"/>
                  <a:gd name="connsiteY31" fmla="*/ 20789 h 190273"/>
                  <a:gd name="connsiteX32" fmla="*/ 91966 w 183226"/>
                  <a:gd name="connsiteY32" fmla="*/ 20789 h 190273"/>
                  <a:gd name="connsiteX33" fmla="*/ 162437 w 183226"/>
                  <a:gd name="connsiteY33" fmla="*/ 90556 h 190273"/>
                  <a:gd name="connsiteX34" fmla="*/ 162437 w 183226"/>
                  <a:gd name="connsiteY34" fmla="*/ 93375 h 190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83226" h="190273">
                    <a:moveTo>
                      <a:pt x="91613" y="0"/>
                    </a:moveTo>
                    <a:cubicBezTo>
                      <a:pt x="91613" y="0"/>
                      <a:pt x="91613" y="0"/>
                      <a:pt x="91613" y="0"/>
                    </a:cubicBezTo>
                    <a:cubicBezTo>
                      <a:pt x="91613" y="0"/>
                      <a:pt x="91613" y="0"/>
                      <a:pt x="91613" y="0"/>
                    </a:cubicBezTo>
                    <a:cubicBezTo>
                      <a:pt x="41578" y="352"/>
                      <a:pt x="1057" y="40521"/>
                      <a:pt x="0" y="90556"/>
                    </a:cubicBezTo>
                    <a:lnTo>
                      <a:pt x="0" y="93727"/>
                    </a:lnTo>
                    <a:cubicBezTo>
                      <a:pt x="352" y="104650"/>
                      <a:pt x="2467" y="115221"/>
                      <a:pt x="6342" y="125440"/>
                    </a:cubicBezTo>
                    <a:cubicBezTo>
                      <a:pt x="10218" y="134953"/>
                      <a:pt x="15504" y="143762"/>
                      <a:pt x="22199" y="151514"/>
                    </a:cubicBezTo>
                    <a:cubicBezTo>
                      <a:pt x="30655" y="160675"/>
                      <a:pt x="39816" y="178646"/>
                      <a:pt x="43692" y="186398"/>
                    </a:cubicBezTo>
                    <a:cubicBezTo>
                      <a:pt x="44750" y="188864"/>
                      <a:pt x="47216" y="190274"/>
                      <a:pt x="50035" y="190274"/>
                    </a:cubicBezTo>
                    <a:lnTo>
                      <a:pt x="133191" y="190274"/>
                    </a:lnTo>
                    <a:cubicBezTo>
                      <a:pt x="136010" y="190274"/>
                      <a:pt x="138477" y="188864"/>
                      <a:pt x="139534" y="186398"/>
                    </a:cubicBezTo>
                    <a:cubicBezTo>
                      <a:pt x="143410" y="178646"/>
                      <a:pt x="152571" y="160675"/>
                      <a:pt x="161028" y="151514"/>
                    </a:cubicBezTo>
                    <a:cubicBezTo>
                      <a:pt x="167723" y="143762"/>
                      <a:pt x="173360" y="134953"/>
                      <a:pt x="176884" y="125440"/>
                    </a:cubicBezTo>
                    <a:cubicBezTo>
                      <a:pt x="180760" y="115221"/>
                      <a:pt x="182874" y="104650"/>
                      <a:pt x="183226" y="93727"/>
                    </a:cubicBezTo>
                    <a:lnTo>
                      <a:pt x="183226" y="90556"/>
                    </a:lnTo>
                    <a:cubicBezTo>
                      <a:pt x="182169" y="40521"/>
                      <a:pt x="141648" y="352"/>
                      <a:pt x="91613" y="0"/>
                    </a:cubicBezTo>
                    <a:close/>
                    <a:moveTo>
                      <a:pt x="162085" y="93375"/>
                    </a:moveTo>
                    <a:cubicBezTo>
                      <a:pt x="161732" y="101832"/>
                      <a:pt x="159971" y="110288"/>
                      <a:pt x="157152" y="118040"/>
                    </a:cubicBezTo>
                    <a:cubicBezTo>
                      <a:pt x="154333" y="125087"/>
                      <a:pt x="150457" y="131782"/>
                      <a:pt x="145172" y="137420"/>
                    </a:cubicBezTo>
                    <a:cubicBezTo>
                      <a:pt x="137067" y="147286"/>
                      <a:pt x="130020" y="157857"/>
                      <a:pt x="124735" y="169132"/>
                    </a:cubicBezTo>
                    <a:lnTo>
                      <a:pt x="91613" y="169132"/>
                    </a:lnTo>
                    <a:lnTo>
                      <a:pt x="58844" y="169132"/>
                    </a:lnTo>
                    <a:cubicBezTo>
                      <a:pt x="53206" y="157857"/>
                      <a:pt x="46159" y="147286"/>
                      <a:pt x="38407" y="137420"/>
                    </a:cubicBezTo>
                    <a:cubicBezTo>
                      <a:pt x="33474" y="131782"/>
                      <a:pt x="29246" y="125087"/>
                      <a:pt x="26427" y="118040"/>
                    </a:cubicBezTo>
                    <a:cubicBezTo>
                      <a:pt x="23256" y="110288"/>
                      <a:pt x="21846" y="101832"/>
                      <a:pt x="21494" y="93375"/>
                    </a:cubicBezTo>
                    <a:lnTo>
                      <a:pt x="21494" y="90556"/>
                    </a:lnTo>
                    <a:cubicBezTo>
                      <a:pt x="22199" y="52149"/>
                      <a:pt x="53558" y="21142"/>
                      <a:pt x="91966" y="20789"/>
                    </a:cubicBezTo>
                    <a:lnTo>
                      <a:pt x="91966" y="20789"/>
                    </a:lnTo>
                    <a:lnTo>
                      <a:pt x="91966" y="20789"/>
                    </a:lnTo>
                    <a:cubicBezTo>
                      <a:pt x="91966" y="20789"/>
                      <a:pt x="91966" y="20789"/>
                      <a:pt x="91966" y="20789"/>
                    </a:cubicBezTo>
                    <a:cubicBezTo>
                      <a:pt x="91966" y="20789"/>
                      <a:pt x="91966" y="20789"/>
                      <a:pt x="91966" y="20789"/>
                    </a:cubicBezTo>
                    <a:lnTo>
                      <a:pt x="91966" y="20789"/>
                    </a:lnTo>
                    <a:lnTo>
                      <a:pt x="91966" y="20789"/>
                    </a:lnTo>
                    <a:cubicBezTo>
                      <a:pt x="130373" y="21142"/>
                      <a:pt x="161732" y="51797"/>
                      <a:pt x="162437" y="90556"/>
                    </a:cubicBezTo>
                    <a:lnTo>
                      <a:pt x="162437" y="93375"/>
                    </a:lnTo>
                    <a:close/>
                  </a:path>
                </a:pathLst>
              </a:custGeom>
              <a:solidFill>
                <a:schemeClr val="bg1"/>
              </a:solidFill>
              <a:ln w="3473" cap="flat">
                <a:noFill/>
                <a:prstDash val="solid"/>
                <a:miter/>
              </a:ln>
            </p:spPr>
            <p:txBody>
              <a:bodyPr rtlCol="0" anchor="ctr"/>
              <a:lstStyle/>
              <a:p>
                <a:endParaRPr lang="zh-CN" altLang="en-US"/>
              </a:p>
            </p:txBody>
          </p:sp>
        </p:grpSp>
        <p:sp>
          <p:nvSpPr>
            <p:cNvPr id="51" name="椭圆 50">
              <a:extLst>
                <a:ext uri="{FF2B5EF4-FFF2-40B4-BE49-F238E27FC236}">
                  <a16:creationId xmlns:a16="http://schemas.microsoft.com/office/drawing/2014/main" xmlns="" id="{D67BA4C5-F12E-4230-89A5-9A41231DBDBE}"/>
                </a:ext>
              </a:extLst>
            </p:cNvPr>
            <p:cNvSpPr/>
            <p:nvPr/>
          </p:nvSpPr>
          <p:spPr>
            <a:xfrm>
              <a:off x="4230019"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F1368ABF-7AC8-4FC2-A284-13D176D4BB13}"/>
              </a:ext>
            </a:extLst>
          </p:cNvPr>
          <p:cNvGrpSpPr/>
          <p:nvPr/>
        </p:nvGrpSpPr>
        <p:grpSpPr>
          <a:xfrm>
            <a:off x="4131574" y="5718890"/>
            <a:ext cx="381306" cy="381306"/>
            <a:chOff x="6259073" y="5178369"/>
            <a:chExt cx="554714" cy="554714"/>
          </a:xfrm>
        </p:grpSpPr>
        <p:grpSp>
          <p:nvGrpSpPr>
            <p:cNvPr id="57" name="组合 56">
              <a:extLst>
                <a:ext uri="{FF2B5EF4-FFF2-40B4-BE49-F238E27FC236}">
                  <a16:creationId xmlns:a16="http://schemas.microsoft.com/office/drawing/2014/main" xmlns="" id="{DA6FCB18-F972-4EDD-A1DE-86823B348B41}"/>
                </a:ext>
              </a:extLst>
            </p:cNvPr>
            <p:cNvGrpSpPr/>
            <p:nvPr/>
          </p:nvGrpSpPr>
          <p:grpSpPr>
            <a:xfrm>
              <a:off x="6427199" y="5318236"/>
              <a:ext cx="218462" cy="274980"/>
              <a:chOff x="9614347" y="597602"/>
              <a:chExt cx="218462" cy="274980"/>
            </a:xfrm>
          </p:grpSpPr>
          <p:sp>
            <p:nvSpPr>
              <p:cNvPr id="59" name="图形 1726" descr="头骨">
                <a:extLst>
                  <a:ext uri="{FF2B5EF4-FFF2-40B4-BE49-F238E27FC236}">
                    <a16:creationId xmlns:a16="http://schemas.microsoft.com/office/drawing/2014/main" xmlns="" id="{21085814-9346-4CBB-9486-87F48644779E}"/>
                  </a:ext>
                </a:extLst>
              </p:cNvPr>
              <p:cNvSpPr/>
              <p:nvPr/>
            </p:nvSpPr>
            <p:spPr>
              <a:xfrm>
                <a:off x="9656630"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60" name="图形 1726" descr="头骨">
                <a:extLst>
                  <a:ext uri="{FF2B5EF4-FFF2-40B4-BE49-F238E27FC236}">
                    <a16:creationId xmlns:a16="http://schemas.microsoft.com/office/drawing/2014/main" xmlns="" id="{0A2CB90F-C655-47E2-A7B6-A97A52F2DF15}"/>
                  </a:ext>
                </a:extLst>
              </p:cNvPr>
              <p:cNvSpPr/>
              <p:nvPr/>
            </p:nvSpPr>
            <p:spPr>
              <a:xfrm>
                <a:off x="9734149" y="713880"/>
                <a:ext cx="56377" cy="56377"/>
              </a:xfrm>
              <a:custGeom>
                <a:avLst/>
                <a:gdLst>
                  <a:gd name="connsiteX0" fmla="*/ 56377 w 56377"/>
                  <a:gd name="connsiteY0" fmla="*/ 28189 h 56377"/>
                  <a:gd name="connsiteX1" fmla="*/ 28189 w 56377"/>
                  <a:gd name="connsiteY1" fmla="*/ 56377 h 56377"/>
                  <a:gd name="connsiteX2" fmla="*/ 0 w 56377"/>
                  <a:gd name="connsiteY2" fmla="*/ 28189 h 56377"/>
                  <a:gd name="connsiteX3" fmla="*/ 28189 w 56377"/>
                  <a:gd name="connsiteY3" fmla="*/ 0 h 56377"/>
                  <a:gd name="connsiteX4" fmla="*/ 56377 w 56377"/>
                  <a:gd name="connsiteY4" fmla="*/ 28189 h 563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77" h="56377">
                    <a:moveTo>
                      <a:pt x="56377" y="28189"/>
                    </a:moveTo>
                    <a:cubicBezTo>
                      <a:pt x="56377" y="43757"/>
                      <a:pt x="43757" y="56377"/>
                      <a:pt x="28189" y="56377"/>
                    </a:cubicBezTo>
                    <a:cubicBezTo>
                      <a:pt x="12620" y="56377"/>
                      <a:pt x="0" y="43757"/>
                      <a:pt x="0" y="28189"/>
                    </a:cubicBezTo>
                    <a:cubicBezTo>
                      <a:pt x="0" y="12620"/>
                      <a:pt x="12620" y="0"/>
                      <a:pt x="28189" y="0"/>
                    </a:cubicBezTo>
                    <a:cubicBezTo>
                      <a:pt x="43757" y="0"/>
                      <a:pt x="56377" y="12620"/>
                      <a:pt x="56377" y="28189"/>
                    </a:cubicBezTo>
                    <a:close/>
                  </a:path>
                </a:pathLst>
              </a:custGeom>
              <a:solidFill>
                <a:schemeClr val="bg1"/>
              </a:solidFill>
              <a:ln w="3473" cap="flat">
                <a:noFill/>
                <a:prstDash val="solid"/>
                <a:miter/>
              </a:ln>
            </p:spPr>
            <p:txBody>
              <a:bodyPr rtlCol="0" anchor="ctr"/>
              <a:lstStyle/>
              <a:p>
                <a:endParaRPr lang="zh-CN" altLang="en-US"/>
              </a:p>
            </p:txBody>
          </p:sp>
          <p:sp>
            <p:nvSpPr>
              <p:cNvPr id="61" name="图形 1726" descr="头骨">
                <a:extLst>
                  <a:ext uri="{FF2B5EF4-FFF2-40B4-BE49-F238E27FC236}">
                    <a16:creationId xmlns:a16="http://schemas.microsoft.com/office/drawing/2014/main" xmlns="" id="{8884874F-A5A6-4D35-8E72-5FD9D0FCE36D}"/>
                  </a:ext>
                </a:extLst>
              </p:cNvPr>
              <p:cNvSpPr/>
              <p:nvPr/>
            </p:nvSpPr>
            <p:spPr>
              <a:xfrm>
                <a:off x="9707992" y="773572"/>
                <a:ext cx="31175" cy="28397"/>
              </a:xfrm>
              <a:custGeom>
                <a:avLst/>
                <a:gdLst>
                  <a:gd name="connsiteX0" fmla="*/ 30139 w 31175"/>
                  <a:gd name="connsiteY0" fmla="*/ 17404 h 28397"/>
                  <a:gd name="connsiteX1" fmla="*/ 27651 w 31175"/>
                  <a:gd name="connsiteY1" fmla="*/ 27363 h 28397"/>
                  <a:gd name="connsiteX2" fmla="*/ 23938 w 31175"/>
                  <a:gd name="connsiteY2" fmla="*/ 28397 h 28397"/>
                  <a:gd name="connsiteX3" fmla="*/ 7236 w 31175"/>
                  <a:gd name="connsiteY3" fmla="*/ 28397 h 28397"/>
                  <a:gd name="connsiteX4" fmla="*/ 0 w 31175"/>
                  <a:gd name="connsiteY4" fmla="*/ 21116 h 28397"/>
                  <a:gd name="connsiteX5" fmla="*/ 1035 w 31175"/>
                  <a:gd name="connsiteY5" fmla="*/ 17404 h 28397"/>
                  <a:gd name="connsiteX6" fmla="*/ 9385 w 31175"/>
                  <a:gd name="connsiteY6" fmla="*/ 3521 h 28397"/>
                  <a:gd name="connsiteX7" fmla="*/ 19291 w 31175"/>
                  <a:gd name="connsiteY7" fmla="*/ 1023 h 28397"/>
                  <a:gd name="connsiteX8" fmla="*/ 21788 w 31175"/>
                  <a:gd name="connsiteY8" fmla="*/ 3521 h 2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75" h="28397">
                    <a:moveTo>
                      <a:pt x="30139" y="17404"/>
                    </a:moveTo>
                    <a:cubicBezTo>
                      <a:pt x="32202" y="20841"/>
                      <a:pt x="31088" y="25300"/>
                      <a:pt x="27651" y="27363"/>
                    </a:cubicBezTo>
                    <a:cubicBezTo>
                      <a:pt x="26529" y="28036"/>
                      <a:pt x="25246" y="28393"/>
                      <a:pt x="23938" y="28397"/>
                    </a:cubicBezTo>
                    <a:lnTo>
                      <a:pt x="7236" y="28397"/>
                    </a:lnTo>
                    <a:cubicBezTo>
                      <a:pt x="3227" y="28385"/>
                      <a:pt x="-12" y="25125"/>
                      <a:pt x="0" y="21116"/>
                    </a:cubicBezTo>
                    <a:cubicBezTo>
                      <a:pt x="4" y="19808"/>
                      <a:pt x="362" y="18525"/>
                      <a:pt x="1035" y="17404"/>
                    </a:cubicBezTo>
                    <a:lnTo>
                      <a:pt x="9385" y="3521"/>
                    </a:lnTo>
                    <a:cubicBezTo>
                      <a:pt x="11431" y="96"/>
                      <a:pt x="15866" y="-1023"/>
                      <a:pt x="19291" y="1023"/>
                    </a:cubicBezTo>
                    <a:cubicBezTo>
                      <a:pt x="20317" y="1636"/>
                      <a:pt x="21175" y="2494"/>
                      <a:pt x="21788" y="3521"/>
                    </a:cubicBezTo>
                    <a:close/>
                  </a:path>
                </a:pathLst>
              </a:custGeom>
              <a:solidFill>
                <a:schemeClr val="bg1"/>
              </a:solidFill>
              <a:ln w="3473" cap="flat">
                <a:noFill/>
                <a:prstDash val="solid"/>
                <a:miter/>
              </a:ln>
            </p:spPr>
            <p:txBody>
              <a:bodyPr rtlCol="0" anchor="ctr"/>
              <a:lstStyle/>
              <a:p>
                <a:endParaRPr lang="zh-CN" altLang="en-US"/>
              </a:p>
            </p:txBody>
          </p:sp>
          <p:sp>
            <p:nvSpPr>
              <p:cNvPr id="62" name="图形 1726" descr="头骨">
                <a:extLst>
                  <a:ext uri="{FF2B5EF4-FFF2-40B4-BE49-F238E27FC236}">
                    <a16:creationId xmlns:a16="http://schemas.microsoft.com/office/drawing/2014/main" xmlns="" id="{5700C3BE-E1C7-49B1-AEFC-479BCF917BA6}"/>
                  </a:ext>
                </a:extLst>
              </p:cNvPr>
              <p:cNvSpPr/>
              <p:nvPr/>
            </p:nvSpPr>
            <p:spPr>
              <a:xfrm>
                <a:off x="9614347" y="597602"/>
                <a:ext cx="218462" cy="274980"/>
              </a:xfrm>
              <a:custGeom>
                <a:avLst/>
                <a:gdLst>
                  <a:gd name="connsiteX0" fmla="*/ 109231 w 218462"/>
                  <a:gd name="connsiteY0" fmla="*/ 0 h 274980"/>
                  <a:gd name="connsiteX1" fmla="*/ 0 w 218462"/>
                  <a:gd name="connsiteY1" fmla="*/ 118040 h 274980"/>
                  <a:gd name="connsiteX2" fmla="*/ 24665 w 218462"/>
                  <a:gd name="connsiteY2" fmla="*/ 186891 h 274980"/>
                  <a:gd name="connsiteX3" fmla="*/ 24665 w 218462"/>
                  <a:gd name="connsiteY3" fmla="*/ 204509 h 274980"/>
                  <a:gd name="connsiteX4" fmla="*/ 52854 w 218462"/>
                  <a:gd name="connsiteY4" fmla="*/ 236221 h 274980"/>
                  <a:gd name="connsiteX5" fmla="*/ 52854 w 218462"/>
                  <a:gd name="connsiteY5" fmla="*/ 264410 h 274980"/>
                  <a:gd name="connsiteX6" fmla="*/ 63425 w 218462"/>
                  <a:gd name="connsiteY6" fmla="*/ 274980 h 274980"/>
                  <a:gd name="connsiteX7" fmla="*/ 155038 w 218462"/>
                  <a:gd name="connsiteY7" fmla="*/ 274980 h 274980"/>
                  <a:gd name="connsiteX8" fmla="*/ 165608 w 218462"/>
                  <a:gd name="connsiteY8" fmla="*/ 264410 h 274980"/>
                  <a:gd name="connsiteX9" fmla="*/ 165608 w 218462"/>
                  <a:gd name="connsiteY9" fmla="*/ 236080 h 274980"/>
                  <a:gd name="connsiteX10" fmla="*/ 193797 w 218462"/>
                  <a:gd name="connsiteY10" fmla="*/ 204368 h 274980"/>
                  <a:gd name="connsiteX11" fmla="*/ 193797 w 218462"/>
                  <a:gd name="connsiteY11" fmla="*/ 186750 h 274980"/>
                  <a:gd name="connsiteX12" fmla="*/ 218462 w 218462"/>
                  <a:gd name="connsiteY12" fmla="*/ 117899 h 274980"/>
                  <a:gd name="connsiteX13" fmla="*/ 109231 w 218462"/>
                  <a:gd name="connsiteY13" fmla="*/ 0 h 274980"/>
                  <a:gd name="connsiteX14" fmla="*/ 175016 w 218462"/>
                  <a:gd name="connsiteY14" fmla="*/ 176567 h 274980"/>
                  <a:gd name="connsiteX15" fmla="*/ 172656 w 218462"/>
                  <a:gd name="connsiteY15" fmla="*/ 183226 h 274980"/>
                  <a:gd name="connsiteX16" fmla="*/ 172656 w 218462"/>
                  <a:gd name="connsiteY16" fmla="*/ 204368 h 274980"/>
                  <a:gd name="connsiteX17" fmla="*/ 162584 w 218462"/>
                  <a:gd name="connsiteY17" fmla="*/ 214939 h 274980"/>
                  <a:gd name="connsiteX18" fmla="*/ 162085 w 218462"/>
                  <a:gd name="connsiteY18" fmla="*/ 214939 h 274980"/>
                  <a:gd name="connsiteX19" fmla="*/ 155038 w 218462"/>
                  <a:gd name="connsiteY19" fmla="*/ 214939 h 274980"/>
                  <a:gd name="connsiteX20" fmla="*/ 144467 w 218462"/>
                  <a:gd name="connsiteY20" fmla="*/ 225509 h 274980"/>
                  <a:gd name="connsiteX21" fmla="*/ 144467 w 218462"/>
                  <a:gd name="connsiteY21" fmla="*/ 253698 h 274980"/>
                  <a:gd name="connsiteX22" fmla="*/ 130373 w 218462"/>
                  <a:gd name="connsiteY22" fmla="*/ 253698 h 274980"/>
                  <a:gd name="connsiteX23" fmla="*/ 130373 w 218462"/>
                  <a:gd name="connsiteY23" fmla="*/ 232557 h 274980"/>
                  <a:gd name="connsiteX24" fmla="*/ 116278 w 218462"/>
                  <a:gd name="connsiteY24" fmla="*/ 232557 h 274980"/>
                  <a:gd name="connsiteX25" fmla="*/ 116278 w 218462"/>
                  <a:gd name="connsiteY25" fmla="*/ 253698 h 274980"/>
                  <a:gd name="connsiteX26" fmla="*/ 102184 w 218462"/>
                  <a:gd name="connsiteY26" fmla="*/ 253698 h 274980"/>
                  <a:gd name="connsiteX27" fmla="*/ 102184 w 218462"/>
                  <a:gd name="connsiteY27" fmla="*/ 232557 h 274980"/>
                  <a:gd name="connsiteX28" fmla="*/ 88090 w 218462"/>
                  <a:gd name="connsiteY28" fmla="*/ 232557 h 274980"/>
                  <a:gd name="connsiteX29" fmla="*/ 88090 w 218462"/>
                  <a:gd name="connsiteY29" fmla="*/ 253698 h 274980"/>
                  <a:gd name="connsiteX30" fmla="*/ 73995 w 218462"/>
                  <a:gd name="connsiteY30" fmla="*/ 253698 h 274980"/>
                  <a:gd name="connsiteX31" fmla="*/ 73995 w 218462"/>
                  <a:gd name="connsiteY31" fmla="*/ 225509 h 274980"/>
                  <a:gd name="connsiteX32" fmla="*/ 63425 w 218462"/>
                  <a:gd name="connsiteY32" fmla="*/ 214939 h 274980"/>
                  <a:gd name="connsiteX33" fmla="*/ 56377 w 218462"/>
                  <a:gd name="connsiteY33" fmla="*/ 214939 h 274980"/>
                  <a:gd name="connsiteX34" fmla="*/ 45807 w 218462"/>
                  <a:gd name="connsiteY34" fmla="*/ 204867 h 274980"/>
                  <a:gd name="connsiteX35" fmla="*/ 45807 w 218462"/>
                  <a:gd name="connsiteY35" fmla="*/ 204368 h 274980"/>
                  <a:gd name="connsiteX36" fmla="*/ 45807 w 218462"/>
                  <a:gd name="connsiteY36" fmla="*/ 183226 h 274980"/>
                  <a:gd name="connsiteX37" fmla="*/ 43446 w 218462"/>
                  <a:gd name="connsiteY37" fmla="*/ 176567 h 274980"/>
                  <a:gd name="connsiteX38" fmla="*/ 21142 w 218462"/>
                  <a:gd name="connsiteY38" fmla="*/ 118040 h 274980"/>
                  <a:gd name="connsiteX39" fmla="*/ 109231 w 218462"/>
                  <a:gd name="connsiteY39" fmla="*/ 21142 h 274980"/>
                  <a:gd name="connsiteX40" fmla="*/ 197321 w 218462"/>
                  <a:gd name="connsiteY40" fmla="*/ 118040 h 274980"/>
                  <a:gd name="connsiteX41" fmla="*/ 175016 w 218462"/>
                  <a:gd name="connsiteY41" fmla="*/ 176567 h 274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18462" h="274980">
                    <a:moveTo>
                      <a:pt x="109231" y="0"/>
                    </a:moveTo>
                    <a:cubicBezTo>
                      <a:pt x="49013" y="0"/>
                      <a:pt x="0" y="52854"/>
                      <a:pt x="0" y="118040"/>
                    </a:cubicBezTo>
                    <a:cubicBezTo>
                      <a:pt x="0" y="143868"/>
                      <a:pt x="7400" y="164657"/>
                      <a:pt x="24665" y="186891"/>
                    </a:cubicBezTo>
                    <a:lnTo>
                      <a:pt x="24665" y="204509"/>
                    </a:lnTo>
                    <a:cubicBezTo>
                      <a:pt x="24399" y="220797"/>
                      <a:pt x="36647" y="234576"/>
                      <a:pt x="52854" y="236221"/>
                    </a:cubicBezTo>
                    <a:lnTo>
                      <a:pt x="52854" y="264410"/>
                    </a:lnTo>
                    <a:cubicBezTo>
                      <a:pt x="52854" y="270248"/>
                      <a:pt x="57586" y="274980"/>
                      <a:pt x="63425" y="274980"/>
                    </a:cubicBezTo>
                    <a:lnTo>
                      <a:pt x="155038" y="274980"/>
                    </a:lnTo>
                    <a:cubicBezTo>
                      <a:pt x="160876" y="274980"/>
                      <a:pt x="165608" y="270248"/>
                      <a:pt x="165608" y="264410"/>
                    </a:cubicBezTo>
                    <a:lnTo>
                      <a:pt x="165608" y="236080"/>
                    </a:lnTo>
                    <a:cubicBezTo>
                      <a:pt x="181815" y="234435"/>
                      <a:pt x="194063" y="220656"/>
                      <a:pt x="193797" y="204368"/>
                    </a:cubicBezTo>
                    <a:lnTo>
                      <a:pt x="193797" y="186750"/>
                    </a:lnTo>
                    <a:cubicBezTo>
                      <a:pt x="211063" y="164516"/>
                      <a:pt x="218462" y="143727"/>
                      <a:pt x="218462" y="117899"/>
                    </a:cubicBezTo>
                    <a:cubicBezTo>
                      <a:pt x="218462" y="52854"/>
                      <a:pt x="169449" y="0"/>
                      <a:pt x="109231" y="0"/>
                    </a:cubicBezTo>
                    <a:close/>
                    <a:moveTo>
                      <a:pt x="175016" y="176567"/>
                    </a:moveTo>
                    <a:cubicBezTo>
                      <a:pt x="173489" y="178450"/>
                      <a:pt x="172655" y="180801"/>
                      <a:pt x="172656" y="183226"/>
                    </a:cubicBezTo>
                    <a:lnTo>
                      <a:pt x="172656" y="204368"/>
                    </a:lnTo>
                    <a:cubicBezTo>
                      <a:pt x="172793" y="210068"/>
                      <a:pt x="168284" y="214801"/>
                      <a:pt x="162584" y="214939"/>
                    </a:cubicBezTo>
                    <a:cubicBezTo>
                      <a:pt x="162418" y="214942"/>
                      <a:pt x="162251" y="214942"/>
                      <a:pt x="162085" y="214939"/>
                    </a:cubicBezTo>
                    <a:lnTo>
                      <a:pt x="155038" y="214939"/>
                    </a:lnTo>
                    <a:cubicBezTo>
                      <a:pt x="149199" y="214939"/>
                      <a:pt x="144467" y="219671"/>
                      <a:pt x="144467" y="225509"/>
                    </a:cubicBezTo>
                    <a:lnTo>
                      <a:pt x="144467" y="253698"/>
                    </a:lnTo>
                    <a:lnTo>
                      <a:pt x="130373" y="253698"/>
                    </a:lnTo>
                    <a:lnTo>
                      <a:pt x="130373" y="232557"/>
                    </a:lnTo>
                    <a:lnTo>
                      <a:pt x="116278" y="232557"/>
                    </a:lnTo>
                    <a:lnTo>
                      <a:pt x="116278" y="253698"/>
                    </a:lnTo>
                    <a:lnTo>
                      <a:pt x="102184" y="253698"/>
                    </a:lnTo>
                    <a:lnTo>
                      <a:pt x="102184" y="232557"/>
                    </a:lnTo>
                    <a:lnTo>
                      <a:pt x="88090" y="232557"/>
                    </a:lnTo>
                    <a:lnTo>
                      <a:pt x="88090" y="253698"/>
                    </a:lnTo>
                    <a:lnTo>
                      <a:pt x="73995" y="253698"/>
                    </a:lnTo>
                    <a:lnTo>
                      <a:pt x="73995" y="225509"/>
                    </a:lnTo>
                    <a:cubicBezTo>
                      <a:pt x="73995" y="219671"/>
                      <a:pt x="69263" y="214939"/>
                      <a:pt x="63425" y="214939"/>
                    </a:cubicBezTo>
                    <a:lnTo>
                      <a:pt x="56377" y="214939"/>
                    </a:lnTo>
                    <a:cubicBezTo>
                      <a:pt x="50677" y="215076"/>
                      <a:pt x="45944" y="210567"/>
                      <a:pt x="45807" y="204867"/>
                    </a:cubicBezTo>
                    <a:cubicBezTo>
                      <a:pt x="45803" y="204701"/>
                      <a:pt x="45803" y="204534"/>
                      <a:pt x="45807" y="204368"/>
                    </a:cubicBezTo>
                    <a:lnTo>
                      <a:pt x="45807" y="183226"/>
                    </a:lnTo>
                    <a:cubicBezTo>
                      <a:pt x="45807" y="180801"/>
                      <a:pt x="44973" y="178450"/>
                      <a:pt x="43446" y="176567"/>
                    </a:cubicBezTo>
                    <a:cubicBezTo>
                      <a:pt x="27590" y="157011"/>
                      <a:pt x="21142" y="140062"/>
                      <a:pt x="21142" y="118040"/>
                    </a:cubicBezTo>
                    <a:cubicBezTo>
                      <a:pt x="21142" y="64623"/>
                      <a:pt x="60641" y="21142"/>
                      <a:pt x="109231" y="21142"/>
                    </a:cubicBezTo>
                    <a:cubicBezTo>
                      <a:pt x="157821" y="21142"/>
                      <a:pt x="197321" y="64623"/>
                      <a:pt x="197321" y="118040"/>
                    </a:cubicBezTo>
                    <a:cubicBezTo>
                      <a:pt x="197321" y="140062"/>
                      <a:pt x="190873" y="157011"/>
                      <a:pt x="175016" y="176567"/>
                    </a:cubicBezTo>
                    <a:close/>
                  </a:path>
                </a:pathLst>
              </a:custGeom>
              <a:solidFill>
                <a:schemeClr val="bg1"/>
              </a:solidFill>
              <a:ln w="3473" cap="flat">
                <a:noFill/>
                <a:prstDash val="solid"/>
                <a:miter/>
              </a:ln>
            </p:spPr>
            <p:txBody>
              <a:bodyPr rtlCol="0" anchor="ctr"/>
              <a:lstStyle/>
              <a:p>
                <a:endParaRPr lang="zh-CN" altLang="en-US"/>
              </a:p>
            </p:txBody>
          </p:sp>
        </p:grpSp>
        <p:sp>
          <p:nvSpPr>
            <p:cNvPr id="58" name="椭圆 57">
              <a:extLst>
                <a:ext uri="{FF2B5EF4-FFF2-40B4-BE49-F238E27FC236}">
                  <a16:creationId xmlns:a16="http://schemas.microsoft.com/office/drawing/2014/main" xmlns="" id="{AA95966C-B04B-4CC9-8986-B90F8A2C25C9}"/>
                </a:ext>
              </a:extLst>
            </p:cNvPr>
            <p:cNvSpPr/>
            <p:nvPr/>
          </p:nvSpPr>
          <p:spPr>
            <a:xfrm>
              <a:off x="6259073" y="5178369"/>
              <a:ext cx="554714" cy="55471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60514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9F52273-25BB-45EB-9575-12FC57FFF231}"/>
              </a:ext>
            </a:extLst>
          </p:cNvPr>
          <p:cNvSpPr txBox="1"/>
          <p:nvPr/>
        </p:nvSpPr>
        <p:spPr>
          <a:xfrm>
            <a:off x="1065520" y="862345"/>
            <a:ext cx="5772734" cy="523220"/>
          </a:xfrm>
          <a:prstGeom prst="rect">
            <a:avLst/>
          </a:prstGeom>
          <a:noFill/>
        </p:spPr>
        <p:txBody>
          <a:bodyPr wrap="none" rtlCol="0">
            <a:spAutoFit/>
          </a:bodyPr>
          <a:lstStyle/>
          <a:p>
            <a:pPr algn="ct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3" name="矩形 2">
            <a:extLst>
              <a:ext uri="{FF2B5EF4-FFF2-40B4-BE49-F238E27FC236}">
                <a16:creationId xmlns:a16="http://schemas.microsoft.com/office/drawing/2014/main" xmlns="" id="{AA15F329-D29C-41E9-B781-5235B928BD55}"/>
              </a:ext>
            </a:extLst>
          </p:cNvPr>
          <p:cNvSpPr/>
          <p:nvPr/>
        </p:nvSpPr>
        <p:spPr>
          <a:xfrm>
            <a:off x="1145894" y="1721673"/>
            <a:ext cx="1911753" cy="902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C3177256-7FC6-4443-8265-7138CC82511A}"/>
              </a:ext>
            </a:extLst>
          </p:cNvPr>
          <p:cNvSpPr/>
          <p:nvPr/>
        </p:nvSpPr>
        <p:spPr>
          <a:xfrm>
            <a:off x="3143009" y="4722412"/>
            <a:ext cx="1911753" cy="902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C6735AC-3460-46FB-B37F-47A27E26DA40}"/>
              </a:ext>
            </a:extLst>
          </p:cNvPr>
          <p:cNvSpPr/>
          <p:nvPr/>
        </p:nvSpPr>
        <p:spPr>
          <a:xfrm>
            <a:off x="5140124" y="1721673"/>
            <a:ext cx="1911753" cy="902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0355CAC0-5263-47CD-BAD0-C3093B2F767D}"/>
              </a:ext>
            </a:extLst>
          </p:cNvPr>
          <p:cNvSpPr/>
          <p:nvPr/>
        </p:nvSpPr>
        <p:spPr>
          <a:xfrm>
            <a:off x="7137239" y="4722412"/>
            <a:ext cx="1911753" cy="902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85D0A1A7-6156-459D-9FEA-943229BD89E5}"/>
              </a:ext>
            </a:extLst>
          </p:cNvPr>
          <p:cNvSpPr/>
          <p:nvPr/>
        </p:nvSpPr>
        <p:spPr>
          <a:xfrm>
            <a:off x="9134353" y="1721673"/>
            <a:ext cx="1911753" cy="9028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3A735DFA-85B0-407B-88EF-E8B1AA60F0AC}"/>
              </a:ext>
            </a:extLst>
          </p:cNvPr>
          <p:cNvSpPr/>
          <p:nvPr/>
        </p:nvSpPr>
        <p:spPr>
          <a:xfrm>
            <a:off x="1145894" y="2696843"/>
            <a:ext cx="1911753" cy="292839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8BD06FD2-5680-4409-9889-2425C7E84973}"/>
              </a:ext>
            </a:extLst>
          </p:cNvPr>
          <p:cNvSpPr/>
          <p:nvPr/>
        </p:nvSpPr>
        <p:spPr>
          <a:xfrm>
            <a:off x="3143009" y="1721673"/>
            <a:ext cx="1911753" cy="292839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E77682CE-1777-45FE-9073-8C4A8FAC45FD}"/>
              </a:ext>
            </a:extLst>
          </p:cNvPr>
          <p:cNvSpPr/>
          <p:nvPr/>
        </p:nvSpPr>
        <p:spPr>
          <a:xfrm>
            <a:off x="5140123" y="2696843"/>
            <a:ext cx="1911753" cy="2928395"/>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25F7B177-0939-41FB-8037-55D6B55E7D08}"/>
              </a:ext>
            </a:extLst>
          </p:cNvPr>
          <p:cNvSpPr/>
          <p:nvPr/>
        </p:nvSpPr>
        <p:spPr>
          <a:xfrm>
            <a:off x="9134352" y="2696843"/>
            <a:ext cx="1911753" cy="2928395"/>
          </a:xfrm>
          <a:prstGeom prst="rect">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A57EFB0A-C143-4392-8B54-5A5EE2739291}"/>
              </a:ext>
            </a:extLst>
          </p:cNvPr>
          <p:cNvSpPr/>
          <p:nvPr/>
        </p:nvSpPr>
        <p:spPr>
          <a:xfrm>
            <a:off x="7137236" y="1721673"/>
            <a:ext cx="1911753" cy="2928395"/>
          </a:xfrm>
          <a:prstGeom prst="rect">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E4464423-EC67-4EC5-B92D-35BD891BF198}"/>
              </a:ext>
            </a:extLst>
          </p:cNvPr>
          <p:cNvSpPr txBox="1"/>
          <p:nvPr/>
        </p:nvSpPr>
        <p:spPr>
          <a:xfrm>
            <a:off x="1228847" y="1965337"/>
            <a:ext cx="1745846"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27" name="文本框 26">
            <a:extLst>
              <a:ext uri="{FF2B5EF4-FFF2-40B4-BE49-F238E27FC236}">
                <a16:creationId xmlns:a16="http://schemas.microsoft.com/office/drawing/2014/main" xmlns="" id="{3405DF4C-A0D8-4E10-99D8-BE3C2470E5F3}"/>
              </a:ext>
            </a:extLst>
          </p:cNvPr>
          <p:cNvSpPr txBox="1"/>
          <p:nvPr/>
        </p:nvSpPr>
        <p:spPr>
          <a:xfrm>
            <a:off x="5223076" y="1965337"/>
            <a:ext cx="1745846"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28" name="文本框 27">
            <a:extLst>
              <a:ext uri="{FF2B5EF4-FFF2-40B4-BE49-F238E27FC236}">
                <a16:creationId xmlns:a16="http://schemas.microsoft.com/office/drawing/2014/main" xmlns="" id="{A528E057-48F3-46EC-8EBD-40D61BEFEAB0}"/>
              </a:ext>
            </a:extLst>
          </p:cNvPr>
          <p:cNvSpPr txBox="1"/>
          <p:nvPr/>
        </p:nvSpPr>
        <p:spPr>
          <a:xfrm>
            <a:off x="9217305" y="1965337"/>
            <a:ext cx="1745846"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29" name="文本框 28">
            <a:extLst>
              <a:ext uri="{FF2B5EF4-FFF2-40B4-BE49-F238E27FC236}">
                <a16:creationId xmlns:a16="http://schemas.microsoft.com/office/drawing/2014/main" xmlns="" id="{F4A26703-00D7-4CA7-A5E5-F9EC28AE7BC5}"/>
              </a:ext>
            </a:extLst>
          </p:cNvPr>
          <p:cNvSpPr txBox="1"/>
          <p:nvPr/>
        </p:nvSpPr>
        <p:spPr>
          <a:xfrm>
            <a:off x="3225962" y="4966076"/>
            <a:ext cx="1745846"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30" name="文本框 29">
            <a:extLst>
              <a:ext uri="{FF2B5EF4-FFF2-40B4-BE49-F238E27FC236}">
                <a16:creationId xmlns:a16="http://schemas.microsoft.com/office/drawing/2014/main" xmlns="" id="{2BA1C0BB-0A49-499C-90FD-DE78162F90FB}"/>
              </a:ext>
            </a:extLst>
          </p:cNvPr>
          <p:cNvSpPr txBox="1"/>
          <p:nvPr/>
        </p:nvSpPr>
        <p:spPr>
          <a:xfrm>
            <a:off x="7220191" y="4966076"/>
            <a:ext cx="1745846"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rPr>
              <a:t>Please enter your title Please enter your title</a:t>
            </a:r>
            <a:endParaRPr lang="zh-CN" altLang="en-US" sz="1000" dirty="0">
              <a:solidFill>
                <a:schemeClr val="bg1"/>
              </a:solidFill>
              <a:latin typeface="阿里巴巴普惠体 Medium" panose="00020600040101010101" pitchFamily="18" charset="-122"/>
              <a:ea typeface="阿里巴巴普惠体 Medium" panose="00020600040101010101" pitchFamily="18" charset="-122"/>
              <a:sym typeface="阿里巴巴普惠体 Medium" panose="00020600040101010101" pitchFamily="18" charset="-122"/>
            </a:endParaRPr>
          </a:p>
        </p:txBody>
      </p:sp>
      <p:sp>
        <p:nvSpPr>
          <p:cNvPr id="31" name="PA-文本框 10">
            <a:extLst>
              <a:ext uri="{FF2B5EF4-FFF2-40B4-BE49-F238E27FC236}">
                <a16:creationId xmlns:a16="http://schemas.microsoft.com/office/drawing/2014/main" xmlns="" id="{67E2523A-EE6D-4673-B519-CF8C30B87F21}"/>
              </a:ext>
            </a:extLst>
          </p:cNvPr>
          <p:cNvSpPr txBox="1"/>
          <p:nvPr>
            <p:custDataLst>
              <p:tags r:id="rId1"/>
            </p:custDataLst>
          </p:nvPr>
        </p:nvSpPr>
        <p:spPr>
          <a:xfrm>
            <a:off x="1065520" y="5809612"/>
            <a:ext cx="10060960"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32" name="PA-直接连接符 2">
            <a:extLst>
              <a:ext uri="{FF2B5EF4-FFF2-40B4-BE49-F238E27FC236}">
                <a16:creationId xmlns:a16="http://schemas.microsoft.com/office/drawing/2014/main" xmlns="" id="{AADF769C-EBC2-405B-A8E3-DAE736BE18B6}"/>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33" name="PA-直接连接符 30">
            <a:extLst>
              <a:ext uri="{FF2B5EF4-FFF2-40B4-BE49-F238E27FC236}">
                <a16:creationId xmlns:a16="http://schemas.microsoft.com/office/drawing/2014/main" xmlns="" id="{922B9516-D3A4-47AE-86B5-0AC6CCF555B3}"/>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8712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a:extLst>
              <a:ext uri="{FF2B5EF4-FFF2-40B4-BE49-F238E27FC236}">
                <a16:creationId xmlns:a16="http://schemas.microsoft.com/office/drawing/2014/main" xmlns="" id="{510B0BDE-91B2-42FD-8BAE-1E0107EFC783}"/>
              </a:ext>
            </a:extLst>
          </p:cNvPr>
          <p:cNvSpPr/>
          <p:nvPr/>
        </p:nvSpPr>
        <p:spPr>
          <a:xfrm>
            <a:off x="578917" y="1100111"/>
            <a:ext cx="416082" cy="41608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1C30A358-BA2E-4F18-804D-E296760FD5BF}"/>
              </a:ext>
            </a:extLst>
          </p:cNvPr>
          <p:cNvSpPr txBox="1"/>
          <p:nvPr/>
        </p:nvSpPr>
        <p:spPr>
          <a:xfrm>
            <a:off x="649961" y="1075705"/>
            <a:ext cx="5772734" cy="523220"/>
          </a:xfrm>
          <a:prstGeom prst="rect">
            <a:avLst/>
          </a:prstGeom>
          <a:noFill/>
        </p:spPr>
        <p:txBody>
          <a:bodyPr wrap="none" rtlCol="0">
            <a:spAutoFit/>
          </a:bodyPr>
          <a:lstStyle/>
          <a:p>
            <a:pPr algn="ctr"/>
            <a:r>
              <a:rPr lang="en-US" altLang="zh-CN"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a:t>
            </a:r>
            <a:endParaRPr lang="zh-CN" altLang="en-US" sz="2800" spc="3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3" name="矩形 2">
            <a:extLst>
              <a:ext uri="{FF2B5EF4-FFF2-40B4-BE49-F238E27FC236}">
                <a16:creationId xmlns:a16="http://schemas.microsoft.com/office/drawing/2014/main" xmlns="" id="{9F16C93A-AC0E-4912-9793-B201A825BB28}"/>
              </a:ext>
            </a:extLst>
          </p:cNvPr>
          <p:cNvSpPr/>
          <p:nvPr/>
        </p:nvSpPr>
        <p:spPr>
          <a:xfrm>
            <a:off x="0" y="2159115"/>
            <a:ext cx="10393680" cy="1610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文本框 10">
            <a:extLst>
              <a:ext uri="{FF2B5EF4-FFF2-40B4-BE49-F238E27FC236}">
                <a16:creationId xmlns:a16="http://schemas.microsoft.com/office/drawing/2014/main" xmlns="" id="{0CA1CEFD-AFD2-41BB-BE46-2764BF07189E}"/>
              </a:ext>
            </a:extLst>
          </p:cNvPr>
          <p:cNvSpPr txBox="1"/>
          <p:nvPr>
            <p:custDataLst>
              <p:tags r:id="rId1"/>
            </p:custDataLst>
          </p:nvPr>
        </p:nvSpPr>
        <p:spPr>
          <a:xfrm>
            <a:off x="649963" y="2323427"/>
            <a:ext cx="5044782" cy="1224887"/>
          </a:xfrm>
          <a:prstGeom prst="rect">
            <a:avLst/>
          </a:prstGeom>
          <a:noFill/>
        </p:spPr>
        <p:txBody>
          <a:bodyPr wrap="square" rtlCol="0">
            <a:spAutoFit/>
          </a:bodyPr>
          <a:lstStyle/>
          <a:p>
            <a:pPr>
              <a:lnSpc>
                <a:spcPct val="15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 Microsoft Office is an office software developed by Microsoft Corporation for Microsoft Windows and Mac OS X. Like office applications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sp>
        <p:nvSpPr>
          <p:cNvPr id="10" name="文本框 9">
            <a:extLst>
              <a:ext uri="{FF2B5EF4-FFF2-40B4-BE49-F238E27FC236}">
                <a16:creationId xmlns:a16="http://schemas.microsoft.com/office/drawing/2014/main" xmlns="" id="{DCB026FD-C933-4F14-875B-1C22C65C84E7}"/>
              </a:ext>
            </a:extLst>
          </p:cNvPr>
          <p:cNvSpPr txBox="1"/>
          <p:nvPr/>
        </p:nvSpPr>
        <p:spPr>
          <a:xfrm>
            <a:off x="6551989" y="1214204"/>
            <a:ext cx="3186371" cy="246221"/>
          </a:xfrm>
          <a:prstGeom prst="rect">
            <a:avLst/>
          </a:prstGeom>
          <a:noFill/>
        </p:spPr>
        <p:txBody>
          <a:bodyPr wrap="square" rtlCol="0">
            <a:spAutoFit/>
          </a:bodyPr>
          <a:lstStyle/>
          <a:p>
            <a:r>
              <a:rPr lang="en-US" altLang="zh-CN"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rPr>
              <a:t>Please enter your title Please enter your title</a:t>
            </a:r>
            <a:endParaRPr lang="zh-CN" altLang="en-US" sz="1000" dirty="0">
              <a:solidFill>
                <a:schemeClr val="bg1"/>
              </a:solidFill>
              <a:latin typeface="阿里巴巴普惠体" panose="00020600040101010101" pitchFamily="18" charset="-122"/>
              <a:ea typeface="阿里巴巴普惠体" panose="00020600040101010101" pitchFamily="18" charset="-122"/>
              <a:sym typeface="阿里巴巴普惠体" panose="00020600040101010101" pitchFamily="18" charset="-122"/>
            </a:endParaRPr>
          </a:p>
        </p:txBody>
      </p:sp>
      <p:sp>
        <p:nvSpPr>
          <p:cNvPr id="12" name="矩形: 圆角 11">
            <a:extLst>
              <a:ext uri="{FF2B5EF4-FFF2-40B4-BE49-F238E27FC236}">
                <a16:creationId xmlns:a16="http://schemas.microsoft.com/office/drawing/2014/main" xmlns="" id="{A452B432-F4BF-459B-B685-EBC41AE48070}"/>
              </a:ext>
            </a:extLst>
          </p:cNvPr>
          <p:cNvSpPr/>
          <p:nvPr/>
        </p:nvSpPr>
        <p:spPr>
          <a:xfrm>
            <a:off x="6096000" y="3036885"/>
            <a:ext cx="5446039" cy="2998155"/>
          </a:xfrm>
          <a:prstGeom prst="roundRect">
            <a:avLst>
              <a:gd name="adj" fmla="val 0"/>
            </a:avLst>
          </a:pr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8A644EF6-A1DD-4F49-AE31-F55058673827}"/>
              </a:ext>
            </a:extLst>
          </p:cNvPr>
          <p:cNvGrpSpPr/>
          <p:nvPr/>
        </p:nvGrpSpPr>
        <p:grpSpPr>
          <a:xfrm>
            <a:off x="786958" y="4171771"/>
            <a:ext cx="747740" cy="745204"/>
            <a:chOff x="786958" y="4171771"/>
            <a:chExt cx="747740" cy="745204"/>
          </a:xfrm>
        </p:grpSpPr>
        <p:sp>
          <p:nvSpPr>
            <p:cNvPr id="14" name="图形 11" descr="火箭">
              <a:extLst>
                <a:ext uri="{FF2B5EF4-FFF2-40B4-BE49-F238E27FC236}">
                  <a16:creationId xmlns:a16="http://schemas.microsoft.com/office/drawing/2014/main" xmlns="" id="{8E1FD9C8-94C9-4E05-98DA-A2E5433FDA21}"/>
                </a:ext>
              </a:extLst>
            </p:cNvPr>
            <p:cNvSpPr/>
            <p:nvPr/>
          </p:nvSpPr>
          <p:spPr>
            <a:xfrm>
              <a:off x="1364370" y="4171771"/>
              <a:ext cx="170328" cy="163672"/>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solidFill>
              <a:schemeClr val="bg1"/>
            </a:solidFill>
            <a:ln w="9525" cap="flat">
              <a:noFill/>
              <a:prstDash val="solid"/>
              <a:miter/>
            </a:ln>
          </p:spPr>
          <p:txBody>
            <a:bodyPr rtlCol="0" anchor="ctr"/>
            <a:lstStyle/>
            <a:p>
              <a:endParaRPr lang="zh-CN" altLang="en-US"/>
            </a:p>
          </p:txBody>
        </p:sp>
        <p:sp>
          <p:nvSpPr>
            <p:cNvPr id="15" name="图形 11" descr="火箭">
              <a:extLst>
                <a:ext uri="{FF2B5EF4-FFF2-40B4-BE49-F238E27FC236}">
                  <a16:creationId xmlns:a16="http://schemas.microsoft.com/office/drawing/2014/main" xmlns="" id="{D1AE69B5-2EAB-4A03-9A2F-8ECD5AB643A5}"/>
                </a:ext>
              </a:extLst>
            </p:cNvPr>
            <p:cNvSpPr/>
            <p:nvPr/>
          </p:nvSpPr>
          <p:spPr>
            <a:xfrm>
              <a:off x="786958" y="4427009"/>
              <a:ext cx="226470" cy="21661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图形 11" descr="火箭">
              <a:extLst>
                <a:ext uri="{FF2B5EF4-FFF2-40B4-BE49-F238E27FC236}">
                  <a16:creationId xmlns:a16="http://schemas.microsoft.com/office/drawing/2014/main" xmlns="" id="{0A3608A9-D3A8-4D46-81F7-A49B5F3BAFFA}"/>
                </a:ext>
              </a:extLst>
            </p:cNvPr>
            <p:cNvSpPr/>
            <p:nvPr/>
          </p:nvSpPr>
          <p:spPr>
            <a:xfrm>
              <a:off x="1059890" y="4683599"/>
              <a:ext cx="217040" cy="233376"/>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图形 11" descr="火箭">
              <a:extLst>
                <a:ext uri="{FF2B5EF4-FFF2-40B4-BE49-F238E27FC236}">
                  <a16:creationId xmlns:a16="http://schemas.microsoft.com/office/drawing/2014/main" xmlns="" id="{C18E83CA-1021-4BE5-9042-6527299F1044}"/>
                </a:ext>
              </a:extLst>
            </p:cNvPr>
            <p:cNvSpPr/>
            <p:nvPr/>
          </p:nvSpPr>
          <p:spPr>
            <a:xfrm>
              <a:off x="984648" y="4213822"/>
              <a:ext cx="499487" cy="498556"/>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solidFill>
              <a:schemeClr val="bg1"/>
            </a:solidFill>
            <a:ln w="9525" cap="flat">
              <a:noFill/>
              <a:prstDash val="solid"/>
              <a:miter/>
            </a:ln>
          </p:spPr>
          <p:txBody>
            <a:bodyPr rtlCol="0" anchor="ctr"/>
            <a:lstStyle/>
            <a:p>
              <a:endParaRPr lang="zh-CN" altLang="en-US"/>
            </a:p>
          </p:txBody>
        </p:sp>
        <p:sp>
          <p:nvSpPr>
            <p:cNvPr id="18" name="图形 11" descr="火箭">
              <a:extLst>
                <a:ext uri="{FF2B5EF4-FFF2-40B4-BE49-F238E27FC236}">
                  <a16:creationId xmlns:a16="http://schemas.microsoft.com/office/drawing/2014/main" xmlns="" id="{1F90AB1F-D155-42DB-A579-E4BA1BFCFF14}"/>
                </a:ext>
              </a:extLst>
            </p:cNvPr>
            <p:cNvSpPr/>
            <p:nvPr/>
          </p:nvSpPr>
          <p:spPr>
            <a:xfrm>
              <a:off x="875297" y="4689498"/>
              <a:ext cx="132232" cy="132505"/>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solidFill>
              <a:schemeClr val="bg1"/>
            </a:solidFill>
            <a:ln w="9525" cap="flat">
              <a:noFill/>
              <a:prstDash val="solid"/>
              <a:miter/>
            </a:ln>
          </p:spPr>
          <p:txBody>
            <a:bodyPr rtlCol="0" anchor="ctr"/>
            <a:lstStyle/>
            <a:p>
              <a:endParaRPr lang="zh-CN" altLang="en-US"/>
            </a:p>
          </p:txBody>
        </p:sp>
      </p:grpSp>
      <p:sp>
        <p:nvSpPr>
          <p:cNvPr id="20" name="文本框 19">
            <a:extLst>
              <a:ext uri="{FF2B5EF4-FFF2-40B4-BE49-F238E27FC236}">
                <a16:creationId xmlns:a16="http://schemas.microsoft.com/office/drawing/2014/main" xmlns="" id="{0767EBD4-35C5-4835-A424-B88B8C3F1500}"/>
              </a:ext>
            </a:extLst>
          </p:cNvPr>
          <p:cNvSpPr txBox="1"/>
          <p:nvPr/>
        </p:nvSpPr>
        <p:spPr>
          <a:xfrm>
            <a:off x="646305" y="5081288"/>
            <a:ext cx="4041442" cy="246221"/>
          </a:xfrm>
          <a:prstGeom prst="rect">
            <a:avLst/>
          </a:prstGeom>
          <a:noFill/>
        </p:spPr>
        <p:txBody>
          <a:bodyPr wrap="square" rtlCol="0">
            <a:spAutoFit/>
          </a:bodyPr>
          <a:lstStyle/>
          <a:p>
            <a:r>
              <a:rPr lang="en-US" altLang="zh-CN" sz="10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rPr>
              <a:t>Please enter your title Please enter your title</a:t>
            </a:r>
            <a:endParaRPr lang="zh-CN" altLang="en-US" sz="1000" dirty="0">
              <a:solidFill>
                <a:schemeClr val="bg1"/>
              </a:solidFill>
              <a:latin typeface="阿里巴巴普惠体 Heavy" panose="00020600040101010101" pitchFamily="18" charset="-122"/>
              <a:ea typeface="阿里巴巴普惠体 Heavy" panose="00020600040101010101" pitchFamily="18" charset="-122"/>
              <a:sym typeface="阿里巴巴普惠体 Heavy" panose="00020600040101010101" pitchFamily="18" charset="-122"/>
            </a:endParaRPr>
          </a:p>
        </p:txBody>
      </p:sp>
      <p:sp>
        <p:nvSpPr>
          <p:cNvPr id="21" name="PA-文本框 10">
            <a:extLst>
              <a:ext uri="{FF2B5EF4-FFF2-40B4-BE49-F238E27FC236}">
                <a16:creationId xmlns:a16="http://schemas.microsoft.com/office/drawing/2014/main" xmlns="" id="{6A393800-33E3-4E3B-BC2C-56A88CF8D22D}"/>
              </a:ext>
            </a:extLst>
          </p:cNvPr>
          <p:cNvSpPr txBox="1"/>
          <p:nvPr>
            <p:custDataLst>
              <p:tags r:id="rId2"/>
            </p:custDataLst>
          </p:nvPr>
        </p:nvSpPr>
        <p:spPr>
          <a:xfrm>
            <a:off x="646304" y="5259670"/>
            <a:ext cx="4585453" cy="763222"/>
          </a:xfrm>
          <a:prstGeom prst="rect">
            <a:avLst/>
          </a:prstGeom>
          <a:noFill/>
        </p:spPr>
        <p:txBody>
          <a:bodyPr wrap="square" rtlCol="0">
            <a:spAutoFit/>
          </a:bodyPr>
          <a:lstStyle/>
          <a:p>
            <a:pPr>
              <a:lnSpc>
                <a:spcPct val="15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pic>
        <p:nvPicPr>
          <p:cNvPr id="22" name="图片 21">
            <a:hlinkClick r:id="rId4"/>
            <a:extLst>
              <a:ext uri="{FF2B5EF4-FFF2-40B4-BE49-F238E27FC236}">
                <a16:creationId xmlns:a16="http://schemas.microsoft.com/office/drawing/2014/main" xmlns="" id="{9C692004-54EA-4A46-84C0-2A04BDAA3D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96" y="3370830"/>
            <a:ext cx="1828800" cy="243840"/>
          </a:xfrm>
          <a:prstGeom prst="rect">
            <a:avLst/>
          </a:prstGeom>
        </p:spPr>
      </p:pic>
      <p:pic>
        <p:nvPicPr>
          <p:cNvPr id="23" name="图片 22">
            <a:extLst>
              <a:ext uri="{FF2B5EF4-FFF2-40B4-BE49-F238E27FC236}">
                <a16:creationId xmlns:a16="http://schemas.microsoft.com/office/drawing/2014/main" xmlns="" id="{75024F31-0DA9-49CF-AA1B-96B5D190BDC9}"/>
              </a:ext>
            </a:extLst>
          </p:cNvPr>
          <p:cNvPicPr>
            <a:picLocks noChangeAspect="1"/>
          </p:cNvPicPr>
          <p:nvPr/>
        </p:nvPicPr>
        <p:blipFill rotWithShape="1">
          <a:blip r:embed="rId6"/>
          <a:srcRect l="5044" t="25811" r="2830" b="26661"/>
          <a:stretch/>
        </p:blipFill>
        <p:spPr>
          <a:xfrm>
            <a:off x="8894064" y="3221605"/>
            <a:ext cx="2297310" cy="532222"/>
          </a:xfrm>
          <a:prstGeom prst="rect">
            <a:avLst/>
          </a:prstGeom>
        </p:spPr>
      </p:pic>
      <p:pic>
        <p:nvPicPr>
          <p:cNvPr id="24" name="图片 23">
            <a:hlinkClick r:id="rId4"/>
            <a:extLst>
              <a:ext uri="{FF2B5EF4-FFF2-40B4-BE49-F238E27FC236}">
                <a16:creationId xmlns:a16="http://schemas.microsoft.com/office/drawing/2014/main" xmlns="" id="{966B2E86-8CB4-414B-8266-1C830DE1A8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8319" y="4009678"/>
            <a:ext cx="1828800" cy="243840"/>
          </a:xfrm>
          <a:prstGeom prst="rect">
            <a:avLst/>
          </a:prstGeom>
        </p:spPr>
      </p:pic>
      <p:pic>
        <p:nvPicPr>
          <p:cNvPr id="25" name="图片 24">
            <a:extLst>
              <a:ext uri="{FF2B5EF4-FFF2-40B4-BE49-F238E27FC236}">
                <a16:creationId xmlns:a16="http://schemas.microsoft.com/office/drawing/2014/main" xmlns="" id="{8E3B671E-F4B3-4EDC-A545-1AC9B0C37C4B}"/>
              </a:ext>
            </a:extLst>
          </p:cNvPr>
          <p:cNvPicPr>
            <a:picLocks noChangeAspect="1"/>
          </p:cNvPicPr>
          <p:nvPr/>
        </p:nvPicPr>
        <p:blipFill rotWithShape="1">
          <a:blip r:embed="rId6"/>
          <a:srcRect l="5044" t="25811" r="2830" b="26661"/>
          <a:stretch/>
        </p:blipFill>
        <p:spPr>
          <a:xfrm>
            <a:off x="6431480" y="3844855"/>
            <a:ext cx="2297310" cy="532222"/>
          </a:xfrm>
          <a:prstGeom prst="rect">
            <a:avLst/>
          </a:prstGeom>
        </p:spPr>
      </p:pic>
      <p:pic>
        <p:nvPicPr>
          <p:cNvPr id="26" name="图片 25">
            <a:hlinkClick r:id="rId4"/>
            <a:extLst>
              <a:ext uri="{FF2B5EF4-FFF2-40B4-BE49-F238E27FC236}">
                <a16:creationId xmlns:a16="http://schemas.microsoft.com/office/drawing/2014/main" xmlns="" id="{FFB01777-E0BE-46A7-912B-B180251327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8896" y="4607262"/>
            <a:ext cx="1828800" cy="243840"/>
          </a:xfrm>
          <a:prstGeom prst="rect">
            <a:avLst/>
          </a:prstGeom>
        </p:spPr>
      </p:pic>
      <p:pic>
        <p:nvPicPr>
          <p:cNvPr id="27" name="图片 26">
            <a:extLst>
              <a:ext uri="{FF2B5EF4-FFF2-40B4-BE49-F238E27FC236}">
                <a16:creationId xmlns:a16="http://schemas.microsoft.com/office/drawing/2014/main" xmlns="" id="{B97F9B71-5DEE-489C-976F-351556FB6F3D}"/>
              </a:ext>
            </a:extLst>
          </p:cNvPr>
          <p:cNvPicPr>
            <a:picLocks noChangeAspect="1"/>
          </p:cNvPicPr>
          <p:nvPr/>
        </p:nvPicPr>
        <p:blipFill rotWithShape="1">
          <a:blip r:embed="rId6"/>
          <a:srcRect l="5044" t="25811" r="2830" b="26661"/>
          <a:stretch/>
        </p:blipFill>
        <p:spPr>
          <a:xfrm>
            <a:off x="6431480" y="5081288"/>
            <a:ext cx="2297310" cy="532222"/>
          </a:xfrm>
          <a:prstGeom prst="rect">
            <a:avLst/>
          </a:prstGeom>
        </p:spPr>
      </p:pic>
      <p:pic>
        <p:nvPicPr>
          <p:cNvPr id="28" name="图片 27">
            <a:extLst>
              <a:ext uri="{FF2B5EF4-FFF2-40B4-BE49-F238E27FC236}">
                <a16:creationId xmlns:a16="http://schemas.microsoft.com/office/drawing/2014/main" xmlns="" id="{2EB7A58E-18DD-40FD-B928-1EEDBCFDF8BF}"/>
              </a:ext>
            </a:extLst>
          </p:cNvPr>
          <p:cNvPicPr>
            <a:picLocks noChangeAspect="1"/>
          </p:cNvPicPr>
          <p:nvPr/>
        </p:nvPicPr>
        <p:blipFill rotWithShape="1">
          <a:blip r:embed="rId6"/>
          <a:srcRect l="5044" t="25811" r="2830" b="26661"/>
          <a:stretch/>
        </p:blipFill>
        <p:spPr>
          <a:xfrm>
            <a:off x="8894064" y="4509369"/>
            <a:ext cx="2297310" cy="532222"/>
          </a:xfrm>
          <a:prstGeom prst="rect">
            <a:avLst/>
          </a:prstGeom>
        </p:spPr>
      </p:pic>
      <p:pic>
        <p:nvPicPr>
          <p:cNvPr id="29" name="图片 28">
            <a:hlinkClick r:id="rId4"/>
            <a:extLst>
              <a:ext uri="{FF2B5EF4-FFF2-40B4-BE49-F238E27FC236}">
                <a16:creationId xmlns:a16="http://schemas.microsoft.com/office/drawing/2014/main" xmlns="" id="{AD2F963C-CC15-4E76-94B6-C9827C804F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8319" y="5297443"/>
            <a:ext cx="1828800" cy="243840"/>
          </a:xfrm>
          <a:prstGeom prst="rect">
            <a:avLst/>
          </a:prstGeom>
        </p:spPr>
      </p:pic>
    </p:spTree>
    <p:extLst>
      <p:ext uri="{BB962C8B-B14F-4D97-AF65-F5344CB8AC3E}">
        <p14:creationId xmlns:p14="http://schemas.microsoft.com/office/powerpoint/2010/main" val="1141479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6A7E2E96-F085-4592-B6D8-0A32BCFCB3AE}"/>
              </a:ext>
            </a:extLst>
          </p:cNvPr>
          <p:cNvGrpSpPr/>
          <p:nvPr/>
        </p:nvGrpSpPr>
        <p:grpSpPr>
          <a:xfrm>
            <a:off x="-352856" y="594599"/>
            <a:ext cx="13261136" cy="5668802"/>
            <a:chOff x="-1069136" y="-1488803"/>
            <a:chExt cx="7831089" cy="5668802"/>
          </a:xfrm>
        </p:grpSpPr>
        <p:sp>
          <p:nvSpPr>
            <p:cNvPr id="10" name="任意多边形: 形状 9">
              <a:extLst>
                <a:ext uri="{FF2B5EF4-FFF2-40B4-BE49-F238E27FC236}">
                  <a16:creationId xmlns:a16="http://schemas.microsoft.com/office/drawing/2014/main" xmlns="" id="{58F0301C-4F0E-4803-A9F2-7625B1D0E54C}"/>
                </a:ext>
              </a:extLst>
            </p:cNvPr>
            <p:cNvSpPr/>
            <p:nvPr/>
          </p:nvSpPr>
          <p:spPr>
            <a:xfrm>
              <a:off x="-1069136" y="-24116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A0BB202B-BF74-4FC7-AB92-1B10AFD594AB}"/>
                </a:ext>
              </a:extLst>
            </p:cNvPr>
            <p:cNvSpPr/>
            <p:nvPr/>
          </p:nvSpPr>
          <p:spPr>
            <a:xfrm>
              <a:off x="-1064939" y="-3443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7E4E4D89-64A2-42DD-8C70-C414BCF85F32}"/>
                </a:ext>
              </a:extLst>
            </p:cNvPr>
            <p:cNvSpPr/>
            <p:nvPr/>
          </p:nvSpPr>
          <p:spPr>
            <a:xfrm>
              <a:off x="-1052375" y="-44682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37D9667E-1201-447E-8C46-EBA08874B096}"/>
                </a:ext>
              </a:extLst>
            </p:cNvPr>
            <p:cNvSpPr/>
            <p:nvPr/>
          </p:nvSpPr>
          <p:spPr>
            <a:xfrm>
              <a:off x="-1031527" y="-54795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F89BBD99-A805-4506-A6E3-2B2354C3947E}"/>
                </a:ext>
              </a:extLst>
            </p:cNvPr>
            <p:cNvSpPr/>
            <p:nvPr/>
          </p:nvSpPr>
          <p:spPr>
            <a:xfrm>
              <a:off x="-1002532" y="-647056"/>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xmlns="" id="{3E96E96F-2BB5-4274-A7EE-17709EAE1AA4}"/>
                </a:ext>
              </a:extLst>
            </p:cNvPr>
            <p:cNvSpPr/>
            <p:nvPr/>
          </p:nvSpPr>
          <p:spPr>
            <a:xfrm>
              <a:off x="-965584" y="-7434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38A07CE4-CB5B-4DDD-809D-AEE69949FA47}"/>
                </a:ext>
              </a:extLst>
            </p:cNvPr>
            <p:cNvSpPr/>
            <p:nvPr/>
          </p:nvSpPr>
          <p:spPr>
            <a:xfrm>
              <a:off x="-920925" y="-83657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D47F7A3C-1177-454F-B2E2-E908A7DB0877}"/>
                </a:ext>
              </a:extLst>
            </p:cNvPr>
            <p:cNvSpPr/>
            <p:nvPr/>
          </p:nvSpPr>
          <p:spPr>
            <a:xfrm>
              <a:off x="-868851" y="-92574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0F5C0BA1-DDC4-482B-94EB-0584085E6368}"/>
                </a:ext>
              </a:extLst>
            </p:cNvPr>
            <p:cNvSpPr/>
            <p:nvPr/>
          </p:nvSpPr>
          <p:spPr>
            <a:xfrm>
              <a:off x="-809706" y="-101038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xmlns="" id="{90B88B1B-27CF-4701-86E5-3AB0E287E2A1}"/>
                </a:ext>
              </a:extLst>
            </p:cNvPr>
            <p:cNvSpPr/>
            <p:nvPr/>
          </p:nvSpPr>
          <p:spPr>
            <a:xfrm>
              <a:off x="-743881" y="-1089938"/>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xmlns="" id="{2DEB68F1-E936-4FF0-A7F7-17209CBCCB40}"/>
                </a:ext>
              </a:extLst>
            </p:cNvPr>
            <p:cNvSpPr/>
            <p:nvPr/>
          </p:nvSpPr>
          <p:spPr>
            <a:xfrm>
              <a:off x="-671811" y="-1163884"/>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E7D1BE40-9519-47CA-B1DA-155A98CA1FEC}"/>
                </a:ext>
              </a:extLst>
            </p:cNvPr>
            <p:cNvSpPr/>
            <p:nvPr/>
          </p:nvSpPr>
          <p:spPr>
            <a:xfrm>
              <a:off x="-593973" y="-12317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F49D0D93-78AF-40C3-852F-926AA785627A}"/>
                </a:ext>
              </a:extLst>
            </p:cNvPr>
            <p:cNvSpPr/>
            <p:nvPr/>
          </p:nvSpPr>
          <p:spPr>
            <a:xfrm>
              <a:off x="-510881" y="-1293032"/>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xmlns="" id="{D062BCAD-1191-4D23-ACBD-6513C4B16611}"/>
                </a:ext>
              </a:extLst>
            </p:cNvPr>
            <p:cNvSpPr/>
            <p:nvPr/>
          </p:nvSpPr>
          <p:spPr>
            <a:xfrm>
              <a:off x="-423083" y="-1347380"/>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xmlns="" id="{DD75661B-614F-4FAB-AA03-E7656657AAB0}"/>
                </a:ext>
              </a:extLst>
            </p:cNvPr>
            <p:cNvSpPr/>
            <p:nvPr/>
          </p:nvSpPr>
          <p:spPr>
            <a:xfrm>
              <a:off x="-331161" y="-1394417"/>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8E457742-E1F5-4B4B-9DEE-F9ED77F5C284}"/>
                </a:ext>
              </a:extLst>
            </p:cNvPr>
            <p:cNvSpPr/>
            <p:nvPr/>
          </p:nvSpPr>
          <p:spPr>
            <a:xfrm>
              <a:off x="-235722" y="-1433831"/>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xmlns="" id="{AF374F75-74C4-4109-8EBA-04D9F59F4F29}"/>
                </a:ext>
              </a:extLst>
            </p:cNvPr>
            <p:cNvSpPr/>
            <p:nvPr/>
          </p:nvSpPr>
          <p:spPr>
            <a:xfrm>
              <a:off x="-137397" y="-146536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C32B49C2-9626-45F3-A148-89AEC2F5F53C}"/>
                </a:ext>
              </a:extLst>
            </p:cNvPr>
            <p:cNvSpPr/>
            <p:nvPr/>
          </p:nvSpPr>
          <p:spPr>
            <a:xfrm>
              <a:off x="-36835" y="-1488803"/>
              <a:ext cx="6798788" cy="4421159"/>
            </a:xfrm>
            <a:custGeom>
              <a:avLst/>
              <a:gdLst>
                <a:gd name="connsiteX0" fmla="*/ 0 w 6798788"/>
                <a:gd name="connsiteY0" fmla="*/ 1879041 h 4421159"/>
                <a:gd name="connsiteX1" fmla="*/ 2461846 w 6798788"/>
                <a:gd name="connsiteY1" fmla="*/ 432079 h 4421159"/>
                <a:gd name="connsiteX2" fmla="*/ 4431323 w 6798788"/>
                <a:gd name="connsiteY2" fmla="*/ 4411226 h 4421159"/>
                <a:gd name="connsiteX3" fmla="*/ 6782637 w 6798788"/>
                <a:gd name="connsiteY3" fmla="*/ 1517301 h 4421159"/>
                <a:gd name="connsiteX4" fmla="*/ 5637125 w 6798788"/>
                <a:gd name="connsiteY4" fmla="*/ 0 h 442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8788" h="4421159">
                  <a:moveTo>
                    <a:pt x="0" y="1879041"/>
                  </a:moveTo>
                  <a:cubicBezTo>
                    <a:pt x="861646" y="944544"/>
                    <a:pt x="1723292" y="10048"/>
                    <a:pt x="2461846" y="432079"/>
                  </a:cubicBezTo>
                  <a:cubicBezTo>
                    <a:pt x="3200400" y="854110"/>
                    <a:pt x="3711191" y="4230356"/>
                    <a:pt x="4431323" y="4411226"/>
                  </a:cubicBezTo>
                  <a:cubicBezTo>
                    <a:pt x="5151455" y="4592096"/>
                    <a:pt x="6581670" y="2252505"/>
                    <a:pt x="6782637" y="1517301"/>
                  </a:cubicBezTo>
                  <a:cubicBezTo>
                    <a:pt x="6983604" y="782097"/>
                    <a:pt x="5235191" y="353367"/>
                    <a:pt x="5637125" y="0"/>
                  </a:cubicBezTo>
                </a:path>
              </a:pathLst>
            </a:custGeom>
            <a:noFill/>
            <a:ln>
              <a:gradFill flip="none" rotWithShape="1">
                <a:gsLst>
                  <a:gs pos="0">
                    <a:srgbClr val="FF4012">
                      <a:alpha val="8000"/>
                    </a:srgbClr>
                  </a:gs>
                  <a:gs pos="100000">
                    <a:srgbClr val="FF4012">
                      <a:lumMod val="84000"/>
                      <a:lumOff val="16000"/>
                      <a:alpha val="0"/>
                    </a:srgbClr>
                  </a:gs>
                </a:gsLst>
                <a:path path="shap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圆角 7">
            <a:extLst>
              <a:ext uri="{FF2B5EF4-FFF2-40B4-BE49-F238E27FC236}">
                <a16:creationId xmlns:a16="http://schemas.microsoft.com/office/drawing/2014/main" xmlns="" id="{EC00E000-E0BB-4B8D-B92D-E25A0F325034}"/>
              </a:ext>
            </a:extLst>
          </p:cNvPr>
          <p:cNvSpPr/>
          <p:nvPr/>
        </p:nvSpPr>
        <p:spPr>
          <a:xfrm>
            <a:off x="5109674" y="873369"/>
            <a:ext cx="2021420" cy="3593636"/>
          </a:xfrm>
          <a:prstGeom prst="roundRect">
            <a:avLst>
              <a:gd name="adj" fmla="val 52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DC939D49-4AAE-4B03-A6C0-1A6C7C7BDE6B}"/>
              </a:ext>
            </a:extLst>
          </p:cNvPr>
          <p:cNvSpPr txBox="1"/>
          <p:nvPr/>
        </p:nvSpPr>
        <p:spPr>
          <a:xfrm>
            <a:off x="4886373" y="4662436"/>
            <a:ext cx="2419253" cy="584775"/>
          </a:xfrm>
          <a:prstGeom prst="rect">
            <a:avLst/>
          </a:prstGeom>
          <a:noFill/>
        </p:spPr>
        <p:txBody>
          <a:bodyPr wrap="none" rtlCol="0">
            <a:spAutoFit/>
          </a:bodyPr>
          <a:lstStyle/>
          <a:p>
            <a:pPr algn="ctr"/>
            <a:r>
              <a:rPr lang="en-US" altLang="zh-CN" sz="3200" spc="600" dirty="0">
                <a:solidFill>
                  <a:schemeClr val="bg1"/>
                </a:solidFill>
                <a:latin typeface="阿里巴巴普惠体 Heavy" panose="00020600040101010101" pitchFamily="18" charset="-122"/>
                <a:ea typeface="阿里巴巴普惠体 Heavy" panose="00020600040101010101" pitchFamily="18" charset="-122"/>
              </a:rPr>
              <a:t>PART 02</a:t>
            </a:r>
            <a:endParaRPr lang="zh-CN" altLang="en-US" sz="3200" spc="600" dirty="0">
              <a:solidFill>
                <a:schemeClr val="bg1"/>
              </a:solidFill>
              <a:latin typeface="阿里巴巴普惠体 Heavy" panose="00020600040101010101" pitchFamily="18" charset="-122"/>
              <a:ea typeface="阿里巴巴普惠体 Heavy" panose="00020600040101010101" pitchFamily="18" charset="-122"/>
            </a:endParaRPr>
          </a:p>
        </p:txBody>
      </p:sp>
      <p:sp>
        <p:nvSpPr>
          <p:cNvPr id="21" name="PA-文本框 10">
            <a:extLst>
              <a:ext uri="{FF2B5EF4-FFF2-40B4-BE49-F238E27FC236}">
                <a16:creationId xmlns:a16="http://schemas.microsoft.com/office/drawing/2014/main" xmlns="" id="{26779157-76C3-49FC-B104-D956A14DCF68}"/>
              </a:ext>
            </a:extLst>
          </p:cNvPr>
          <p:cNvSpPr txBox="1"/>
          <p:nvPr>
            <p:custDataLst>
              <p:tags r:id="rId1"/>
            </p:custDataLst>
          </p:nvPr>
        </p:nvSpPr>
        <p:spPr>
          <a:xfrm>
            <a:off x="1477371" y="5216453"/>
            <a:ext cx="9237258" cy="478529"/>
          </a:xfrm>
          <a:prstGeom prst="rect">
            <a:avLst/>
          </a:prstGeom>
          <a:noFill/>
        </p:spPr>
        <p:txBody>
          <a:bodyPr wrap="square" rtlCol="0">
            <a:spAutoFit/>
          </a:bodyPr>
          <a:lstStyle/>
          <a:p>
            <a:pPr algn="ctr">
              <a:lnSpc>
                <a:spcPct val="130000"/>
              </a:lnSpc>
            </a:pPr>
            <a:r>
              <a:rPr lang="en-US" altLang="zh-CN"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rPr>
              <a:t>Microsoft Office is an office software developed by Microsoft Corporation for Microsoft Windows and Mac OS X. Like office applications, it includes federate servers and Internet-based services</a:t>
            </a:r>
            <a:endParaRPr lang="zh-CN" altLang="en-US" sz="10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p:txBody>
      </p:sp>
      <p:cxnSp>
        <p:nvCxnSpPr>
          <p:cNvPr id="22" name="PA-直接连接符 2">
            <a:extLst>
              <a:ext uri="{FF2B5EF4-FFF2-40B4-BE49-F238E27FC236}">
                <a16:creationId xmlns:a16="http://schemas.microsoft.com/office/drawing/2014/main" xmlns="" id="{A422A5CE-8634-4934-A95C-BD4BF7200600}"/>
              </a:ext>
            </a:extLst>
          </p:cNvPr>
          <p:cNvCxnSpPr>
            <a:cxnSpLocks/>
          </p:cNvCxnSpPr>
          <p:nvPr>
            <p:custDataLst>
              <p:tags r:id="rId2"/>
            </p:custDataLst>
          </p:nvPr>
        </p:nvCxnSpPr>
        <p:spPr>
          <a:xfrm>
            <a:off x="731838" y="2500132"/>
            <a:ext cx="0" cy="373810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cxnSp>
        <p:nvCxnSpPr>
          <p:cNvPr id="23" name="PA-直接连接符 30">
            <a:extLst>
              <a:ext uri="{FF2B5EF4-FFF2-40B4-BE49-F238E27FC236}">
                <a16:creationId xmlns:a16="http://schemas.microsoft.com/office/drawing/2014/main" xmlns="" id="{3E5AF5B2-F7CD-4A6C-8E56-FE78E459ED7E}"/>
              </a:ext>
            </a:extLst>
          </p:cNvPr>
          <p:cNvCxnSpPr>
            <a:cxnSpLocks/>
          </p:cNvCxnSpPr>
          <p:nvPr>
            <p:custDataLst>
              <p:tags r:id="rId3"/>
            </p:custDataLst>
          </p:nvPr>
        </p:nvCxnSpPr>
        <p:spPr>
          <a:xfrm>
            <a:off x="11460481" y="662445"/>
            <a:ext cx="0" cy="3352028"/>
          </a:xfrm>
          <a:prstGeom prst="line">
            <a:avLst/>
          </a:prstGeom>
          <a:ln w="12700" cap="rnd">
            <a:solidFill>
              <a:srgbClr val="333333"/>
            </a:solidFill>
            <a:round/>
          </a:ln>
        </p:spPr>
        <p:style>
          <a:lnRef idx="1">
            <a:schemeClr val="accent1"/>
          </a:lnRef>
          <a:fillRef idx="0">
            <a:schemeClr val="accent1"/>
          </a:fillRef>
          <a:effectRef idx="0">
            <a:schemeClr val="accent1"/>
          </a:effectRef>
          <a:fontRef idx="minor">
            <a:schemeClr val="tx1"/>
          </a:fontRef>
        </p:style>
      </p:cxnSp>
      <p:sp>
        <p:nvSpPr>
          <p:cNvPr id="2" name="矩形: 圆角 1">
            <a:extLst>
              <a:ext uri="{FF2B5EF4-FFF2-40B4-BE49-F238E27FC236}">
                <a16:creationId xmlns:a16="http://schemas.microsoft.com/office/drawing/2014/main" xmlns="" id="{CB7B58F9-C9FB-42FA-B083-3AAE0862BFC4}"/>
              </a:ext>
            </a:extLst>
          </p:cNvPr>
          <p:cNvSpPr/>
          <p:nvPr/>
        </p:nvSpPr>
        <p:spPr>
          <a:xfrm>
            <a:off x="5085290" y="848625"/>
            <a:ext cx="2021420" cy="3593636"/>
          </a:xfrm>
          <a:prstGeom prst="roundRect">
            <a:avLst>
              <a:gd name="adj" fmla="val 5234"/>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50328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00.xml><?xml version="1.0" encoding="utf-8"?>
<p:tagLst xmlns:a="http://schemas.openxmlformats.org/drawingml/2006/main" xmlns:r="http://schemas.openxmlformats.org/officeDocument/2006/relationships" xmlns:p="http://schemas.openxmlformats.org/presentationml/2006/main">
  <p:tag name="PA" val="v5.2.11"/>
</p:tagLst>
</file>

<file path=ppt/tags/tag101.xml><?xml version="1.0" encoding="utf-8"?>
<p:tagLst xmlns:a="http://schemas.openxmlformats.org/drawingml/2006/main" xmlns:r="http://schemas.openxmlformats.org/officeDocument/2006/relationships" xmlns:p="http://schemas.openxmlformats.org/presentationml/2006/main">
  <p:tag name="PA" val="v5.2.11"/>
</p:tagLst>
</file>

<file path=ppt/tags/tag102.xml><?xml version="1.0" encoding="utf-8"?>
<p:tagLst xmlns:a="http://schemas.openxmlformats.org/drawingml/2006/main" xmlns:r="http://schemas.openxmlformats.org/officeDocument/2006/relationships" xmlns:p="http://schemas.openxmlformats.org/presentationml/2006/main">
  <p:tag name="PA" val="v5.2.11"/>
</p:tagLst>
</file>

<file path=ppt/tags/tag103.xml><?xml version="1.0" encoding="utf-8"?>
<p:tagLst xmlns:a="http://schemas.openxmlformats.org/drawingml/2006/main" xmlns:r="http://schemas.openxmlformats.org/officeDocument/2006/relationships" xmlns:p="http://schemas.openxmlformats.org/presentationml/2006/main">
  <p:tag name="PA" val="v5.2.11"/>
</p:tagLst>
</file>

<file path=ppt/tags/tag104.xml><?xml version="1.0" encoding="utf-8"?>
<p:tagLst xmlns:a="http://schemas.openxmlformats.org/drawingml/2006/main" xmlns:r="http://schemas.openxmlformats.org/officeDocument/2006/relationships" xmlns:p="http://schemas.openxmlformats.org/presentationml/2006/main">
  <p:tag name="PA" val="v5.2.11"/>
</p:tagLst>
</file>

<file path=ppt/tags/tag105.xml><?xml version="1.0" encoding="utf-8"?>
<p:tagLst xmlns:a="http://schemas.openxmlformats.org/drawingml/2006/main" xmlns:r="http://schemas.openxmlformats.org/officeDocument/2006/relationships" xmlns:p="http://schemas.openxmlformats.org/presentationml/2006/main">
  <p:tag name="PA" val="v5.2.11"/>
</p:tagLst>
</file>

<file path=ppt/tags/tag106.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ISLIDE.VECTOR" val="#617605;#602545;#602547;#585700;#577057;#569071;#569081;#614617;#614619;"/>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46.xml><?xml version="1.0" encoding="utf-8"?>
<p:tagLst xmlns:a="http://schemas.openxmlformats.org/drawingml/2006/main" xmlns:r="http://schemas.openxmlformats.org/officeDocument/2006/relationships" xmlns:p="http://schemas.openxmlformats.org/presentationml/2006/main">
  <p:tag name="PA" val="v5.2.11"/>
</p:tagLst>
</file>

<file path=ppt/tags/tag47.xml><?xml version="1.0" encoding="utf-8"?>
<p:tagLst xmlns:a="http://schemas.openxmlformats.org/drawingml/2006/main" xmlns:r="http://schemas.openxmlformats.org/officeDocument/2006/relationships" xmlns:p="http://schemas.openxmlformats.org/presentationml/2006/main">
  <p:tag name="PA" val="v5.2.11"/>
</p:tagLst>
</file>

<file path=ppt/tags/tag48.xml><?xml version="1.0" encoding="utf-8"?>
<p:tagLst xmlns:a="http://schemas.openxmlformats.org/drawingml/2006/main" xmlns:r="http://schemas.openxmlformats.org/officeDocument/2006/relationships" xmlns:p="http://schemas.openxmlformats.org/presentationml/2006/main">
  <p:tag name="PA" val="v5.2.11"/>
</p:tagLst>
</file>

<file path=ppt/tags/tag49.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50.xml><?xml version="1.0" encoding="utf-8"?>
<p:tagLst xmlns:a="http://schemas.openxmlformats.org/drawingml/2006/main" xmlns:r="http://schemas.openxmlformats.org/officeDocument/2006/relationships" xmlns:p="http://schemas.openxmlformats.org/presentationml/2006/main">
  <p:tag name="PA" val="v5.2.11"/>
</p:tagLst>
</file>

<file path=ppt/tags/tag51.xml><?xml version="1.0" encoding="utf-8"?>
<p:tagLst xmlns:a="http://schemas.openxmlformats.org/drawingml/2006/main" xmlns:r="http://schemas.openxmlformats.org/officeDocument/2006/relationships" xmlns:p="http://schemas.openxmlformats.org/presentationml/2006/main">
  <p:tag name="PA" val="v5.2.11"/>
</p:tagLst>
</file>

<file path=ppt/tags/tag52.xml><?xml version="1.0" encoding="utf-8"?>
<p:tagLst xmlns:a="http://schemas.openxmlformats.org/drawingml/2006/main" xmlns:r="http://schemas.openxmlformats.org/officeDocument/2006/relationships" xmlns:p="http://schemas.openxmlformats.org/presentationml/2006/main">
  <p:tag name="PA" val="v5.2.11"/>
</p:tagLst>
</file>

<file path=ppt/tags/tag53.xml><?xml version="1.0" encoding="utf-8"?>
<p:tagLst xmlns:a="http://schemas.openxmlformats.org/drawingml/2006/main" xmlns:r="http://schemas.openxmlformats.org/officeDocument/2006/relationships" xmlns:p="http://schemas.openxmlformats.org/presentationml/2006/main">
  <p:tag name="PA" val="v5.2.11"/>
</p:tagLst>
</file>

<file path=ppt/tags/tag54.xml><?xml version="1.0" encoding="utf-8"?>
<p:tagLst xmlns:a="http://schemas.openxmlformats.org/drawingml/2006/main" xmlns:r="http://schemas.openxmlformats.org/officeDocument/2006/relationships" xmlns:p="http://schemas.openxmlformats.org/presentationml/2006/main">
  <p:tag name="PA" val="v5.2.11"/>
</p:tagLst>
</file>

<file path=ppt/tags/tag55.xml><?xml version="1.0" encoding="utf-8"?>
<p:tagLst xmlns:a="http://schemas.openxmlformats.org/drawingml/2006/main" xmlns:r="http://schemas.openxmlformats.org/officeDocument/2006/relationships" xmlns:p="http://schemas.openxmlformats.org/presentationml/2006/main">
  <p:tag name="PA" val="v5.2.11"/>
</p:tagLst>
</file>

<file path=ppt/tags/tag56.xml><?xml version="1.0" encoding="utf-8"?>
<p:tagLst xmlns:a="http://schemas.openxmlformats.org/drawingml/2006/main" xmlns:r="http://schemas.openxmlformats.org/officeDocument/2006/relationships" xmlns:p="http://schemas.openxmlformats.org/presentationml/2006/main">
  <p:tag name="PA" val="v5.2.11"/>
</p:tagLst>
</file>

<file path=ppt/tags/tag57.xml><?xml version="1.0" encoding="utf-8"?>
<p:tagLst xmlns:a="http://schemas.openxmlformats.org/drawingml/2006/main" xmlns:r="http://schemas.openxmlformats.org/officeDocument/2006/relationships" xmlns:p="http://schemas.openxmlformats.org/presentationml/2006/main">
  <p:tag name="PA" val="v5.2.11"/>
</p:tagLst>
</file>

<file path=ppt/tags/tag58.xml><?xml version="1.0" encoding="utf-8"?>
<p:tagLst xmlns:a="http://schemas.openxmlformats.org/drawingml/2006/main" xmlns:r="http://schemas.openxmlformats.org/officeDocument/2006/relationships" xmlns:p="http://schemas.openxmlformats.org/presentationml/2006/main">
  <p:tag name="PA" val="v5.2.11"/>
</p:tagLst>
</file>

<file path=ppt/tags/tag59.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60.xml><?xml version="1.0" encoding="utf-8"?>
<p:tagLst xmlns:a="http://schemas.openxmlformats.org/drawingml/2006/main" xmlns:r="http://schemas.openxmlformats.org/officeDocument/2006/relationships" xmlns:p="http://schemas.openxmlformats.org/presentationml/2006/main">
  <p:tag name="PA" val="v5.2.11"/>
</p:tagLst>
</file>

<file path=ppt/tags/tag61.xml><?xml version="1.0" encoding="utf-8"?>
<p:tagLst xmlns:a="http://schemas.openxmlformats.org/drawingml/2006/main" xmlns:r="http://schemas.openxmlformats.org/officeDocument/2006/relationships" xmlns:p="http://schemas.openxmlformats.org/presentationml/2006/main">
  <p:tag name="PA" val="v5.2.11"/>
</p:tagLst>
</file>

<file path=ppt/tags/tag62.xml><?xml version="1.0" encoding="utf-8"?>
<p:tagLst xmlns:a="http://schemas.openxmlformats.org/drawingml/2006/main" xmlns:r="http://schemas.openxmlformats.org/officeDocument/2006/relationships" xmlns:p="http://schemas.openxmlformats.org/presentationml/2006/main">
  <p:tag name="PA" val="v5.2.11"/>
</p:tagLst>
</file>

<file path=ppt/tags/tag63.xml><?xml version="1.0" encoding="utf-8"?>
<p:tagLst xmlns:a="http://schemas.openxmlformats.org/drawingml/2006/main" xmlns:r="http://schemas.openxmlformats.org/officeDocument/2006/relationships" xmlns:p="http://schemas.openxmlformats.org/presentationml/2006/main">
  <p:tag name="PA" val="v5.2.11"/>
</p:tagLst>
</file>

<file path=ppt/tags/tag64.xml><?xml version="1.0" encoding="utf-8"?>
<p:tagLst xmlns:a="http://schemas.openxmlformats.org/drawingml/2006/main" xmlns:r="http://schemas.openxmlformats.org/officeDocument/2006/relationships" xmlns:p="http://schemas.openxmlformats.org/presentationml/2006/main">
  <p:tag name="PA" val="v5.2.11"/>
</p:tagLst>
</file>

<file path=ppt/tags/tag65.xml><?xml version="1.0" encoding="utf-8"?>
<p:tagLst xmlns:a="http://schemas.openxmlformats.org/drawingml/2006/main" xmlns:r="http://schemas.openxmlformats.org/officeDocument/2006/relationships" xmlns:p="http://schemas.openxmlformats.org/presentationml/2006/main">
  <p:tag name="PA" val="v5.2.11"/>
</p:tagLst>
</file>

<file path=ppt/tags/tag66.xml><?xml version="1.0" encoding="utf-8"?>
<p:tagLst xmlns:a="http://schemas.openxmlformats.org/drawingml/2006/main" xmlns:r="http://schemas.openxmlformats.org/officeDocument/2006/relationships" xmlns:p="http://schemas.openxmlformats.org/presentationml/2006/main">
  <p:tag name="PA" val="v5.2.11"/>
</p:tagLst>
</file>

<file path=ppt/tags/tag67.xml><?xml version="1.0" encoding="utf-8"?>
<p:tagLst xmlns:a="http://schemas.openxmlformats.org/drawingml/2006/main" xmlns:r="http://schemas.openxmlformats.org/officeDocument/2006/relationships" xmlns:p="http://schemas.openxmlformats.org/presentationml/2006/main">
  <p:tag name="PA" val="v5.2.11"/>
</p:tagLst>
</file>

<file path=ppt/tags/tag68.xml><?xml version="1.0" encoding="utf-8"?>
<p:tagLst xmlns:a="http://schemas.openxmlformats.org/drawingml/2006/main" xmlns:r="http://schemas.openxmlformats.org/officeDocument/2006/relationships" xmlns:p="http://schemas.openxmlformats.org/presentationml/2006/main">
  <p:tag name="PA" val="v5.2.11"/>
</p:tagLst>
</file>

<file path=ppt/tags/tag69.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70.xml><?xml version="1.0" encoding="utf-8"?>
<p:tagLst xmlns:a="http://schemas.openxmlformats.org/drawingml/2006/main" xmlns:r="http://schemas.openxmlformats.org/officeDocument/2006/relationships" xmlns:p="http://schemas.openxmlformats.org/presentationml/2006/main">
  <p:tag name="PA" val="v5.2.11"/>
</p:tagLst>
</file>

<file path=ppt/tags/tag71.xml><?xml version="1.0" encoding="utf-8"?>
<p:tagLst xmlns:a="http://schemas.openxmlformats.org/drawingml/2006/main" xmlns:r="http://schemas.openxmlformats.org/officeDocument/2006/relationships" xmlns:p="http://schemas.openxmlformats.org/presentationml/2006/main">
  <p:tag name="PA" val="v5.2.11"/>
</p:tagLst>
</file>

<file path=ppt/tags/tag72.xml><?xml version="1.0" encoding="utf-8"?>
<p:tagLst xmlns:a="http://schemas.openxmlformats.org/drawingml/2006/main" xmlns:r="http://schemas.openxmlformats.org/officeDocument/2006/relationships" xmlns:p="http://schemas.openxmlformats.org/presentationml/2006/main">
  <p:tag name="PA" val="v5.2.11"/>
</p:tagLst>
</file>

<file path=ppt/tags/tag73.xml><?xml version="1.0" encoding="utf-8"?>
<p:tagLst xmlns:a="http://schemas.openxmlformats.org/drawingml/2006/main" xmlns:r="http://schemas.openxmlformats.org/officeDocument/2006/relationships" xmlns:p="http://schemas.openxmlformats.org/presentationml/2006/main">
  <p:tag name="PA" val="v5.2.11"/>
</p:tagLst>
</file>

<file path=ppt/tags/tag74.xml><?xml version="1.0" encoding="utf-8"?>
<p:tagLst xmlns:a="http://schemas.openxmlformats.org/drawingml/2006/main" xmlns:r="http://schemas.openxmlformats.org/officeDocument/2006/relationships" xmlns:p="http://schemas.openxmlformats.org/presentationml/2006/main">
  <p:tag name="PA" val="v5.2.11"/>
</p:tagLst>
</file>

<file path=ppt/tags/tag75.xml><?xml version="1.0" encoding="utf-8"?>
<p:tagLst xmlns:a="http://schemas.openxmlformats.org/drawingml/2006/main" xmlns:r="http://schemas.openxmlformats.org/officeDocument/2006/relationships" xmlns:p="http://schemas.openxmlformats.org/presentationml/2006/main">
  <p:tag name="PA" val="v5.2.11"/>
</p:tagLst>
</file>

<file path=ppt/tags/tag76.xml><?xml version="1.0" encoding="utf-8"?>
<p:tagLst xmlns:a="http://schemas.openxmlformats.org/drawingml/2006/main" xmlns:r="http://schemas.openxmlformats.org/officeDocument/2006/relationships" xmlns:p="http://schemas.openxmlformats.org/presentationml/2006/main">
  <p:tag name="PA" val="v5.2.11"/>
</p:tagLst>
</file>

<file path=ppt/tags/tag77.xml><?xml version="1.0" encoding="utf-8"?>
<p:tagLst xmlns:a="http://schemas.openxmlformats.org/drawingml/2006/main" xmlns:r="http://schemas.openxmlformats.org/officeDocument/2006/relationships" xmlns:p="http://schemas.openxmlformats.org/presentationml/2006/main">
  <p:tag name="PA" val="v5.2.11"/>
</p:tagLst>
</file>

<file path=ppt/tags/tag78.xml><?xml version="1.0" encoding="utf-8"?>
<p:tagLst xmlns:a="http://schemas.openxmlformats.org/drawingml/2006/main" xmlns:r="http://schemas.openxmlformats.org/officeDocument/2006/relationships" xmlns:p="http://schemas.openxmlformats.org/presentationml/2006/main">
  <p:tag name="ISLIDE.VECTOR" val="#242596;"/>
</p:tagLst>
</file>

<file path=ppt/tags/tag79.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80.xml><?xml version="1.0" encoding="utf-8"?>
<p:tagLst xmlns:a="http://schemas.openxmlformats.org/drawingml/2006/main" xmlns:r="http://schemas.openxmlformats.org/officeDocument/2006/relationships" xmlns:p="http://schemas.openxmlformats.org/presentationml/2006/main">
  <p:tag name="PA" val="v5.2.11"/>
</p:tagLst>
</file>

<file path=ppt/tags/tag81.xml><?xml version="1.0" encoding="utf-8"?>
<p:tagLst xmlns:a="http://schemas.openxmlformats.org/drawingml/2006/main" xmlns:r="http://schemas.openxmlformats.org/officeDocument/2006/relationships" xmlns:p="http://schemas.openxmlformats.org/presentationml/2006/main">
  <p:tag name="PA" val="v5.2.11"/>
</p:tagLst>
</file>

<file path=ppt/tags/tag82.xml><?xml version="1.0" encoding="utf-8"?>
<p:tagLst xmlns:a="http://schemas.openxmlformats.org/drawingml/2006/main" xmlns:r="http://schemas.openxmlformats.org/officeDocument/2006/relationships" xmlns:p="http://schemas.openxmlformats.org/presentationml/2006/main">
  <p:tag name="PA" val="v5.2.11"/>
</p:tagLst>
</file>

<file path=ppt/tags/tag83.xml><?xml version="1.0" encoding="utf-8"?>
<p:tagLst xmlns:a="http://schemas.openxmlformats.org/drawingml/2006/main" xmlns:r="http://schemas.openxmlformats.org/officeDocument/2006/relationships" xmlns:p="http://schemas.openxmlformats.org/presentationml/2006/main">
  <p:tag name="PA" val="v5.2.11"/>
</p:tagLst>
</file>

<file path=ppt/tags/tag84.xml><?xml version="1.0" encoding="utf-8"?>
<p:tagLst xmlns:a="http://schemas.openxmlformats.org/drawingml/2006/main" xmlns:r="http://schemas.openxmlformats.org/officeDocument/2006/relationships" xmlns:p="http://schemas.openxmlformats.org/presentationml/2006/main">
  <p:tag name="PA" val="v5.2.11"/>
</p:tagLst>
</file>

<file path=ppt/tags/tag85.xml><?xml version="1.0" encoding="utf-8"?>
<p:tagLst xmlns:a="http://schemas.openxmlformats.org/drawingml/2006/main" xmlns:r="http://schemas.openxmlformats.org/officeDocument/2006/relationships" xmlns:p="http://schemas.openxmlformats.org/presentationml/2006/main">
  <p:tag name="PA" val="v5.2.11"/>
</p:tagLst>
</file>

<file path=ppt/tags/tag86.xml><?xml version="1.0" encoding="utf-8"?>
<p:tagLst xmlns:a="http://schemas.openxmlformats.org/drawingml/2006/main" xmlns:r="http://schemas.openxmlformats.org/officeDocument/2006/relationships" xmlns:p="http://schemas.openxmlformats.org/presentationml/2006/main">
  <p:tag name="PA" val="v5.2.11"/>
</p:tagLst>
</file>

<file path=ppt/tags/tag87.xml><?xml version="1.0" encoding="utf-8"?>
<p:tagLst xmlns:a="http://schemas.openxmlformats.org/drawingml/2006/main" xmlns:r="http://schemas.openxmlformats.org/officeDocument/2006/relationships" xmlns:p="http://schemas.openxmlformats.org/presentationml/2006/main">
  <p:tag name="PA" val="v5.2.11"/>
</p:tagLst>
</file>

<file path=ppt/tags/tag88.xml><?xml version="1.0" encoding="utf-8"?>
<p:tagLst xmlns:a="http://schemas.openxmlformats.org/drawingml/2006/main" xmlns:r="http://schemas.openxmlformats.org/officeDocument/2006/relationships" xmlns:p="http://schemas.openxmlformats.org/presentationml/2006/main">
  <p:tag name="PA" val="v5.2.11"/>
</p:tagLst>
</file>

<file path=ppt/tags/tag89.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ags/tag90.xml><?xml version="1.0" encoding="utf-8"?>
<p:tagLst xmlns:a="http://schemas.openxmlformats.org/drawingml/2006/main" xmlns:r="http://schemas.openxmlformats.org/officeDocument/2006/relationships" xmlns:p="http://schemas.openxmlformats.org/presentationml/2006/main">
  <p:tag name="PA" val="v5.2.11"/>
</p:tagLst>
</file>

<file path=ppt/tags/tag91.xml><?xml version="1.0" encoding="utf-8"?>
<p:tagLst xmlns:a="http://schemas.openxmlformats.org/drawingml/2006/main" xmlns:r="http://schemas.openxmlformats.org/officeDocument/2006/relationships" xmlns:p="http://schemas.openxmlformats.org/presentationml/2006/main">
  <p:tag name="PA" val="v5.2.11"/>
</p:tagLst>
</file>

<file path=ppt/tags/tag92.xml><?xml version="1.0" encoding="utf-8"?>
<p:tagLst xmlns:a="http://schemas.openxmlformats.org/drawingml/2006/main" xmlns:r="http://schemas.openxmlformats.org/officeDocument/2006/relationships" xmlns:p="http://schemas.openxmlformats.org/presentationml/2006/main">
  <p:tag name="PA" val="v5.2.11"/>
</p:tagLst>
</file>

<file path=ppt/tags/tag93.xml><?xml version="1.0" encoding="utf-8"?>
<p:tagLst xmlns:a="http://schemas.openxmlformats.org/drawingml/2006/main" xmlns:r="http://schemas.openxmlformats.org/officeDocument/2006/relationships" xmlns:p="http://schemas.openxmlformats.org/presentationml/2006/main">
  <p:tag name="PA" val="v5.2.11"/>
</p:tagLst>
</file>

<file path=ppt/tags/tag94.xml><?xml version="1.0" encoding="utf-8"?>
<p:tagLst xmlns:a="http://schemas.openxmlformats.org/drawingml/2006/main" xmlns:r="http://schemas.openxmlformats.org/officeDocument/2006/relationships" xmlns:p="http://schemas.openxmlformats.org/presentationml/2006/main">
  <p:tag name="PA" val="v5.2.11"/>
</p:tagLst>
</file>

<file path=ppt/tags/tag95.xml><?xml version="1.0" encoding="utf-8"?>
<p:tagLst xmlns:a="http://schemas.openxmlformats.org/drawingml/2006/main" xmlns:r="http://schemas.openxmlformats.org/officeDocument/2006/relationships" xmlns:p="http://schemas.openxmlformats.org/presentationml/2006/main">
  <p:tag name="PA" val="v5.2.11"/>
</p:tagLst>
</file>

<file path=ppt/tags/tag96.xml><?xml version="1.0" encoding="utf-8"?>
<p:tagLst xmlns:a="http://schemas.openxmlformats.org/drawingml/2006/main" xmlns:r="http://schemas.openxmlformats.org/officeDocument/2006/relationships" xmlns:p="http://schemas.openxmlformats.org/presentationml/2006/main">
  <p:tag name="PA" val="v5.2.11"/>
</p:tagLst>
</file>

<file path=ppt/tags/tag97.xml><?xml version="1.0" encoding="utf-8"?>
<p:tagLst xmlns:a="http://schemas.openxmlformats.org/drawingml/2006/main" xmlns:r="http://schemas.openxmlformats.org/officeDocument/2006/relationships" xmlns:p="http://schemas.openxmlformats.org/presentationml/2006/main">
  <p:tag name="PA" val="v5.2.11"/>
</p:tagLst>
</file>

<file path=ppt/tags/tag98.xml><?xml version="1.0" encoding="utf-8"?>
<p:tagLst xmlns:a="http://schemas.openxmlformats.org/drawingml/2006/main" xmlns:r="http://schemas.openxmlformats.org/officeDocument/2006/relationships" xmlns:p="http://schemas.openxmlformats.org/presentationml/2006/main">
  <p:tag name="PA" val="v5.2.11"/>
</p:tagLst>
</file>

<file path=ppt/tags/tag9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红黑">
      <a:dk1>
        <a:sysClr val="windowText" lastClr="000000"/>
      </a:dk1>
      <a:lt1>
        <a:sysClr val="window" lastClr="FFFFFF"/>
      </a:lt1>
      <a:dk2>
        <a:srgbClr val="44546A"/>
      </a:dk2>
      <a:lt2>
        <a:srgbClr val="E7E6E6"/>
      </a:lt2>
      <a:accent1>
        <a:srgbClr val="FF4012"/>
      </a:accent1>
      <a:accent2>
        <a:srgbClr val="333333"/>
      </a:accent2>
      <a:accent3>
        <a:srgbClr val="111111"/>
      </a:accent3>
      <a:accent4>
        <a:srgbClr val="A0A0A0"/>
      </a:accent4>
      <a:accent5>
        <a:srgbClr val="E0E0E0"/>
      </a:accent5>
      <a:accent6>
        <a:srgbClr val="F6F6F6"/>
      </a:accent6>
      <a:hlink>
        <a:srgbClr val="0563C1"/>
      </a:hlink>
      <a:folHlink>
        <a:srgbClr val="954F72"/>
      </a:folHlink>
    </a:clrScheme>
    <a:fontScheme name="自定义 1">
      <a:majorFont>
        <a:latin typeface="阿里巴巴普惠体"/>
        <a:ea typeface="阿里巴巴普惠体"/>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12700" cap="rnd">
          <a:solidFill>
            <a:srgbClr val="333333"/>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3600" spc="300" dirty="0" smtClean="0">
            <a:solidFill>
              <a:schemeClr val="bg1"/>
            </a:solidFill>
            <a:latin typeface="阿里巴巴普惠体 Heavy" panose="00020600040101010101" pitchFamily="18" charset="-122"/>
            <a:ea typeface="阿里巴巴普惠体 Heavy"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956</TotalTime>
  <Words>1986</Words>
  <Application>Microsoft Office PowerPoint</Application>
  <PresentationFormat>宽屏</PresentationFormat>
  <Paragraphs>224</Paragraphs>
  <Slides>30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30</vt:i4>
      </vt:variant>
    </vt:vector>
  </HeadingPairs>
  <TitlesOfParts>
    <vt:vector size="39" baseType="lpstr">
      <vt:lpstr>阿里巴巴普惠体</vt:lpstr>
      <vt:lpstr>阿里巴巴普惠体 Heavy</vt:lpstr>
      <vt:lpstr>阿里巴巴普惠体 Light</vt:lpstr>
      <vt:lpstr>阿里巴巴普惠体 Medium</vt:lpstr>
      <vt:lpstr>汉仪雅酷黑 45W</vt:lpstr>
      <vt:lpstr>微软雅黑</vt:lpstr>
      <vt:lpstr>Arial</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红黑酷炫欧美范产品发布会ppt模板</dc:title>
  <dc:creator>王奕博</dc:creator>
  <cp:keywords>P界达人</cp:keywords>
  <dc:description>www.51pptmoban.com</dc:description>
  <cp:lastModifiedBy>YANGs</cp:lastModifiedBy>
  <cp:revision>159</cp:revision>
  <dcterms:created xsi:type="dcterms:W3CDTF">2021-06-21T14:05:59Z</dcterms:created>
  <dcterms:modified xsi:type="dcterms:W3CDTF">2021-08-29T13:26:34Z</dcterms:modified>
</cp:coreProperties>
</file>