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gif" ContentType="image/gif"/>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ags/tag2.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tags/tag72.xml" ContentType="application/vnd.openxmlformats-officedocument.presentationml.tags+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2"/>
  </p:notesMasterIdLst>
  <p:handoutMasterIdLst>
    <p:handoutMasterId r:id="rId43"/>
  </p:handoutMasterIdLst>
  <p:sldIdLst>
    <p:sldId id="265" r:id="rId2"/>
    <p:sldId id="266" r:id="rId3"/>
    <p:sldId id="269" r:id="rId4"/>
    <p:sldId id="283" r:id="rId5"/>
    <p:sldId id="301" r:id="rId6"/>
    <p:sldId id="286" r:id="rId7"/>
    <p:sldId id="288" r:id="rId8"/>
    <p:sldId id="289" r:id="rId9"/>
    <p:sldId id="291" r:id="rId10"/>
    <p:sldId id="297" r:id="rId11"/>
    <p:sldId id="268" r:id="rId12"/>
    <p:sldId id="281" r:id="rId13"/>
    <p:sldId id="356" r:id="rId14"/>
    <p:sldId id="293" r:id="rId15"/>
    <p:sldId id="279" r:id="rId16"/>
    <p:sldId id="276" r:id="rId17"/>
    <p:sldId id="294" r:id="rId18"/>
    <p:sldId id="298" r:id="rId19"/>
    <p:sldId id="274" r:id="rId20"/>
    <p:sldId id="296" r:id="rId21"/>
    <p:sldId id="303" r:id="rId22"/>
    <p:sldId id="284" r:id="rId23"/>
    <p:sldId id="275" r:id="rId24"/>
    <p:sldId id="292" r:id="rId25"/>
    <p:sldId id="267" r:id="rId26"/>
    <p:sldId id="299" r:id="rId27"/>
    <p:sldId id="278" r:id="rId28"/>
    <p:sldId id="277" r:id="rId29"/>
    <p:sldId id="282" r:id="rId30"/>
    <p:sldId id="285" r:id="rId31"/>
    <p:sldId id="295" r:id="rId32"/>
    <p:sldId id="361" r:id="rId33"/>
    <p:sldId id="359" r:id="rId34"/>
    <p:sldId id="360" r:id="rId35"/>
    <p:sldId id="357" r:id="rId36"/>
    <p:sldId id="358" r:id="rId37"/>
    <p:sldId id="257" r:id="rId38"/>
    <p:sldId id="354" r:id="rId39"/>
    <p:sldId id="355" r:id="rId40"/>
    <p:sldId id="362" r:id="rId41"/>
  </p:sldIdLst>
  <p:sldSz cx="12192000" cy="6858000"/>
  <p:notesSz cx="6858000" cy="9144000"/>
  <p:custDataLst>
    <p:tags r:id="rId4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封面页" id="{E54975AB-252F-4ACC-8E7C-4F6CC8E21C27}">
          <p14:sldIdLst>
            <p14:sldId id="265"/>
          </p14:sldIdLst>
        </p14:section>
        <p14:section name="目录页" id="{F2C0C38C-F603-4915-8B65-668DE9BE5A33}">
          <p14:sldIdLst>
            <p14:sldId id="266"/>
          </p14:sldIdLst>
        </p14:section>
        <p14:section name="第一章节" id="{32E66C20-09A6-4EAF-84C8-C400386F88FB}">
          <p14:sldIdLst>
            <p14:sldId id="269"/>
            <p14:sldId id="283"/>
            <p14:sldId id="301"/>
            <p14:sldId id="286"/>
            <p14:sldId id="288"/>
            <p14:sldId id="289"/>
            <p14:sldId id="291"/>
          </p14:sldIdLst>
        </p14:section>
        <p14:section name="第二章节" id="{29AC0094-9085-4A8A-BA02-2BC15C1FA1A1}">
          <p14:sldIdLst>
            <p14:sldId id="297"/>
            <p14:sldId id="268"/>
            <p14:sldId id="281"/>
            <p14:sldId id="356"/>
            <p14:sldId id="293"/>
            <p14:sldId id="279"/>
            <p14:sldId id="276"/>
            <p14:sldId id="294"/>
          </p14:sldIdLst>
        </p14:section>
        <p14:section name="第三章节" id="{E7BC4A30-72F7-48D0-AEAC-0B7BF155AC7A}">
          <p14:sldIdLst>
            <p14:sldId id="298"/>
            <p14:sldId id="274"/>
            <p14:sldId id="296"/>
            <p14:sldId id="303"/>
            <p14:sldId id="284"/>
            <p14:sldId id="275"/>
            <p14:sldId id="292"/>
            <p14:sldId id="267"/>
          </p14:sldIdLst>
        </p14:section>
        <p14:section name="第四章节" id="{874FB962-C314-49E1-83BA-DBB340CB805D}">
          <p14:sldIdLst>
            <p14:sldId id="299"/>
            <p14:sldId id="278"/>
            <p14:sldId id="277"/>
            <p14:sldId id="282"/>
            <p14:sldId id="285"/>
          </p14:sldIdLst>
        </p14:section>
        <p14:section name="结尾页" id="{1243B91E-28FA-41D4-BA8C-5A934C69D4A5}">
          <p14:sldIdLst>
            <p14:sldId id="295"/>
            <p14:sldId id="361"/>
          </p14:sldIdLst>
        </p14:section>
        <p14:section name="素材及标注" id="{6578F561-7609-403D-9343-B52B92688E41}">
          <p14:sldIdLst>
            <p14:sldId id="359"/>
            <p14:sldId id="360"/>
            <p14:sldId id="357"/>
            <p14:sldId id="358"/>
            <p14:sldId id="257"/>
            <p14:sldId id="354"/>
            <p14:sldId id="355"/>
            <p14:sldId id="362"/>
          </p14:sldIdLst>
        </p14:section>
      </p14:sectionLst>
    </p:ext>
    <p:ext uri="{EFAFB233-063F-42B5-8137-9DF3F51BA10A}">
      <p15:sldGuideLst xmlns:p15="http://schemas.microsoft.com/office/powerpoint/2012/main">
        <p15:guide id="1" pos="302" userDrawn="1">
          <p15:clr>
            <a:srgbClr val="A4A3A4"/>
          </p15:clr>
        </p15:guide>
        <p15:guide id="4" orient="horz" pos="527" userDrawn="1">
          <p15:clr>
            <a:srgbClr val="A4A3A4"/>
          </p15:clr>
        </p15:guide>
        <p15:guide id="7" pos="529" userDrawn="1">
          <p15:clr>
            <a:srgbClr val="A4A3A4"/>
          </p15:clr>
        </p15:guide>
        <p15:guide id="8" pos="7151"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7FCF8"/>
    <a:srgbClr val="FDFFD8"/>
    <a:srgbClr val="EFA961"/>
    <a:srgbClr val="C6EEE1"/>
    <a:srgbClr val="91CE80"/>
    <a:srgbClr val="EFFBF9"/>
    <a:srgbClr val="CAE8B0"/>
    <a:srgbClr val="A2E8D4"/>
    <a:srgbClr val="22BA9D"/>
    <a:srgbClr val="E6E6E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191" autoAdjust="0"/>
    <p:restoredTop sz="94664" autoAdjust="0"/>
  </p:normalViewPr>
  <p:slideViewPr>
    <p:cSldViewPr snapToGrid="0" showGuides="1">
      <p:cViewPr varScale="1">
        <p:scale>
          <a:sx n="77" d="100"/>
          <a:sy n="77" d="100"/>
        </p:scale>
        <p:origin x="120" y="684"/>
      </p:cViewPr>
      <p:guideLst>
        <p:guide pos="302"/>
        <p:guide orient="horz" pos="527"/>
        <p:guide pos="529"/>
        <p:guide pos="7151"/>
      </p:guideLst>
    </p:cSldViewPr>
  </p:slideViewPr>
  <p:notesTextViewPr>
    <p:cViewPr>
      <p:scale>
        <a:sx n="1" d="1"/>
        <a:sy n="1" d="1"/>
      </p:scale>
      <p:origin x="0" y="0"/>
    </p:cViewPr>
  </p:notesTextViewPr>
  <p:notesViewPr>
    <p:cSldViewPr snapToGrid="0" showGuides="1">
      <p:cViewPr varScale="1">
        <p:scale>
          <a:sx n="77" d="100"/>
          <a:sy n="77" d="100"/>
        </p:scale>
        <p:origin x="2886" y="114"/>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47"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gs" Target="tags/tag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handoutMaster" Target="handoutMasters/handoutMaster1.xml"/><Relationship Id="rId48"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1.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___2.xlsx"/><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0"/>
          <a:lstStyle/>
          <a:p>
            <a:pPr algn="ctr" rtl="0">
              <a:defRPr sz="1862" b="0" i="0" u="none" strike="noStrike" kern="1200" spc="0" baseline="0">
                <a:gradFill>
                  <a:gsLst>
                    <a:gs pos="0">
                      <a:srgbClr val="22BA9D"/>
                    </a:gs>
                    <a:gs pos="80000">
                      <a:srgbClr val="5CC368"/>
                    </a:gs>
                  </a:gsLst>
                  <a:lin ang="4800000" scaled="0"/>
                </a:gradFill>
                <a:latin typeface="+mn-lt"/>
                <a:ea typeface="+mn-ea"/>
                <a:cs typeface="+mn-ea"/>
                <a:sym typeface="+mn-lt"/>
              </a:defRPr>
            </a:pPr>
            <a:r>
              <a:rPr lang="zh-CN" altLang="en-US" sz="2000" b="0" i="0" u="none" strike="noStrike" kern="1200" spc="0" baseline="0" dirty="0">
                <a:gradFill>
                  <a:gsLst>
                    <a:gs pos="0">
                      <a:schemeClr val="accent3"/>
                    </a:gs>
                    <a:gs pos="80000">
                      <a:schemeClr val="accent2"/>
                    </a:gs>
                  </a:gsLst>
                  <a:lin ang="4800000" scaled="0"/>
                </a:gradFill>
                <a:latin typeface="+mn-lt"/>
                <a:ea typeface="+mn-ea"/>
                <a:cs typeface="+mn-ea"/>
              </a:rPr>
              <a:t>客户需求</a:t>
            </a:r>
            <a:endParaRPr lang="en-US" altLang="zh-CN" sz="2000" b="0" i="0" u="none" strike="noStrike" kern="1200" spc="0" baseline="0" dirty="0">
              <a:gradFill>
                <a:gsLst>
                  <a:gs pos="0">
                    <a:schemeClr val="accent3"/>
                  </a:gs>
                  <a:gs pos="80000">
                    <a:schemeClr val="accent2"/>
                  </a:gs>
                </a:gsLst>
                <a:lin ang="4800000" scaled="0"/>
              </a:gradFill>
              <a:latin typeface="+mn-lt"/>
              <a:ea typeface="+mn-ea"/>
              <a:cs typeface="+mn-ea"/>
            </a:endParaRPr>
          </a:p>
        </c:rich>
      </c:tx>
      <c:layout>
        <c:manualLayout>
          <c:xMode val="edge"/>
          <c:yMode val="edge"/>
          <c:x val="0.24623462843532279"/>
          <c:y val="0.46472738564508381"/>
        </c:manualLayout>
      </c:layout>
      <c:overlay val="0"/>
      <c:spPr>
        <a:noFill/>
        <a:ln>
          <a:noFill/>
        </a:ln>
        <a:effectLst/>
      </c:spPr>
      <c:txPr>
        <a:bodyPr rot="0" spcFirstLastPara="1" vertOverflow="ellipsis" vert="horz" wrap="square" anchor="ctr" anchorCtr="0"/>
        <a:lstStyle/>
        <a:p>
          <a:pPr algn="ctr" rtl="0">
            <a:defRPr sz="1862" b="0" i="0" u="none" strike="noStrike" kern="1200" spc="0" baseline="0">
              <a:gradFill>
                <a:gsLst>
                  <a:gs pos="0">
                    <a:srgbClr val="22BA9D"/>
                  </a:gs>
                  <a:gs pos="80000">
                    <a:srgbClr val="5CC368"/>
                  </a:gs>
                </a:gsLst>
                <a:lin ang="4800000" scaled="0"/>
              </a:gradFill>
              <a:latin typeface="+mn-lt"/>
              <a:ea typeface="+mn-ea"/>
              <a:cs typeface="+mn-ea"/>
              <a:sym typeface="+mn-lt"/>
            </a:defRPr>
          </a:pPr>
          <a:endParaRPr lang="zh-CN"/>
        </a:p>
      </c:txPr>
    </c:title>
    <c:autoTitleDeleted val="0"/>
    <c:plotArea>
      <c:layout>
        <c:manualLayout>
          <c:layoutTarget val="inner"/>
          <c:xMode val="edge"/>
          <c:yMode val="edge"/>
          <c:x val="0"/>
          <c:y val="0.11315264462569435"/>
          <c:w val="0.71146637253335654"/>
          <c:h val="0.80776335438963454"/>
        </c:manualLayout>
      </c:layout>
      <c:doughnutChart>
        <c:varyColors val="1"/>
        <c:ser>
          <c:idx val="0"/>
          <c:order val="0"/>
          <c:tx>
            <c:strRef>
              <c:f>Sheet1!$B$1</c:f>
              <c:strCache>
                <c:ptCount val="1"/>
                <c:pt idx="0">
                  <c:v>人群占比</c:v>
                </c:pt>
              </c:strCache>
            </c:strRef>
          </c:tx>
          <c:dPt>
            <c:idx val="0"/>
            <c:bubble3D val="0"/>
            <c:spPr>
              <a:solidFill>
                <a:schemeClr val="accent1"/>
              </a:solidFill>
              <a:ln w="19050">
                <a:solidFill>
                  <a:schemeClr val="lt1"/>
                </a:solidFill>
              </a:ln>
              <a:effectLst/>
            </c:spPr>
            <c:extLst xmlns:c16r2="http://schemas.microsoft.com/office/drawing/2015/06/chart">
              <c:ext xmlns:c16="http://schemas.microsoft.com/office/drawing/2014/chart" uri="{C3380CC4-5D6E-409C-BE32-E72D297353CC}">
                <c16:uniqueId val="{00000001-844D-4C47-9AAC-C990558D5BC5}"/>
              </c:ext>
            </c:extLst>
          </c:dPt>
          <c:dPt>
            <c:idx val="1"/>
            <c:bubble3D val="0"/>
            <c:spPr>
              <a:solidFill>
                <a:schemeClr val="accent4"/>
              </a:solidFill>
              <a:ln w="19050">
                <a:solidFill>
                  <a:schemeClr val="lt1"/>
                </a:solidFill>
              </a:ln>
              <a:effectLst/>
            </c:spPr>
            <c:extLst xmlns:c16r2="http://schemas.microsoft.com/office/drawing/2015/06/chart">
              <c:ext xmlns:c16="http://schemas.microsoft.com/office/drawing/2014/chart" uri="{C3380CC4-5D6E-409C-BE32-E72D297353CC}">
                <c16:uniqueId val="{00000002-CBE5-4116-942F-972A8FA43735}"/>
              </c:ext>
            </c:extLst>
          </c:dPt>
          <c:dPt>
            <c:idx val="2"/>
            <c:bubble3D val="0"/>
            <c:spPr>
              <a:solidFill>
                <a:schemeClr val="accent3"/>
              </a:solidFill>
              <a:ln w="19050">
                <a:solidFill>
                  <a:schemeClr val="lt1"/>
                </a:solidFill>
              </a:ln>
              <a:effectLst/>
            </c:spPr>
            <c:extLst xmlns:c16r2="http://schemas.microsoft.com/office/drawing/2015/06/chart">
              <c:ext xmlns:c16="http://schemas.microsoft.com/office/drawing/2014/chart" uri="{C3380CC4-5D6E-409C-BE32-E72D297353CC}">
                <c16:uniqueId val="{00000005-844D-4C47-9AAC-C990558D5BC5}"/>
              </c:ext>
            </c:extLst>
          </c:dPt>
          <c:dPt>
            <c:idx val="3"/>
            <c:bubble3D val="0"/>
            <c:spPr>
              <a:solidFill>
                <a:schemeClr val="accent5">
                  <a:lumMod val="60000"/>
                  <a:lumOff val="40000"/>
                </a:schemeClr>
              </a:solidFill>
              <a:ln w="19050">
                <a:solidFill>
                  <a:schemeClr val="lt1"/>
                </a:solidFill>
              </a:ln>
              <a:effectLst/>
            </c:spPr>
            <c:extLst xmlns:c16r2="http://schemas.microsoft.com/office/drawing/2015/06/chart">
              <c:ext xmlns:c16="http://schemas.microsoft.com/office/drawing/2014/chart" uri="{C3380CC4-5D6E-409C-BE32-E72D297353CC}">
                <c16:uniqueId val="{00000003-CBE5-4116-942F-972A8FA43735}"/>
              </c:ext>
            </c:extLst>
          </c:dPt>
          <c:dLbls>
            <c:spPr>
              <a:noFill/>
              <a:ln>
                <a:noFill/>
              </a:ln>
              <a:effectLst/>
            </c:spPr>
            <c:txPr>
              <a:bodyPr rot="0" spcFirstLastPara="1" vertOverflow="ellipsis" vert="horz" wrap="square" lIns="38100" tIns="19050" rIns="38100" bIns="19050" anchor="ctr" anchorCtr="1">
                <a:spAutoFit/>
              </a:bodyPr>
              <a:lstStyle/>
              <a:p>
                <a:pPr>
                  <a:defRPr sz="2000" b="0" i="0" u="none" strike="noStrike" kern="1200" baseline="0">
                    <a:solidFill>
                      <a:schemeClr val="bg1"/>
                    </a:solidFill>
                    <a:latin typeface="+mn-lt"/>
                    <a:ea typeface="+mn-ea"/>
                    <a:cs typeface="+mn-cs"/>
                  </a:defRPr>
                </a:pPr>
                <a:endParaRPr lang="zh-CN"/>
              </a:p>
            </c:txPr>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xmlns:c16r2="http://schemas.microsoft.com/office/drawing/2015/06/chart">
              <c:ext xmlns:c15="http://schemas.microsoft.com/office/drawing/2012/chart" uri="{CE6537A1-D6FC-4f65-9D91-7224C49458BB}"/>
            </c:extLst>
          </c:dLbls>
          <c:cat>
            <c:strRef>
              <c:f>Sheet1!$A$2:$A$5</c:f>
              <c:strCache>
                <c:ptCount val="4"/>
                <c:pt idx="0">
                  <c:v>体验感好</c:v>
                </c:pt>
                <c:pt idx="1">
                  <c:v>高性价比</c:v>
                </c:pt>
                <c:pt idx="2">
                  <c:v>服务品质</c:v>
                </c:pt>
                <c:pt idx="3">
                  <c:v>其它</c:v>
                </c:pt>
              </c:strCache>
            </c:strRef>
          </c:cat>
          <c:val>
            <c:numRef>
              <c:f>Sheet1!$B$2:$B$5</c:f>
              <c:numCache>
                <c:formatCode>0%</c:formatCode>
                <c:ptCount val="4"/>
                <c:pt idx="0">
                  <c:v>0.35</c:v>
                </c:pt>
                <c:pt idx="1">
                  <c:v>0.3</c:v>
                </c:pt>
                <c:pt idx="2">
                  <c:v>0.2</c:v>
                </c:pt>
                <c:pt idx="3">
                  <c:v>0.15</c:v>
                </c:pt>
              </c:numCache>
            </c:numRef>
          </c:val>
          <c:extLst xmlns:c16r2="http://schemas.microsoft.com/office/drawing/2015/06/chart">
            <c:ext xmlns:c16="http://schemas.microsoft.com/office/drawing/2014/chart" uri="{C3380CC4-5D6E-409C-BE32-E72D297353CC}">
              <c16:uniqueId val="{00000000-CBE5-4116-942F-972A8FA43735}"/>
            </c:ext>
          </c:extLst>
        </c:ser>
        <c:dLbls>
          <c:showLegendKey val="0"/>
          <c:showVal val="0"/>
          <c:showCatName val="0"/>
          <c:showSerName val="0"/>
          <c:showPercent val="0"/>
          <c:showBubbleSize val="0"/>
          <c:showLeaderLines val="1"/>
        </c:dLbls>
        <c:firstSliceAng val="0"/>
        <c:holeSize val="54"/>
      </c:doughnutChart>
      <c:spPr>
        <a:noFill/>
        <a:ln>
          <a:noFill/>
        </a:ln>
        <a:effectLst/>
      </c:spPr>
    </c:plotArea>
    <c:legend>
      <c:legendPos val="r"/>
      <c:layout>
        <c:manualLayout>
          <c:xMode val="edge"/>
          <c:yMode val="edge"/>
          <c:x val="0.72047707365293145"/>
          <c:y val="0.4093731939642804"/>
          <c:w val="0.2174761880352945"/>
          <c:h val="0.20422086522275881"/>
        </c:manualLayout>
      </c:layout>
      <c:overlay val="0"/>
      <c:spPr>
        <a:noFill/>
        <a:ln>
          <a:noFill/>
        </a:ln>
        <a:effectLst/>
      </c:spPr>
      <c:txPr>
        <a:bodyPr rot="0" spcFirstLastPara="1" vertOverflow="ellipsis" vert="horz" wrap="square" anchor="ctr" anchorCtr="1"/>
        <a:lstStyle/>
        <a:p>
          <a:pPr>
            <a:lnSpc>
              <a:spcPct val="130000"/>
            </a:lnSpc>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lnSpc>
                <a:spcPct val="130000"/>
              </a:lnSpc>
              <a:defRPr sz="1862" b="0" i="0" u="none" strike="noStrike" kern="1200" spc="0" baseline="0">
                <a:gradFill>
                  <a:gsLst>
                    <a:gs pos="0">
                      <a:schemeClr val="accent3"/>
                    </a:gs>
                    <a:gs pos="80000">
                      <a:schemeClr val="accent2"/>
                    </a:gs>
                  </a:gsLst>
                  <a:lin ang="4800000" scaled="0"/>
                </a:gradFill>
                <a:latin typeface="+mn-lt"/>
                <a:ea typeface="+mn-ea"/>
                <a:cs typeface="+mn-ea"/>
                <a:sym typeface="+mn-lt"/>
              </a:defRPr>
            </a:pPr>
            <a:r>
              <a:rPr lang="en-US" altLang="zh-CN" sz="1600" b="0" dirty="0">
                <a:gradFill>
                  <a:gsLst>
                    <a:gs pos="0">
                      <a:schemeClr val="accent3"/>
                    </a:gs>
                    <a:gs pos="80000">
                      <a:schemeClr val="accent2"/>
                    </a:gs>
                  </a:gsLst>
                  <a:lin ang="4800000" scaled="0"/>
                </a:gradFill>
              </a:rPr>
              <a:t>20XX</a:t>
            </a:r>
            <a:r>
              <a:rPr lang="zh-CN" altLang="en-US" sz="1600" b="0" dirty="0">
                <a:gradFill>
                  <a:gsLst>
                    <a:gs pos="0">
                      <a:schemeClr val="accent3"/>
                    </a:gs>
                    <a:gs pos="80000">
                      <a:schemeClr val="accent2"/>
                    </a:gs>
                  </a:gsLst>
                  <a:lin ang="4800000" scaled="0"/>
                </a:gradFill>
              </a:rPr>
              <a:t>年</a:t>
            </a:r>
            <a:r>
              <a:rPr lang="en-US" altLang="zh-CN" sz="1600" b="0" dirty="0">
                <a:gradFill>
                  <a:gsLst>
                    <a:gs pos="0">
                      <a:schemeClr val="accent3"/>
                    </a:gs>
                    <a:gs pos="80000">
                      <a:schemeClr val="accent2"/>
                    </a:gs>
                  </a:gsLst>
                  <a:lin ang="4800000" scaled="0"/>
                </a:gradFill>
              </a:rPr>
              <a:t>-20XX</a:t>
            </a:r>
            <a:r>
              <a:rPr lang="zh-CN" altLang="en-US" sz="1600" b="0" dirty="0">
                <a:gradFill>
                  <a:gsLst>
                    <a:gs pos="0">
                      <a:schemeClr val="accent3"/>
                    </a:gs>
                    <a:gs pos="80000">
                      <a:schemeClr val="accent2"/>
                    </a:gs>
                  </a:gsLst>
                  <a:lin ang="4800000" scaled="0"/>
                </a:gradFill>
              </a:rPr>
              <a:t>年国内旅游收入及出游人次统计</a:t>
            </a:r>
          </a:p>
        </c:rich>
      </c:tx>
      <c:layout>
        <c:manualLayout>
          <c:xMode val="edge"/>
          <c:yMode val="edge"/>
          <c:x val="0.12537390461073131"/>
          <c:y val="8.3996216864823225E-2"/>
        </c:manualLayout>
      </c:layout>
      <c:overlay val="0"/>
      <c:spPr>
        <a:noFill/>
        <a:ln>
          <a:noFill/>
        </a:ln>
        <a:effectLst/>
      </c:spPr>
      <c:txPr>
        <a:bodyPr rot="0" spcFirstLastPara="1" vertOverflow="ellipsis" vert="horz" wrap="square" anchor="ctr" anchorCtr="1"/>
        <a:lstStyle/>
        <a:p>
          <a:pPr>
            <a:lnSpc>
              <a:spcPct val="130000"/>
            </a:lnSpc>
            <a:defRPr sz="1862" b="0" i="0" u="none" strike="noStrike" kern="1200" spc="0" baseline="0">
              <a:gradFill>
                <a:gsLst>
                  <a:gs pos="0">
                    <a:schemeClr val="accent3"/>
                  </a:gs>
                  <a:gs pos="80000">
                    <a:schemeClr val="accent2"/>
                  </a:gs>
                </a:gsLst>
                <a:lin ang="4800000" scaled="0"/>
              </a:gradFill>
              <a:latin typeface="+mn-lt"/>
              <a:ea typeface="+mn-ea"/>
              <a:cs typeface="+mn-ea"/>
              <a:sym typeface="+mn-lt"/>
            </a:defRPr>
          </a:pPr>
          <a:endParaRPr lang="zh-CN"/>
        </a:p>
      </c:txPr>
    </c:title>
    <c:autoTitleDeleted val="0"/>
    <c:plotArea>
      <c:layout/>
      <c:barChart>
        <c:barDir val="col"/>
        <c:grouping val="clustered"/>
        <c:varyColors val="0"/>
        <c:ser>
          <c:idx val="0"/>
          <c:order val="0"/>
          <c:tx>
            <c:strRef>
              <c:f>Sheet1!$B$1</c:f>
              <c:strCache>
                <c:ptCount val="1"/>
                <c:pt idx="0">
                  <c:v>旅游收入（万亿元）</c:v>
                </c:pt>
              </c:strCache>
            </c:strRef>
          </c:tx>
          <c:spPr>
            <a:solidFill>
              <a:schemeClr val="accent1"/>
            </a:solidFill>
            <a:ln>
              <a:noFill/>
            </a:ln>
            <a:effectLst/>
          </c:spPr>
          <c:invertIfNegative val="0"/>
          <c:cat>
            <c:strRef>
              <c:f>Sheet1!$A$2:$A$7</c:f>
              <c:strCache>
                <c:ptCount val="6"/>
                <c:pt idx="0">
                  <c:v>20XX</c:v>
                </c:pt>
                <c:pt idx="1">
                  <c:v>20XX</c:v>
                </c:pt>
                <c:pt idx="2">
                  <c:v>20XX</c:v>
                </c:pt>
                <c:pt idx="3">
                  <c:v>20XX</c:v>
                </c:pt>
                <c:pt idx="4">
                  <c:v>20XX</c:v>
                </c:pt>
                <c:pt idx="5">
                  <c:v>20XX</c:v>
                </c:pt>
              </c:strCache>
            </c:strRef>
          </c:cat>
          <c:val>
            <c:numRef>
              <c:f>Sheet1!$B$2:$B$7</c:f>
              <c:numCache>
                <c:formatCode>General</c:formatCode>
                <c:ptCount val="6"/>
                <c:pt idx="0">
                  <c:v>3.13</c:v>
                </c:pt>
                <c:pt idx="1">
                  <c:v>4.13</c:v>
                </c:pt>
                <c:pt idx="2">
                  <c:v>4.6900000000000004</c:v>
                </c:pt>
                <c:pt idx="3">
                  <c:v>5.4</c:v>
                </c:pt>
                <c:pt idx="4">
                  <c:v>5.97</c:v>
                </c:pt>
                <c:pt idx="5">
                  <c:v>6.63</c:v>
                </c:pt>
              </c:numCache>
            </c:numRef>
          </c:val>
          <c:extLst xmlns:c16r2="http://schemas.microsoft.com/office/drawing/2015/06/chart">
            <c:ext xmlns:c16="http://schemas.microsoft.com/office/drawing/2014/chart" uri="{C3380CC4-5D6E-409C-BE32-E72D297353CC}">
              <c16:uniqueId val="{00000000-DB86-4E48-8081-B198C64A623A}"/>
            </c:ext>
          </c:extLst>
        </c:ser>
        <c:ser>
          <c:idx val="1"/>
          <c:order val="1"/>
          <c:tx>
            <c:strRef>
              <c:f>Sheet1!$C$1</c:f>
              <c:strCache>
                <c:ptCount val="1"/>
                <c:pt idx="0">
                  <c:v>出游人次（亿人次）</c:v>
                </c:pt>
              </c:strCache>
            </c:strRef>
          </c:tx>
          <c:spPr>
            <a:solidFill>
              <a:schemeClr val="accent3"/>
            </a:solidFill>
            <a:ln>
              <a:noFill/>
            </a:ln>
            <a:effectLst/>
          </c:spPr>
          <c:invertIfNegative val="0"/>
          <c:cat>
            <c:strRef>
              <c:f>Sheet1!$A$2:$A$7</c:f>
              <c:strCache>
                <c:ptCount val="6"/>
                <c:pt idx="0">
                  <c:v>20XX</c:v>
                </c:pt>
                <c:pt idx="1">
                  <c:v>20XX</c:v>
                </c:pt>
                <c:pt idx="2">
                  <c:v>20XX</c:v>
                </c:pt>
                <c:pt idx="3">
                  <c:v>20XX</c:v>
                </c:pt>
                <c:pt idx="4">
                  <c:v>20XX</c:v>
                </c:pt>
                <c:pt idx="5">
                  <c:v>20XX</c:v>
                </c:pt>
              </c:strCache>
            </c:strRef>
          </c:cat>
          <c:val>
            <c:numRef>
              <c:f>Sheet1!$C$2:$C$7</c:f>
              <c:numCache>
                <c:formatCode>General</c:formatCode>
                <c:ptCount val="6"/>
                <c:pt idx="0">
                  <c:v>36.11</c:v>
                </c:pt>
                <c:pt idx="1">
                  <c:v>39.9</c:v>
                </c:pt>
                <c:pt idx="2">
                  <c:v>44.35</c:v>
                </c:pt>
                <c:pt idx="3">
                  <c:v>50.01</c:v>
                </c:pt>
                <c:pt idx="4">
                  <c:v>55.39</c:v>
                </c:pt>
                <c:pt idx="5">
                  <c:v>60.06</c:v>
                </c:pt>
              </c:numCache>
            </c:numRef>
          </c:val>
          <c:extLst xmlns:c16r2="http://schemas.microsoft.com/office/drawing/2015/06/chart">
            <c:ext xmlns:c16="http://schemas.microsoft.com/office/drawing/2014/chart" uri="{C3380CC4-5D6E-409C-BE32-E72D297353CC}">
              <c16:uniqueId val="{00000001-DB86-4E48-8081-B198C64A623A}"/>
            </c:ext>
          </c:extLst>
        </c:ser>
        <c:dLbls>
          <c:showLegendKey val="0"/>
          <c:showVal val="0"/>
          <c:showCatName val="0"/>
          <c:showSerName val="0"/>
          <c:showPercent val="0"/>
          <c:showBubbleSize val="0"/>
        </c:dLbls>
        <c:gapWidth val="219"/>
        <c:overlap val="-27"/>
        <c:axId val="1984322496"/>
        <c:axId val="1984313248"/>
      </c:barChart>
      <c:catAx>
        <c:axId val="198432249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lnSpc>
                <a:spcPct val="130000"/>
              </a:lnSpc>
              <a:defRPr sz="1197" b="0" i="0" u="none" strike="noStrike" kern="1200" baseline="0">
                <a:solidFill>
                  <a:schemeClr val="tx1">
                    <a:lumMod val="65000"/>
                    <a:lumOff val="35000"/>
                  </a:schemeClr>
                </a:solidFill>
                <a:latin typeface="+mn-lt"/>
                <a:ea typeface="+mn-ea"/>
                <a:cs typeface="+mn-ea"/>
                <a:sym typeface="+mn-lt"/>
              </a:defRPr>
            </a:pPr>
            <a:endParaRPr lang="zh-CN"/>
          </a:p>
        </c:txPr>
        <c:crossAx val="1984313248"/>
        <c:crosses val="autoZero"/>
        <c:auto val="1"/>
        <c:lblAlgn val="ctr"/>
        <c:lblOffset val="100"/>
        <c:noMultiLvlLbl val="0"/>
      </c:catAx>
      <c:valAx>
        <c:axId val="1984313248"/>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ea"/>
                <a:sym typeface="+mn-lt"/>
              </a:defRPr>
            </a:pPr>
            <a:endParaRPr lang="zh-CN"/>
          </a:p>
        </c:txPr>
        <c:crossAx val="1984322496"/>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ea"/>
              <a:sym typeface="+mn-lt"/>
            </a:defRPr>
          </a:pPr>
          <a:endParaRPr lang="zh-CN"/>
        </a:p>
      </c:txPr>
    </c:legend>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w="25400">
      <a:noFill/>
    </a:ln>
    <a:effectLst/>
  </c:spPr>
  <c:txPr>
    <a:bodyPr/>
    <a:lstStyle/>
    <a:p>
      <a:pPr>
        <a:defRPr>
          <a:latin typeface="+mn-lt"/>
          <a:ea typeface="+mn-ea"/>
          <a:cs typeface="+mn-ea"/>
          <a:sym typeface="+mn-lt"/>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a:extLst>
              <a:ext uri="{FF2B5EF4-FFF2-40B4-BE49-F238E27FC236}">
                <a16:creationId xmlns:a16="http://schemas.microsoft.com/office/drawing/2014/main" xmlns="" id="{76FA87C4-A321-445E-B851-15D07EFFE003}"/>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a:extLst>
              <a:ext uri="{FF2B5EF4-FFF2-40B4-BE49-F238E27FC236}">
                <a16:creationId xmlns:a16="http://schemas.microsoft.com/office/drawing/2014/main" xmlns="" id="{DB483E05-FDE0-4C40-93F4-C568226B4F9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94E1F816-543D-44FA-8BA3-9EC60D225DC4}" type="datetimeFigureOut">
              <a:rPr lang="zh-CN" altLang="en-US" smtClean="0"/>
              <a:t>2021/8/30</a:t>
            </a:fld>
            <a:endParaRPr lang="zh-CN" altLang="en-US"/>
          </a:p>
        </p:txBody>
      </p:sp>
      <p:sp>
        <p:nvSpPr>
          <p:cNvPr id="4" name="页脚占位符 3">
            <a:extLst>
              <a:ext uri="{FF2B5EF4-FFF2-40B4-BE49-F238E27FC236}">
                <a16:creationId xmlns:a16="http://schemas.microsoft.com/office/drawing/2014/main" xmlns="" id="{226176AC-CA08-48F5-92C5-36C309CC7815}"/>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a:extLst>
              <a:ext uri="{FF2B5EF4-FFF2-40B4-BE49-F238E27FC236}">
                <a16:creationId xmlns:a16="http://schemas.microsoft.com/office/drawing/2014/main" xmlns="" id="{625D9400-37B3-4463-8615-8BDDCAD3A845}"/>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982C8ADE-59CA-4895-ACA3-1C6C261196D1}" type="slidenum">
              <a:rPr lang="zh-CN" altLang="en-US" smtClean="0"/>
              <a:t>‹#›</a:t>
            </a:fld>
            <a:endParaRPr lang="zh-CN" altLang="en-US"/>
          </a:p>
        </p:txBody>
      </p:sp>
    </p:spTree>
    <p:extLst>
      <p:ext uri="{BB962C8B-B14F-4D97-AF65-F5344CB8AC3E}">
        <p14:creationId xmlns:p14="http://schemas.microsoft.com/office/powerpoint/2010/main" val="424086983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微软雅黑" panose="020B0503020204020204" pitchFamily="34" charset="-122"/>
                <a:ea typeface="微软雅黑" panose="020B0503020204020204" pitchFamily="34"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微软雅黑" panose="020B0503020204020204" pitchFamily="34" charset="-122"/>
                <a:ea typeface="微软雅黑" panose="020B0503020204020204" pitchFamily="34" charset="-122"/>
              </a:defRPr>
            </a:lvl1pPr>
          </a:lstStyle>
          <a:p>
            <a:fld id="{B454203D-FC7A-4300-AA85-1EB2B290132E}" type="datetimeFigureOut">
              <a:rPr lang="zh-CN" altLang="en-US" smtClean="0"/>
              <a:pPr/>
              <a:t>2021/8/30</a:t>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微软雅黑" panose="020B0503020204020204" pitchFamily="34" charset="-122"/>
                <a:ea typeface="微软雅黑" panose="020B0503020204020204" pitchFamily="34"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微软雅黑" panose="020B0503020204020204" pitchFamily="34" charset="-122"/>
                <a:ea typeface="微软雅黑" panose="020B0503020204020204" pitchFamily="34" charset="-122"/>
              </a:defRPr>
            </a:lvl1pPr>
          </a:lstStyle>
          <a:p>
            <a:fld id="{FA9C7DBD-05EC-4895-B647-779CED289755}" type="slidenum">
              <a:rPr lang="zh-CN" altLang="en-US" smtClean="0"/>
              <a:pPr/>
              <a:t>‹#›</a:t>
            </a:fld>
            <a:endParaRPr lang="zh-CN" altLang="en-US" dirty="0"/>
          </a:p>
        </p:txBody>
      </p:sp>
    </p:spTree>
    <p:extLst>
      <p:ext uri="{BB962C8B-B14F-4D97-AF65-F5344CB8AC3E}">
        <p14:creationId xmlns:p14="http://schemas.microsoft.com/office/powerpoint/2010/main" val="139485373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1pPr>
    <a:lvl2pPr marL="4572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2pPr>
    <a:lvl3pPr marL="9144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3pPr>
    <a:lvl4pPr marL="13716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4pPr>
    <a:lvl5pPr marL="18288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FA9C7DBD-05EC-4895-B647-779CED289755}" type="slidenum">
              <a:rPr lang="zh-CN" altLang="en-US" smtClean="0"/>
              <a:t>1</a:t>
            </a:fld>
            <a:endParaRPr lang="zh-CN" altLang="en-US"/>
          </a:p>
        </p:txBody>
      </p:sp>
    </p:spTree>
    <p:extLst>
      <p:ext uri="{BB962C8B-B14F-4D97-AF65-F5344CB8AC3E}">
        <p14:creationId xmlns:p14="http://schemas.microsoft.com/office/powerpoint/2010/main" val="201313408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FA9C7DBD-05EC-4895-B647-779CED289755}" type="slidenum">
              <a:rPr lang="zh-CN" altLang="en-US" smtClean="0"/>
              <a:t>4</a:t>
            </a:fld>
            <a:endParaRPr lang="zh-CN" altLang="en-US"/>
          </a:p>
        </p:txBody>
      </p:sp>
    </p:spTree>
    <p:extLst>
      <p:ext uri="{BB962C8B-B14F-4D97-AF65-F5344CB8AC3E}">
        <p14:creationId xmlns:p14="http://schemas.microsoft.com/office/powerpoint/2010/main" val="396999891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FA9C7DBD-05EC-4895-B647-779CED289755}" type="slidenum">
              <a:rPr lang="zh-CN" altLang="en-US" smtClean="0"/>
              <a:t>5</a:t>
            </a:fld>
            <a:endParaRPr lang="zh-CN" altLang="en-US"/>
          </a:p>
        </p:txBody>
      </p:sp>
    </p:spTree>
    <p:extLst>
      <p:ext uri="{BB962C8B-B14F-4D97-AF65-F5344CB8AC3E}">
        <p14:creationId xmlns:p14="http://schemas.microsoft.com/office/powerpoint/2010/main" val="70553454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FA9C7DBD-05EC-4895-B647-779CED289755}" type="slidenum">
              <a:rPr lang="zh-CN" altLang="en-US" smtClean="0"/>
              <a:t>19</a:t>
            </a:fld>
            <a:endParaRPr lang="zh-CN" altLang="en-US"/>
          </a:p>
        </p:txBody>
      </p:sp>
    </p:spTree>
    <p:extLst>
      <p:ext uri="{BB962C8B-B14F-4D97-AF65-F5344CB8AC3E}">
        <p14:creationId xmlns:p14="http://schemas.microsoft.com/office/powerpoint/2010/main" val="84641917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FA9C7DBD-05EC-4895-B647-779CED289755}" type="slidenum">
              <a:rPr lang="zh-CN" altLang="en-US" smtClean="0"/>
              <a:t>20</a:t>
            </a:fld>
            <a:endParaRPr lang="zh-CN" altLang="en-US"/>
          </a:p>
        </p:txBody>
      </p:sp>
    </p:spTree>
    <p:extLst>
      <p:ext uri="{BB962C8B-B14F-4D97-AF65-F5344CB8AC3E}">
        <p14:creationId xmlns:p14="http://schemas.microsoft.com/office/powerpoint/2010/main" val="113794179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FA9C7DBD-05EC-4895-B647-779CED289755}" type="slidenum">
              <a:rPr lang="zh-CN" altLang="en-US" smtClean="0"/>
              <a:t>24</a:t>
            </a:fld>
            <a:endParaRPr lang="zh-CN" altLang="en-US"/>
          </a:p>
        </p:txBody>
      </p:sp>
    </p:spTree>
    <p:extLst>
      <p:ext uri="{BB962C8B-B14F-4D97-AF65-F5344CB8AC3E}">
        <p14:creationId xmlns:p14="http://schemas.microsoft.com/office/powerpoint/2010/main" val="23144274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FA9C7DBD-05EC-4895-B647-779CED289755}" type="slidenum">
              <a:rPr lang="zh-CN" altLang="en-US" smtClean="0"/>
              <a:t>31</a:t>
            </a:fld>
            <a:endParaRPr lang="zh-CN" altLang="en-US"/>
          </a:p>
        </p:txBody>
      </p:sp>
    </p:spTree>
    <p:extLst>
      <p:ext uri="{BB962C8B-B14F-4D97-AF65-F5344CB8AC3E}">
        <p14:creationId xmlns:p14="http://schemas.microsoft.com/office/powerpoint/2010/main" val="308694411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microsoft.com/office/2007/relationships/hdphoto" Target="../media/hdphoto1.wdp"/></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空白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239174881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页_6">
    <p:bg>
      <p:bgPr>
        <a:solidFill>
          <a:schemeClr val="accent1">
            <a:lumMod val="20000"/>
            <a:lumOff val="80000"/>
            <a:alpha val="20000"/>
          </a:schemeClr>
        </a:solidFill>
        <a:effectLst/>
      </p:bgPr>
    </p:bg>
    <p:spTree>
      <p:nvGrpSpPr>
        <p:cNvPr id="1" name=""/>
        <p:cNvGrpSpPr/>
        <p:nvPr/>
      </p:nvGrpSpPr>
      <p:grpSpPr>
        <a:xfrm>
          <a:off x="0" y="0"/>
          <a:ext cx="0" cy="0"/>
          <a:chOff x="0" y="0"/>
          <a:chExt cx="0" cy="0"/>
        </a:xfrm>
      </p:grpSpPr>
      <p:sp>
        <p:nvSpPr>
          <p:cNvPr id="10" name="椭圆 9">
            <a:extLst>
              <a:ext uri="{FF2B5EF4-FFF2-40B4-BE49-F238E27FC236}">
                <a16:creationId xmlns:a16="http://schemas.microsoft.com/office/drawing/2014/main" xmlns="" id="{59E62948-80B0-44AA-B360-02C5F4824D9E}"/>
              </a:ext>
            </a:extLst>
          </p:cNvPr>
          <p:cNvSpPr/>
          <p:nvPr userDrawn="1"/>
        </p:nvSpPr>
        <p:spPr>
          <a:xfrm>
            <a:off x="487038" y="587410"/>
            <a:ext cx="160912" cy="160912"/>
          </a:xfrm>
          <a:prstGeom prst="ellipse">
            <a:avLst/>
          </a:prstGeom>
          <a:gradFill flip="none" rotWithShape="1">
            <a:gsLst>
              <a:gs pos="0">
                <a:schemeClr val="accent1">
                  <a:lumMod val="5000"/>
                  <a:lumOff val="95000"/>
                  <a:alpha val="95000"/>
                </a:schemeClr>
              </a:gs>
              <a:gs pos="100000">
                <a:schemeClr val="accent3"/>
              </a:gs>
              <a:gs pos="60000">
                <a:schemeClr val="accent1">
                  <a:alpha val="70000"/>
                </a:scheme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noProof="0" dirty="0">
              <a:solidFill>
                <a:prstClr val="white"/>
              </a:solidFill>
              <a:latin typeface="微软雅黑" panose="020B0503020204020204" pitchFamily="34" charset="-122"/>
              <a:ea typeface="微软雅黑" panose="020B0503020204020204" pitchFamily="34" charset="-122"/>
            </a:endParaRPr>
          </a:p>
        </p:txBody>
      </p:sp>
      <p:sp>
        <p:nvSpPr>
          <p:cNvPr id="11" name="椭圆 10">
            <a:extLst>
              <a:ext uri="{FF2B5EF4-FFF2-40B4-BE49-F238E27FC236}">
                <a16:creationId xmlns:a16="http://schemas.microsoft.com/office/drawing/2014/main" xmlns="" id="{118D7A37-063F-4A57-9EC3-03CEAD7BDC8A}"/>
              </a:ext>
            </a:extLst>
          </p:cNvPr>
          <p:cNvSpPr/>
          <p:nvPr userDrawn="1"/>
        </p:nvSpPr>
        <p:spPr>
          <a:xfrm>
            <a:off x="652203" y="386026"/>
            <a:ext cx="75000" cy="75000"/>
          </a:xfrm>
          <a:prstGeom prst="ellipse">
            <a:avLst/>
          </a:prstGeom>
          <a:gradFill flip="none" rotWithShape="1">
            <a:gsLst>
              <a:gs pos="0">
                <a:schemeClr val="accent1">
                  <a:lumMod val="5000"/>
                  <a:lumOff val="95000"/>
                  <a:alpha val="95000"/>
                </a:schemeClr>
              </a:gs>
              <a:gs pos="100000">
                <a:schemeClr val="accent3"/>
              </a:gs>
              <a:gs pos="60000">
                <a:schemeClr val="accent1">
                  <a:alpha val="70000"/>
                </a:scheme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dirty="0">
              <a:solidFill>
                <a:prstClr val="white"/>
              </a:solidFill>
              <a:latin typeface="微软雅黑" panose="020B0503020204020204" pitchFamily="34" charset="-122"/>
              <a:ea typeface="微软雅黑" panose="020B0503020204020204" pitchFamily="34" charset="-122"/>
            </a:endParaRPr>
          </a:p>
        </p:txBody>
      </p:sp>
      <p:sp>
        <p:nvSpPr>
          <p:cNvPr id="12" name="椭圆 11">
            <a:extLst>
              <a:ext uri="{FF2B5EF4-FFF2-40B4-BE49-F238E27FC236}">
                <a16:creationId xmlns:a16="http://schemas.microsoft.com/office/drawing/2014/main" xmlns="" id="{1CB9C095-909A-4369-B619-221D66CF4D64}"/>
              </a:ext>
            </a:extLst>
          </p:cNvPr>
          <p:cNvSpPr/>
          <p:nvPr userDrawn="1"/>
        </p:nvSpPr>
        <p:spPr>
          <a:xfrm>
            <a:off x="493388" y="261321"/>
            <a:ext cx="128497" cy="128497"/>
          </a:xfrm>
          <a:prstGeom prst="ellipse">
            <a:avLst/>
          </a:prstGeom>
          <a:gradFill flip="none" rotWithShape="1">
            <a:gsLst>
              <a:gs pos="0">
                <a:schemeClr val="accent1">
                  <a:lumMod val="5000"/>
                  <a:lumOff val="95000"/>
                  <a:alpha val="95000"/>
                </a:schemeClr>
              </a:gs>
              <a:gs pos="100000">
                <a:schemeClr val="accent3"/>
              </a:gs>
              <a:gs pos="60000">
                <a:schemeClr val="accent1">
                  <a:alpha val="70000"/>
                </a:scheme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endParaRPr>
          </a:p>
        </p:txBody>
      </p:sp>
      <p:pic>
        <p:nvPicPr>
          <p:cNvPr id="13" name="图片 12">
            <a:extLst>
              <a:ext uri="{FF2B5EF4-FFF2-40B4-BE49-F238E27FC236}">
                <a16:creationId xmlns:a16="http://schemas.microsoft.com/office/drawing/2014/main" xmlns="" id="{11EE068E-13F7-4CE2-A38A-A3D365451AC5}"/>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358605" y="-77343"/>
            <a:ext cx="2748642" cy="1234317"/>
          </a:xfrm>
          <a:prstGeom prst="rect">
            <a:avLst/>
          </a:prstGeom>
        </p:spPr>
      </p:pic>
      <p:sp>
        <p:nvSpPr>
          <p:cNvPr id="15" name="文本占位符 14">
            <a:extLst>
              <a:ext uri="{FF2B5EF4-FFF2-40B4-BE49-F238E27FC236}">
                <a16:creationId xmlns:a16="http://schemas.microsoft.com/office/drawing/2014/main" xmlns="" id="{A0B2D626-4C6B-41D8-BBE7-04788DDF0412}"/>
              </a:ext>
            </a:extLst>
          </p:cNvPr>
          <p:cNvSpPr>
            <a:spLocks noGrp="1"/>
          </p:cNvSpPr>
          <p:nvPr>
            <p:ph type="body" idx="10" hasCustomPrompt="1"/>
          </p:nvPr>
        </p:nvSpPr>
        <p:spPr>
          <a:xfrm>
            <a:off x="819021" y="304175"/>
            <a:ext cx="4226011" cy="498598"/>
          </a:xfrm>
        </p:spPr>
        <p:txBody>
          <a:bodyPr vert="horz" wrap="square" lIns="0" tIns="0" rIns="0" bIns="0" anchor="t" anchorCtr="0">
            <a:spAutoFit/>
          </a:bodyPr>
          <a:lstStyle>
            <a:lvl1pPr marL="0" indent="-228600" algn="l" defTabSz="914400" rtl="0" eaLnBrk="1" latinLnBrk="0" hangingPunct="1">
              <a:lnSpc>
                <a:spcPct val="90000"/>
              </a:lnSpc>
              <a:buFont typeface="Arial" panose="020B0604020202020204" pitchFamily="34" charset="0"/>
              <a:buNone/>
              <a:defRPr sz="3600" b="1">
                <a:gradFill>
                  <a:gsLst>
                    <a:gs pos="80000">
                      <a:schemeClr val="accent2"/>
                    </a:gs>
                    <a:gs pos="0">
                      <a:schemeClr val="accent3"/>
                    </a:gs>
                  </a:gsLst>
                  <a:lin ang="4800000" scaled="0"/>
                </a:gradFill>
                <a:latin typeface="微软雅黑" panose="020B0503020204020204" pitchFamily="34" charset="-122"/>
                <a:ea typeface="微软雅黑" panose="020B0503020204020204" pitchFamily="34" charset="-122"/>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dirty="0"/>
              <a:t>此处输入标题</a:t>
            </a:r>
          </a:p>
        </p:txBody>
      </p:sp>
      <p:sp>
        <p:nvSpPr>
          <p:cNvPr id="7" name="任意多边形: 形状 6">
            <a:extLst>
              <a:ext uri="{FF2B5EF4-FFF2-40B4-BE49-F238E27FC236}">
                <a16:creationId xmlns:a16="http://schemas.microsoft.com/office/drawing/2014/main" xmlns="" id="{A14802A0-FF1A-465C-8F01-6B2C6F1F61CC}"/>
              </a:ext>
            </a:extLst>
          </p:cNvPr>
          <p:cNvSpPr/>
          <p:nvPr userDrawn="1"/>
        </p:nvSpPr>
        <p:spPr>
          <a:xfrm>
            <a:off x="0" y="5773702"/>
            <a:ext cx="12192000" cy="1084299"/>
          </a:xfrm>
          <a:custGeom>
            <a:avLst/>
            <a:gdLst>
              <a:gd name="connsiteX0" fmla="*/ 0 w 12192000"/>
              <a:gd name="connsiteY0" fmla="*/ 0 h 1084299"/>
              <a:gd name="connsiteX1" fmla="*/ 38703 w 12192000"/>
              <a:gd name="connsiteY1" fmla="*/ 6800 h 1084299"/>
              <a:gd name="connsiteX2" fmla="*/ 3200400 w 12192000"/>
              <a:gd name="connsiteY2" fmla="*/ 870939 h 1084299"/>
              <a:gd name="connsiteX3" fmla="*/ 6126480 w 12192000"/>
              <a:gd name="connsiteY3" fmla="*/ 688059 h 1084299"/>
              <a:gd name="connsiteX4" fmla="*/ 10119360 w 12192000"/>
              <a:gd name="connsiteY4" fmla="*/ 931899 h 1084299"/>
              <a:gd name="connsiteX5" fmla="*/ 12018169 w 12192000"/>
              <a:gd name="connsiteY5" fmla="*/ 250742 h 1084299"/>
              <a:gd name="connsiteX6" fmla="*/ 12192000 w 12192000"/>
              <a:gd name="connsiteY6" fmla="*/ 142123 h 1084299"/>
              <a:gd name="connsiteX7" fmla="*/ 12192000 w 12192000"/>
              <a:gd name="connsiteY7" fmla="*/ 1084299 h 1084299"/>
              <a:gd name="connsiteX8" fmla="*/ 0 w 12192000"/>
              <a:gd name="connsiteY8" fmla="*/ 1084299 h 1084299"/>
              <a:gd name="connsiteX9" fmla="*/ 0 w 12192000"/>
              <a:gd name="connsiteY9" fmla="*/ 0 h 1084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1084299">
                <a:moveTo>
                  <a:pt x="0" y="0"/>
                </a:moveTo>
                <a:lnTo>
                  <a:pt x="38703" y="6800"/>
                </a:lnTo>
                <a:cubicBezTo>
                  <a:pt x="843598" y="173908"/>
                  <a:pt x="2317115" y="773943"/>
                  <a:pt x="3200400" y="870939"/>
                </a:cubicBezTo>
                <a:cubicBezTo>
                  <a:pt x="4287520" y="990319"/>
                  <a:pt x="4973320" y="677899"/>
                  <a:pt x="6126480" y="688059"/>
                </a:cubicBezTo>
                <a:cubicBezTo>
                  <a:pt x="7279640" y="698219"/>
                  <a:pt x="9052560" y="1058899"/>
                  <a:pt x="10119360" y="931899"/>
                </a:cubicBezTo>
                <a:cubicBezTo>
                  <a:pt x="10919460" y="836649"/>
                  <a:pt x="11496675" y="565663"/>
                  <a:pt x="12018169" y="250742"/>
                </a:cubicBezTo>
                <a:lnTo>
                  <a:pt x="12192000" y="142123"/>
                </a:lnTo>
                <a:lnTo>
                  <a:pt x="12192000" y="1084299"/>
                </a:lnTo>
                <a:lnTo>
                  <a:pt x="0" y="1084299"/>
                </a:lnTo>
                <a:lnTo>
                  <a:pt x="0" y="0"/>
                </a:lnTo>
                <a:close/>
              </a:path>
            </a:pathLst>
          </a:custGeom>
          <a:solidFill>
            <a:schemeClr val="accent1">
              <a:lumMod val="60000"/>
              <a:lumOff val="40000"/>
              <a:alpha val="3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任意多边形: 形状 7">
            <a:extLst>
              <a:ext uri="{FF2B5EF4-FFF2-40B4-BE49-F238E27FC236}">
                <a16:creationId xmlns:a16="http://schemas.microsoft.com/office/drawing/2014/main" xmlns="" id="{66062D74-EBD7-40A8-AC59-D90A854EBEDE}"/>
              </a:ext>
            </a:extLst>
          </p:cNvPr>
          <p:cNvSpPr/>
          <p:nvPr userDrawn="1"/>
        </p:nvSpPr>
        <p:spPr>
          <a:xfrm>
            <a:off x="0" y="6231889"/>
            <a:ext cx="12192000" cy="626112"/>
          </a:xfrm>
          <a:custGeom>
            <a:avLst/>
            <a:gdLst>
              <a:gd name="connsiteX0" fmla="*/ 10785231 w 12192000"/>
              <a:gd name="connsiteY0" fmla="*/ 687 h 762687"/>
              <a:gd name="connsiteX1" fmla="*/ 12134610 w 12192000"/>
              <a:gd name="connsiteY1" fmla="*/ 82634 h 762687"/>
              <a:gd name="connsiteX2" fmla="*/ 12192000 w 12192000"/>
              <a:gd name="connsiteY2" fmla="*/ 91570 h 762687"/>
              <a:gd name="connsiteX3" fmla="*/ 12192000 w 12192000"/>
              <a:gd name="connsiteY3" fmla="*/ 762687 h 762687"/>
              <a:gd name="connsiteX4" fmla="*/ 0 w 12192000"/>
              <a:gd name="connsiteY4" fmla="*/ 762687 h 762687"/>
              <a:gd name="connsiteX5" fmla="*/ 0 w 12192000"/>
              <a:gd name="connsiteY5" fmla="*/ 164052 h 762687"/>
              <a:gd name="connsiteX6" fmla="*/ 94174 w 12192000"/>
              <a:gd name="connsiteY6" fmla="*/ 147958 h 762687"/>
              <a:gd name="connsiteX7" fmla="*/ 1266092 w 12192000"/>
              <a:gd name="connsiteY7" fmla="*/ 71025 h 762687"/>
              <a:gd name="connsiteX8" fmla="*/ 6189785 w 12192000"/>
              <a:gd name="connsiteY8" fmla="*/ 586841 h 762687"/>
              <a:gd name="connsiteX9" fmla="*/ 10785231 w 12192000"/>
              <a:gd name="connsiteY9" fmla="*/ 687 h 762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762687">
                <a:moveTo>
                  <a:pt x="10785231" y="687"/>
                </a:moveTo>
                <a:cubicBezTo>
                  <a:pt x="11276135" y="-5174"/>
                  <a:pt x="11720055" y="26881"/>
                  <a:pt x="12134610" y="82634"/>
                </a:cubicBezTo>
                <a:lnTo>
                  <a:pt x="12192000" y="91570"/>
                </a:lnTo>
                <a:lnTo>
                  <a:pt x="12192000" y="762687"/>
                </a:lnTo>
                <a:lnTo>
                  <a:pt x="0" y="762687"/>
                </a:lnTo>
                <a:lnTo>
                  <a:pt x="0" y="164052"/>
                </a:lnTo>
                <a:lnTo>
                  <a:pt x="94174" y="147958"/>
                </a:lnTo>
                <a:cubicBezTo>
                  <a:pt x="422580" y="97036"/>
                  <a:pt x="808892" y="68095"/>
                  <a:pt x="1266092" y="71025"/>
                </a:cubicBezTo>
                <a:cubicBezTo>
                  <a:pt x="2485292" y="78840"/>
                  <a:pt x="4603262" y="598564"/>
                  <a:pt x="6189785" y="586841"/>
                </a:cubicBezTo>
                <a:cubicBezTo>
                  <a:pt x="7776308" y="575118"/>
                  <a:pt x="9476154" y="16318"/>
                  <a:pt x="10785231" y="687"/>
                </a:cubicBezTo>
                <a:close/>
              </a:path>
            </a:pathLst>
          </a:custGeom>
          <a:gradFill>
            <a:gsLst>
              <a:gs pos="0">
                <a:schemeClr val="accent3"/>
              </a:gs>
              <a:gs pos="80000">
                <a:schemeClr val="accent2"/>
              </a:gs>
            </a:gsLst>
            <a:lin ang="4800000" scaled="0"/>
          </a:gradFill>
          <a:ln w="12700" cap="flat" cmpd="sng" algn="ctr">
            <a:noFill/>
            <a:prstDash val="solid"/>
            <a:miter lim="800000"/>
          </a:ln>
          <a:effectLst>
            <a:outerShdw blurRad="190500" sx="102000" sy="102000" algn="ctr" rotWithShape="0">
              <a:schemeClr val="accent2">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图片占位符 1">
            <a:extLst>
              <a:ext uri="{FF2B5EF4-FFF2-40B4-BE49-F238E27FC236}">
                <a16:creationId xmlns:a16="http://schemas.microsoft.com/office/drawing/2014/main" xmlns="" id="{6EEFE2D6-55CE-4CF8-A227-3077A1CBE25B}"/>
              </a:ext>
            </a:extLst>
          </p:cNvPr>
          <p:cNvSpPr>
            <a:spLocks noGrp="1"/>
          </p:cNvSpPr>
          <p:nvPr>
            <p:ph type="pic" sz="quarter" idx="11"/>
          </p:nvPr>
        </p:nvSpPr>
        <p:spPr>
          <a:xfrm>
            <a:off x="7927717" y="2585241"/>
            <a:ext cx="1897823" cy="1972911"/>
          </a:xfrm>
          <a:prstGeom prst="rect">
            <a:avLst/>
          </a:prstGeom>
          <a:ln w="76200">
            <a:solidFill>
              <a:schemeClr val="bg1"/>
            </a:solidFill>
          </a:ln>
          <a:effectLst>
            <a:outerShdw blurRad="190500" sx="101000" sy="101000" algn="ctr" rotWithShape="0">
              <a:schemeClr val="accent1">
                <a:lumMod val="75000"/>
                <a:alpha val="20000"/>
              </a:schemeClr>
            </a:outerShdw>
          </a:effectLst>
        </p:spPr>
        <p:txBody>
          <a:bodyPr/>
          <a:lstStyle/>
          <a:p>
            <a:endParaRPr lang="zh-CN" altLang="en-US" dirty="0"/>
          </a:p>
        </p:txBody>
      </p:sp>
      <p:sp>
        <p:nvSpPr>
          <p:cNvPr id="3" name="图片占位符 2">
            <a:extLst>
              <a:ext uri="{FF2B5EF4-FFF2-40B4-BE49-F238E27FC236}">
                <a16:creationId xmlns:a16="http://schemas.microsoft.com/office/drawing/2014/main" xmlns="" id="{21D94B4F-D803-459F-9A1D-CE8545426C29}"/>
              </a:ext>
            </a:extLst>
          </p:cNvPr>
          <p:cNvSpPr>
            <a:spLocks noGrp="1"/>
          </p:cNvSpPr>
          <p:nvPr>
            <p:ph type="pic" sz="quarter" idx="12"/>
          </p:nvPr>
        </p:nvSpPr>
        <p:spPr>
          <a:xfrm rot="21388474">
            <a:off x="2345954" y="2548556"/>
            <a:ext cx="1897823" cy="1972911"/>
          </a:xfrm>
          <a:prstGeom prst="rect">
            <a:avLst/>
          </a:prstGeom>
          <a:ln w="76200">
            <a:solidFill>
              <a:schemeClr val="bg1"/>
            </a:solidFill>
          </a:ln>
          <a:effectLst>
            <a:outerShdw blurRad="190500" sx="101000" sy="101000" algn="ctr" rotWithShape="0">
              <a:schemeClr val="accent1">
                <a:lumMod val="75000"/>
                <a:alpha val="20000"/>
              </a:schemeClr>
            </a:outerShdw>
          </a:effectLst>
        </p:spPr>
        <p:txBody>
          <a:bodyPr/>
          <a:lstStyle/>
          <a:p>
            <a:endParaRPr lang="zh-CN" altLang="en-US"/>
          </a:p>
        </p:txBody>
      </p:sp>
      <p:sp>
        <p:nvSpPr>
          <p:cNvPr id="4" name="图片占位符 3">
            <a:extLst>
              <a:ext uri="{FF2B5EF4-FFF2-40B4-BE49-F238E27FC236}">
                <a16:creationId xmlns:a16="http://schemas.microsoft.com/office/drawing/2014/main" xmlns="" id="{A510698F-80A7-4CDD-83BA-38D5292877B0}"/>
              </a:ext>
            </a:extLst>
          </p:cNvPr>
          <p:cNvSpPr>
            <a:spLocks noGrp="1"/>
          </p:cNvSpPr>
          <p:nvPr>
            <p:ph type="pic" sz="quarter" idx="13"/>
          </p:nvPr>
        </p:nvSpPr>
        <p:spPr>
          <a:xfrm rot="21395965">
            <a:off x="876301" y="3764105"/>
            <a:ext cx="1897823" cy="1972911"/>
          </a:xfrm>
          <a:prstGeom prst="rect">
            <a:avLst/>
          </a:prstGeom>
          <a:ln w="76200">
            <a:solidFill>
              <a:schemeClr val="bg1"/>
            </a:solidFill>
          </a:ln>
          <a:effectLst>
            <a:outerShdw blurRad="190500" sx="101000" sy="101000" algn="ctr" rotWithShape="0">
              <a:schemeClr val="accent1">
                <a:lumMod val="75000"/>
                <a:alpha val="20000"/>
              </a:schemeClr>
            </a:outerShdw>
          </a:effectLst>
        </p:spPr>
        <p:txBody>
          <a:bodyPr/>
          <a:lstStyle/>
          <a:p>
            <a:endParaRPr lang="zh-CN" altLang="en-US" dirty="0"/>
          </a:p>
        </p:txBody>
      </p:sp>
      <p:sp>
        <p:nvSpPr>
          <p:cNvPr id="5" name="图片占位符 4">
            <a:extLst>
              <a:ext uri="{FF2B5EF4-FFF2-40B4-BE49-F238E27FC236}">
                <a16:creationId xmlns:a16="http://schemas.microsoft.com/office/drawing/2014/main" xmlns="" id="{B9319931-23C4-402B-8DC7-234E4ACC19A5}"/>
              </a:ext>
            </a:extLst>
          </p:cNvPr>
          <p:cNvSpPr>
            <a:spLocks noGrp="1"/>
          </p:cNvSpPr>
          <p:nvPr>
            <p:ph type="pic" sz="quarter" idx="14"/>
          </p:nvPr>
        </p:nvSpPr>
        <p:spPr>
          <a:xfrm rot="274911">
            <a:off x="9417878" y="3764105"/>
            <a:ext cx="1897823" cy="1972911"/>
          </a:xfrm>
          <a:prstGeom prst="rect">
            <a:avLst/>
          </a:prstGeom>
          <a:ln w="76200">
            <a:solidFill>
              <a:schemeClr val="bg1"/>
            </a:solidFill>
          </a:ln>
          <a:effectLst>
            <a:outerShdw blurRad="190500" sx="101000" sy="101000" algn="ctr" rotWithShape="0">
              <a:schemeClr val="accent1">
                <a:lumMod val="75000"/>
                <a:alpha val="20000"/>
              </a:schemeClr>
            </a:outerShdw>
          </a:effectLst>
        </p:spPr>
        <p:txBody>
          <a:bodyPr/>
          <a:lstStyle>
            <a:lvl1pPr>
              <a:defRPr lang="zh-CN" altLang="en-US" dirty="0"/>
            </a:lvl1pPr>
          </a:lstStyle>
          <a:p>
            <a:pPr lvl="0"/>
            <a:endParaRPr lang="zh-CN" altLang="en-US" dirty="0"/>
          </a:p>
        </p:txBody>
      </p:sp>
      <p:sp>
        <p:nvSpPr>
          <p:cNvPr id="6" name="图片占位符 5">
            <a:extLst>
              <a:ext uri="{FF2B5EF4-FFF2-40B4-BE49-F238E27FC236}">
                <a16:creationId xmlns:a16="http://schemas.microsoft.com/office/drawing/2014/main" xmlns="" id="{9BBF0225-1F0C-425D-BA60-669260C0C9A1}"/>
              </a:ext>
            </a:extLst>
          </p:cNvPr>
          <p:cNvSpPr>
            <a:spLocks noGrp="1"/>
          </p:cNvSpPr>
          <p:nvPr>
            <p:ph type="pic" sz="quarter" idx="15"/>
          </p:nvPr>
        </p:nvSpPr>
        <p:spPr>
          <a:xfrm>
            <a:off x="6670815" y="3881146"/>
            <a:ext cx="1897823" cy="1972911"/>
          </a:xfrm>
          <a:prstGeom prst="rect">
            <a:avLst/>
          </a:prstGeom>
          <a:ln w="76200">
            <a:solidFill>
              <a:schemeClr val="bg1"/>
            </a:solidFill>
          </a:ln>
          <a:effectLst>
            <a:outerShdw blurRad="190500" sx="101000" sy="101000" algn="ctr" rotWithShape="0">
              <a:schemeClr val="accent1">
                <a:lumMod val="75000"/>
                <a:alpha val="20000"/>
              </a:schemeClr>
            </a:outerShdw>
          </a:effectLst>
        </p:spPr>
        <p:txBody>
          <a:bodyPr/>
          <a:lstStyle/>
          <a:p>
            <a:endParaRPr lang="zh-CN" altLang="en-US"/>
          </a:p>
        </p:txBody>
      </p:sp>
      <p:sp>
        <p:nvSpPr>
          <p:cNvPr id="9" name="图片占位符 8">
            <a:extLst>
              <a:ext uri="{FF2B5EF4-FFF2-40B4-BE49-F238E27FC236}">
                <a16:creationId xmlns:a16="http://schemas.microsoft.com/office/drawing/2014/main" xmlns="" id="{D7BEE14C-E163-408C-8EE9-911F2D427A0A}"/>
              </a:ext>
            </a:extLst>
          </p:cNvPr>
          <p:cNvSpPr>
            <a:spLocks noGrp="1"/>
          </p:cNvSpPr>
          <p:nvPr>
            <p:ph type="pic" sz="quarter" idx="16"/>
          </p:nvPr>
        </p:nvSpPr>
        <p:spPr>
          <a:xfrm>
            <a:off x="3761929" y="3961501"/>
            <a:ext cx="1897823" cy="1972911"/>
          </a:xfrm>
          <a:prstGeom prst="rect">
            <a:avLst/>
          </a:prstGeom>
          <a:ln w="76200">
            <a:solidFill>
              <a:schemeClr val="bg1"/>
            </a:solidFill>
          </a:ln>
          <a:effectLst>
            <a:outerShdw blurRad="190500" sx="101000" sy="101000" algn="ctr" rotWithShape="0">
              <a:schemeClr val="accent1">
                <a:lumMod val="75000"/>
                <a:alpha val="20000"/>
              </a:schemeClr>
            </a:outerShdw>
          </a:effectLst>
        </p:spPr>
        <p:txBody>
          <a:bodyPr/>
          <a:lstStyle/>
          <a:p>
            <a:endParaRPr lang="zh-CN" altLang="en-US" dirty="0"/>
          </a:p>
        </p:txBody>
      </p:sp>
      <p:sp>
        <p:nvSpPr>
          <p:cNvPr id="17" name="图片占位符 8">
            <a:extLst>
              <a:ext uri="{FF2B5EF4-FFF2-40B4-BE49-F238E27FC236}">
                <a16:creationId xmlns:a16="http://schemas.microsoft.com/office/drawing/2014/main" xmlns="" id="{82BCB21E-0323-4DF4-A0DB-EDAA3626B919}"/>
              </a:ext>
            </a:extLst>
          </p:cNvPr>
          <p:cNvSpPr>
            <a:spLocks noGrp="1"/>
          </p:cNvSpPr>
          <p:nvPr>
            <p:ph type="pic" sz="quarter" idx="17"/>
          </p:nvPr>
        </p:nvSpPr>
        <p:spPr>
          <a:xfrm rot="178432">
            <a:off x="5302089" y="2507422"/>
            <a:ext cx="1897823" cy="1972911"/>
          </a:xfrm>
          <a:prstGeom prst="rect">
            <a:avLst/>
          </a:prstGeom>
          <a:ln w="76200">
            <a:solidFill>
              <a:schemeClr val="bg1"/>
            </a:solidFill>
          </a:ln>
          <a:effectLst>
            <a:outerShdw blurRad="190500" sx="101000" sy="101000" algn="ctr" rotWithShape="0">
              <a:schemeClr val="accent1">
                <a:lumMod val="75000"/>
                <a:alpha val="20000"/>
              </a:schemeClr>
            </a:outerShdw>
          </a:effectLst>
        </p:spPr>
        <p:txBody>
          <a:bodyPr/>
          <a:lstStyle/>
          <a:p>
            <a:endParaRPr lang="zh-CN" altLang="en-US" dirty="0"/>
          </a:p>
        </p:txBody>
      </p:sp>
    </p:spTree>
    <p:extLst>
      <p:ext uri="{BB962C8B-B14F-4D97-AF65-F5344CB8AC3E}">
        <p14:creationId xmlns:p14="http://schemas.microsoft.com/office/powerpoint/2010/main" val="3758309197"/>
      </p:ext>
    </p:extLst>
  </p:cSld>
  <p:clrMapOvr>
    <a:masterClrMapping/>
  </p:clrMapOvr>
  <p:extLst>
    <p:ext uri="{DCECCB84-F9BA-43D5-87BE-67443E8EF086}">
      <p15:sldGuideLst xmlns:p15="http://schemas.microsoft.com/office/powerpoint/2012/main"/>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内容页_7">
    <p:bg>
      <p:bgPr>
        <a:solidFill>
          <a:schemeClr val="accent1">
            <a:lumMod val="20000"/>
            <a:lumOff val="80000"/>
            <a:alpha val="20000"/>
          </a:schemeClr>
        </a:solidFill>
        <a:effectLst/>
      </p:bgPr>
    </p:bg>
    <p:spTree>
      <p:nvGrpSpPr>
        <p:cNvPr id="1" name=""/>
        <p:cNvGrpSpPr/>
        <p:nvPr/>
      </p:nvGrpSpPr>
      <p:grpSpPr>
        <a:xfrm>
          <a:off x="0" y="0"/>
          <a:ext cx="0" cy="0"/>
          <a:chOff x="0" y="0"/>
          <a:chExt cx="0" cy="0"/>
        </a:xfrm>
      </p:grpSpPr>
      <p:sp>
        <p:nvSpPr>
          <p:cNvPr id="10" name="椭圆 9">
            <a:extLst>
              <a:ext uri="{FF2B5EF4-FFF2-40B4-BE49-F238E27FC236}">
                <a16:creationId xmlns:a16="http://schemas.microsoft.com/office/drawing/2014/main" xmlns="" id="{59E62948-80B0-44AA-B360-02C5F4824D9E}"/>
              </a:ext>
            </a:extLst>
          </p:cNvPr>
          <p:cNvSpPr/>
          <p:nvPr userDrawn="1"/>
        </p:nvSpPr>
        <p:spPr>
          <a:xfrm>
            <a:off x="487038" y="587410"/>
            <a:ext cx="160912" cy="160912"/>
          </a:xfrm>
          <a:prstGeom prst="ellipse">
            <a:avLst/>
          </a:prstGeom>
          <a:gradFill flip="none" rotWithShape="1">
            <a:gsLst>
              <a:gs pos="0">
                <a:schemeClr val="accent1">
                  <a:lumMod val="5000"/>
                  <a:lumOff val="95000"/>
                  <a:alpha val="95000"/>
                </a:schemeClr>
              </a:gs>
              <a:gs pos="100000">
                <a:schemeClr val="accent3"/>
              </a:gs>
              <a:gs pos="60000">
                <a:schemeClr val="accent1">
                  <a:alpha val="70000"/>
                </a:scheme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noProof="0" dirty="0">
              <a:solidFill>
                <a:prstClr val="white"/>
              </a:solidFill>
              <a:latin typeface="微软雅黑" panose="020B0503020204020204" pitchFamily="34" charset="-122"/>
              <a:ea typeface="微软雅黑" panose="020B0503020204020204" pitchFamily="34" charset="-122"/>
            </a:endParaRPr>
          </a:p>
        </p:txBody>
      </p:sp>
      <p:sp>
        <p:nvSpPr>
          <p:cNvPr id="11" name="椭圆 10">
            <a:extLst>
              <a:ext uri="{FF2B5EF4-FFF2-40B4-BE49-F238E27FC236}">
                <a16:creationId xmlns:a16="http://schemas.microsoft.com/office/drawing/2014/main" xmlns="" id="{118D7A37-063F-4A57-9EC3-03CEAD7BDC8A}"/>
              </a:ext>
            </a:extLst>
          </p:cNvPr>
          <p:cNvSpPr/>
          <p:nvPr userDrawn="1"/>
        </p:nvSpPr>
        <p:spPr>
          <a:xfrm>
            <a:off x="652203" y="386026"/>
            <a:ext cx="75000" cy="75000"/>
          </a:xfrm>
          <a:prstGeom prst="ellipse">
            <a:avLst/>
          </a:prstGeom>
          <a:gradFill flip="none" rotWithShape="1">
            <a:gsLst>
              <a:gs pos="0">
                <a:schemeClr val="accent1">
                  <a:lumMod val="5000"/>
                  <a:lumOff val="95000"/>
                  <a:alpha val="95000"/>
                </a:schemeClr>
              </a:gs>
              <a:gs pos="100000">
                <a:schemeClr val="accent3"/>
              </a:gs>
              <a:gs pos="60000">
                <a:schemeClr val="accent1">
                  <a:alpha val="70000"/>
                </a:scheme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dirty="0">
              <a:solidFill>
                <a:prstClr val="white"/>
              </a:solidFill>
              <a:latin typeface="微软雅黑" panose="020B0503020204020204" pitchFamily="34" charset="-122"/>
              <a:ea typeface="微软雅黑" panose="020B0503020204020204" pitchFamily="34" charset="-122"/>
            </a:endParaRPr>
          </a:p>
        </p:txBody>
      </p:sp>
      <p:sp>
        <p:nvSpPr>
          <p:cNvPr id="12" name="椭圆 11">
            <a:extLst>
              <a:ext uri="{FF2B5EF4-FFF2-40B4-BE49-F238E27FC236}">
                <a16:creationId xmlns:a16="http://schemas.microsoft.com/office/drawing/2014/main" xmlns="" id="{1CB9C095-909A-4369-B619-221D66CF4D64}"/>
              </a:ext>
            </a:extLst>
          </p:cNvPr>
          <p:cNvSpPr/>
          <p:nvPr userDrawn="1"/>
        </p:nvSpPr>
        <p:spPr>
          <a:xfrm>
            <a:off x="493388" y="261321"/>
            <a:ext cx="128497" cy="128497"/>
          </a:xfrm>
          <a:prstGeom prst="ellipse">
            <a:avLst/>
          </a:prstGeom>
          <a:gradFill flip="none" rotWithShape="1">
            <a:gsLst>
              <a:gs pos="0">
                <a:schemeClr val="accent1">
                  <a:lumMod val="5000"/>
                  <a:lumOff val="95000"/>
                  <a:alpha val="95000"/>
                </a:schemeClr>
              </a:gs>
              <a:gs pos="100000">
                <a:schemeClr val="accent3"/>
              </a:gs>
              <a:gs pos="60000">
                <a:schemeClr val="accent1">
                  <a:alpha val="70000"/>
                </a:scheme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endParaRPr>
          </a:p>
        </p:txBody>
      </p:sp>
      <p:pic>
        <p:nvPicPr>
          <p:cNvPr id="13" name="图片 12">
            <a:extLst>
              <a:ext uri="{FF2B5EF4-FFF2-40B4-BE49-F238E27FC236}">
                <a16:creationId xmlns:a16="http://schemas.microsoft.com/office/drawing/2014/main" xmlns="" id="{11EE068E-13F7-4CE2-A38A-A3D365451AC5}"/>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358605" y="-77343"/>
            <a:ext cx="2748642" cy="1234317"/>
          </a:xfrm>
          <a:prstGeom prst="rect">
            <a:avLst/>
          </a:prstGeom>
        </p:spPr>
      </p:pic>
      <p:sp>
        <p:nvSpPr>
          <p:cNvPr id="15" name="文本占位符 14">
            <a:extLst>
              <a:ext uri="{FF2B5EF4-FFF2-40B4-BE49-F238E27FC236}">
                <a16:creationId xmlns:a16="http://schemas.microsoft.com/office/drawing/2014/main" xmlns="" id="{A0B2D626-4C6B-41D8-BBE7-04788DDF0412}"/>
              </a:ext>
            </a:extLst>
          </p:cNvPr>
          <p:cNvSpPr>
            <a:spLocks noGrp="1"/>
          </p:cNvSpPr>
          <p:nvPr>
            <p:ph type="body" idx="10" hasCustomPrompt="1"/>
          </p:nvPr>
        </p:nvSpPr>
        <p:spPr>
          <a:xfrm>
            <a:off x="819021" y="304175"/>
            <a:ext cx="4226011" cy="498598"/>
          </a:xfrm>
        </p:spPr>
        <p:txBody>
          <a:bodyPr vert="horz" wrap="square" lIns="0" tIns="0" rIns="0" bIns="0" anchor="t" anchorCtr="0">
            <a:spAutoFit/>
          </a:bodyPr>
          <a:lstStyle>
            <a:lvl1pPr marL="0" indent="-228600" algn="l" defTabSz="914400" rtl="0" eaLnBrk="1" latinLnBrk="0" hangingPunct="1">
              <a:lnSpc>
                <a:spcPct val="90000"/>
              </a:lnSpc>
              <a:buFont typeface="Arial" panose="020B0604020202020204" pitchFamily="34" charset="0"/>
              <a:buNone/>
              <a:defRPr sz="3600" b="1">
                <a:gradFill>
                  <a:gsLst>
                    <a:gs pos="80000">
                      <a:schemeClr val="accent2"/>
                    </a:gs>
                    <a:gs pos="0">
                      <a:schemeClr val="accent3"/>
                    </a:gs>
                  </a:gsLst>
                  <a:lin ang="4800000" scaled="0"/>
                </a:gradFill>
                <a:latin typeface="微软雅黑" panose="020B0503020204020204" pitchFamily="34" charset="-122"/>
                <a:ea typeface="微软雅黑" panose="020B0503020204020204" pitchFamily="34" charset="-122"/>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dirty="0"/>
              <a:t>此处输入标题</a:t>
            </a:r>
          </a:p>
        </p:txBody>
      </p:sp>
      <p:sp>
        <p:nvSpPr>
          <p:cNvPr id="7" name="任意多边形: 形状 6">
            <a:extLst>
              <a:ext uri="{FF2B5EF4-FFF2-40B4-BE49-F238E27FC236}">
                <a16:creationId xmlns:a16="http://schemas.microsoft.com/office/drawing/2014/main" xmlns="" id="{A14802A0-FF1A-465C-8F01-6B2C6F1F61CC}"/>
              </a:ext>
            </a:extLst>
          </p:cNvPr>
          <p:cNvSpPr/>
          <p:nvPr userDrawn="1"/>
        </p:nvSpPr>
        <p:spPr>
          <a:xfrm>
            <a:off x="0" y="5773702"/>
            <a:ext cx="12192000" cy="1084299"/>
          </a:xfrm>
          <a:custGeom>
            <a:avLst/>
            <a:gdLst>
              <a:gd name="connsiteX0" fmla="*/ 0 w 12192000"/>
              <a:gd name="connsiteY0" fmla="*/ 0 h 1084299"/>
              <a:gd name="connsiteX1" fmla="*/ 38703 w 12192000"/>
              <a:gd name="connsiteY1" fmla="*/ 6800 h 1084299"/>
              <a:gd name="connsiteX2" fmla="*/ 3200400 w 12192000"/>
              <a:gd name="connsiteY2" fmla="*/ 870939 h 1084299"/>
              <a:gd name="connsiteX3" fmla="*/ 6126480 w 12192000"/>
              <a:gd name="connsiteY3" fmla="*/ 688059 h 1084299"/>
              <a:gd name="connsiteX4" fmla="*/ 10119360 w 12192000"/>
              <a:gd name="connsiteY4" fmla="*/ 931899 h 1084299"/>
              <a:gd name="connsiteX5" fmla="*/ 12018169 w 12192000"/>
              <a:gd name="connsiteY5" fmla="*/ 250742 h 1084299"/>
              <a:gd name="connsiteX6" fmla="*/ 12192000 w 12192000"/>
              <a:gd name="connsiteY6" fmla="*/ 142123 h 1084299"/>
              <a:gd name="connsiteX7" fmla="*/ 12192000 w 12192000"/>
              <a:gd name="connsiteY7" fmla="*/ 1084299 h 1084299"/>
              <a:gd name="connsiteX8" fmla="*/ 0 w 12192000"/>
              <a:gd name="connsiteY8" fmla="*/ 1084299 h 1084299"/>
              <a:gd name="connsiteX9" fmla="*/ 0 w 12192000"/>
              <a:gd name="connsiteY9" fmla="*/ 0 h 1084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1084299">
                <a:moveTo>
                  <a:pt x="0" y="0"/>
                </a:moveTo>
                <a:lnTo>
                  <a:pt x="38703" y="6800"/>
                </a:lnTo>
                <a:cubicBezTo>
                  <a:pt x="843598" y="173908"/>
                  <a:pt x="2317115" y="773943"/>
                  <a:pt x="3200400" y="870939"/>
                </a:cubicBezTo>
                <a:cubicBezTo>
                  <a:pt x="4287520" y="990319"/>
                  <a:pt x="4973320" y="677899"/>
                  <a:pt x="6126480" y="688059"/>
                </a:cubicBezTo>
                <a:cubicBezTo>
                  <a:pt x="7279640" y="698219"/>
                  <a:pt x="9052560" y="1058899"/>
                  <a:pt x="10119360" y="931899"/>
                </a:cubicBezTo>
                <a:cubicBezTo>
                  <a:pt x="10919460" y="836649"/>
                  <a:pt x="11496675" y="565663"/>
                  <a:pt x="12018169" y="250742"/>
                </a:cubicBezTo>
                <a:lnTo>
                  <a:pt x="12192000" y="142123"/>
                </a:lnTo>
                <a:lnTo>
                  <a:pt x="12192000" y="1084299"/>
                </a:lnTo>
                <a:lnTo>
                  <a:pt x="0" y="1084299"/>
                </a:lnTo>
                <a:lnTo>
                  <a:pt x="0" y="0"/>
                </a:lnTo>
                <a:close/>
              </a:path>
            </a:pathLst>
          </a:custGeom>
          <a:solidFill>
            <a:schemeClr val="accent1">
              <a:lumMod val="60000"/>
              <a:lumOff val="40000"/>
              <a:alpha val="3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任意多边形: 形状 7">
            <a:extLst>
              <a:ext uri="{FF2B5EF4-FFF2-40B4-BE49-F238E27FC236}">
                <a16:creationId xmlns:a16="http://schemas.microsoft.com/office/drawing/2014/main" xmlns="" id="{66062D74-EBD7-40A8-AC59-D90A854EBEDE}"/>
              </a:ext>
            </a:extLst>
          </p:cNvPr>
          <p:cNvSpPr/>
          <p:nvPr userDrawn="1"/>
        </p:nvSpPr>
        <p:spPr>
          <a:xfrm>
            <a:off x="0" y="6231889"/>
            <a:ext cx="12192000" cy="626112"/>
          </a:xfrm>
          <a:custGeom>
            <a:avLst/>
            <a:gdLst>
              <a:gd name="connsiteX0" fmla="*/ 10785231 w 12192000"/>
              <a:gd name="connsiteY0" fmla="*/ 687 h 762687"/>
              <a:gd name="connsiteX1" fmla="*/ 12134610 w 12192000"/>
              <a:gd name="connsiteY1" fmla="*/ 82634 h 762687"/>
              <a:gd name="connsiteX2" fmla="*/ 12192000 w 12192000"/>
              <a:gd name="connsiteY2" fmla="*/ 91570 h 762687"/>
              <a:gd name="connsiteX3" fmla="*/ 12192000 w 12192000"/>
              <a:gd name="connsiteY3" fmla="*/ 762687 h 762687"/>
              <a:gd name="connsiteX4" fmla="*/ 0 w 12192000"/>
              <a:gd name="connsiteY4" fmla="*/ 762687 h 762687"/>
              <a:gd name="connsiteX5" fmla="*/ 0 w 12192000"/>
              <a:gd name="connsiteY5" fmla="*/ 164052 h 762687"/>
              <a:gd name="connsiteX6" fmla="*/ 94174 w 12192000"/>
              <a:gd name="connsiteY6" fmla="*/ 147958 h 762687"/>
              <a:gd name="connsiteX7" fmla="*/ 1266092 w 12192000"/>
              <a:gd name="connsiteY7" fmla="*/ 71025 h 762687"/>
              <a:gd name="connsiteX8" fmla="*/ 6189785 w 12192000"/>
              <a:gd name="connsiteY8" fmla="*/ 586841 h 762687"/>
              <a:gd name="connsiteX9" fmla="*/ 10785231 w 12192000"/>
              <a:gd name="connsiteY9" fmla="*/ 687 h 762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762687">
                <a:moveTo>
                  <a:pt x="10785231" y="687"/>
                </a:moveTo>
                <a:cubicBezTo>
                  <a:pt x="11276135" y="-5174"/>
                  <a:pt x="11720055" y="26881"/>
                  <a:pt x="12134610" y="82634"/>
                </a:cubicBezTo>
                <a:lnTo>
                  <a:pt x="12192000" y="91570"/>
                </a:lnTo>
                <a:lnTo>
                  <a:pt x="12192000" y="762687"/>
                </a:lnTo>
                <a:lnTo>
                  <a:pt x="0" y="762687"/>
                </a:lnTo>
                <a:lnTo>
                  <a:pt x="0" y="164052"/>
                </a:lnTo>
                <a:lnTo>
                  <a:pt x="94174" y="147958"/>
                </a:lnTo>
                <a:cubicBezTo>
                  <a:pt x="422580" y="97036"/>
                  <a:pt x="808892" y="68095"/>
                  <a:pt x="1266092" y="71025"/>
                </a:cubicBezTo>
                <a:cubicBezTo>
                  <a:pt x="2485292" y="78840"/>
                  <a:pt x="4603262" y="598564"/>
                  <a:pt x="6189785" y="586841"/>
                </a:cubicBezTo>
                <a:cubicBezTo>
                  <a:pt x="7776308" y="575118"/>
                  <a:pt x="9476154" y="16318"/>
                  <a:pt x="10785231" y="687"/>
                </a:cubicBezTo>
                <a:close/>
              </a:path>
            </a:pathLst>
          </a:custGeom>
          <a:gradFill>
            <a:gsLst>
              <a:gs pos="0">
                <a:schemeClr val="accent3"/>
              </a:gs>
              <a:gs pos="80000">
                <a:schemeClr val="accent2"/>
              </a:gs>
            </a:gsLst>
            <a:lin ang="4800000" scaled="0"/>
          </a:gradFill>
          <a:ln w="12700" cap="flat" cmpd="sng" algn="ctr">
            <a:noFill/>
            <a:prstDash val="solid"/>
            <a:miter lim="800000"/>
          </a:ln>
          <a:effectLst>
            <a:outerShdw blurRad="190500" sx="102000" sy="102000" algn="ctr" rotWithShape="0">
              <a:schemeClr val="accent2">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图片占位符 1">
            <a:extLst>
              <a:ext uri="{FF2B5EF4-FFF2-40B4-BE49-F238E27FC236}">
                <a16:creationId xmlns:a16="http://schemas.microsoft.com/office/drawing/2014/main" xmlns="" id="{13887E31-D33B-47DA-84C8-9E7AB7DB74B1}"/>
              </a:ext>
            </a:extLst>
          </p:cNvPr>
          <p:cNvSpPr>
            <a:spLocks noGrp="1"/>
          </p:cNvSpPr>
          <p:nvPr>
            <p:ph type="pic" sz="quarter" idx="11"/>
          </p:nvPr>
        </p:nvSpPr>
        <p:spPr>
          <a:xfrm>
            <a:off x="920295" y="1941568"/>
            <a:ext cx="2238088" cy="2238088"/>
          </a:xfrm>
          <a:prstGeom prst="ellipse">
            <a:avLst/>
          </a:prstGeom>
          <a:ln w="41275">
            <a:gradFill>
              <a:gsLst>
                <a:gs pos="0">
                  <a:schemeClr val="accent3"/>
                </a:gs>
                <a:gs pos="80000">
                  <a:schemeClr val="accent2"/>
                </a:gs>
              </a:gsLst>
              <a:lin ang="4800000" scaled="0"/>
            </a:gradFill>
          </a:ln>
        </p:spPr>
        <p:txBody>
          <a:bodyPr/>
          <a:lstStyle/>
          <a:p>
            <a:endParaRPr lang="zh-CN" altLang="en-US"/>
          </a:p>
        </p:txBody>
      </p:sp>
    </p:spTree>
    <p:extLst>
      <p:ext uri="{BB962C8B-B14F-4D97-AF65-F5344CB8AC3E}">
        <p14:creationId xmlns:p14="http://schemas.microsoft.com/office/powerpoint/2010/main" val="1699663159"/>
      </p:ext>
    </p:extLst>
  </p:cSld>
  <p:clrMapOvr>
    <a:masterClrMapping/>
  </p:clrMapOvr>
  <p:extLst>
    <p:ext uri="{DCECCB84-F9BA-43D5-87BE-67443E8EF086}">
      <p15:sldGuideLst xmlns:p15="http://schemas.microsoft.com/office/powerpoint/2012/main"/>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内容页_8">
    <p:bg>
      <p:bgPr>
        <a:solidFill>
          <a:schemeClr val="accent1">
            <a:lumMod val="20000"/>
            <a:lumOff val="80000"/>
            <a:alpha val="20000"/>
          </a:schemeClr>
        </a:solidFill>
        <a:effectLst/>
      </p:bgPr>
    </p:bg>
    <p:spTree>
      <p:nvGrpSpPr>
        <p:cNvPr id="1" name=""/>
        <p:cNvGrpSpPr/>
        <p:nvPr/>
      </p:nvGrpSpPr>
      <p:grpSpPr>
        <a:xfrm>
          <a:off x="0" y="0"/>
          <a:ext cx="0" cy="0"/>
          <a:chOff x="0" y="0"/>
          <a:chExt cx="0" cy="0"/>
        </a:xfrm>
      </p:grpSpPr>
      <p:sp>
        <p:nvSpPr>
          <p:cNvPr id="10" name="椭圆 9">
            <a:extLst>
              <a:ext uri="{FF2B5EF4-FFF2-40B4-BE49-F238E27FC236}">
                <a16:creationId xmlns:a16="http://schemas.microsoft.com/office/drawing/2014/main" xmlns="" id="{59E62948-80B0-44AA-B360-02C5F4824D9E}"/>
              </a:ext>
            </a:extLst>
          </p:cNvPr>
          <p:cNvSpPr/>
          <p:nvPr userDrawn="1"/>
        </p:nvSpPr>
        <p:spPr>
          <a:xfrm>
            <a:off x="487038" y="587410"/>
            <a:ext cx="160912" cy="160912"/>
          </a:xfrm>
          <a:prstGeom prst="ellipse">
            <a:avLst/>
          </a:prstGeom>
          <a:gradFill flip="none" rotWithShape="1">
            <a:gsLst>
              <a:gs pos="0">
                <a:schemeClr val="accent1">
                  <a:lumMod val="5000"/>
                  <a:lumOff val="95000"/>
                  <a:alpha val="95000"/>
                </a:schemeClr>
              </a:gs>
              <a:gs pos="100000">
                <a:schemeClr val="accent3"/>
              </a:gs>
              <a:gs pos="60000">
                <a:schemeClr val="accent1">
                  <a:alpha val="70000"/>
                </a:scheme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noProof="0" dirty="0">
              <a:solidFill>
                <a:prstClr val="white"/>
              </a:solidFill>
              <a:latin typeface="微软雅黑" panose="020B0503020204020204" pitchFamily="34" charset="-122"/>
              <a:ea typeface="微软雅黑" panose="020B0503020204020204" pitchFamily="34" charset="-122"/>
            </a:endParaRPr>
          </a:p>
        </p:txBody>
      </p:sp>
      <p:sp>
        <p:nvSpPr>
          <p:cNvPr id="11" name="椭圆 10">
            <a:extLst>
              <a:ext uri="{FF2B5EF4-FFF2-40B4-BE49-F238E27FC236}">
                <a16:creationId xmlns:a16="http://schemas.microsoft.com/office/drawing/2014/main" xmlns="" id="{118D7A37-063F-4A57-9EC3-03CEAD7BDC8A}"/>
              </a:ext>
            </a:extLst>
          </p:cNvPr>
          <p:cNvSpPr/>
          <p:nvPr userDrawn="1"/>
        </p:nvSpPr>
        <p:spPr>
          <a:xfrm>
            <a:off x="652203" y="386026"/>
            <a:ext cx="75000" cy="75000"/>
          </a:xfrm>
          <a:prstGeom prst="ellipse">
            <a:avLst/>
          </a:prstGeom>
          <a:gradFill flip="none" rotWithShape="1">
            <a:gsLst>
              <a:gs pos="0">
                <a:schemeClr val="accent1">
                  <a:lumMod val="5000"/>
                  <a:lumOff val="95000"/>
                  <a:alpha val="95000"/>
                </a:schemeClr>
              </a:gs>
              <a:gs pos="100000">
                <a:schemeClr val="accent3"/>
              </a:gs>
              <a:gs pos="60000">
                <a:schemeClr val="accent1">
                  <a:alpha val="70000"/>
                </a:scheme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dirty="0">
              <a:solidFill>
                <a:prstClr val="white"/>
              </a:solidFill>
              <a:latin typeface="微软雅黑" panose="020B0503020204020204" pitchFamily="34" charset="-122"/>
              <a:ea typeface="微软雅黑" panose="020B0503020204020204" pitchFamily="34" charset="-122"/>
            </a:endParaRPr>
          </a:p>
        </p:txBody>
      </p:sp>
      <p:sp>
        <p:nvSpPr>
          <p:cNvPr id="12" name="椭圆 11">
            <a:extLst>
              <a:ext uri="{FF2B5EF4-FFF2-40B4-BE49-F238E27FC236}">
                <a16:creationId xmlns:a16="http://schemas.microsoft.com/office/drawing/2014/main" xmlns="" id="{1CB9C095-909A-4369-B619-221D66CF4D64}"/>
              </a:ext>
            </a:extLst>
          </p:cNvPr>
          <p:cNvSpPr/>
          <p:nvPr userDrawn="1"/>
        </p:nvSpPr>
        <p:spPr>
          <a:xfrm>
            <a:off x="493388" y="261321"/>
            <a:ext cx="128497" cy="128497"/>
          </a:xfrm>
          <a:prstGeom prst="ellipse">
            <a:avLst/>
          </a:prstGeom>
          <a:gradFill flip="none" rotWithShape="1">
            <a:gsLst>
              <a:gs pos="0">
                <a:schemeClr val="accent1">
                  <a:lumMod val="5000"/>
                  <a:lumOff val="95000"/>
                  <a:alpha val="95000"/>
                </a:schemeClr>
              </a:gs>
              <a:gs pos="100000">
                <a:schemeClr val="accent3"/>
              </a:gs>
              <a:gs pos="60000">
                <a:schemeClr val="accent1">
                  <a:alpha val="70000"/>
                </a:scheme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endParaRPr>
          </a:p>
        </p:txBody>
      </p:sp>
      <p:pic>
        <p:nvPicPr>
          <p:cNvPr id="13" name="图片 12">
            <a:extLst>
              <a:ext uri="{FF2B5EF4-FFF2-40B4-BE49-F238E27FC236}">
                <a16:creationId xmlns:a16="http://schemas.microsoft.com/office/drawing/2014/main" xmlns="" id="{11EE068E-13F7-4CE2-A38A-A3D365451AC5}"/>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358605" y="-77343"/>
            <a:ext cx="2748642" cy="1234317"/>
          </a:xfrm>
          <a:prstGeom prst="rect">
            <a:avLst/>
          </a:prstGeom>
        </p:spPr>
      </p:pic>
      <p:sp>
        <p:nvSpPr>
          <p:cNvPr id="15" name="文本占位符 14">
            <a:extLst>
              <a:ext uri="{FF2B5EF4-FFF2-40B4-BE49-F238E27FC236}">
                <a16:creationId xmlns:a16="http://schemas.microsoft.com/office/drawing/2014/main" xmlns="" id="{A0B2D626-4C6B-41D8-BBE7-04788DDF0412}"/>
              </a:ext>
            </a:extLst>
          </p:cNvPr>
          <p:cNvSpPr>
            <a:spLocks noGrp="1"/>
          </p:cNvSpPr>
          <p:nvPr>
            <p:ph type="body" idx="10" hasCustomPrompt="1"/>
          </p:nvPr>
        </p:nvSpPr>
        <p:spPr>
          <a:xfrm>
            <a:off x="819021" y="304175"/>
            <a:ext cx="4226011" cy="498598"/>
          </a:xfrm>
        </p:spPr>
        <p:txBody>
          <a:bodyPr vert="horz" wrap="square" lIns="0" tIns="0" rIns="0" bIns="0" anchor="t" anchorCtr="0">
            <a:spAutoFit/>
          </a:bodyPr>
          <a:lstStyle>
            <a:lvl1pPr marL="0" indent="-228600" algn="l" defTabSz="914400" rtl="0" eaLnBrk="1" latinLnBrk="0" hangingPunct="1">
              <a:lnSpc>
                <a:spcPct val="90000"/>
              </a:lnSpc>
              <a:buFont typeface="Arial" panose="020B0604020202020204" pitchFamily="34" charset="0"/>
              <a:buNone/>
              <a:defRPr sz="3600" b="1">
                <a:gradFill>
                  <a:gsLst>
                    <a:gs pos="80000">
                      <a:schemeClr val="accent2"/>
                    </a:gs>
                    <a:gs pos="0">
                      <a:schemeClr val="accent3"/>
                    </a:gs>
                  </a:gsLst>
                  <a:lin ang="4800000" scaled="0"/>
                </a:gradFill>
                <a:latin typeface="微软雅黑" panose="020B0503020204020204" pitchFamily="34" charset="-122"/>
                <a:ea typeface="微软雅黑" panose="020B0503020204020204" pitchFamily="34" charset="-122"/>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dirty="0"/>
              <a:t>此处输入标题</a:t>
            </a:r>
          </a:p>
        </p:txBody>
      </p:sp>
      <p:sp>
        <p:nvSpPr>
          <p:cNvPr id="7" name="任意多边形: 形状 6">
            <a:extLst>
              <a:ext uri="{FF2B5EF4-FFF2-40B4-BE49-F238E27FC236}">
                <a16:creationId xmlns:a16="http://schemas.microsoft.com/office/drawing/2014/main" xmlns="" id="{A14802A0-FF1A-465C-8F01-6B2C6F1F61CC}"/>
              </a:ext>
            </a:extLst>
          </p:cNvPr>
          <p:cNvSpPr/>
          <p:nvPr userDrawn="1"/>
        </p:nvSpPr>
        <p:spPr>
          <a:xfrm>
            <a:off x="0" y="5773702"/>
            <a:ext cx="12192000" cy="1084299"/>
          </a:xfrm>
          <a:custGeom>
            <a:avLst/>
            <a:gdLst>
              <a:gd name="connsiteX0" fmla="*/ 0 w 12192000"/>
              <a:gd name="connsiteY0" fmla="*/ 0 h 1084299"/>
              <a:gd name="connsiteX1" fmla="*/ 38703 w 12192000"/>
              <a:gd name="connsiteY1" fmla="*/ 6800 h 1084299"/>
              <a:gd name="connsiteX2" fmla="*/ 3200400 w 12192000"/>
              <a:gd name="connsiteY2" fmla="*/ 870939 h 1084299"/>
              <a:gd name="connsiteX3" fmla="*/ 6126480 w 12192000"/>
              <a:gd name="connsiteY3" fmla="*/ 688059 h 1084299"/>
              <a:gd name="connsiteX4" fmla="*/ 10119360 w 12192000"/>
              <a:gd name="connsiteY4" fmla="*/ 931899 h 1084299"/>
              <a:gd name="connsiteX5" fmla="*/ 12018169 w 12192000"/>
              <a:gd name="connsiteY5" fmla="*/ 250742 h 1084299"/>
              <a:gd name="connsiteX6" fmla="*/ 12192000 w 12192000"/>
              <a:gd name="connsiteY6" fmla="*/ 142123 h 1084299"/>
              <a:gd name="connsiteX7" fmla="*/ 12192000 w 12192000"/>
              <a:gd name="connsiteY7" fmla="*/ 1084299 h 1084299"/>
              <a:gd name="connsiteX8" fmla="*/ 0 w 12192000"/>
              <a:gd name="connsiteY8" fmla="*/ 1084299 h 1084299"/>
              <a:gd name="connsiteX9" fmla="*/ 0 w 12192000"/>
              <a:gd name="connsiteY9" fmla="*/ 0 h 1084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1084299">
                <a:moveTo>
                  <a:pt x="0" y="0"/>
                </a:moveTo>
                <a:lnTo>
                  <a:pt x="38703" y="6800"/>
                </a:lnTo>
                <a:cubicBezTo>
                  <a:pt x="843598" y="173908"/>
                  <a:pt x="2317115" y="773943"/>
                  <a:pt x="3200400" y="870939"/>
                </a:cubicBezTo>
                <a:cubicBezTo>
                  <a:pt x="4287520" y="990319"/>
                  <a:pt x="4973320" y="677899"/>
                  <a:pt x="6126480" y="688059"/>
                </a:cubicBezTo>
                <a:cubicBezTo>
                  <a:pt x="7279640" y="698219"/>
                  <a:pt x="9052560" y="1058899"/>
                  <a:pt x="10119360" y="931899"/>
                </a:cubicBezTo>
                <a:cubicBezTo>
                  <a:pt x="10919460" y="836649"/>
                  <a:pt x="11496675" y="565663"/>
                  <a:pt x="12018169" y="250742"/>
                </a:cubicBezTo>
                <a:lnTo>
                  <a:pt x="12192000" y="142123"/>
                </a:lnTo>
                <a:lnTo>
                  <a:pt x="12192000" y="1084299"/>
                </a:lnTo>
                <a:lnTo>
                  <a:pt x="0" y="1084299"/>
                </a:lnTo>
                <a:lnTo>
                  <a:pt x="0" y="0"/>
                </a:lnTo>
                <a:close/>
              </a:path>
            </a:pathLst>
          </a:custGeom>
          <a:solidFill>
            <a:schemeClr val="accent1">
              <a:lumMod val="60000"/>
              <a:lumOff val="40000"/>
              <a:alpha val="3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任意多边形: 形状 7">
            <a:extLst>
              <a:ext uri="{FF2B5EF4-FFF2-40B4-BE49-F238E27FC236}">
                <a16:creationId xmlns:a16="http://schemas.microsoft.com/office/drawing/2014/main" xmlns="" id="{66062D74-EBD7-40A8-AC59-D90A854EBEDE}"/>
              </a:ext>
            </a:extLst>
          </p:cNvPr>
          <p:cNvSpPr/>
          <p:nvPr userDrawn="1"/>
        </p:nvSpPr>
        <p:spPr>
          <a:xfrm>
            <a:off x="0" y="6231889"/>
            <a:ext cx="12192000" cy="626112"/>
          </a:xfrm>
          <a:custGeom>
            <a:avLst/>
            <a:gdLst>
              <a:gd name="connsiteX0" fmla="*/ 10785231 w 12192000"/>
              <a:gd name="connsiteY0" fmla="*/ 687 h 762687"/>
              <a:gd name="connsiteX1" fmla="*/ 12134610 w 12192000"/>
              <a:gd name="connsiteY1" fmla="*/ 82634 h 762687"/>
              <a:gd name="connsiteX2" fmla="*/ 12192000 w 12192000"/>
              <a:gd name="connsiteY2" fmla="*/ 91570 h 762687"/>
              <a:gd name="connsiteX3" fmla="*/ 12192000 w 12192000"/>
              <a:gd name="connsiteY3" fmla="*/ 762687 h 762687"/>
              <a:gd name="connsiteX4" fmla="*/ 0 w 12192000"/>
              <a:gd name="connsiteY4" fmla="*/ 762687 h 762687"/>
              <a:gd name="connsiteX5" fmla="*/ 0 w 12192000"/>
              <a:gd name="connsiteY5" fmla="*/ 164052 h 762687"/>
              <a:gd name="connsiteX6" fmla="*/ 94174 w 12192000"/>
              <a:gd name="connsiteY6" fmla="*/ 147958 h 762687"/>
              <a:gd name="connsiteX7" fmla="*/ 1266092 w 12192000"/>
              <a:gd name="connsiteY7" fmla="*/ 71025 h 762687"/>
              <a:gd name="connsiteX8" fmla="*/ 6189785 w 12192000"/>
              <a:gd name="connsiteY8" fmla="*/ 586841 h 762687"/>
              <a:gd name="connsiteX9" fmla="*/ 10785231 w 12192000"/>
              <a:gd name="connsiteY9" fmla="*/ 687 h 762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762687">
                <a:moveTo>
                  <a:pt x="10785231" y="687"/>
                </a:moveTo>
                <a:cubicBezTo>
                  <a:pt x="11276135" y="-5174"/>
                  <a:pt x="11720055" y="26881"/>
                  <a:pt x="12134610" y="82634"/>
                </a:cubicBezTo>
                <a:lnTo>
                  <a:pt x="12192000" y="91570"/>
                </a:lnTo>
                <a:lnTo>
                  <a:pt x="12192000" y="762687"/>
                </a:lnTo>
                <a:lnTo>
                  <a:pt x="0" y="762687"/>
                </a:lnTo>
                <a:lnTo>
                  <a:pt x="0" y="164052"/>
                </a:lnTo>
                <a:lnTo>
                  <a:pt x="94174" y="147958"/>
                </a:lnTo>
                <a:cubicBezTo>
                  <a:pt x="422580" y="97036"/>
                  <a:pt x="808892" y="68095"/>
                  <a:pt x="1266092" y="71025"/>
                </a:cubicBezTo>
                <a:cubicBezTo>
                  <a:pt x="2485292" y="78840"/>
                  <a:pt x="4603262" y="598564"/>
                  <a:pt x="6189785" y="586841"/>
                </a:cubicBezTo>
                <a:cubicBezTo>
                  <a:pt x="7776308" y="575118"/>
                  <a:pt x="9476154" y="16318"/>
                  <a:pt x="10785231" y="687"/>
                </a:cubicBezTo>
                <a:close/>
              </a:path>
            </a:pathLst>
          </a:custGeom>
          <a:gradFill>
            <a:gsLst>
              <a:gs pos="0">
                <a:schemeClr val="accent3"/>
              </a:gs>
              <a:gs pos="80000">
                <a:schemeClr val="accent2"/>
              </a:gs>
            </a:gsLst>
            <a:lin ang="4800000" scaled="0"/>
          </a:gradFill>
          <a:ln w="12700" cap="flat" cmpd="sng" algn="ctr">
            <a:noFill/>
            <a:prstDash val="solid"/>
            <a:miter lim="800000"/>
          </a:ln>
          <a:effectLst>
            <a:outerShdw blurRad="190500" sx="102000" sy="102000" algn="ctr" rotWithShape="0">
              <a:schemeClr val="accent2">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图片占位符 8">
            <a:extLst>
              <a:ext uri="{FF2B5EF4-FFF2-40B4-BE49-F238E27FC236}">
                <a16:creationId xmlns:a16="http://schemas.microsoft.com/office/drawing/2014/main" xmlns="" id="{78E5F14A-3B57-48FE-B022-5C9D63C45008}"/>
              </a:ext>
            </a:extLst>
          </p:cNvPr>
          <p:cNvSpPr>
            <a:spLocks noGrp="1"/>
          </p:cNvSpPr>
          <p:nvPr>
            <p:ph type="pic" sz="quarter" idx="11"/>
          </p:nvPr>
        </p:nvSpPr>
        <p:spPr>
          <a:xfrm>
            <a:off x="550382" y="2038192"/>
            <a:ext cx="1517649" cy="1517650"/>
          </a:xfrm>
          <a:prstGeom prst="ellipse">
            <a:avLst/>
          </a:prstGeom>
        </p:spPr>
        <p:txBody>
          <a:bodyPr/>
          <a:lstStyle/>
          <a:p>
            <a:endParaRPr lang="zh-CN" altLang="en-US"/>
          </a:p>
        </p:txBody>
      </p:sp>
      <p:sp>
        <p:nvSpPr>
          <p:cNvPr id="14" name="图片占位符 13">
            <a:extLst>
              <a:ext uri="{FF2B5EF4-FFF2-40B4-BE49-F238E27FC236}">
                <a16:creationId xmlns:a16="http://schemas.microsoft.com/office/drawing/2014/main" xmlns="" id="{2AD7014F-34D1-4206-BC5D-D3A125FE85EF}"/>
              </a:ext>
            </a:extLst>
          </p:cNvPr>
          <p:cNvSpPr>
            <a:spLocks noGrp="1"/>
          </p:cNvSpPr>
          <p:nvPr>
            <p:ph type="pic" sz="quarter" idx="12"/>
          </p:nvPr>
        </p:nvSpPr>
        <p:spPr>
          <a:xfrm>
            <a:off x="2943780" y="2038192"/>
            <a:ext cx="1517649" cy="1517650"/>
          </a:xfrm>
          <a:prstGeom prst="ellipse">
            <a:avLst/>
          </a:prstGeom>
        </p:spPr>
        <p:txBody>
          <a:bodyPr/>
          <a:lstStyle/>
          <a:p>
            <a:endParaRPr lang="zh-CN" altLang="en-US"/>
          </a:p>
        </p:txBody>
      </p:sp>
      <p:sp>
        <p:nvSpPr>
          <p:cNvPr id="16" name="图片占位符 15">
            <a:extLst>
              <a:ext uri="{FF2B5EF4-FFF2-40B4-BE49-F238E27FC236}">
                <a16:creationId xmlns:a16="http://schemas.microsoft.com/office/drawing/2014/main" xmlns="" id="{3D9F0CB5-E8BA-473F-BE80-7C1F68E19B37}"/>
              </a:ext>
            </a:extLst>
          </p:cNvPr>
          <p:cNvSpPr>
            <a:spLocks noGrp="1"/>
          </p:cNvSpPr>
          <p:nvPr>
            <p:ph type="pic" sz="quarter" idx="13"/>
          </p:nvPr>
        </p:nvSpPr>
        <p:spPr>
          <a:xfrm>
            <a:off x="5337178" y="2038192"/>
            <a:ext cx="1517649" cy="1517650"/>
          </a:xfrm>
          <a:prstGeom prst="ellipse">
            <a:avLst/>
          </a:prstGeom>
        </p:spPr>
        <p:txBody>
          <a:bodyPr/>
          <a:lstStyle/>
          <a:p>
            <a:endParaRPr lang="zh-CN" altLang="en-US"/>
          </a:p>
        </p:txBody>
      </p:sp>
      <p:sp>
        <p:nvSpPr>
          <p:cNvPr id="17" name="图片占位符 16">
            <a:extLst>
              <a:ext uri="{FF2B5EF4-FFF2-40B4-BE49-F238E27FC236}">
                <a16:creationId xmlns:a16="http://schemas.microsoft.com/office/drawing/2014/main" xmlns="" id="{E7E35B8E-71C6-462C-B310-FDCAB2656D88}"/>
              </a:ext>
            </a:extLst>
          </p:cNvPr>
          <p:cNvSpPr>
            <a:spLocks noGrp="1"/>
          </p:cNvSpPr>
          <p:nvPr>
            <p:ph type="pic" sz="quarter" idx="14"/>
          </p:nvPr>
        </p:nvSpPr>
        <p:spPr>
          <a:xfrm>
            <a:off x="7730575" y="2038192"/>
            <a:ext cx="1517649" cy="1517650"/>
          </a:xfrm>
          <a:prstGeom prst="ellipse">
            <a:avLst/>
          </a:prstGeom>
        </p:spPr>
        <p:txBody>
          <a:bodyPr/>
          <a:lstStyle/>
          <a:p>
            <a:endParaRPr lang="zh-CN" altLang="en-US"/>
          </a:p>
        </p:txBody>
      </p:sp>
      <p:sp>
        <p:nvSpPr>
          <p:cNvPr id="18" name="图片占位符 17">
            <a:extLst>
              <a:ext uri="{FF2B5EF4-FFF2-40B4-BE49-F238E27FC236}">
                <a16:creationId xmlns:a16="http://schemas.microsoft.com/office/drawing/2014/main" xmlns="" id="{414EC9F2-1280-46A5-BB3A-93413C76A7DF}"/>
              </a:ext>
            </a:extLst>
          </p:cNvPr>
          <p:cNvSpPr>
            <a:spLocks noGrp="1"/>
          </p:cNvSpPr>
          <p:nvPr>
            <p:ph type="pic" sz="quarter" idx="15"/>
          </p:nvPr>
        </p:nvSpPr>
        <p:spPr>
          <a:xfrm>
            <a:off x="10123973" y="2038192"/>
            <a:ext cx="1517649" cy="1517650"/>
          </a:xfrm>
          <a:prstGeom prst="ellipse">
            <a:avLst/>
          </a:prstGeom>
        </p:spPr>
        <p:txBody>
          <a:bodyPr/>
          <a:lstStyle/>
          <a:p>
            <a:endParaRPr lang="zh-CN" altLang="en-US"/>
          </a:p>
        </p:txBody>
      </p:sp>
    </p:spTree>
    <p:extLst>
      <p:ext uri="{BB962C8B-B14F-4D97-AF65-F5344CB8AC3E}">
        <p14:creationId xmlns:p14="http://schemas.microsoft.com/office/powerpoint/2010/main" val="627731775"/>
      </p:ext>
    </p:extLst>
  </p:cSld>
  <p:clrMapOvr>
    <a:masterClrMapping/>
  </p:clrMapOvr>
  <p:extLst>
    <p:ext uri="{DCECCB84-F9BA-43D5-87BE-67443E8EF086}">
      <p15:sldGuideLst xmlns:p15="http://schemas.microsoft.com/office/powerpoint/2012/main"/>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内容页_9">
    <p:bg>
      <p:bgPr>
        <a:solidFill>
          <a:schemeClr val="accent1">
            <a:lumMod val="20000"/>
            <a:lumOff val="80000"/>
            <a:alpha val="20000"/>
          </a:schemeClr>
        </a:solidFill>
        <a:effectLst/>
      </p:bgPr>
    </p:bg>
    <p:spTree>
      <p:nvGrpSpPr>
        <p:cNvPr id="1" name=""/>
        <p:cNvGrpSpPr/>
        <p:nvPr/>
      </p:nvGrpSpPr>
      <p:grpSpPr>
        <a:xfrm>
          <a:off x="0" y="0"/>
          <a:ext cx="0" cy="0"/>
          <a:chOff x="0" y="0"/>
          <a:chExt cx="0" cy="0"/>
        </a:xfrm>
      </p:grpSpPr>
      <p:sp>
        <p:nvSpPr>
          <p:cNvPr id="10" name="椭圆 9">
            <a:extLst>
              <a:ext uri="{FF2B5EF4-FFF2-40B4-BE49-F238E27FC236}">
                <a16:creationId xmlns:a16="http://schemas.microsoft.com/office/drawing/2014/main" xmlns="" id="{59E62948-80B0-44AA-B360-02C5F4824D9E}"/>
              </a:ext>
            </a:extLst>
          </p:cNvPr>
          <p:cNvSpPr/>
          <p:nvPr userDrawn="1"/>
        </p:nvSpPr>
        <p:spPr>
          <a:xfrm>
            <a:off x="487038" y="587410"/>
            <a:ext cx="160912" cy="160912"/>
          </a:xfrm>
          <a:prstGeom prst="ellipse">
            <a:avLst/>
          </a:prstGeom>
          <a:gradFill flip="none" rotWithShape="1">
            <a:gsLst>
              <a:gs pos="0">
                <a:schemeClr val="accent1">
                  <a:lumMod val="5000"/>
                  <a:lumOff val="95000"/>
                  <a:alpha val="95000"/>
                </a:schemeClr>
              </a:gs>
              <a:gs pos="100000">
                <a:schemeClr val="accent3"/>
              </a:gs>
              <a:gs pos="60000">
                <a:schemeClr val="accent1">
                  <a:alpha val="70000"/>
                </a:scheme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noProof="0" dirty="0">
              <a:solidFill>
                <a:prstClr val="white"/>
              </a:solidFill>
              <a:latin typeface="微软雅黑" panose="020B0503020204020204" pitchFamily="34" charset="-122"/>
              <a:ea typeface="微软雅黑" panose="020B0503020204020204" pitchFamily="34" charset="-122"/>
            </a:endParaRPr>
          </a:p>
        </p:txBody>
      </p:sp>
      <p:sp>
        <p:nvSpPr>
          <p:cNvPr id="11" name="椭圆 10">
            <a:extLst>
              <a:ext uri="{FF2B5EF4-FFF2-40B4-BE49-F238E27FC236}">
                <a16:creationId xmlns:a16="http://schemas.microsoft.com/office/drawing/2014/main" xmlns="" id="{118D7A37-063F-4A57-9EC3-03CEAD7BDC8A}"/>
              </a:ext>
            </a:extLst>
          </p:cNvPr>
          <p:cNvSpPr/>
          <p:nvPr userDrawn="1"/>
        </p:nvSpPr>
        <p:spPr>
          <a:xfrm>
            <a:off x="652203" y="386026"/>
            <a:ext cx="75000" cy="75000"/>
          </a:xfrm>
          <a:prstGeom prst="ellipse">
            <a:avLst/>
          </a:prstGeom>
          <a:gradFill flip="none" rotWithShape="1">
            <a:gsLst>
              <a:gs pos="0">
                <a:schemeClr val="accent1">
                  <a:lumMod val="5000"/>
                  <a:lumOff val="95000"/>
                  <a:alpha val="95000"/>
                </a:schemeClr>
              </a:gs>
              <a:gs pos="100000">
                <a:schemeClr val="accent3"/>
              </a:gs>
              <a:gs pos="60000">
                <a:schemeClr val="accent1">
                  <a:alpha val="70000"/>
                </a:scheme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dirty="0">
              <a:solidFill>
                <a:prstClr val="white"/>
              </a:solidFill>
              <a:latin typeface="微软雅黑" panose="020B0503020204020204" pitchFamily="34" charset="-122"/>
              <a:ea typeface="微软雅黑" panose="020B0503020204020204" pitchFamily="34" charset="-122"/>
            </a:endParaRPr>
          </a:p>
        </p:txBody>
      </p:sp>
      <p:sp>
        <p:nvSpPr>
          <p:cNvPr id="12" name="椭圆 11">
            <a:extLst>
              <a:ext uri="{FF2B5EF4-FFF2-40B4-BE49-F238E27FC236}">
                <a16:creationId xmlns:a16="http://schemas.microsoft.com/office/drawing/2014/main" xmlns="" id="{1CB9C095-909A-4369-B619-221D66CF4D64}"/>
              </a:ext>
            </a:extLst>
          </p:cNvPr>
          <p:cNvSpPr/>
          <p:nvPr userDrawn="1"/>
        </p:nvSpPr>
        <p:spPr>
          <a:xfrm>
            <a:off x="493388" y="261321"/>
            <a:ext cx="128497" cy="128497"/>
          </a:xfrm>
          <a:prstGeom prst="ellipse">
            <a:avLst/>
          </a:prstGeom>
          <a:gradFill flip="none" rotWithShape="1">
            <a:gsLst>
              <a:gs pos="0">
                <a:schemeClr val="accent1">
                  <a:lumMod val="5000"/>
                  <a:lumOff val="95000"/>
                  <a:alpha val="95000"/>
                </a:schemeClr>
              </a:gs>
              <a:gs pos="100000">
                <a:schemeClr val="accent3"/>
              </a:gs>
              <a:gs pos="60000">
                <a:schemeClr val="accent1">
                  <a:alpha val="70000"/>
                </a:scheme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endParaRPr>
          </a:p>
        </p:txBody>
      </p:sp>
      <p:pic>
        <p:nvPicPr>
          <p:cNvPr id="13" name="图片 12">
            <a:extLst>
              <a:ext uri="{FF2B5EF4-FFF2-40B4-BE49-F238E27FC236}">
                <a16:creationId xmlns:a16="http://schemas.microsoft.com/office/drawing/2014/main" xmlns="" id="{11EE068E-13F7-4CE2-A38A-A3D365451AC5}"/>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358605" y="-77343"/>
            <a:ext cx="2748642" cy="1234317"/>
          </a:xfrm>
          <a:prstGeom prst="rect">
            <a:avLst/>
          </a:prstGeom>
        </p:spPr>
      </p:pic>
      <p:sp>
        <p:nvSpPr>
          <p:cNvPr id="15" name="文本占位符 14">
            <a:extLst>
              <a:ext uri="{FF2B5EF4-FFF2-40B4-BE49-F238E27FC236}">
                <a16:creationId xmlns:a16="http://schemas.microsoft.com/office/drawing/2014/main" xmlns="" id="{A0B2D626-4C6B-41D8-BBE7-04788DDF0412}"/>
              </a:ext>
            </a:extLst>
          </p:cNvPr>
          <p:cNvSpPr>
            <a:spLocks noGrp="1"/>
          </p:cNvSpPr>
          <p:nvPr>
            <p:ph type="body" idx="10" hasCustomPrompt="1"/>
          </p:nvPr>
        </p:nvSpPr>
        <p:spPr>
          <a:xfrm>
            <a:off x="819021" y="304175"/>
            <a:ext cx="4226011" cy="498598"/>
          </a:xfrm>
        </p:spPr>
        <p:txBody>
          <a:bodyPr vert="horz" wrap="square" lIns="0" tIns="0" rIns="0" bIns="0" anchor="t" anchorCtr="0">
            <a:spAutoFit/>
          </a:bodyPr>
          <a:lstStyle>
            <a:lvl1pPr marL="0" indent="-228600" algn="l" defTabSz="914400" rtl="0" eaLnBrk="1" latinLnBrk="0" hangingPunct="1">
              <a:lnSpc>
                <a:spcPct val="90000"/>
              </a:lnSpc>
              <a:buFont typeface="Arial" panose="020B0604020202020204" pitchFamily="34" charset="0"/>
              <a:buNone/>
              <a:defRPr sz="3600" b="1">
                <a:gradFill>
                  <a:gsLst>
                    <a:gs pos="80000">
                      <a:schemeClr val="accent2"/>
                    </a:gs>
                    <a:gs pos="0">
                      <a:schemeClr val="accent3"/>
                    </a:gs>
                  </a:gsLst>
                  <a:lin ang="4800000" scaled="0"/>
                </a:gradFill>
                <a:latin typeface="微软雅黑" panose="020B0503020204020204" pitchFamily="34" charset="-122"/>
                <a:ea typeface="微软雅黑" panose="020B0503020204020204" pitchFamily="34" charset="-122"/>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dirty="0"/>
              <a:t>此处输入标题</a:t>
            </a:r>
          </a:p>
        </p:txBody>
      </p:sp>
      <p:sp>
        <p:nvSpPr>
          <p:cNvPr id="7" name="任意多边形: 形状 6">
            <a:extLst>
              <a:ext uri="{FF2B5EF4-FFF2-40B4-BE49-F238E27FC236}">
                <a16:creationId xmlns:a16="http://schemas.microsoft.com/office/drawing/2014/main" xmlns="" id="{A14802A0-FF1A-465C-8F01-6B2C6F1F61CC}"/>
              </a:ext>
            </a:extLst>
          </p:cNvPr>
          <p:cNvSpPr/>
          <p:nvPr userDrawn="1"/>
        </p:nvSpPr>
        <p:spPr>
          <a:xfrm>
            <a:off x="0" y="5773702"/>
            <a:ext cx="12192000" cy="1084299"/>
          </a:xfrm>
          <a:custGeom>
            <a:avLst/>
            <a:gdLst>
              <a:gd name="connsiteX0" fmla="*/ 0 w 12192000"/>
              <a:gd name="connsiteY0" fmla="*/ 0 h 1084299"/>
              <a:gd name="connsiteX1" fmla="*/ 38703 w 12192000"/>
              <a:gd name="connsiteY1" fmla="*/ 6800 h 1084299"/>
              <a:gd name="connsiteX2" fmla="*/ 3200400 w 12192000"/>
              <a:gd name="connsiteY2" fmla="*/ 870939 h 1084299"/>
              <a:gd name="connsiteX3" fmla="*/ 6126480 w 12192000"/>
              <a:gd name="connsiteY3" fmla="*/ 688059 h 1084299"/>
              <a:gd name="connsiteX4" fmla="*/ 10119360 w 12192000"/>
              <a:gd name="connsiteY4" fmla="*/ 931899 h 1084299"/>
              <a:gd name="connsiteX5" fmla="*/ 12018169 w 12192000"/>
              <a:gd name="connsiteY5" fmla="*/ 250742 h 1084299"/>
              <a:gd name="connsiteX6" fmla="*/ 12192000 w 12192000"/>
              <a:gd name="connsiteY6" fmla="*/ 142123 h 1084299"/>
              <a:gd name="connsiteX7" fmla="*/ 12192000 w 12192000"/>
              <a:gd name="connsiteY7" fmla="*/ 1084299 h 1084299"/>
              <a:gd name="connsiteX8" fmla="*/ 0 w 12192000"/>
              <a:gd name="connsiteY8" fmla="*/ 1084299 h 1084299"/>
              <a:gd name="connsiteX9" fmla="*/ 0 w 12192000"/>
              <a:gd name="connsiteY9" fmla="*/ 0 h 1084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1084299">
                <a:moveTo>
                  <a:pt x="0" y="0"/>
                </a:moveTo>
                <a:lnTo>
                  <a:pt x="38703" y="6800"/>
                </a:lnTo>
                <a:cubicBezTo>
                  <a:pt x="843598" y="173908"/>
                  <a:pt x="2317115" y="773943"/>
                  <a:pt x="3200400" y="870939"/>
                </a:cubicBezTo>
                <a:cubicBezTo>
                  <a:pt x="4287520" y="990319"/>
                  <a:pt x="4973320" y="677899"/>
                  <a:pt x="6126480" y="688059"/>
                </a:cubicBezTo>
                <a:cubicBezTo>
                  <a:pt x="7279640" y="698219"/>
                  <a:pt x="9052560" y="1058899"/>
                  <a:pt x="10119360" y="931899"/>
                </a:cubicBezTo>
                <a:cubicBezTo>
                  <a:pt x="10919460" y="836649"/>
                  <a:pt x="11496675" y="565663"/>
                  <a:pt x="12018169" y="250742"/>
                </a:cubicBezTo>
                <a:lnTo>
                  <a:pt x="12192000" y="142123"/>
                </a:lnTo>
                <a:lnTo>
                  <a:pt x="12192000" y="1084299"/>
                </a:lnTo>
                <a:lnTo>
                  <a:pt x="0" y="1084299"/>
                </a:lnTo>
                <a:lnTo>
                  <a:pt x="0" y="0"/>
                </a:lnTo>
                <a:close/>
              </a:path>
            </a:pathLst>
          </a:custGeom>
          <a:solidFill>
            <a:schemeClr val="accent1">
              <a:lumMod val="60000"/>
              <a:lumOff val="40000"/>
              <a:alpha val="3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任意多边形: 形状 7">
            <a:extLst>
              <a:ext uri="{FF2B5EF4-FFF2-40B4-BE49-F238E27FC236}">
                <a16:creationId xmlns:a16="http://schemas.microsoft.com/office/drawing/2014/main" xmlns="" id="{66062D74-EBD7-40A8-AC59-D90A854EBEDE}"/>
              </a:ext>
            </a:extLst>
          </p:cNvPr>
          <p:cNvSpPr/>
          <p:nvPr userDrawn="1"/>
        </p:nvSpPr>
        <p:spPr>
          <a:xfrm>
            <a:off x="0" y="6231889"/>
            <a:ext cx="12192000" cy="626112"/>
          </a:xfrm>
          <a:custGeom>
            <a:avLst/>
            <a:gdLst>
              <a:gd name="connsiteX0" fmla="*/ 10785231 w 12192000"/>
              <a:gd name="connsiteY0" fmla="*/ 687 h 762687"/>
              <a:gd name="connsiteX1" fmla="*/ 12134610 w 12192000"/>
              <a:gd name="connsiteY1" fmla="*/ 82634 h 762687"/>
              <a:gd name="connsiteX2" fmla="*/ 12192000 w 12192000"/>
              <a:gd name="connsiteY2" fmla="*/ 91570 h 762687"/>
              <a:gd name="connsiteX3" fmla="*/ 12192000 w 12192000"/>
              <a:gd name="connsiteY3" fmla="*/ 762687 h 762687"/>
              <a:gd name="connsiteX4" fmla="*/ 0 w 12192000"/>
              <a:gd name="connsiteY4" fmla="*/ 762687 h 762687"/>
              <a:gd name="connsiteX5" fmla="*/ 0 w 12192000"/>
              <a:gd name="connsiteY5" fmla="*/ 164052 h 762687"/>
              <a:gd name="connsiteX6" fmla="*/ 94174 w 12192000"/>
              <a:gd name="connsiteY6" fmla="*/ 147958 h 762687"/>
              <a:gd name="connsiteX7" fmla="*/ 1266092 w 12192000"/>
              <a:gd name="connsiteY7" fmla="*/ 71025 h 762687"/>
              <a:gd name="connsiteX8" fmla="*/ 6189785 w 12192000"/>
              <a:gd name="connsiteY8" fmla="*/ 586841 h 762687"/>
              <a:gd name="connsiteX9" fmla="*/ 10785231 w 12192000"/>
              <a:gd name="connsiteY9" fmla="*/ 687 h 762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762687">
                <a:moveTo>
                  <a:pt x="10785231" y="687"/>
                </a:moveTo>
                <a:cubicBezTo>
                  <a:pt x="11276135" y="-5174"/>
                  <a:pt x="11720055" y="26881"/>
                  <a:pt x="12134610" y="82634"/>
                </a:cubicBezTo>
                <a:lnTo>
                  <a:pt x="12192000" y="91570"/>
                </a:lnTo>
                <a:lnTo>
                  <a:pt x="12192000" y="762687"/>
                </a:lnTo>
                <a:lnTo>
                  <a:pt x="0" y="762687"/>
                </a:lnTo>
                <a:lnTo>
                  <a:pt x="0" y="164052"/>
                </a:lnTo>
                <a:lnTo>
                  <a:pt x="94174" y="147958"/>
                </a:lnTo>
                <a:cubicBezTo>
                  <a:pt x="422580" y="97036"/>
                  <a:pt x="808892" y="68095"/>
                  <a:pt x="1266092" y="71025"/>
                </a:cubicBezTo>
                <a:cubicBezTo>
                  <a:pt x="2485292" y="78840"/>
                  <a:pt x="4603262" y="598564"/>
                  <a:pt x="6189785" y="586841"/>
                </a:cubicBezTo>
                <a:cubicBezTo>
                  <a:pt x="7776308" y="575118"/>
                  <a:pt x="9476154" y="16318"/>
                  <a:pt x="10785231" y="687"/>
                </a:cubicBezTo>
                <a:close/>
              </a:path>
            </a:pathLst>
          </a:custGeom>
          <a:gradFill>
            <a:gsLst>
              <a:gs pos="0">
                <a:schemeClr val="accent3"/>
              </a:gs>
              <a:gs pos="80000">
                <a:schemeClr val="accent2"/>
              </a:gs>
            </a:gsLst>
            <a:lin ang="4800000" scaled="0"/>
          </a:gradFill>
          <a:ln w="12700" cap="flat" cmpd="sng" algn="ctr">
            <a:noFill/>
            <a:prstDash val="solid"/>
            <a:miter lim="800000"/>
          </a:ln>
          <a:effectLst>
            <a:outerShdw blurRad="190500" sx="102000" sy="102000" algn="ctr" rotWithShape="0">
              <a:schemeClr val="accent2">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图片占位符 1">
            <a:extLst>
              <a:ext uri="{FF2B5EF4-FFF2-40B4-BE49-F238E27FC236}">
                <a16:creationId xmlns:a16="http://schemas.microsoft.com/office/drawing/2014/main" xmlns="" id="{C39E1F85-6D97-4A5E-9696-9E387C34811B}"/>
              </a:ext>
            </a:extLst>
          </p:cNvPr>
          <p:cNvSpPr>
            <a:spLocks noGrp="1"/>
          </p:cNvSpPr>
          <p:nvPr>
            <p:ph type="pic" sz="quarter" idx="11"/>
          </p:nvPr>
        </p:nvSpPr>
        <p:spPr>
          <a:xfrm>
            <a:off x="6487758" y="2118247"/>
            <a:ext cx="4170025" cy="2621507"/>
          </a:xfrm>
          <a:prstGeom prst="rect">
            <a:avLst/>
          </a:prstGeom>
        </p:spPr>
        <p:txBody>
          <a:bodyPr/>
          <a:lstStyle/>
          <a:p>
            <a:endParaRPr lang="zh-CN" altLang="en-US"/>
          </a:p>
        </p:txBody>
      </p:sp>
      <p:pic>
        <p:nvPicPr>
          <p:cNvPr id="14" name="图片 13">
            <a:extLst>
              <a:ext uri="{FF2B5EF4-FFF2-40B4-BE49-F238E27FC236}">
                <a16:creationId xmlns:a16="http://schemas.microsoft.com/office/drawing/2014/main" xmlns="" id="{1A679CFC-A761-40C3-A379-B75B6BDB9161}"/>
              </a:ext>
            </a:extLst>
          </p:cNvPr>
          <p:cNvPicPr>
            <a:picLocks noChangeAspect="1"/>
          </p:cNvPicPr>
          <p:nvPr userDrawn="1"/>
        </p:nvPicPr>
        <p:blipFill>
          <a:blip r:embed="rId3">
            <a:alphaModFix amt="70000"/>
            <a:extLst>
              <a:ext uri="{BEBA8EAE-BF5A-486C-A8C5-ECC9F3942E4B}">
                <a14:imgProps xmlns:a14="http://schemas.microsoft.com/office/drawing/2010/main">
                  <a14:imgLayer r:embed="rId4">
                    <a14:imgEffect>
                      <a14:sharpenSoften amount="6000"/>
                    </a14:imgEffect>
                  </a14:imgLayer>
                </a14:imgProps>
              </a:ext>
              <a:ext uri="{28A0092B-C50C-407E-A947-70E740481C1C}">
                <a14:useLocalDpi xmlns:a14="http://schemas.microsoft.com/office/drawing/2010/main"/>
              </a:ext>
            </a:extLst>
          </a:blip>
          <a:stretch>
            <a:fillRect/>
          </a:stretch>
        </p:blipFill>
        <p:spPr>
          <a:xfrm>
            <a:off x="5288267" y="1084302"/>
            <a:ext cx="6569005" cy="4689396"/>
          </a:xfrm>
          <a:prstGeom prst="rect">
            <a:avLst/>
          </a:prstGeom>
        </p:spPr>
      </p:pic>
    </p:spTree>
    <p:extLst>
      <p:ext uri="{BB962C8B-B14F-4D97-AF65-F5344CB8AC3E}">
        <p14:creationId xmlns:p14="http://schemas.microsoft.com/office/powerpoint/2010/main" val="1164247443"/>
      </p:ext>
    </p:extLst>
  </p:cSld>
  <p:clrMapOvr>
    <a:masterClrMapping/>
  </p:clrMapOvr>
  <p:extLst>
    <p:ext uri="{DCECCB84-F9BA-43D5-87BE-67443E8EF086}">
      <p15:sldGuideLst xmlns:p15="http://schemas.microsoft.com/office/powerpoint/2012/main"/>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内容页_10">
    <p:bg>
      <p:bgPr>
        <a:solidFill>
          <a:schemeClr val="accent1">
            <a:lumMod val="20000"/>
            <a:lumOff val="80000"/>
            <a:alpha val="20000"/>
          </a:schemeClr>
        </a:solidFill>
        <a:effectLst/>
      </p:bgPr>
    </p:bg>
    <p:spTree>
      <p:nvGrpSpPr>
        <p:cNvPr id="1" name=""/>
        <p:cNvGrpSpPr/>
        <p:nvPr/>
      </p:nvGrpSpPr>
      <p:grpSpPr>
        <a:xfrm>
          <a:off x="0" y="0"/>
          <a:ext cx="0" cy="0"/>
          <a:chOff x="0" y="0"/>
          <a:chExt cx="0" cy="0"/>
        </a:xfrm>
      </p:grpSpPr>
      <p:sp>
        <p:nvSpPr>
          <p:cNvPr id="10" name="椭圆 9">
            <a:extLst>
              <a:ext uri="{FF2B5EF4-FFF2-40B4-BE49-F238E27FC236}">
                <a16:creationId xmlns:a16="http://schemas.microsoft.com/office/drawing/2014/main" xmlns="" id="{59E62948-80B0-44AA-B360-02C5F4824D9E}"/>
              </a:ext>
            </a:extLst>
          </p:cNvPr>
          <p:cNvSpPr/>
          <p:nvPr userDrawn="1"/>
        </p:nvSpPr>
        <p:spPr>
          <a:xfrm>
            <a:off x="487038" y="587410"/>
            <a:ext cx="160912" cy="160912"/>
          </a:xfrm>
          <a:prstGeom prst="ellipse">
            <a:avLst/>
          </a:prstGeom>
          <a:gradFill flip="none" rotWithShape="1">
            <a:gsLst>
              <a:gs pos="0">
                <a:schemeClr val="accent1">
                  <a:lumMod val="5000"/>
                  <a:lumOff val="95000"/>
                  <a:alpha val="95000"/>
                </a:schemeClr>
              </a:gs>
              <a:gs pos="100000">
                <a:schemeClr val="accent3"/>
              </a:gs>
              <a:gs pos="60000">
                <a:schemeClr val="accent1">
                  <a:alpha val="70000"/>
                </a:scheme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noProof="0" dirty="0">
              <a:solidFill>
                <a:prstClr val="white"/>
              </a:solidFill>
              <a:latin typeface="微软雅黑" panose="020B0503020204020204" pitchFamily="34" charset="-122"/>
              <a:ea typeface="微软雅黑" panose="020B0503020204020204" pitchFamily="34" charset="-122"/>
            </a:endParaRPr>
          </a:p>
        </p:txBody>
      </p:sp>
      <p:sp>
        <p:nvSpPr>
          <p:cNvPr id="11" name="椭圆 10">
            <a:extLst>
              <a:ext uri="{FF2B5EF4-FFF2-40B4-BE49-F238E27FC236}">
                <a16:creationId xmlns:a16="http://schemas.microsoft.com/office/drawing/2014/main" xmlns="" id="{118D7A37-063F-4A57-9EC3-03CEAD7BDC8A}"/>
              </a:ext>
            </a:extLst>
          </p:cNvPr>
          <p:cNvSpPr/>
          <p:nvPr userDrawn="1"/>
        </p:nvSpPr>
        <p:spPr>
          <a:xfrm>
            <a:off x="652203" y="386026"/>
            <a:ext cx="75000" cy="75000"/>
          </a:xfrm>
          <a:prstGeom prst="ellipse">
            <a:avLst/>
          </a:prstGeom>
          <a:gradFill flip="none" rotWithShape="1">
            <a:gsLst>
              <a:gs pos="0">
                <a:schemeClr val="accent1">
                  <a:lumMod val="5000"/>
                  <a:lumOff val="95000"/>
                  <a:alpha val="95000"/>
                </a:schemeClr>
              </a:gs>
              <a:gs pos="100000">
                <a:schemeClr val="accent3"/>
              </a:gs>
              <a:gs pos="60000">
                <a:schemeClr val="accent1">
                  <a:alpha val="70000"/>
                </a:scheme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dirty="0">
              <a:solidFill>
                <a:prstClr val="white"/>
              </a:solidFill>
              <a:latin typeface="微软雅黑" panose="020B0503020204020204" pitchFamily="34" charset="-122"/>
              <a:ea typeface="微软雅黑" panose="020B0503020204020204" pitchFamily="34" charset="-122"/>
            </a:endParaRPr>
          </a:p>
        </p:txBody>
      </p:sp>
      <p:sp>
        <p:nvSpPr>
          <p:cNvPr id="12" name="椭圆 11">
            <a:extLst>
              <a:ext uri="{FF2B5EF4-FFF2-40B4-BE49-F238E27FC236}">
                <a16:creationId xmlns:a16="http://schemas.microsoft.com/office/drawing/2014/main" xmlns="" id="{1CB9C095-909A-4369-B619-221D66CF4D64}"/>
              </a:ext>
            </a:extLst>
          </p:cNvPr>
          <p:cNvSpPr/>
          <p:nvPr userDrawn="1"/>
        </p:nvSpPr>
        <p:spPr>
          <a:xfrm>
            <a:off x="493388" y="261321"/>
            <a:ext cx="128497" cy="128497"/>
          </a:xfrm>
          <a:prstGeom prst="ellipse">
            <a:avLst/>
          </a:prstGeom>
          <a:gradFill flip="none" rotWithShape="1">
            <a:gsLst>
              <a:gs pos="0">
                <a:schemeClr val="accent1">
                  <a:lumMod val="5000"/>
                  <a:lumOff val="95000"/>
                  <a:alpha val="95000"/>
                </a:schemeClr>
              </a:gs>
              <a:gs pos="100000">
                <a:schemeClr val="accent3"/>
              </a:gs>
              <a:gs pos="60000">
                <a:schemeClr val="accent1">
                  <a:alpha val="70000"/>
                </a:scheme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endParaRPr>
          </a:p>
        </p:txBody>
      </p:sp>
      <p:pic>
        <p:nvPicPr>
          <p:cNvPr id="13" name="图片 12">
            <a:extLst>
              <a:ext uri="{FF2B5EF4-FFF2-40B4-BE49-F238E27FC236}">
                <a16:creationId xmlns:a16="http://schemas.microsoft.com/office/drawing/2014/main" xmlns="" id="{11EE068E-13F7-4CE2-A38A-A3D365451AC5}"/>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358605" y="-77343"/>
            <a:ext cx="2748642" cy="1234317"/>
          </a:xfrm>
          <a:prstGeom prst="rect">
            <a:avLst/>
          </a:prstGeom>
        </p:spPr>
      </p:pic>
      <p:sp>
        <p:nvSpPr>
          <p:cNvPr id="15" name="文本占位符 14">
            <a:extLst>
              <a:ext uri="{FF2B5EF4-FFF2-40B4-BE49-F238E27FC236}">
                <a16:creationId xmlns:a16="http://schemas.microsoft.com/office/drawing/2014/main" xmlns="" id="{A0B2D626-4C6B-41D8-BBE7-04788DDF0412}"/>
              </a:ext>
            </a:extLst>
          </p:cNvPr>
          <p:cNvSpPr>
            <a:spLocks noGrp="1"/>
          </p:cNvSpPr>
          <p:nvPr>
            <p:ph type="body" idx="10" hasCustomPrompt="1"/>
          </p:nvPr>
        </p:nvSpPr>
        <p:spPr>
          <a:xfrm>
            <a:off x="819021" y="304175"/>
            <a:ext cx="4226011" cy="498598"/>
          </a:xfrm>
        </p:spPr>
        <p:txBody>
          <a:bodyPr vert="horz" wrap="square" lIns="0" tIns="0" rIns="0" bIns="0" anchor="t" anchorCtr="0">
            <a:spAutoFit/>
          </a:bodyPr>
          <a:lstStyle>
            <a:lvl1pPr marL="0" indent="-228600" algn="l" defTabSz="914400" rtl="0" eaLnBrk="1" latinLnBrk="0" hangingPunct="1">
              <a:lnSpc>
                <a:spcPct val="90000"/>
              </a:lnSpc>
              <a:buFont typeface="Arial" panose="020B0604020202020204" pitchFamily="34" charset="0"/>
              <a:buNone/>
              <a:defRPr sz="3600" b="1">
                <a:gradFill>
                  <a:gsLst>
                    <a:gs pos="80000">
                      <a:schemeClr val="accent2"/>
                    </a:gs>
                    <a:gs pos="0">
                      <a:schemeClr val="accent3"/>
                    </a:gs>
                  </a:gsLst>
                  <a:lin ang="4800000" scaled="0"/>
                </a:gradFill>
                <a:latin typeface="微软雅黑" panose="020B0503020204020204" pitchFamily="34" charset="-122"/>
                <a:ea typeface="微软雅黑" panose="020B0503020204020204" pitchFamily="34" charset="-122"/>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dirty="0"/>
              <a:t>此处输入标题</a:t>
            </a:r>
          </a:p>
        </p:txBody>
      </p:sp>
      <p:sp>
        <p:nvSpPr>
          <p:cNvPr id="7" name="任意多边形: 形状 6">
            <a:extLst>
              <a:ext uri="{FF2B5EF4-FFF2-40B4-BE49-F238E27FC236}">
                <a16:creationId xmlns:a16="http://schemas.microsoft.com/office/drawing/2014/main" xmlns="" id="{A14802A0-FF1A-465C-8F01-6B2C6F1F61CC}"/>
              </a:ext>
            </a:extLst>
          </p:cNvPr>
          <p:cNvSpPr/>
          <p:nvPr userDrawn="1"/>
        </p:nvSpPr>
        <p:spPr>
          <a:xfrm>
            <a:off x="0" y="5773702"/>
            <a:ext cx="12192000" cy="1084299"/>
          </a:xfrm>
          <a:custGeom>
            <a:avLst/>
            <a:gdLst>
              <a:gd name="connsiteX0" fmla="*/ 0 w 12192000"/>
              <a:gd name="connsiteY0" fmla="*/ 0 h 1084299"/>
              <a:gd name="connsiteX1" fmla="*/ 38703 w 12192000"/>
              <a:gd name="connsiteY1" fmla="*/ 6800 h 1084299"/>
              <a:gd name="connsiteX2" fmla="*/ 3200400 w 12192000"/>
              <a:gd name="connsiteY2" fmla="*/ 870939 h 1084299"/>
              <a:gd name="connsiteX3" fmla="*/ 6126480 w 12192000"/>
              <a:gd name="connsiteY3" fmla="*/ 688059 h 1084299"/>
              <a:gd name="connsiteX4" fmla="*/ 10119360 w 12192000"/>
              <a:gd name="connsiteY4" fmla="*/ 931899 h 1084299"/>
              <a:gd name="connsiteX5" fmla="*/ 12018169 w 12192000"/>
              <a:gd name="connsiteY5" fmla="*/ 250742 h 1084299"/>
              <a:gd name="connsiteX6" fmla="*/ 12192000 w 12192000"/>
              <a:gd name="connsiteY6" fmla="*/ 142123 h 1084299"/>
              <a:gd name="connsiteX7" fmla="*/ 12192000 w 12192000"/>
              <a:gd name="connsiteY7" fmla="*/ 1084299 h 1084299"/>
              <a:gd name="connsiteX8" fmla="*/ 0 w 12192000"/>
              <a:gd name="connsiteY8" fmla="*/ 1084299 h 1084299"/>
              <a:gd name="connsiteX9" fmla="*/ 0 w 12192000"/>
              <a:gd name="connsiteY9" fmla="*/ 0 h 1084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1084299">
                <a:moveTo>
                  <a:pt x="0" y="0"/>
                </a:moveTo>
                <a:lnTo>
                  <a:pt x="38703" y="6800"/>
                </a:lnTo>
                <a:cubicBezTo>
                  <a:pt x="843598" y="173908"/>
                  <a:pt x="2317115" y="773943"/>
                  <a:pt x="3200400" y="870939"/>
                </a:cubicBezTo>
                <a:cubicBezTo>
                  <a:pt x="4287520" y="990319"/>
                  <a:pt x="4973320" y="677899"/>
                  <a:pt x="6126480" y="688059"/>
                </a:cubicBezTo>
                <a:cubicBezTo>
                  <a:pt x="7279640" y="698219"/>
                  <a:pt x="9052560" y="1058899"/>
                  <a:pt x="10119360" y="931899"/>
                </a:cubicBezTo>
                <a:cubicBezTo>
                  <a:pt x="10919460" y="836649"/>
                  <a:pt x="11496675" y="565663"/>
                  <a:pt x="12018169" y="250742"/>
                </a:cubicBezTo>
                <a:lnTo>
                  <a:pt x="12192000" y="142123"/>
                </a:lnTo>
                <a:lnTo>
                  <a:pt x="12192000" y="1084299"/>
                </a:lnTo>
                <a:lnTo>
                  <a:pt x="0" y="1084299"/>
                </a:lnTo>
                <a:lnTo>
                  <a:pt x="0" y="0"/>
                </a:lnTo>
                <a:close/>
              </a:path>
            </a:pathLst>
          </a:custGeom>
          <a:solidFill>
            <a:schemeClr val="accent1">
              <a:lumMod val="60000"/>
              <a:lumOff val="40000"/>
              <a:alpha val="3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任意多边形: 形状 7">
            <a:extLst>
              <a:ext uri="{FF2B5EF4-FFF2-40B4-BE49-F238E27FC236}">
                <a16:creationId xmlns:a16="http://schemas.microsoft.com/office/drawing/2014/main" xmlns="" id="{66062D74-EBD7-40A8-AC59-D90A854EBEDE}"/>
              </a:ext>
            </a:extLst>
          </p:cNvPr>
          <p:cNvSpPr/>
          <p:nvPr userDrawn="1"/>
        </p:nvSpPr>
        <p:spPr>
          <a:xfrm>
            <a:off x="0" y="6231889"/>
            <a:ext cx="12192000" cy="626112"/>
          </a:xfrm>
          <a:custGeom>
            <a:avLst/>
            <a:gdLst>
              <a:gd name="connsiteX0" fmla="*/ 10785231 w 12192000"/>
              <a:gd name="connsiteY0" fmla="*/ 687 h 762687"/>
              <a:gd name="connsiteX1" fmla="*/ 12134610 w 12192000"/>
              <a:gd name="connsiteY1" fmla="*/ 82634 h 762687"/>
              <a:gd name="connsiteX2" fmla="*/ 12192000 w 12192000"/>
              <a:gd name="connsiteY2" fmla="*/ 91570 h 762687"/>
              <a:gd name="connsiteX3" fmla="*/ 12192000 w 12192000"/>
              <a:gd name="connsiteY3" fmla="*/ 762687 h 762687"/>
              <a:gd name="connsiteX4" fmla="*/ 0 w 12192000"/>
              <a:gd name="connsiteY4" fmla="*/ 762687 h 762687"/>
              <a:gd name="connsiteX5" fmla="*/ 0 w 12192000"/>
              <a:gd name="connsiteY5" fmla="*/ 164052 h 762687"/>
              <a:gd name="connsiteX6" fmla="*/ 94174 w 12192000"/>
              <a:gd name="connsiteY6" fmla="*/ 147958 h 762687"/>
              <a:gd name="connsiteX7" fmla="*/ 1266092 w 12192000"/>
              <a:gd name="connsiteY7" fmla="*/ 71025 h 762687"/>
              <a:gd name="connsiteX8" fmla="*/ 6189785 w 12192000"/>
              <a:gd name="connsiteY8" fmla="*/ 586841 h 762687"/>
              <a:gd name="connsiteX9" fmla="*/ 10785231 w 12192000"/>
              <a:gd name="connsiteY9" fmla="*/ 687 h 762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762687">
                <a:moveTo>
                  <a:pt x="10785231" y="687"/>
                </a:moveTo>
                <a:cubicBezTo>
                  <a:pt x="11276135" y="-5174"/>
                  <a:pt x="11720055" y="26881"/>
                  <a:pt x="12134610" y="82634"/>
                </a:cubicBezTo>
                <a:lnTo>
                  <a:pt x="12192000" y="91570"/>
                </a:lnTo>
                <a:lnTo>
                  <a:pt x="12192000" y="762687"/>
                </a:lnTo>
                <a:lnTo>
                  <a:pt x="0" y="762687"/>
                </a:lnTo>
                <a:lnTo>
                  <a:pt x="0" y="164052"/>
                </a:lnTo>
                <a:lnTo>
                  <a:pt x="94174" y="147958"/>
                </a:lnTo>
                <a:cubicBezTo>
                  <a:pt x="422580" y="97036"/>
                  <a:pt x="808892" y="68095"/>
                  <a:pt x="1266092" y="71025"/>
                </a:cubicBezTo>
                <a:cubicBezTo>
                  <a:pt x="2485292" y="78840"/>
                  <a:pt x="4603262" y="598564"/>
                  <a:pt x="6189785" y="586841"/>
                </a:cubicBezTo>
                <a:cubicBezTo>
                  <a:pt x="7776308" y="575118"/>
                  <a:pt x="9476154" y="16318"/>
                  <a:pt x="10785231" y="687"/>
                </a:cubicBezTo>
                <a:close/>
              </a:path>
            </a:pathLst>
          </a:custGeom>
          <a:gradFill>
            <a:gsLst>
              <a:gs pos="0">
                <a:schemeClr val="accent3"/>
              </a:gs>
              <a:gs pos="80000">
                <a:schemeClr val="accent2"/>
              </a:gs>
            </a:gsLst>
            <a:lin ang="4800000" scaled="0"/>
          </a:gradFill>
          <a:ln w="12700" cap="flat" cmpd="sng" algn="ctr">
            <a:noFill/>
            <a:prstDash val="solid"/>
            <a:miter lim="800000"/>
          </a:ln>
          <a:effectLst>
            <a:outerShdw blurRad="190500" sx="102000" sy="102000" algn="ctr" rotWithShape="0">
              <a:schemeClr val="accent2">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图片占位符 1">
            <a:extLst>
              <a:ext uri="{FF2B5EF4-FFF2-40B4-BE49-F238E27FC236}">
                <a16:creationId xmlns:a16="http://schemas.microsoft.com/office/drawing/2014/main" xmlns="" id="{EB7EF077-9631-4DCF-9894-5F0F499DCB2D}"/>
              </a:ext>
            </a:extLst>
          </p:cNvPr>
          <p:cNvSpPr>
            <a:spLocks noGrp="1"/>
          </p:cNvSpPr>
          <p:nvPr>
            <p:ph type="pic" sz="quarter" idx="11"/>
          </p:nvPr>
        </p:nvSpPr>
        <p:spPr>
          <a:xfrm>
            <a:off x="4797441" y="2387270"/>
            <a:ext cx="2597121" cy="2591025"/>
          </a:xfrm>
          <a:prstGeom prst="ellipse">
            <a:avLst/>
          </a:prstGeom>
        </p:spPr>
        <p:txBody>
          <a:bodyPr/>
          <a:lstStyle/>
          <a:p>
            <a:endParaRPr lang="zh-CN" altLang="en-US" dirty="0"/>
          </a:p>
        </p:txBody>
      </p:sp>
    </p:spTree>
    <p:extLst>
      <p:ext uri="{BB962C8B-B14F-4D97-AF65-F5344CB8AC3E}">
        <p14:creationId xmlns:p14="http://schemas.microsoft.com/office/powerpoint/2010/main" val="1934173428"/>
      </p:ext>
    </p:extLst>
  </p:cSld>
  <p:clrMapOvr>
    <a:masterClrMapping/>
  </p:clrMapOvr>
  <p:extLst>
    <p:ext uri="{DCECCB84-F9BA-43D5-87BE-67443E8EF086}">
      <p15:sldGuideLst xmlns:p15="http://schemas.microsoft.com/office/powerpoint/2012/main"/>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内容页_11">
    <p:bg>
      <p:bgPr>
        <a:solidFill>
          <a:schemeClr val="accent1">
            <a:lumMod val="20000"/>
            <a:lumOff val="80000"/>
            <a:alpha val="20000"/>
          </a:schemeClr>
        </a:solidFill>
        <a:effectLst/>
      </p:bgPr>
    </p:bg>
    <p:spTree>
      <p:nvGrpSpPr>
        <p:cNvPr id="1" name=""/>
        <p:cNvGrpSpPr/>
        <p:nvPr/>
      </p:nvGrpSpPr>
      <p:grpSpPr>
        <a:xfrm>
          <a:off x="0" y="0"/>
          <a:ext cx="0" cy="0"/>
          <a:chOff x="0" y="0"/>
          <a:chExt cx="0" cy="0"/>
        </a:xfrm>
      </p:grpSpPr>
      <p:sp>
        <p:nvSpPr>
          <p:cNvPr id="10" name="椭圆 9">
            <a:extLst>
              <a:ext uri="{FF2B5EF4-FFF2-40B4-BE49-F238E27FC236}">
                <a16:creationId xmlns:a16="http://schemas.microsoft.com/office/drawing/2014/main" xmlns="" id="{59E62948-80B0-44AA-B360-02C5F4824D9E}"/>
              </a:ext>
            </a:extLst>
          </p:cNvPr>
          <p:cNvSpPr/>
          <p:nvPr userDrawn="1"/>
        </p:nvSpPr>
        <p:spPr>
          <a:xfrm>
            <a:off x="487038" y="587410"/>
            <a:ext cx="160912" cy="160912"/>
          </a:xfrm>
          <a:prstGeom prst="ellipse">
            <a:avLst/>
          </a:prstGeom>
          <a:gradFill flip="none" rotWithShape="1">
            <a:gsLst>
              <a:gs pos="0">
                <a:schemeClr val="accent1">
                  <a:lumMod val="5000"/>
                  <a:lumOff val="95000"/>
                  <a:alpha val="95000"/>
                </a:schemeClr>
              </a:gs>
              <a:gs pos="100000">
                <a:schemeClr val="accent3"/>
              </a:gs>
              <a:gs pos="60000">
                <a:schemeClr val="accent1">
                  <a:alpha val="70000"/>
                </a:scheme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noProof="0" dirty="0">
              <a:solidFill>
                <a:prstClr val="white"/>
              </a:solidFill>
              <a:latin typeface="微软雅黑" panose="020B0503020204020204" pitchFamily="34" charset="-122"/>
              <a:ea typeface="微软雅黑" panose="020B0503020204020204" pitchFamily="34" charset="-122"/>
            </a:endParaRPr>
          </a:p>
        </p:txBody>
      </p:sp>
      <p:sp>
        <p:nvSpPr>
          <p:cNvPr id="11" name="椭圆 10">
            <a:extLst>
              <a:ext uri="{FF2B5EF4-FFF2-40B4-BE49-F238E27FC236}">
                <a16:creationId xmlns:a16="http://schemas.microsoft.com/office/drawing/2014/main" xmlns="" id="{118D7A37-063F-4A57-9EC3-03CEAD7BDC8A}"/>
              </a:ext>
            </a:extLst>
          </p:cNvPr>
          <p:cNvSpPr/>
          <p:nvPr userDrawn="1"/>
        </p:nvSpPr>
        <p:spPr>
          <a:xfrm>
            <a:off x="652203" y="386026"/>
            <a:ext cx="75000" cy="75000"/>
          </a:xfrm>
          <a:prstGeom prst="ellipse">
            <a:avLst/>
          </a:prstGeom>
          <a:gradFill flip="none" rotWithShape="1">
            <a:gsLst>
              <a:gs pos="0">
                <a:schemeClr val="accent1">
                  <a:lumMod val="5000"/>
                  <a:lumOff val="95000"/>
                  <a:alpha val="95000"/>
                </a:schemeClr>
              </a:gs>
              <a:gs pos="100000">
                <a:schemeClr val="accent3"/>
              </a:gs>
              <a:gs pos="60000">
                <a:schemeClr val="accent1">
                  <a:alpha val="70000"/>
                </a:scheme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dirty="0">
              <a:solidFill>
                <a:prstClr val="white"/>
              </a:solidFill>
              <a:latin typeface="微软雅黑" panose="020B0503020204020204" pitchFamily="34" charset="-122"/>
              <a:ea typeface="微软雅黑" panose="020B0503020204020204" pitchFamily="34" charset="-122"/>
            </a:endParaRPr>
          </a:p>
        </p:txBody>
      </p:sp>
      <p:sp>
        <p:nvSpPr>
          <p:cNvPr id="12" name="椭圆 11">
            <a:extLst>
              <a:ext uri="{FF2B5EF4-FFF2-40B4-BE49-F238E27FC236}">
                <a16:creationId xmlns:a16="http://schemas.microsoft.com/office/drawing/2014/main" xmlns="" id="{1CB9C095-909A-4369-B619-221D66CF4D64}"/>
              </a:ext>
            </a:extLst>
          </p:cNvPr>
          <p:cNvSpPr/>
          <p:nvPr userDrawn="1"/>
        </p:nvSpPr>
        <p:spPr>
          <a:xfrm>
            <a:off x="493388" y="261321"/>
            <a:ext cx="128497" cy="128497"/>
          </a:xfrm>
          <a:prstGeom prst="ellipse">
            <a:avLst/>
          </a:prstGeom>
          <a:gradFill flip="none" rotWithShape="1">
            <a:gsLst>
              <a:gs pos="0">
                <a:schemeClr val="accent1">
                  <a:lumMod val="5000"/>
                  <a:lumOff val="95000"/>
                  <a:alpha val="95000"/>
                </a:schemeClr>
              </a:gs>
              <a:gs pos="100000">
                <a:schemeClr val="accent3"/>
              </a:gs>
              <a:gs pos="60000">
                <a:schemeClr val="accent1">
                  <a:alpha val="70000"/>
                </a:scheme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endParaRPr>
          </a:p>
        </p:txBody>
      </p:sp>
      <p:pic>
        <p:nvPicPr>
          <p:cNvPr id="13" name="图片 12">
            <a:extLst>
              <a:ext uri="{FF2B5EF4-FFF2-40B4-BE49-F238E27FC236}">
                <a16:creationId xmlns:a16="http://schemas.microsoft.com/office/drawing/2014/main" xmlns="" id="{11EE068E-13F7-4CE2-A38A-A3D365451AC5}"/>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358605" y="-77343"/>
            <a:ext cx="2748642" cy="1234317"/>
          </a:xfrm>
          <a:prstGeom prst="rect">
            <a:avLst/>
          </a:prstGeom>
        </p:spPr>
      </p:pic>
      <p:sp>
        <p:nvSpPr>
          <p:cNvPr id="15" name="文本占位符 14">
            <a:extLst>
              <a:ext uri="{FF2B5EF4-FFF2-40B4-BE49-F238E27FC236}">
                <a16:creationId xmlns:a16="http://schemas.microsoft.com/office/drawing/2014/main" xmlns="" id="{A0B2D626-4C6B-41D8-BBE7-04788DDF0412}"/>
              </a:ext>
            </a:extLst>
          </p:cNvPr>
          <p:cNvSpPr>
            <a:spLocks noGrp="1"/>
          </p:cNvSpPr>
          <p:nvPr>
            <p:ph type="body" idx="10" hasCustomPrompt="1"/>
          </p:nvPr>
        </p:nvSpPr>
        <p:spPr>
          <a:xfrm>
            <a:off x="819021" y="304175"/>
            <a:ext cx="4226011" cy="498598"/>
          </a:xfrm>
        </p:spPr>
        <p:txBody>
          <a:bodyPr vert="horz" wrap="square" lIns="0" tIns="0" rIns="0" bIns="0" anchor="t" anchorCtr="0">
            <a:spAutoFit/>
          </a:bodyPr>
          <a:lstStyle>
            <a:lvl1pPr marL="0" indent="-228600" algn="l" defTabSz="914400" rtl="0" eaLnBrk="1" latinLnBrk="0" hangingPunct="1">
              <a:lnSpc>
                <a:spcPct val="90000"/>
              </a:lnSpc>
              <a:buFont typeface="Arial" panose="020B0604020202020204" pitchFamily="34" charset="0"/>
              <a:buNone/>
              <a:defRPr sz="3600" b="1">
                <a:gradFill>
                  <a:gsLst>
                    <a:gs pos="80000">
                      <a:schemeClr val="accent2"/>
                    </a:gs>
                    <a:gs pos="0">
                      <a:schemeClr val="accent3"/>
                    </a:gs>
                  </a:gsLst>
                  <a:lin ang="4800000" scaled="0"/>
                </a:gradFill>
                <a:latin typeface="微软雅黑" panose="020B0503020204020204" pitchFamily="34" charset="-122"/>
                <a:ea typeface="微软雅黑" panose="020B0503020204020204" pitchFamily="34" charset="-122"/>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dirty="0"/>
              <a:t>此处输入标题</a:t>
            </a:r>
          </a:p>
        </p:txBody>
      </p:sp>
      <p:sp>
        <p:nvSpPr>
          <p:cNvPr id="7" name="任意多边形: 形状 6">
            <a:extLst>
              <a:ext uri="{FF2B5EF4-FFF2-40B4-BE49-F238E27FC236}">
                <a16:creationId xmlns:a16="http://schemas.microsoft.com/office/drawing/2014/main" xmlns="" id="{A14802A0-FF1A-465C-8F01-6B2C6F1F61CC}"/>
              </a:ext>
            </a:extLst>
          </p:cNvPr>
          <p:cNvSpPr/>
          <p:nvPr userDrawn="1"/>
        </p:nvSpPr>
        <p:spPr>
          <a:xfrm>
            <a:off x="0" y="5773702"/>
            <a:ext cx="12192000" cy="1084299"/>
          </a:xfrm>
          <a:custGeom>
            <a:avLst/>
            <a:gdLst>
              <a:gd name="connsiteX0" fmla="*/ 0 w 12192000"/>
              <a:gd name="connsiteY0" fmla="*/ 0 h 1084299"/>
              <a:gd name="connsiteX1" fmla="*/ 38703 w 12192000"/>
              <a:gd name="connsiteY1" fmla="*/ 6800 h 1084299"/>
              <a:gd name="connsiteX2" fmla="*/ 3200400 w 12192000"/>
              <a:gd name="connsiteY2" fmla="*/ 870939 h 1084299"/>
              <a:gd name="connsiteX3" fmla="*/ 6126480 w 12192000"/>
              <a:gd name="connsiteY3" fmla="*/ 688059 h 1084299"/>
              <a:gd name="connsiteX4" fmla="*/ 10119360 w 12192000"/>
              <a:gd name="connsiteY4" fmla="*/ 931899 h 1084299"/>
              <a:gd name="connsiteX5" fmla="*/ 12018169 w 12192000"/>
              <a:gd name="connsiteY5" fmla="*/ 250742 h 1084299"/>
              <a:gd name="connsiteX6" fmla="*/ 12192000 w 12192000"/>
              <a:gd name="connsiteY6" fmla="*/ 142123 h 1084299"/>
              <a:gd name="connsiteX7" fmla="*/ 12192000 w 12192000"/>
              <a:gd name="connsiteY7" fmla="*/ 1084299 h 1084299"/>
              <a:gd name="connsiteX8" fmla="*/ 0 w 12192000"/>
              <a:gd name="connsiteY8" fmla="*/ 1084299 h 1084299"/>
              <a:gd name="connsiteX9" fmla="*/ 0 w 12192000"/>
              <a:gd name="connsiteY9" fmla="*/ 0 h 1084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1084299">
                <a:moveTo>
                  <a:pt x="0" y="0"/>
                </a:moveTo>
                <a:lnTo>
                  <a:pt x="38703" y="6800"/>
                </a:lnTo>
                <a:cubicBezTo>
                  <a:pt x="843598" y="173908"/>
                  <a:pt x="2317115" y="773943"/>
                  <a:pt x="3200400" y="870939"/>
                </a:cubicBezTo>
                <a:cubicBezTo>
                  <a:pt x="4287520" y="990319"/>
                  <a:pt x="4973320" y="677899"/>
                  <a:pt x="6126480" y="688059"/>
                </a:cubicBezTo>
                <a:cubicBezTo>
                  <a:pt x="7279640" y="698219"/>
                  <a:pt x="9052560" y="1058899"/>
                  <a:pt x="10119360" y="931899"/>
                </a:cubicBezTo>
                <a:cubicBezTo>
                  <a:pt x="10919460" y="836649"/>
                  <a:pt x="11496675" y="565663"/>
                  <a:pt x="12018169" y="250742"/>
                </a:cubicBezTo>
                <a:lnTo>
                  <a:pt x="12192000" y="142123"/>
                </a:lnTo>
                <a:lnTo>
                  <a:pt x="12192000" y="1084299"/>
                </a:lnTo>
                <a:lnTo>
                  <a:pt x="0" y="1084299"/>
                </a:lnTo>
                <a:lnTo>
                  <a:pt x="0" y="0"/>
                </a:lnTo>
                <a:close/>
              </a:path>
            </a:pathLst>
          </a:custGeom>
          <a:solidFill>
            <a:schemeClr val="accent1">
              <a:lumMod val="60000"/>
              <a:lumOff val="40000"/>
              <a:alpha val="3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任意多边形: 形状 7">
            <a:extLst>
              <a:ext uri="{FF2B5EF4-FFF2-40B4-BE49-F238E27FC236}">
                <a16:creationId xmlns:a16="http://schemas.microsoft.com/office/drawing/2014/main" xmlns="" id="{66062D74-EBD7-40A8-AC59-D90A854EBEDE}"/>
              </a:ext>
            </a:extLst>
          </p:cNvPr>
          <p:cNvSpPr/>
          <p:nvPr userDrawn="1"/>
        </p:nvSpPr>
        <p:spPr>
          <a:xfrm>
            <a:off x="0" y="6231889"/>
            <a:ext cx="12192000" cy="626112"/>
          </a:xfrm>
          <a:custGeom>
            <a:avLst/>
            <a:gdLst>
              <a:gd name="connsiteX0" fmla="*/ 10785231 w 12192000"/>
              <a:gd name="connsiteY0" fmla="*/ 687 h 762687"/>
              <a:gd name="connsiteX1" fmla="*/ 12134610 w 12192000"/>
              <a:gd name="connsiteY1" fmla="*/ 82634 h 762687"/>
              <a:gd name="connsiteX2" fmla="*/ 12192000 w 12192000"/>
              <a:gd name="connsiteY2" fmla="*/ 91570 h 762687"/>
              <a:gd name="connsiteX3" fmla="*/ 12192000 w 12192000"/>
              <a:gd name="connsiteY3" fmla="*/ 762687 h 762687"/>
              <a:gd name="connsiteX4" fmla="*/ 0 w 12192000"/>
              <a:gd name="connsiteY4" fmla="*/ 762687 h 762687"/>
              <a:gd name="connsiteX5" fmla="*/ 0 w 12192000"/>
              <a:gd name="connsiteY5" fmla="*/ 164052 h 762687"/>
              <a:gd name="connsiteX6" fmla="*/ 94174 w 12192000"/>
              <a:gd name="connsiteY6" fmla="*/ 147958 h 762687"/>
              <a:gd name="connsiteX7" fmla="*/ 1266092 w 12192000"/>
              <a:gd name="connsiteY7" fmla="*/ 71025 h 762687"/>
              <a:gd name="connsiteX8" fmla="*/ 6189785 w 12192000"/>
              <a:gd name="connsiteY8" fmla="*/ 586841 h 762687"/>
              <a:gd name="connsiteX9" fmla="*/ 10785231 w 12192000"/>
              <a:gd name="connsiteY9" fmla="*/ 687 h 762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762687">
                <a:moveTo>
                  <a:pt x="10785231" y="687"/>
                </a:moveTo>
                <a:cubicBezTo>
                  <a:pt x="11276135" y="-5174"/>
                  <a:pt x="11720055" y="26881"/>
                  <a:pt x="12134610" y="82634"/>
                </a:cubicBezTo>
                <a:lnTo>
                  <a:pt x="12192000" y="91570"/>
                </a:lnTo>
                <a:lnTo>
                  <a:pt x="12192000" y="762687"/>
                </a:lnTo>
                <a:lnTo>
                  <a:pt x="0" y="762687"/>
                </a:lnTo>
                <a:lnTo>
                  <a:pt x="0" y="164052"/>
                </a:lnTo>
                <a:lnTo>
                  <a:pt x="94174" y="147958"/>
                </a:lnTo>
                <a:cubicBezTo>
                  <a:pt x="422580" y="97036"/>
                  <a:pt x="808892" y="68095"/>
                  <a:pt x="1266092" y="71025"/>
                </a:cubicBezTo>
                <a:cubicBezTo>
                  <a:pt x="2485292" y="78840"/>
                  <a:pt x="4603262" y="598564"/>
                  <a:pt x="6189785" y="586841"/>
                </a:cubicBezTo>
                <a:cubicBezTo>
                  <a:pt x="7776308" y="575118"/>
                  <a:pt x="9476154" y="16318"/>
                  <a:pt x="10785231" y="687"/>
                </a:cubicBezTo>
                <a:close/>
              </a:path>
            </a:pathLst>
          </a:custGeom>
          <a:gradFill>
            <a:gsLst>
              <a:gs pos="0">
                <a:schemeClr val="accent3"/>
              </a:gs>
              <a:gs pos="80000">
                <a:schemeClr val="accent2"/>
              </a:gs>
            </a:gsLst>
            <a:lin ang="4800000" scaled="0"/>
          </a:gradFill>
          <a:ln w="12700" cap="flat" cmpd="sng" algn="ctr">
            <a:noFill/>
            <a:prstDash val="solid"/>
            <a:miter lim="800000"/>
          </a:ln>
          <a:effectLst>
            <a:outerShdw blurRad="190500" sx="102000" sy="102000" algn="ctr" rotWithShape="0">
              <a:schemeClr val="accent2">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2" name="组合 1">
            <a:extLst>
              <a:ext uri="{FF2B5EF4-FFF2-40B4-BE49-F238E27FC236}">
                <a16:creationId xmlns:a16="http://schemas.microsoft.com/office/drawing/2014/main" xmlns="" id="{08F88228-E424-45FE-892A-43E58ECED2C3}"/>
              </a:ext>
            </a:extLst>
          </p:cNvPr>
          <p:cNvGrpSpPr/>
          <p:nvPr userDrawn="1"/>
        </p:nvGrpSpPr>
        <p:grpSpPr>
          <a:xfrm>
            <a:off x="491650" y="1857007"/>
            <a:ext cx="11194586" cy="2983620"/>
            <a:chOff x="491650" y="1857007"/>
            <a:chExt cx="11194586" cy="2983620"/>
          </a:xfrm>
        </p:grpSpPr>
        <p:cxnSp>
          <p:nvCxnSpPr>
            <p:cNvPr id="9" name="直接连接符 8">
              <a:extLst>
                <a:ext uri="{FF2B5EF4-FFF2-40B4-BE49-F238E27FC236}">
                  <a16:creationId xmlns:a16="http://schemas.microsoft.com/office/drawing/2014/main" xmlns="" id="{6ED5357A-7E48-4FA4-A67E-A335836FC288}"/>
                </a:ext>
              </a:extLst>
            </p:cNvPr>
            <p:cNvCxnSpPr>
              <a:cxnSpLocks/>
            </p:cNvCxnSpPr>
            <p:nvPr userDrawn="1"/>
          </p:nvCxnSpPr>
          <p:spPr>
            <a:xfrm flipV="1">
              <a:off x="1176012" y="1857007"/>
              <a:ext cx="9792000" cy="35324"/>
            </a:xfrm>
            <a:prstGeom prst="line">
              <a:avLst/>
            </a:prstGeom>
            <a:noFill/>
            <a:ln w="15875" cap="flat" cmpd="sng" algn="ctr">
              <a:gradFill>
                <a:gsLst>
                  <a:gs pos="0">
                    <a:schemeClr val="accent3"/>
                  </a:gs>
                  <a:gs pos="80000">
                    <a:schemeClr val="accent2"/>
                  </a:gs>
                </a:gsLst>
                <a:lin ang="4800000" scaled="0"/>
              </a:gradFill>
              <a:prstDash val="solid"/>
              <a:miter lim="800000"/>
            </a:ln>
            <a:effectLst/>
          </p:spPr>
        </p:cxnSp>
        <p:sp>
          <p:nvSpPr>
            <p:cNvPr id="14" name="弧形 13">
              <a:extLst>
                <a:ext uri="{FF2B5EF4-FFF2-40B4-BE49-F238E27FC236}">
                  <a16:creationId xmlns:a16="http://schemas.microsoft.com/office/drawing/2014/main" xmlns="" id="{09862666-4CD8-4009-BE21-8D3B0C14C5DB}"/>
                </a:ext>
              </a:extLst>
            </p:cNvPr>
            <p:cNvSpPr/>
            <p:nvPr userDrawn="1"/>
          </p:nvSpPr>
          <p:spPr>
            <a:xfrm>
              <a:off x="10085146" y="1857007"/>
              <a:ext cx="1601090" cy="1390884"/>
            </a:xfrm>
            <a:prstGeom prst="arc">
              <a:avLst>
                <a:gd name="adj1" fmla="val 16088968"/>
                <a:gd name="adj2" fmla="val 5160532"/>
              </a:avLst>
            </a:prstGeom>
            <a:noFill/>
            <a:ln w="15875" cap="flat" cmpd="sng" algn="ctr">
              <a:gradFill>
                <a:gsLst>
                  <a:gs pos="0">
                    <a:schemeClr val="accent3"/>
                  </a:gs>
                  <a:gs pos="80000">
                    <a:schemeClr val="accent2"/>
                  </a:gs>
                </a:gsLst>
                <a:lin ang="4800000" scaled="0"/>
              </a:gra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微软雅黑" panose="020B0503020204020204" pitchFamily="34" charset="-122"/>
                <a:ea typeface="微软雅黑 Light"/>
                <a:cs typeface="+mn-cs"/>
              </a:endParaRPr>
            </a:p>
          </p:txBody>
        </p:sp>
        <p:cxnSp>
          <p:nvCxnSpPr>
            <p:cNvPr id="16" name="直接连接符 15">
              <a:extLst>
                <a:ext uri="{FF2B5EF4-FFF2-40B4-BE49-F238E27FC236}">
                  <a16:creationId xmlns:a16="http://schemas.microsoft.com/office/drawing/2014/main" xmlns="" id="{39A20D67-ABC8-4D2E-B5A2-270C3710D5A7}"/>
                </a:ext>
              </a:extLst>
            </p:cNvPr>
            <p:cNvCxnSpPr>
              <a:cxnSpLocks/>
            </p:cNvCxnSpPr>
            <p:nvPr userDrawn="1"/>
          </p:nvCxnSpPr>
          <p:spPr>
            <a:xfrm flipH="1" flipV="1">
              <a:off x="1181099" y="3239300"/>
              <a:ext cx="9756000" cy="6313"/>
            </a:xfrm>
            <a:prstGeom prst="line">
              <a:avLst/>
            </a:prstGeom>
            <a:noFill/>
            <a:ln w="15875" cap="flat" cmpd="sng" algn="ctr">
              <a:gradFill>
                <a:gsLst>
                  <a:gs pos="0">
                    <a:schemeClr val="accent3"/>
                  </a:gs>
                  <a:gs pos="80000">
                    <a:schemeClr val="accent2"/>
                  </a:gs>
                </a:gsLst>
                <a:lin ang="4800000" scaled="0"/>
              </a:gradFill>
              <a:prstDash val="solid"/>
              <a:miter lim="800000"/>
            </a:ln>
            <a:effectLst/>
          </p:spPr>
        </p:cxnSp>
        <p:sp>
          <p:nvSpPr>
            <p:cNvPr id="17" name="弧形 16">
              <a:extLst>
                <a:ext uri="{FF2B5EF4-FFF2-40B4-BE49-F238E27FC236}">
                  <a16:creationId xmlns:a16="http://schemas.microsoft.com/office/drawing/2014/main" xmlns="" id="{43C693EF-85BD-496E-8D11-037430633534}"/>
                </a:ext>
              </a:extLst>
            </p:cNvPr>
            <p:cNvSpPr/>
            <p:nvPr userDrawn="1"/>
          </p:nvSpPr>
          <p:spPr>
            <a:xfrm flipH="1">
              <a:off x="491650" y="3238715"/>
              <a:ext cx="1502334" cy="1467287"/>
            </a:xfrm>
            <a:prstGeom prst="arc">
              <a:avLst>
                <a:gd name="adj1" fmla="val 16200000"/>
                <a:gd name="adj2" fmla="val 5365523"/>
              </a:avLst>
            </a:prstGeom>
            <a:noFill/>
            <a:ln w="15875" cap="flat" cmpd="sng" algn="ctr">
              <a:gradFill>
                <a:gsLst>
                  <a:gs pos="0">
                    <a:schemeClr val="accent3"/>
                  </a:gs>
                  <a:gs pos="80000">
                    <a:schemeClr val="accent2"/>
                  </a:gs>
                </a:gsLst>
                <a:lin ang="4800000" scaled="0"/>
              </a:gra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0A7BB6"/>
                </a:solidFill>
                <a:effectLst/>
                <a:uLnTx/>
                <a:uFillTx/>
                <a:latin typeface="微软雅黑" panose="020B0503020204020204" pitchFamily="34" charset="-122"/>
                <a:ea typeface="微软雅黑 Light"/>
                <a:cs typeface="+mn-cs"/>
              </a:endParaRPr>
            </a:p>
          </p:txBody>
        </p:sp>
        <p:cxnSp>
          <p:nvCxnSpPr>
            <p:cNvPr id="18" name="直接连接符 17">
              <a:extLst>
                <a:ext uri="{FF2B5EF4-FFF2-40B4-BE49-F238E27FC236}">
                  <a16:creationId xmlns:a16="http://schemas.microsoft.com/office/drawing/2014/main" xmlns="" id="{7D37AA26-E708-42AC-B646-CD1E77DE68C3}"/>
                </a:ext>
              </a:extLst>
            </p:cNvPr>
            <p:cNvCxnSpPr>
              <a:cxnSpLocks/>
            </p:cNvCxnSpPr>
            <p:nvPr userDrawn="1"/>
          </p:nvCxnSpPr>
          <p:spPr>
            <a:xfrm flipH="1" flipV="1">
              <a:off x="1230678" y="4706002"/>
              <a:ext cx="9792000" cy="6315"/>
            </a:xfrm>
            <a:prstGeom prst="line">
              <a:avLst/>
            </a:prstGeom>
            <a:noFill/>
            <a:ln w="15875" cap="flat" cmpd="sng" algn="ctr">
              <a:gradFill>
                <a:gsLst>
                  <a:gs pos="0">
                    <a:schemeClr val="accent3"/>
                  </a:gs>
                  <a:gs pos="80000">
                    <a:schemeClr val="accent2"/>
                  </a:gs>
                </a:gsLst>
                <a:lin ang="4800000" scaled="0"/>
              </a:gradFill>
              <a:prstDash val="solid"/>
              <a:miter lim="800000"/>
            </a:ln>
            <a:effectLst/>
          </p:spPr>
        </p:cxnSp>
        <p:sp>
          <p:nvSpPr>
            <p:cNvPr id="19" name="等腰三角形 18">
              <a:extLst>
                <a:ext uri="{FF2B5EF4-FFF2-40B4-BE49-F238E27FC236}">
                  <a16:creationId xmlns:a16="http://schemas.microsoft.com/office/drawing/2014/main" xmlns="" id="{F2FE2CAB-FC80-4D85-9722-6676C048153F}"/>
                </a:ext>
              </a:extLst>
            </p:cNvPr>
            <p:cNvSpPr/>
            <p:nvPr userDrawn="1"/>
          </p:nvSpPr>
          <p:spPr>
            <a:xfrm rot="5400000">
              <a:off x="11001198" y="4601704"/>
              <a:ext cx="256621" cy="221225"/>
            </a:xfrm>
            <a:prstGeom prst="triangle">
              <a:avLst/>
            </a:prstGeom>
            <a:gradFill>
              <a:gsLst>
                <a:gs pos="0">
                  <a:schemeClr val="accent3"/>
                </a:gs>
                <a:gs pos="80000">
                  <a:schemeClr val="accent2"/>
                </a:gs>
              </a:gsLst>
              <a:lin ang="4800000" scaled="0"/>
            </a:gradFill>
            <a:ln>
              <a:gradFill>
                <a:gsLst>
                  <a:gs pos="0">
                    <a:schemeClr val="accent3"/>
                  </a:gs>
                  <a:gs pos="80000">
                    <a:schemeClr val="accent2"/>
                  </a:gs>
                </a:gsLst>
                <a:lin ang="48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991762603"/>
      </p:ext>
    </p:extLst>
  </p:cSld>
  <p:clrMapOvr>
    <a:masterClrMapping/>
  </p:clrMapOvr>
  <p:extLst>
    <p:ext uri="{DCECCB84-F9BA-43D5-87BE-67443E8EF086}">
      <p15:sldGuideLst xmlns:p15="http://schemas.microsoft.com/office/powerpoint/2012/main"/>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结尾页">
    <p:bg>
      <p:bgPr>
        <a:solidFill>
          <a:schemeClr val="accent1">
            <a:lumMod val="20000"/>
            <a:lumOff val="80000"/>
            <a:alpha val="20000"/>
          </a:schemeClr>
        </a:solidFill>
        <a:effectLst/>
      </p:bgPr>
    </p:bg>
    <p:spTree>
      <p:nvGrpSpPr>
        <p:cNvPr id="1" name=""/>
        <p:cNvGrpSpPr/>
        <p:nvPr/>
      </p:nvGrpSpPr>
      <p:grpSpPr>
        <a:xfrm>
          <a:off x="0" y="0"/>
          <a:ext cx="0" cy="0"/>
          <a:chOff x="0" y="0"/>
          <a:chExt cx="0" cy="0"/>
        </a:xfrm>
      </p:grpSpPr>
      <p:sp>
        <p:nvSpPr>
          <p:cNvPr id="19" name="图片占位符 18">
            <a:extLst>
              <a:ext uri="{FF2B5EF4-FFF2-40B4-BE49-F238E27FC236}">
                <a16:creationId xmlns:a16="http://schemas.microsoft.com/office/drawing/2014/main" xmlns="" id="{2B16D2A9-E8D5-49DF-AA1F-0C2C2588D1FA}"/>
              </a:ext>
            </a:extLst>
          </p:cNvPr>
          <p:cNvSpPr>
            <a:spLocks noGrp="1"/>
          </p:cNvSpPr>
          <p:nvPr>
            <p:ph type="pic" sz="quarter" idx="10"/>
          </p:nvPr>
        </p:nvSpPr>
        <p:spPr>
          <a:xfrm>
            <a:off x="6274774" y="0"/>
            <a:ext cx="5917226" cy="6858000"/>
          </a:xfrm>
          <a:custGeom>
            <a:avLst/>
            <a:gdLst>
              <a:gd name="connsiteX0" fmla="*/ 435431 w 5917226"/>
              <a:gd name="connsiteY0" fmla="*/ 0 h 6858000"/>
              <a:gd name="connsiteX1" fmla="*/ 5917226 w 5917226"/>
              <a:gd name="connsiteY1" fmla="*/ 0 h 6858000"/>
              <a:gd name="connsiteX2" fmla="*/ 5917226 w 5917226"/>
              <a:gd name="connsiteY2" fmla="*/ 6858000 h 6858000"/>
              <a:gd name="connsiteX3" fmla="*/ 2530917 w 5917226"/>
              <a:gd name="connsiteY3" fmla="*/ 6858000 h 6858000"/>
              <a:gd name="connsiteX4" fmla="*/ 2328861 w 5917226"/>
              <a:gd name="connsiteY4" fmla="*/ 6730683 h 6858000"/>
              <a:gd name="connsiteX5" fmla="*/ 0 w 5917226"/>
              <a:gd name="connsiteY5" fmla="*/ 2197356 h 6858000"/>
              <a:gd name="connsiteX6" fmla="*/ 1 w 5917226"/>
              <a:gd name="connsiteY6" fmla="*/ 2197356 h 6858000"/>
              <a:gd name="connsiteX7" fmla="*/ 380120 w 5917226"/>
              <a:gd name="connsiteY7" fmla="*/ 134072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917226" h="6858000">
                <a:moveTo>
                  <a:pt x="435431" y="0"/>
                </a:moveTo>
                <a:lnTo>
                  <a:pt x="5917226" y="0"/>
                </a:lnTo>
                <a:lnTo>
                  <a:pt x="5917226" y="6858000"/>
                </a:lnTo>
                <a:lnTo>
                  <a:pt x="2530917" y="6858000"/>
                </a:lnTo>
                <a:lnTo>
                  <a:pt x="2328861" y="6730683"/>
                </a:lnTo>
                <a:cubicBezTo>
                  <a:pt x="932654" y="5801003"/>
                  <a:pt x="0" y="4118537"/>
                  <a:pt x="0" y="2197356"/>
                </a:cubicBezTo>
                <a:lnTo>
                  <a:pt x="1" y="2197356"/>
                </a:lnTo>
                <a:cubicBezTo>
                  <a:pt x="1" y="1465478"/>
                  <a:pt x="135352" y="768243"/>
                  <a:pt x="380120" y="134072"/>
                </a:cubicBezTo>
                <a:close/>
              </a:path>
            </a:pathLst>
          </a:custGeom>
        </p:spPr>
        <p:txBody>
          <a:bodyPr wrap="square">
            <a:noAutofit/>
          </a:bodyPr>
          <a:lstStyle/>
          <a:p>
            <a:endParaRPr lang="zh-CN" altLang="en-US" dirty="0"/>
          </a:p>
        </p:txBody>
      </p:sp>
      <p:sp>
        <p:nvSpPr>
          <p:cNvPr id="22" name="任意多边形: 形状 21">
            <a:extLst>
              <a:ext uri="{FF2B5EF4-FFF2-40B4-BE49-F238E27FC236}">
                <a16:creationId xmlns:a16="http://schemas.microsoft.com/office/drawing/2014/main" xmlns="" id="{AB692547-4346-4AA3-AD1C-C3744D3BB854}"/>
              </a:ext>
            </a:extLst>
          </p:cNvPr>
          <p:cNvSpPr/>
          <p:nvPr userDrawn="1"/>
        </p:nvSpPr>
        <p:spPr>
          <a:xfrm>
            <a:off x="5618212" y="1"/>
            <a:ext cx="3109326" cy="6857999"/>
          </a:xfrm>
          <a:custGeom>
            <a:avLst/>
            <a:gdLst>
              <a:gd name="connsiteX0" fmla="*/ 307880 w 3109326"/>
              <a:gd name="connsiteY0" fmla="*/ 0 h 6857999"/>
              <a:gd name="connsiteX1" fmla="*/ 904981 w 3109326"/>
              <a:gd name="connsiteY1" fmla="*/ 0 h 6857999"/>
              <a:gd name="connsiteX2" fmla="*/ 870448 w 3109326"/>
              <a:gd name="connsiteY2" fmla="*/ 83706 h 6857999"/>
              <a:gd name="connsiteX3" fmla="*/ 490329 w 3109326"/>
              <a:gd name="connsiteY3" fmla="*/ 2146990 h 6857999"/>
              <a:gd name="connsiteX4" fmla="*/ 490328 w 3109326"/>
              <a:gd name="connsiteY4" fmla="*/ 2146990 h 6857999"/>
              <a:gd name="connsiteX5" fmla="*/ 3079814 w 3109326"/>
              <a:gd name="connsiteY5" fmla="*/ 6841959 h 6857999"/>
              <a:gd name="connsiteX6" fmla="*/ 3109326 w 3109326"/>
              <a:gd name="connsiteY6" fmla="*/ 6857999 h 6857999"/>
              <a:gd name="connsiteX7" fmla="*/ 2696123 w 3109326"/>
              <a:gd name="connsiteY7" fmla="*/ 6857999 h 6857999"/>
              <a:gd name="connsiteX8" fmla="*/ 2563639 w 3109326"/>
              <a:gd name="connsiteY8" fmla="*/ 6781544 h 6857999"/>
              <a:gd name="connsiteX9" fmla="*/ 0 w 3109326"/>
              <a:gd name="connsiteY9" fmla="*/ 1928191 h 6857999"/>
              <a:gd name="connsiteX10" fmla="*/ 297246 w 3109326"/>
              <a:gd name="connsiteY10" fmla="*/ 30392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109326" h="6857999">
                <a:moveTo>
                  <a:pt x="307880" y="0"/>
                </a:moveTo>
                <a:lnTo>
                  <a:pt x="904981" y="0"/>
                </a:lnTo>
                <a:lnTo>
                  <a:pt x="870448" y="83706"/>
                </a:lnTo>
                <a:cubicBezTo>
                  <a:pt x="625681" y="717877"/>
                  <a:pt x="490329" y="1415112"/>
                  <a:pt x="490329" y="2146990"/>
                </a:cubicBezTo>
                <a:lnTo>
                  <a:pt x="490328" y="2146990"/>
                </a:lnTo>
                <a:cubicBezTo>
                  <a:pt x="490328" y="4185386"/>
                  <a:pt x="1540260" y="5955049"/>
                  <a:pt x="3079814" y="6841959"/>
                </a:cubicBezTo>
                <a:lnTo>
                  <a:pt x="3109326" y="6857999"/>
                </a:lnTo>
                <a:lnTo>
                  <a:pt x="2696123" y="6857999"/>
                </a:lnTo>
                <a:lnTo>
                  <a:pt x="2563639" y="6781544"/>
                </a:lnTo>
                <a:cubicBezTo>
                  <a:pt x="1036621" y="5846870"/>
                  <a:pt x="0" y="4023933"/>
                  <a:pt x="0" y="1928191"/>
                </a:cubicBezTo>
                <a:cubicBezTo>
                  <a:pt x="0" y="1261364"/>
                  <a:pt x="104947" y="622156"/>
                  <a:pt x="297246" y="30392"/>
                </a:cubicBezTo>
                <a:close/>
              </a:path>
            </a:pathLst>
          </a:custGeom>
          <a:gradFill>
            <a:gsLst>
              <a:gs pos="0">
                <a:schemeClr val="accent3">
                  <a:alpha val="60000"/>
                </a:schemeClr>
              </a:gs>
              <a:gs pos="80000">
                <a:schemeClr val="accent2">
                  <a:alpha val="60000"/>
                </a:schemeClr>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0" name="任意多边形: 形状 19">
            <a:extLst>
              <a:ext uri="{FF2B5EF4-FFF2-40B4-BE49-F238E27FC236}">
                <a16:creationId xmlns:a16="http://schemas.microsoft.com/office/drawing/2014/main" xmlns="" id="{05363E61-CF5D-402B-BB8C-FAF1CBC9BC3A}"/>
              </a:ext>
            </a:extLst>
          </p:cNvPr>
          <p:cNvSpPr/>
          <p:nvPr userDrawn="1"/>
        </p:nvSpPr>
        <p:spPr>
          <a:xfrm>
            <a:off x="5805623" y="1"/>
            <a:ext cx="3109326" cy="6857999"/>
          </a:xfrm>
          <a:custGeom>
            <a:avLst/>
            <a:gdLst>
              <a:gd name="connsiteX0" fmla="*/ 307880 w 3109326"/>
              <a:gd name="connsiteY0" fmla="*/ 0 h 6857999"/>
              <a:gd name="connsiteX1" fmla="*/ 904981 w 3109326"/>
              <a:gd name="connsiteY1" fmla="*/ 0 h 6857999"/>
              <a:gd name="connsiteX2" fmla="*/ 870448 w 3109326"/>
              <a:gd name="connsiteY2" fmla="*/ 83706 h 6857999"/>
              <a:gd name="connsiteX3" fmla="*/ 490329 w 3109326"/>
              <a:gd name="connsiteY3" fmla="*/ 2146990 h 6857999"/>
              <a:gd name="connsiteX4" fmla="*/ 490328 w 3109326"/>
              <a:gd name="connsiteY4" fmla="*/ 2146990 h 6857999"/>
              <a:gd name="connsiteX5" fmla="*/ 3079814 w 3109326"/>
              <a:gd name="connsiteY5" fmla="*/ 6841959 h 6857999"/>
              <a:gd name="connsiteX6" fmla="*/ 3109326 w 3109326"/>
              <a:gd name="connsiteY6" fmla="*/ 6857999 h 6857999"/>
              <a:gd name="connsiteX7" fmla="*/ 2696123 w 3109326"/>
              <a:gd name="connsiteY7" fmla="*/ 6857999 h 6857999"/>
              <a:gd name="connsiteX8" fmla="*/ 2563639 w 3109326"/>
              <a:gd name="connsiteY8" fmla="*/ 6781544 h 6857999"/>
              <a:gd name="connsiteX9" fmla="*/ 0 w 3109326"/>
              <a:gd name="connsiteY9" fmla="*/ 1928191 h 6857999"/>
              <a:gd name="connsiteX10" fmla="*/ 297246 w 3109326"/>
              <a:gd name="connsiteY10" fmla="*/ 30392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109326" h="6857999">
                <a:moveTo>
                  <a:pt x="307880" y="0"/>
                </a:moveTo>
                <a:lnTo>
                  <a:pt x="904981" y="0"/>
                </a:lnTo>
                <a:lnTo>
                  <a:pt x="870448" y="83706"/>
                </a:lnTo>
                <a:cubicBezTo>
                  <a:pt x="625681" y="717877"/>
                  <a:pt x="490329" y="1415112"/>
                  <a:pt x="490329" y="2146990"/>
                </a:cubicBezTo>
                <a:lnTo>
                  <a:pt x="490328" y="2146990"/>
                </a:lnTo>
                <a:cubicBezTo>
                  <a:pt x="490328" y="4185386"/>
                  <a:pt x="1540260" y="5955049"/>
                  <a:pt x="3079814" y="6841959"/>
                </a:cubicBezTo>
                <a:lnTo>
                  <a:pt x="3109326" y="6857999"/>
                </a:lnTo>
                <a:lnTo>
                  <a:pt x="2696123" y="6857999"/>
                </a:lnTo>
                <a:lnTo>
                  <a:pt x="2563639" y="6781544"/>
                </a:lnTo>
                <a:cubicBezTo>
                  <a:pt x="1036621" y="5846870"/>
                  <a:pt x="0" y="4023933"/>
                  <a:pt x="0" y="1928191"/>
                </a:cubicBezTo>
                <a:cubicBezTo>
                  <a:pt x="0" y="1261364"/>
                  <a:pt x="104947" y="622156"/>
                  <a:pt x="297246" y="30392"/>
                </a:cubicBezTo>
                <a:close/>
              </a:path>
            </a:pathLst>
          </a:custGeom>
          <a:gradFill>
            <a:gsLst>
              <a:gs pos="0">
                <a:schemeClr val="accent3"/>
              </a:gs>
              <a:gs pos="80000">
                <a:schemeClr val="accent2"/>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5" name="文本占位符 1">
            <a:extLst>
              <a:ext uri="{FF2B5EF4-FFF2-40B4-BE49-F238E27FC236}">
                <a16:creationId xmlns:a16="http://schemas.microsoft.com/office/drawing/2014/main" xmlns="" id="{B2371795-8CF8-4223-9E9C-08F5A2226CE0}"/>
              </a:ext>
            </a:extLst>
          </p:cNvPr>
          <p:cNvSpPr>
            <a:spLocks noGrp="1"/>
          </p:cNvSpPr>
          <p:nvPr>
            <p:ph type="body" idx="11" hasCustomPrompt="1"/>
          </p:nvPr>
        </p:nvSpPr>
        <p:spPr>
          <a:xfrm>
            <a:off x="630821" y="2036889"/>
            <a:ext cx="4355126" cy="615553"/>
          </a:xfrm>
        </p:spPr>
        <p:txBody>
          <a:bodyPr vert="horz" wrap="square" lIns="0" tIns="0" rIns="0" bIns="0" anchor="t" anchorCtr="0">
            <a:spAutoFit/>
          </a:bodyPr>
          <a:lstStyle>
            <a:lvl1pPr marL="0" indent="0" algn="dist" defTabSz="914400" rtl="0" eaLnBrk="1" fontAlgn="auto" latinLnBrk="0" hangingPunct="1">
              <a:lnSpc>
                <a:spcPct val="100000"/>
              </a:lnSpc>
              <a:spcBef>
                <a:spcPts val="0"/>
              </a:spcBef>
              <a:spcAft>
                <a:spcPts val="0"/>
              </a:spcAft>
              <a:buFont typeface="Arial" panose="020B0604020202020204" pitchFamily="34" charset="0"/>
              <a:buNone/>
              <a:defRPr sz="4000" spc="130">
                <a:gradFill>
                  <a:gsLst>
                    <a:gs pos="0">
                      <a:schemeClr val="accent3"/>
                    </a:gs>
                    <a:gs pos="100000">
                      <a:schemeClr val="accent1"/>
                    </a:gs>
                  </a:gsLst>
                  <a:lin ang="4800000" scaled="0"/>
                </a:gradFill>
                <a:latin typeface="微软雅黑" panose="020B0503020204020204" pitchFamily="34" charset="-122"/>
                <a:ea typeface="微软雅黑" panose="020B0503020204020204" pitchFamily="34" charset="-122"/>
                <a:sym typeface="+mn-lt"/>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dirty="0"/>
              <a:t>感谢您的聆听</a:t>
            </a:r>
          </a:p>
        </p:txBody>
      </p:sp>
      <p:sp>
        <p:nvSpPr>
          <p:cNvPr id="26" name="文本占位符 3">
            <a:extLst>
              <a:ext uri="{FF2B5EF4-FFF2-40B4-BE49-F238E27FC236}">
                <a16:creationId xmlns:a16="http://schemas.microsoft.com/office/drawing/2014/main" xmlns="" id="{BCFF3B59-E534-48CA-9BD8-7DB55535802F}"/>
              </a:ext>
            </a:extLst>
          </p:cNvPr>
          <p:cNvSpPr>
            <a:spLocks noGrp="1"/>
          </p:cNvSpPr>
          <p:nvPr>
            <p:ph type="body" sz="quarter" idx="12" hasCustomPrompt="1"/>
          </p:nvPr>
        </p:nvSpPr>
        <p:spPr>
          <a:xfrm>
            <a:off x="630821" y="3646889"/>
            <a:ext cx="4355130" cy="276999"/>
          </a:xfrm>
          <a:prstGeom prst="rect">
            <a:avLst/>
          </a:prstGeom>
        </p:spPr>
        <p:txBody>
          <a:bodyPr vert="horz" wrap="square" lIns="0" tIns="0" rIns="0" bIns="0" anchor="t" anchorCtr="0">
            <a:spAutoFit/>
          </a:bodyPr>
          <a:lstStyle>
            <a:lvl1pPr marL="0" indent="0" algn="dist" defTabSz="914400" rtl="0" eaLnBrk="1" fontAlgn="auto" latinLnBrk="0" hangingPunct="1">
              <a:lnSpc>
                <a:spcPct val="100000"/>
              </a:lnSpc>
              <a:spcBef>
                <a:spcPts val="0"/>
              </a:spcBef>
              <a:spcAft>
                <a:spcPts val="0"/>
              </a:spcAft>
              <a:buFont typeface="Arial" panose="020B0604020202020204" pitchFamily="34" charset="0"/>
              <a:buNone/>
              <a:defRPr sz="1800" spc="0">
                <a:solidFill>
                  <a:srgbClr val="404040"/>
                </a:solidFill>
                <a:latin typeface="微软雅黑" panose="020B0503020204020204" pitchFamily="34" charset="-122"/>
                <a:ea typeface="微软雅黑" panose="020B0503020204020204" pitchFamily="34" charset="-122"/>
                <a:sym typeface="+mn-lt"/>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en-US" altLang="zh-CN" dirty="0"/>
              <a:t>PROMOTION OF TOURISM PRODUCTS</a:t>
            </a:r>
          </a:p>
        </p:txBody>
      </p:sp>
      <p:sp>
        <p:nvSpPr>
          <p:cNvPr id="27" name="矩形: 圆角 26">
            <a:extLst>
              <a:ext uri="{FF2B5EF4-FFF2-40B4-BE49-F238E27FC236}">
                <a16:creationId xmlns:a16="http://schemas.microsoft.com/office/drawing/2014/main" xmlns="" id="{4177CD97-171C-4677-8E93-52B81FD193F0}"/>
              </a:ext>
            </a:extLst>
          </p:cNvPr>
          <p:cNvSpPr/>
          <p:nvPr userDrawn="1"/>
        </p:nvSpPr>
        <p:spPr>
          <a:xfrm>
            <a:off x="479424" y="4960787"/>
            <a:ext cx="2650460" cy="487680"/>
          </a:xfrm>
          <a:prstGeom prst="roundRect">
            <a:avLst>
              <a:gd name="adj" fmla="val 50000"/>
            </a:avLst>
          </a:prstGeom>
          <a:gradFill>
            <a:gsLst>
              <a:gs pos="0">
                <a:schemeClr val="accent3"/>
              </a:gs>
              <a:gs pos="80000">
                <a:schemeClr val="accent2"/>
              </a:gs>
            </a:gsLst>
            <a:lin ang="4800000" scaled="0"/>
          </a:gradFill>
          <a:ln>
            <a:noFill/>
          </a:ln>
          <a:effectLst>
            <a:outerShdw blurRad="88900" sx="102000" sy="102000" algn="ctr" rotWithShape="0">
              <a:schemeClr val="accent2">
                <a:alpha val="2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spc="130" dirty="0">
              <a:solidFill>
                <a:schemeClr val="bg1"/>
              </a:solidFill>
              <a:cs typeface="+mn-ea"/>
              <a:sym typeface="+mn-lt"/>
            </a:endParaRPr>
          </a:p>
        </p:txBody>
      </p:sp>
      <p:sp>
        <p:nvSpPr>
          <p:cNvPr id="28" name="文本占位符 4">
            <a:extLst>
              <a:ext uri="{FF2B5EF4-FFF2-40B4-BE49-F238E27FC236}">
                <a16:creationId xmlns:a16="http://schemas.microsoft.com/office/drawing/2014/main" xmlns="" id="{C19C5D88-19C8-4267-9598-04A75CEB592F}"/>
              </a:ext>
            </a:extLst>
          </p:cNvPr>
          <p:cNvSpPr>
            <a:spLocks noGrp="1"/>
          </p:cNvSpPr>
          <p:nvPr>
            <p:ph type="body" sz="quarter" idx="13" hasCustomPrompt="1"/>
          </p:nvPr>
        </p:nvSpPr>
        <p:spPr>
          <a:xfrm>
            <a:off x="542813" y="5042115"/>
            <a:ext cx="2523683" cy="325025"/>
          </a:xfrm>
          <a:prstGeom prst="rect">
            <a:avLst/>
          </a:prstGeom>
        </p:spPr>
        <p:txBody>
          <a:bodyPr vert="horz" wrap="square" lIns="0" tIns="0" rIns="0" bIns="0" anchor="t" anchorCtr="0">
            <a:spAutoFit/>
          </a:bodyPr>
          <a:lstStyle>
            <a:lvl1pPr marL="0" indent="0" algn="ctr" defTabSz="914400" rtl="0" eaLnBrk="1" fontAlgn="auto" latinLnBrk="0" hangingPunct="1">
              <a:lnSpc>
                <a:spcPct val="130000"/>
              </a:lnSpc>
              <a:spcBef>
                <a:spcPts val="0"/>
              </a:spcBef>
              <a:spcAft>
                <a:spcPts val="0"/>
              </a:spcAft>
              <a:buFont typeface="Arial" panose="020B0604020202020204" pitchFamily="34" charset="0"/>
              <a:buNone/>
              <a:defRPr sz="1800" spc="130">
                <a:solidFill>
                  <a:srgbClr val="FFFFFF"/>
                </a:solidFill>
                <a:latin typeface="微软雅黑" panose="020B0503020204020204" pitchFamily="34" charset="-122"/>
                <a:ea typeface="微软雅黑" panose="020B0503020204020204" pitchFamily="34" charset="-122"/>
                <a:sym typeface="+mn-lt"/>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dirty="0"/>
              <a:t>汇报人</a:t>
            </a:r>
            <a:r>
              <a:rPr lang="en-US" altLang="zh-CN" dirty="0"/>
              <a:t>: Microsoft</a:t>
            </a:r>
            <a:endParaRPr lang="zh-CN" altLang="en-US" dirty="0"/>
          </a:p>
        </p:txBody>
      </p:sp>
      <p:cxnSp>
        <p:nvCxnSpPr>
          <p:cNvPr id="29" name="直接连接符 28">
            <a:extLst>
              <a:ext uri="{FF2B5EF4-FFF2-40B4-BE49-F238E27FC236}">
                <a16:creationId xmlns:a16="http://schemas.microsoft.com/office/drawing/2014/main" xmlns="" id="{40ADEBAB-1D33-4667-84A8-B763AAF250A7}"/>
              </a:ext>
            </a:extLst>
          </p:cNvPr>
          <p:cNvCxnSpPr>
            <a:cxnSpLocks/>
          </p:cNvCxnSpPr>
          <p:nvPr userDrawn="1"/>
        </p:nvCxnSpPr>
        <p:spPr>
          <a:xfrm>
            <a:off x="500354" y="2068521"/>
            <a:ext cx="0" cy="1822818"/>
          </a:xfrm>
          <a:prstGeom prst="line">
            <a:avLst/>
          </a:prstGeom>
          <a:ln w="38100">
            <a:gradFill>
              <a:gsLst>
                <a:gs pos="0">
                  <a:schemeClr val="accent3"/>
                </a:gs>
                <a:gs pos="80000">
                  <a:schemeClr val="accent1"/>
                </a:gs>
              </a:gsLst>
              <a:lin ang="4800000" scaled="0"/>
            </a:gradFill>
          </a:ln>
        </p:spPr>
        <p:style>
          <a:lnRef idx="1">
            <a:schemeClr val="accent1"/>
          </a:lnRef>
          <a:fillRef idx="0">
            <a:schemeClr val="accent1"/>
          </a:fillRef>
          <a:effectRef idx="0">
            <a:schemeClr val="accent1"/>
          </a:effectRef>
          <a:fontRef idx="minor">
            <a:schemeClr val="tx1"/>
          </a:fontRef>
        </p:style>
      </p:cxnSp>
      <p:sp>
        <p:nvSpPr>
          <p:cNvPr id="30" name="椭圆 29">
            <a:extLst>
              <a:ext uri="{FF2B5EF4-FFF2-40B4-BE49-F238E27FC236}">
                <a16:creationId xmlns:a16="http://schemas.microsoft.com/office/drawing/2014/main" xmlns="" id="{EC531F61-D4C5-4359-9AC5-BF0DDC98D677}"/>
              </a:ext>
            </a:extLst>
          </p:cNvPr>
          <p:cNvSpPr/>
          <p:nvPr userDrawn="1"/>
        </p:nvSpPr>
        <p:spPr>
          <a:xfrm>
            <a:off x="493658" y="6265300"/>
            <a:ext cx="72000" cy="72000"/>
          </a:xfrm>
          <a:prstGeom prst="ellipse">
            <a:avLst/>
          </a:prstGeom>
          <a:gradFill>
            <a:gsLst>
              <a:gs pos="0">
                <a:schemeClr val="accent3"/>
              </a:gs>
              <a:gs pos="80000">
                <a:schemeClr val="accent2"/>
              </a:gs>
            </a:gsLst>
            <a:lin ang="4800000" scaled="0"/>
          </a:gradFill>
          <a:ln>
            <a:gradFill>
              <a:gsLst>
                <a:gs pos="0">
                  <a:schemeClr val="accent3"/>
                </a:gs>
                <a:gs pos="100000">
                  <a:schemeClr val="accent1"/>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1" name="椭圆 30">
            <a:extLst>
              <a:ext uri="{FF2B5EF4-FFF2-40B4-BE49-F238E27FC236}">
                <a16:creationId xmlns:a16="http://schemas.microsoft.com/office/drawing/2014/main" xmlns="" id="{8E4EF76A-7F2F-4C87-93E8-B82DE5AB6D10}"/>
              </a:ext>
            </a:extLst>
          </p:cNvPr>
          <p:cNvSpPr/>
          <p:nvPr userDrawn="1"/>
        </p:nvSpPr>
        <p:spPr>
          <a:xfrm>
            <a:off x="599033" y="6265300"/>
            <a:ext cx="72000" cy="72000"/>
          </a:xfrm>
          <a:prstGeom prst="ellipse">
            <a:avLst/>
          </a:prstGeom>
          <a:noFill/>
          <a:ln>
            <a:gradFill>
              <a:gsLst>
                <a:gs pos="0">
                  <a:schemeClr val="accent3"/>
                </a:gs>
                <a:gs pos="100000">
                  <a:schemeClr val="accent1"/>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a:extLst>
              <a:ext uri="{FF2B5EF4-FFF2-40B4-BE49-F238E27FC236}">
                <a16:creationId xmlns:a16="http://schemas.microsoft.com/office/drawing/2014/main" xmlns="" id="{7F25FDC8-68FC-4ED3-BCFB-A6C2B4F93978}"/>
              </a:ext>
            </a:extLst>
          </p:cNvPr>
          <p:cNvSpPr/>
          <p:nvPr userDrawn="1"/>
        </p:nvSpPr>
        <p:spPr>
          <a:xfrm>
            <a:off x="704407" y="6265300"/>
            <a:ext cx="72000" cy="72000"/>
          </a:xfrm>
          <a:prstGeom prst="ellipse">
            <a:avLst/>
          </a:prstGeom>
          <a:noFill/>
          <a:ln>
            <a:gradFill>
              <a:gsLst>
                <a:gs pos="0">
                  <a:schemeClr val="accent3"/>
                </a:gs>
                <a:gs pos="100000">
                  <a:schemeClr val="accent1"/>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文本占位符 2">
            <a:extLst>
              <a:ext uri="{FF2B5EF4-FFF2-40B4-BE49-F238E27FC236}">
                <a16:creationId xmlns:a16="http://schemas.microsoft.com/office/drawing/2014/main" xmlns="" id="{0989D7A3-7B04-482C-B508-79C7CDF67FA1}"/>
              </a:ext>
            </a:extLst>
          </p:cNvPr>
          <p:cNvSpPr>
            <a:spLocks noGrp="1"/>
          </p:cNvSpPr>
          <p:nvPr>
            <p:ph type="body" sz="quarter" idx="14" hasCustomPrompt="1"/>
          </p:nvPr>
        </p:nvSpPr>
        <p:spPr>
          <a:xfrm>
            <a:off x="630823" y="2641834"/>
            <a:ext cx="4355128" cy="1015663"/>
          </a:xfrm>
          <a:prstGeom prst="rect">
            <a:avLst/>
          </a:prstGeom>
        </p:spPr>
        <p:txBody>
          <a:bodyPr vert="horz" wrap="square" lIns="0" tIns="0" rIns="0" bIns="0" anchor="t" anchorCtr="0">
            <a:spAutoFit/>
          </a:bodyPr>
          <a:lstStyle>
            <a:lvl1pPr marL="0" indent="0" algn="dist" defTabSz="914400" rtl="0" eaLnBrk="1" fontAlgn="auto" latinLnBrk="0" hangingPunct="1">
              <a:lnSpc>
                <a:spcPct val="100000"/>
              </a:lnSpc>
              <a:spcBef>
                <a:spcPts val="0"/>
              </a:spcBef>
              <a:spcAft>
                <a:spcPts val="0"/>
              </a:spcAft>
              <a:buFont typeface="Arial" panose="020B0604020202020204" pitchFamily="34" charset="0"/>
              <a:buNone/>
              <a:defRPr sz="6600" b="1" spc="0">
                <a:gradFill>
                  <a:gsLst>
                    <a:gs pos="0">
                      <a:schemeClr val="accent3"/>
                    </a:gs>
                    <a:gs pos="80000">
                      <a:schemeClr val="accent1"/>
                    </a:gs>
                  </a:gsLst>
                  <a:lin ang="4800000" scaled="0"/>
                </a:gradFill>
                <a:latin typeface="微软雅黑" panose="020B0503020204020204" pitchFamily="34" charset="-122"/>
                <a:ea typeface="微软雅黑" panose="020B0503020204020204" pitchFamily="34" charset="-122"/>
                <a:sym typeface="+mn-lt"/>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en-US" altLang="zh-CN" dirty="0"/>
              <a:t>THANKS</a:t>
            </a:r>
            <a:endParaRPr lang="zh-CN" altLang="en-US" dirty="0"/>
          </a:p>
        </p:txBody>
      </p:sp>
      <p:pic>
        <p:nvPicPr>
          <p:cNvPr id="34" name="图片 33">
            <a:extLst>
              <a:ext uri="{FF2B5EF4-FFF2-40B4-BE49-F238E27FC236}">
                <a16:creationId xmlns:a16="http://schemas.microsoft.com/office/drawing/2014/main" xmlns="" id="{4B9E180B-F0BE-4DC0-ADC1-546987FA58C2}"/>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75326" y="-73806"/>
            <a:ext cx="2748642" cy="1234317"/>
          </a:xfrm>
          <a:prstGeom prst="rect">
            <a:avLst/>
          </a:prstGeom>
        </p:spPr>
      </p:pic>
    </p:spTree>
    <p:extLst>
      <p:ext uri="{BB962C8B-B14F-4D97-AF65-F5344CB8AC3E}">
        <p14:creationId xmlns:p14="http://schemas.microsoft.com/office/powerpoint/2010/main" val="413330242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素材页">
    <p:bg>
      <p:bgPr>
        <a:solidFill>
          <a:schemeClr val="accent1">
            <a:lumMod val="20000"/>
            <a:lumOff val="80000"/>
            <a:alpha val="20000"/>
          </a:schemeClr>
        </a:solidFill>
        <a:effectLst/>
      </p:bgPr>
    </p:bg>
    <p:spTree>
      <p:nvGrpSpPr>
        <p:cNvPr id="1" name=""/>
        <p:cNvGrpSpPr/>
        <p:nvPr/>
      </p:nvGrpSpPr>
      <p:grpSpPr>
        <a:xfrm>
          <a:off x="0" y="0"/>
          <a:ext cx="0" cy="0"/>
          <a:chOff x="0" y="0"/>
          <a:chExt cx="0" cy="0"/>
        </a:xfrm>
      </p:grpSpPr>
      <p:sp>
        <p:nvSpPr>
          <p:cNvPr id="6" name="椭圆 5">
            <a:extLst>
              <a:ext uri="{FF2B5EF4-FFF2-40B4-BE49-F238E27FC236}">
                <a16:creationId xmlns:a16="http://schemas.microsoft.com/office/drawing/2014/main" xmlns="" id="{99F6505E-4D66-464C-A97C-ADCB250BFA3D}"/>
              </a:ext>
            </a:extLst>
          </p:cNvPr>
          <p:cNvSpPr/>
          <p:nvPr userDrawn="1"/>
        </p:nvSpPr>
        <p:spPr>
          <a:xfrm>
            <a:off x="487038" y="587410"/>
            <a:ext cx="160912" cy="160912"/>
          </a:xfrm>
          <a:prstGeom prst="ellipse">
            <a:avLst/>
          </a:prstGeom>
          <a:gradFill flip="none" rotWithShape="1">
            <a:gsLst>
              <a:gs pos="0">
                <a:schemeClr val="accent1">
                  <a:lumMod val="5000"/>
                  <a:lumOff val="95000"/>
                  <a:alpha val="95000"/>
                </a:schemeClr>
              </a:gs>
              <a:gs pos="100000">
                <a:schemeClr val="accent3"/>
              </a:gs>
              <a:gs pos="60000">
                <a:schemeClr val="accent1">
                  <a:alpha val="70000"/>
                </a:scheme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noProof="0" dirty="0">
              <a:solidFill>
                <a:prstClr val="white"/>
              </a:solidFill>
              <a:latin typeface="微软雅黑" panose="020B0503020204020204" pitchFamily="34" charset="-122"/>
              <a:ea typeface="微软雅黑" panose="020B0503020204020204" pitchFamily="34" charset="-122"/>
            </a:endParaRPr>
          </a:p>
        </p:txBody>
      </p:sp>
      <p:sp>
        <p:nvSpPr>
          <p:cNvPr id="7" name="椭圆 6">
            <a:extLst>
              <a:ext uri="{FF2B5EF4-FFF2-40B4-BE49-F238E27FC236}">
                <a16:creationId xmlns:a16="http://schemas.microsoft.com/office/drawing/2014/main" xmlns="" id="{0BC7E541-266A-4507-9D60-0EABDE157C70}"/>
              </a:ext>
            </a:extLst>
          </p:cNvPr>
          <p:cNvSpPr/>
          <p:nvPr userDrawn="1"/>
        </p:nvSpPr>
        <p:spPr>
          <a:xfrm>
            <a:off x="652203" y="386026"/>
            <a:ext cx="75000" cy="75000"/>
          </a:xfrm>
          <a:prstGeom prst="ellipse">
            <a:avLst/>
          </a:prstGeom>
          <a:gradFill flip="none" rotWithShape="1">
            <a:gsLst>
              <a:gs pos="0">
                <a:schemeClr val="accent1">
                  <a:lumMod val="5000"/>
                  <a:lumOff val="95000"/>
                  <a:alpha val="95000"/>
                </a:schemeClr>
              </a:gs>
              <a:gs pos="100000">
                <a:schemeClr val="accent3"/>
              </a:gs>
              <a:gs pos="60000">
                <a:schemeClr val="accent1">
                  <a:alpha val="70000"/>
                </a:scheme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dirty="0">
              <a:solidFill>
                <a:prstClr val="white"/>
              </a:solidFill>
              <a:latin typeface="微软雅黑" panose="020B0503020204020204" pitchFamily="34" charset="-122"/>
              <a:ea typeface="微软雅黑" panose="020B0503020204020204" pitchFamily="34" charset="-122"/>
            </a:endParaRPr>
          </a:p>
        </p:txBody>
      </p:sp>
      <p:sp>
        <p:nvSpPr>
          <p:cNvPr id="8" name="椭圆 7">
            <a:extLst>
              <a:ext uri="{FF2B5EF4-FFF2-40B4-BE49-F238E27FC236}">
                <a16:creationId xmlns:a16="http://schemas.microsoft.com/office/drawing/2014/main" xmlns="" id="{B13217D8-9EF3-4C52-9A98-0E7B7C68E0DA}"/>
              </a:ext>
            </a:extLst>
          </p:cNvPr>
          <p:cNvSpPr/>
          <p:nvPr userDrawn="1"/>
        </p:nvSpPr>
        <p:spPr>
          <a:xfrm>
            <a:off x="493388" y="261321"/>
            <a:ext cx="128497" cy="128497"/>
          </a:xfrm>
          <a:prstGeom prst="ellipse">
            <a:avLst/>
          </a:prstGeom>
          <a:gradFill flip="none" rotWithShape="1">
            <a:gsLst>
              <a:gs pos="0">
                <a:schemeClr val="accent1">
                  <a:lumMod val="5000"/>
                  <a:lumOff val="95000"/>
                  <a:alpha val="95000"/>
                </a:schemeClr>
              </a:gs>
              <a:gs pos="100000">
                <a:schemeClr val="accent3"/>
              </a:gs>
              <a:gs pos="60000">
                <a:schemeClr val="accent1">
                  <a:alpha val="70000"/>
                </a:scheme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endParaRPr>
          </a:p>
        </p:txBody>
      </p:sp>
      <p:sp>
        <p:nvSpPr>
          <p:cNvPr id="9" name="文本占位符 14">
            <a:extLst>
              <a:ext uri="{FF2B5EF4-FFF2-40B4-BE49-F238E27FC236}">
                <a16:creationId xmlns:a16="http://schemas.microsoft.com/office/drawing/2014/main" xmlns="" id="{499C26B6-33EF-4D36-87E0-E00157F8426F}"/>
              </a:ext>
            </a:extLst>
          </p:cNvPr>
          <p:cNvSpPr>
            <a:spLocks noGrp="1"/>
          </p:cNvSpPr>
          <p:nvPr>
            <p:ph type="body" idx="10" hasCustomPrompt="1"/>
          </p:nvPr>
        </p:nvSpPr>
        <p:spPr>
          <a:xfrm>
            <a:off x="819021" y="304175"/>
            <a:ext cx="4226011" cy="498598"/>
          </a:xfrm>
        </p:spPr>
        <p:txBody>
          <a:bodyPr vert="horz" wrap="square" lIns="0" tIns="0" rIns="0" bIns="0" anchor="t" anchorCtr="0">
            <a:spAutoFit/>
          </a:bodyPr>
          <a:lstStyle>
            <a:lvl1pPr marL="0" indent="-228600" algn="l" defTabSz="914400" rtl="0" eaLnBrk="1" latinLnBrk="0" hangingPunct="1">
              <a:lnSpc>
                <a:spcPct val="90000"/>
              </a:lnSpc>
              <a:buFont typeface="Arial" panose="020B0604020202020204" pitchFamily="34" charset="0"/>
              <a:buNone/>
              <a:defRPr sz="3600" b="1">
                <a:gradFill>
                  <a:gsLst>
                    <a:gs pos="80000">
                      <a:schemeClr val="accent2"/>
                    </a:gs>
                    <a:gs pos="0">
                      <a:schemeClr val="accent3"/>
                    </a:gs>
                  </a:gsLst>
                  <a:lin ang="4800000" scaled="0"/>
                </a:gradFill>
                <a:latin typeface="微软雅黑" panose="020B0503020204020204" pitchFamily="34" charset="-122"/>
                <a:ea typeface="微软雅黑" panose="020B0503020204020204" pitchFamily="34" charset="-122"/>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dirty="0"/>
              <a:t>此处输入标题</a:t>
            </a:r>
          </a:p>
        </p:txBody>
      </p:sp>
    </p:spTree>
    <p:extLst>
      <p:ext uri="{BB962C8B-B14F-4D97-AF65-F5344CB8AC3E}">
        <p14:creationId xmlns:p14="http://schemas.microsoft.com/office/powerpoint/2010/main" val="165915810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标注页">
    <p:spTree>
      <p:nvGrpSpPr>
        <p:cNvPr id="1" name=""/>
        <p:cNvGrpSpPr/>
        <p:nvPr/>
      </p:nvGrpSpPr>
      <p:grpSpPr>
        <a:xfrm>
          <a:off x="0" y="0"/>
          <a:ext cx="0" cy="0"/>
          <a:chOff x="0" y="0"/>
          <a:chExt cx="0" cy="0"/>
        </a:xfrm>
      </p:grpSpPr>
      <p:sp>
        <p:nvSpPr>
          <p:cNvPr id="7" name="矩形 6">
            <a:extLst>
              <a:ext uri="{FF2B5EF4-FFF2-40B4-BE49-F238E27FC236}">
                <a16:creationId xmlns:a16="http://schemas.microsoft.com/office/drawing/2014/main" xmlns="" id="{CB52949E-80C0-43E9-82BE-CF8394FF3213}"/>
              </a:ext>
            </a:extLst>
          </p:cNvPr>
          <p:cNvSpPr/>
          <p:nvPr userDrawn="1"/>
        </p:nvSpPr>
        <p:spPr>
          <a:xfrm>
            <a:off x="0" y="0"/>
            <a:ext cx="12180003" cy="6858000"/>
          </a:xfrm>
          <a:prstGeom prst="rect">
            <a:avLst/>
          </a:prstGeom>
          <a:solidFill>
            <a:srgbClr val="E63A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8" name="图片 7">
            <a:extLst>
              <a:ext uri="{FF2B5EF4-FFF2-40B4-BE49-F238E27FC236}">
                <a16:creationId xmlns:a16="http://schemas.microsoft.com/office/drawing/2014/main" xmlns="" id="{19830DB7-17CC-437B-87E3-A1EA25895CCB}"/>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0698462" y="83245"/>
            <a:ext cx="1402001" cy="629588"/>
          </a:xfrm>
          <a:prstGeom prst="rect">
            <a:avLst/>
          </a:prstGeom>
        </p:spPr>
      </p:pic>
      <p:sp>
        <p:nvSpPr>
          <p:cNvPr id="16" name="矩形 15">
            <a:extLst>
              <a:ext uri="{FF2B5EF4-FFF2-40B4-BE49-F238E27FC236}">
                <a16:creationId xmlns:a16="http://schemas.microsoft.com/office/drawing/2014/main" xmlns="" id="{37728113-7F8B-4597-8916-C125F61FF7D5}"/>
              </a:ext>
            </a:extLst>
          </p:cNvPr>
          <p:cNvSpPr/>
          <p:nvPr userDrawn="1"/>
        </p:nvSpPr>
        <p:spPr>
          <a:xfrm>
            <a:off x="626964" y="568470"/>
            <a:ext cx="662361" cy="379656"/>
          </a:xfrm>
          <a:prstGeom prst="rect">
            <a:avLst/>
          </a:prstGeom>
        </p:spPr>
        <p:txBody>
          <a:bodyPr wrap="none">
            <a:spAutoFit/>
          </a:bodyPr>
          <a:lstStyle/>
          <a:p>
            <a:pPr defTabSz="609585"/>
            <a:r>
              <a:rPr lang="zh-CN" altLang="en-US" sz="1800" dirty="0">
                <a:solidFill>
                  <a:schemeClr val="bg1"/>
                </a:solidFill>
                <a:latin typeface="Microsoft YaHei" panose="020B0503020204020204" pitchFamily="34" charset="-122"/>
                <a:ea typeface="Microsoft YaHei" panose="020B0503020204020204" pitchFamily="34" charset="-122"/>
                <a:cs typeface="Segoe UI Light"/>
              </a:rPr>
              <a:t>标注</a:t>
            </a:r>
          </a:p>
        </p:txBody>
      </p:sp>
      <p:sp>
        <p:nvSpPr>
          <p:cNvPr id="17" name="矩形 16">
            <a:extLst>
              <a:ext uri="{FF2B5EF4-FFF2-40B4-BE49-F238E27FC236}">
                <a16:creationId xmlns:a16="http://schemas.microsoft.com/office/drawing/2014/main" xmlns="" id="{EC01B249-15E0-4AD0-AC7D-F93DDF1EB5C1}"/>
              </a:ext>
            </a:extLst>
          </p:cNvPr>
          <p:cNvSpPr/>
          <p:nvPr userDrawn="1"/>
        </p:nvSpPr>
        <p:spPr>
          <a:xfrm>
            <a:off x="2450801" y="595724"/>
            <a:ext cx="1402001" cy="5106398"/>
          </a:xfrm>
          <a:prstGeom prst="rect">
            <a:avLst/>
          </a:prstGeom>
        </p:spPr>
        <p:txBody>
          <a:bodyPr wrap="square">
            <a:spAutoFit/>
          </a:bodyPr>
          <a:lstStyle/>
          <a:p>
            <a:pPr defTabSz="609585">
              <a:lnSpc>
                <a:spcPct val="130000"/>
              </a:lnSpc>
            </a:pPr>
            <a:r>
              <a:rPr lang="zh-CN" altLang="en-US" sz="1400" dirty="0">
                <a:solidFill>
                  <a:schemeClr val="bg1"/>
                </a:solidFill>
                <a:latin typeface="Microsoft YaHei" panose="020B0503020204020204" pitchFamily="34" charset="-122"/>
                <a:ea typeface="Microsoft YaHei" panose="020B0503020204020204" pitchFamily="34" charset="-122"/>
                <a:cs typeface="Segoe UI Light"/>
              </a:rPr>
              <a:t>字体使用 </a:t>
            </a:r>
            <a:endParaRPr lang="en-US" altLang="zh-CN" sz="1400" dirty="0">
              <a:solidFill>
                <a:schemeClr val="bg1"/>
              </a:solidFill>
              <a:latin typeface="Microsoft YaHei" panose="020B0503020204020204" pitchFamily="34" charset="-122"/>
              <a:ea typeface="Microsoft YaHei" panose="020B0503020204020204" pitchFamily="34" charset="-122"/>
              <a:cs typeface="Segoe UI Light"/>
            </a:endParaRPr>
          </a:p>
          <a:p>
            <a:pPr defTabSz="609585">
              <a:lnSpc>
                <a:spcPct val="130000"/>
              </a:lnSpc>
            </a:pPr>
            <a:endParaRPr lang="en-US" altLang="zh-CN" sz="1400" dirty="0">
              <a:solidFill>
                <a:schemeClr val="bg1"/>
              </a:solidFill>
              <a:latin typeface="Microsoft YaHei" panose="020B0503020204020204" pitchFamily="34" charset="-122"/>
              <a:ea typeface="Microsoft YaHei" panose="020B0503020204020204" pitchFamily="34" charset="-122"/>
              <a:cs typeface="Segoe UI Light"/>
            </a:endParaRPr>
          </a:p>
          <a:p>
            <a:pPr defTabSz="609585">
              <a:lnSpc>
                <a:spcPct val="130000"/>
              </a:lnSpc>
            </a:pPr>
            <a:endParaRPr lang="en-US" altLang="zh-CN" sz="1400" dirty="0">
              <a:solidFill>
                <a:schemeClr val="bg1"/>
              </a:solidFill>
              <a:latin typeface="Microsoft YaHei" panose="020B0503020204020204" pitchFamily="34" charset="-122"/>
              <a:ea typeface="Microsoft YaHei" panose="020B0503020204020204" pitchFamily="34" charset="-122"/>
              <a:cs typeface="Segoe UI Light"/>
            </a:endParaRPr>
          </a:p>
          <a:p>
            <a:pPr defTabSz="609585">
              <a:lnSpc>
                <a:spcPct val="130000"/>
              </a:lnSpc>
            </a:pPr>
            <a:endParaRPr lang="en-US" altLang="zh-CN" sz="1400" dirty="0">
              <a:solidFill>
                <a:schemeClr val="bg1"/>
              </a:solidFill>
              <a:latin typeface="Microsoft YaHei" panose="020B0503020204020204" pitchFamily="34" charset="-122"/>
              <a:ea typeface="Microsoft YaHei" panose="020B0503020204020204" pitchFamily="34" charset="-122"/>
              <a:cs typeface="Segoe UI Light"/>
            </a:endParaRPr>
          </a:p>
          <a:p>
            <a:pPr defTabSz="609585">
              <a:lnSpc>
                <a:spcPct val="130000"/>
              </a:lnSpc>
            </a:pPr>
            <a:endParaRPr lang="en-US" altLang="zh-CN" sz="1400" dirty="0">
              <a:solidFill>
                <a:schemeClr val="bg1"/>
              </a:solidFill>
              <a:latin typeface="Microsoft YaHei" panose="020B0503020204020204" pitchFamily="34" charset="-122"/>
              <a:ea typeface="Microsoft YaHei" panose="020B0503020204020204" pitchFamily="34" charset="-122"/>
              <a:cs typeface="Segoe UI Light"/>
            </a:endParaRPr>
          </a:p>
          <a:p>
            <a:pPr defTabSz="609585">
              <a:lnSpc>
                <a:spcPct val="130000"/>
              </a:lnSpc>
            </a:pPr>
            <a:r>
              <a:rPr lang="zh-CN" altLang="en-US" sz="1400" dirty="0">
                <a:solidFill>
                  <a:schemeClr val="bg1"/>
                </a:solidFill>
                <a:latin typeface="Microsoft YaHei" panose="020B0503020204020204" pitchFamily="34" charset="-122"/>
                <a:ea typeface="Microsoft YaHei" panose="020B0503020204020204" pitchFamily="34" charset="-122"/>
                <a:cs typeface="Segoe UI Light"/>
              </a:rPr>
              <a:t>行距</a:t>
            </a:r>
            <a:endParaRPr lang="en-US" altLang="zh-CN" sz="1400" dirty="0">
              <a:solidFill>
                <a:schemeClr val="bg1"/>
              </a:solidFill>
              <a:latin typeface="Microsoft YaHei" panose="020B0503020204020204" pitchFamily="34" charset="-122"/>
              <a:ea typeface="Microsoft YaHei" panose="020B0503020204020204" pitchFamily="34" charset="-122"/>
              <a:cs typeface="Segoe UI Light"/>
            </a:endParaRPr>
          </a:p>
          <a:p>
            <a:pPr defTabSz="609585">
              <a:lnSpc>
                <a:spcPct val="130000"/>
              </a:lnSpc>
            </a:pPr>
            <a:endParaRPr lang="en-US" altLang="zh-CN" sz="1400" dirty="0">
              <a:solidFill>
                <a:schemeClr val="bg1"/>
              </a:solidFill>
              <a:latin typeface="Microsoft YaHei" panose="020B0503020204020204" pitchFamily="34" charset="-122"/>
              <a:ea typeface="Microsoft YaHei" panose="020B0503020204020204" pitchFamily="34" charset="-122"/>
              <a:cs typeface="Segoe UI Light"/>
            </a:endParaRPr>
          </a:p>
          <a:p>
            <a:pPr defTabSz="609585">
              <a:lnSpc>
                <a:spcPct val="130000"/>
              </a:lnSpc>
            </a:pPr>
            <a:endParaRPr lang="en-US" altLang="zh-CN" sz="1400" dirty="0">
              <a:solidFill>
                <a:schemeClr val="bg1"/>
              </a:solidFill>
              <a:latin typeface="Microsoft YaHei" panose="020B0503020204020204" pitchFamily="34" charset="-122"/>
              <a:ea typeface="Microsoft YaHei" panose="020B0503020204020204" pitchFamily="34" charset="-122"/>
              <a:cs typeface="Segoe UI Light"/>
            </a:endParaRPr>
          </a:p>
          <a:p>
            <a:pPr defTabSz="609585">
              <a:lnSpc>
                <a:spcPct val="130000"/>
              </a:lnSpc>
            </a:pPr>
            <a:r>
              <a:rPr lang="zh-CN" altLang="en-US" sz="1400" dirty="0">
                <a:solidFill>
                  <a:schemeClr val="bg1"/>
                </a:solidFill>
                <a:latin typeface="Microsoft YaHei" panose="020B0503020204020204" pitchFamily="34" charset="-122"/>
                <a:ea typeface="Microsoft YaHei" panose="020B0503020204020204" pitchFamily="34" charset="-122"/>
                <a:cs typeface="Segoe UI Light"/>
              </a:rPr>
              <a:t>图片出处</a:t>
            </a:r>
          </a:p>
          <a:p>
            <a:pPr defTabSz="609585">
              <a:lnSpc>
                <a:spcPct val="130000"/>
              </a:lnSpc>
            </a:pPr>
            <a:endParaRPr lang="zh-CN" altLang="en-US" sz="1400" dirty="0">
              <a:solidFill>
                <a:schemeClr val="bg1"/>
              </a:solidFill>
              <a:latin typeface="Microsoft YaHei" panose="020B0503020204020204" pitchFamily="34" charset="-122"/>
              <a:ea typeface="Microsoft YaHei" panose="020B0503020204020204" pitchFamily="34" charset="-122"/>
              <a:cs typeface="Segoe UI Light"/>
            </a:endParaRPr>
          </a:p>
          <a:p>
            <a:pPr defTabSz="609585">
              <a:lnSpc>
                <a:spcPct val="130000"/>
              </a:lnSpc>
            </a:pPr>
            <a:endParaRPr lang="zh-CN" altLang="en-US" sz="1400" dirty="0">
              <a:solidFill>
                <a:schemeClr val="bg1"/>
              </a:solidFill>
              <a:latin typeface="Microsoft YaHei" panose="020B0503020204020204" pitchFamily="34" charset="-122"/>
              <a:ea typeface="Microsoft YaHei" panose="020B0503020204020204" pitchFamily="34" charset="-122"/>
              <a:cs typeface="Segoe UI Light"/>
            </a:endParaRPr>
          </a:p>
          <a:p>
            <a:pPr defTabSz="609585">
              <a:lnSpc>
                <a:spcPct val="130000"/>
              </a:lnSpc>
            </a:pPr>
            <a:r>
              <a:rPr lang="zh-CN" altLang="en-US" sz="1400" dirty="0">
                <a:solidFill>
                  <a:schemeClr val="bg1"/>
                </a:solidFill>
                <a:latin typeface="Microsoft YaHei" panose="020B0503020204020204" pitchFamily="34" charset="-122"/>
                <a:ea typeface="Microsoft YaHei" panose="020B0503020204020204" pitchFamily="34" charset="-122"/>
                <a:cs typeface="Segoe UI Light"/>
              </a:rPr>
              <a:t>声明</a:t>
            </a:r>
            <a:endParaRPr lang="en-US" altLang="zh-CN" sz="1400" dirty="0">
              <a:solidFill>
                <a:schemeClr val="bg1"/>
              </a:solidFill>
              <a:latin typeface="Microsoft YaHei" panose="020B0503020204020204" pitchFamily="34" charset="-122"/>
              <a:ea typeface="Microsoft YaHei" panose="020B0503020204020204" pitchFamily="34" charset="-122"/>
              <a:cs typeface="Segoe UI Light"/>
            </a:endParaRPr>
          </a:p>
          <a:p>
            <a:pPr defTabSz="609585">
              <a:lnSpc>
                <a:spcPct val="130000"/>
              </a:lnSpc>
            </a:pPr>
            <a:endParaRPr lang="en-US" altLang="zh-CN" sz="1400" dirty="0">
              <a:solidFill>
                <a:schemeClr val="bg1"/>
              </a:solidFill>
              <a:latin typeface="Microsoft YaHei" panose="020B0503020204020204" pitchFamily="34" charset="-122"/>
              <a:ea typeface="Microsoft YaHei" panose="020B0503020204020204" pitchFamily="34" charset="-122"/>
              <a:cs typeface="Segoe UI Light"/>
            </a:endParaRPr>
          </a:p>
          <a:p>
            <a:pPr defTabSz="609585">
              <a:lnSpc>
                <a:spcPct val="130000"/>
              </a:lnSpc>
            </a:pPr>
            <a:endParaRPr lang="en-US" altLang="zh-CN" sz="1400" dirty="0">
              <a:solidFill>
                <a:schemeClr val="bg1"/>
              </a:solidFill>
              <a:latin typeface="Microsoft YaHei" panose="020B0503020204020204" pitchFamily="34" charset="-122"/>
              <a:ea typeface="Microsoft YaHei" panose="020B0503020204020204" pitchFamily="34" charset="-122"/>
              <a:cs typeface="Segoe UI Light"/>
            </a:endParaRPr>
          </a:p>
          <a:p>
            <a:pPr defTabSz="609585">
              <a:lnSpc>
                <a:spcPct val="130000"/>
              </a:lnSpc>
            </a:pPr>
            <a:endParaRPr lang="en-US" altLang="zh-CN" sz="1400" dirty="0">
              <a:solidFill>
                <a:schemeClr val="bg1"/>
              </a:solidFill>
              <a:latin typeface="Microsoft YaHei" panose="020B0503020204020204" pitchFamily="34" charset="-122"/>
              <a:ea typeface="Microsoft YaHei" panose="020B0503020204020204" pitchFamily="34" charset="-122"/>
              <a:cs typeface="Segoe UI Light"/>
            </a:endParaRPr>
          </a:p>
          <a:p>
            <a:pPr defTabSz="609585">
              <a:lnSpc>
                <a:spcPct val="130000"/>
              </a:lnSpc>
            </a:pPr>
            <a:endParaRPr lang="en-US" altLang="zh-CN" sz="1400" dirty="0">
              <a:solidFill>
                <a:schemeClr val="bg1"/>
              </a:solidFill>
              <a:latin typeface="Microsoft YaHei" panose="020B0503020204020204" pitchFamily="34" charset="-122"/>
              <a:ea typeface="Microsoft YaHei" panose="020B0503020204020204" pitchFamily="34" charset="-122"/>
              <a:cs typeface="Segoe UI Light"/>
            </a:endParaRPr>
          </a:p>
          <a:p>
            <a:pPr defTabSz="609585">
              <a:lnSpc>
                <a:spcPct val="130000"/>
              </a:lnSpc>
            </a:pPr>
            <a:endParaRPr lang="en-US" altLang="zh-CN" sz="1400" dirty="0">
              <a:solidFill>
                <a:schemeClr val="bg1"/>
              </a:solidFill>
              <a:latin typeface="Microsoft YaHei" panose="020B0503020204020204" pitchFamily="34" charset="-122"/>
              <a:ea typeface="Microsoft YaHei" panose="020B0503020204020204" pitchFamily="34" charset="-122"/>
              <a:cs typeface="Segoe UI Light"/>
            </a:endParaRPr>
          </a:p>
          <a:p>
            <a:pPr defTabSz="609585">
              <a:lnSpc>
                <a:spcPct val="130000"/>
              </a:lnSpc>
            </a:pPr>
            <a:r>
              <a:rPr lang="zh-CN" altLang="en-US" sz="1400" dirty="0">
                <a:solidFill>
                  <a:schemeClr val="bg1"/>
                </a:solidFill>
                <a:latin typeface="Microsoft YaHei" panose="020B0503020204020204" pitchFamily="34" charset="-122"/>
                <a:ea typeface="Microsoft YaHei" panose="020B0503020204020204" pitchFamily="34" charset="-122"/>
                <a:cs typeface="Segoe UI Light"/>
              </a:rPr>
              <a:t>作者</a:t>
            </a:r>
            <a:endParaRPr lang="en-US" altLang="zh-CN" sz="1400" dirty="0">
              <a:solidFill>
                <a:schemeClr val="bg1"/>
              </a:solidFill>
              <a:latin typeface="Microsoft YaHei" panose="020B0503020204020204" pitchFamily="34" charset="-122"/>
              <a:ea typeface="Microsoft YaHei" panose="020B0503020204020204" pitchFamily="34" charset="-122"/>
              <a:cs typeface="Segoe UI Light"/>
            </a:endParaRPr>
          </a:p>
        </p:txBody>
      </p:sp>
      <p:sp>
        <p:nvSpPr>
          <p:cNvPr id="18" name="矩形 17">
            <a:extLst>
              <a:ext uri="{FF2B5EF4-FFF2-40B4-BE49-F238E27FC236}">
                <a16:creationId xmlns:a16="http://schemas.microsoft.com/office/drawing/2014/main" xmlns="" id="{61D690AD-A32E-4B57-87AC-4EA9F93B4576}"/>
              </a:ext>
            </a:extLst>
          </p:cNvPr>
          <p:cNvSpPr/>
          <p:nvPr userDrawn="1"/>
        </p:nvSpPr>
        <p:spPr>
          <a:xfrm>
            <a:off x="4159510" y="595724"/>
            <a:ext cx="7074345" cy="5106398"/>
          </a:xfrm>
          <a:prstGeom prst="rect">
            <a:avLst/>
          </a:prstGeom>
        </p:spPr>
        <p:txBody>
          <a:bodyPr wrap="square">
            <a:spAutoFit/>
          </a:bodyPr>
          <a:lstStyle/>
          <a:p>
            <a:pPr defTabSz="609585">
              <a:lnSpc>
                <a:spcPct val="130000"/>
              </a:lnSpc>
            </a:pPr>
            <a:r>
              <a:rPr lang="zh-CN" altLang="en-US" sz="1400" dirty="0">
                <a:solidFill>
                  <a:schemeClr val="bg1"/>
                </a:solidFill>
                <a:latin typeface="Microsoft YaHei" panose="020B0503020204020204" pitchFamily="34" charset="-122"/>
                <a:ea typeface="Microsoft YaHei" panose="020B0503020204020204" pitchFamily="34" charset="-122"/>
                <a:cs typeface="Segoe UI Light"/>
              </a:rPr>
              <a:t>英文 微软雅黑</a:t>
            </a:r>
            <a:endParaRPr lang="en-US" altLang="zh-CN" sz="1400" dirty="0">
              <a:solidFill>
                <a:schemeClr val="bg1"/>
              </a:solidFill>
              <a:latin typeface="Microsoft YaHei" panose="020B0503020204020204" pitchFamily="34" charset="-122"/>
              <a:ea typeface="Microsoft YaHei" panose="020B0503020204020204" pitchFamily="34" charset="-122"/>
              <a:cs typeface="Segoe UI Light"/>
            </a:endParaRPr>
          </a:p>
          <a:p>
            <a:pPr defTabSz="609585">
              <a:lnSpc>
                <a:spcPct val="130000"/>
              </a:lnSpc>
            </a:pPr>
            <a:endParaRPr lang="en-US" altLang="zh-CN" sz="1400" dirty="0">
              <a:solidFill>
                <a:schemeClr val="bg1"/>
              </a:solidFill>
              <a:latin typeface="Microsoft YaHei" panose="020B0503020204020204" pitchFamily="34" charset="-122"/>
              <a:ea typeface="Microsoft YaHei" panose="020B0503020204020204" pitchFamily="34" charset="-122"/>
              <a:cs typeface="Segoe UI Light"/>
            </a:endParaRPr>
          </a:p>
          <a:p>
            <a:pPr defTabSz="609585">
              <a:lnSpc>
                <a:spcPct val="130000"/>
              </a:lnSpc>
            </a:pPr>
            <a:r>
              <a:rPr lang="zh-CN" altLang="en-US" sz="1400" dirty="0">
                <a:solidFill>
                  <a:schemeClr val="bg1"/>
                </a:solidFill>
                <a:latin typeface="Microsoft YaHei" panose="020B0503020204020204" pitchFamily="34" charset="-122"/>
                <a:ea typeface="Microsoft YaHei" panose="020B0503020204020204" pitchFamily="34" charset="-122"/>
                <a:cs typeface="Segoe UI Light"/>
              </a:rPr>
              <a:t>中文 微软雅黑</a:t>
            </a:r>
            <a:endParaRPr lang="en-US" altLang="zh-CN" sz="1400" dirty="0">
              <a:solidFill>
                <a:schemeClr val="bg1"/>
              </a:solidFill>
              <a:latin typeface="Microsoft YaHei" panose="020B0503020204020204" pitchFamily="34" charset="-122"/>
              <a:ea typeface="Microsoft YaHei" panose="020B0503020204020204" pitchFamily="34" charset="-122"/>
              <a:cs typeface="Segoe UI Light"/>
            </a:endParaRPr>
          </a:p>
          <a:p>
            <a:pPr defTabSz="609585">
              <a:lnSpc>
                <a:spcPct val="130000"/>
              </a:lnSpc>
            </a:pPr>
            <a:endParaRPr lang="en-US" altLang="zh-CN" sz="1400" dirty="0">
              <a:solidFill>
                <a:schemeClr val="bg1"/>
              </a:solidFill>
              <a:latin typeface="Microsoft YaHei" panose="020B0503020204020204" pitchFamily="34" charset="-122"/>
              <a:ea typeface="Microsoft YaHei" panose="020B0503020204020204" pitchFamily="34" charset="-122"/>
              <a:cs typeface="Segoe UI Light"/>
            </a:endParaRPr>
          </a:p>
          <a:p>
            <a:pPr defTabSz="609585">
              <a:lnSpc>
                <a:spcPct val="130000"/>
              </a:lnSpc>
            </a:pPr>
            <a:endParaRPr lang="en-US" altLang="zh-CN" sz="1400" dirty="0">
              <a:solidFill>
                <a:schemeClr val="bg1"/>
              </a:solidFill>
              <a:latin typeface="Microsoft YaHei" panose="020B0503020204020204" pitchFamily="34" charset="-122"/>
              <a:ea typeface="Microsoft YaHei" panose="020B0503020204020204" pitchFamily="34" charset="-122"/>
              <a:cs typeface="Segoe UI Light"/>
            </a:endParaRPr>
          </a:p>
          <a:p>
            <a:pPr defTabSz="609585">
              <a:lnSpc>
                <a:spcPct val="130000"/>
              </a:lnSpc>
            </a:pPr>
            <a:r>
              <a:rPr lang="zh-CN" altLang="en-US" sz="1400" dirty="0">
                <a:solidFill>
                  <a:schemeClr val="bg1"/>
                </a:solidFill>
                <a:latin typeface="Microsoft YaHei" panose="020B0503020204020204" pitchFamily="34" charset="-122"/>
                <a:ea typeface="Microsoft YaHei" panose="020B0503020204020204" pitchFamily="34" charset="-122"/>
                <a:cs typeface="Segoe UI Light"/>
              </a:rPr>
              <a:t>正文 </a:t>
            </a:r>
            <a:r>
              <a:rPr lang="en-US" altLang="zh-CN" sz="1400" dirty="0">
                <a:solidFill>
                  <a:schemeClr val="bg1"/>
                </a:solidFill>
                <a:latin typeface="Microsoft YaHei" panose="020B0503020204020204" pitchFamily="34" charset="-122"/>
                <a:ea typeface="Microsoft YaHei" panose="020B0503020204020204" pitchFamily="34" charset="-122"/>
                <a:cs typeface="Segoe UI Light"/>
              </a:rPr>
              <a:t>1.3</a:t>
            </a:r>
          </a:p>
          <a:p>
            <a:pPr defTabSz="609585">
              <a:lnSpc>
                <a:spcPct val="130000"/>
              </a:lnSpc>
            </a:pPr>
            <a:endParaRPr lang="en-US" altLang="zh-CN" sz="1400" dirty="0">
              <a:solidFill>
                <a:schemeClr val="bg1"/>
              </a:solidFill>
              <a:latin typeface="Microsoft YaHei" panose="020B0503020204020204" pitchFamily="34" charset="-122"/>
              <a:ea typeface="Microsoft YaHei" panose="020B0503020204020204" pitchFamily="34" charset="-122"/>
              <a:cs typeface="Segoe UI Light"/>
            </a:endParaRPr>
          </a:p>
          <a:p>
            <a:pPr defTabSz="609585">
              <a:lnSpc>
                <a:spcPct val="130000"/>
              </a:lnSpc>
            </a:pPr>
            <a:endParaRPr lang="en-US" altLang="zh-CN" sz="1400" dirty="0">
              <a:solidFill>
                <a:schemeClr val="bg1"/>
              </a:solidFill>
              <a:latin typeface="Microsoft YaHei" panose="020B0503020204020204" pitchFamily="34" charset="-122"/>
              <a:ea typeface="Microsoft YaHei" panose="020B0503020204020204" pitchFamily="34" charset="-122"/>
              <a:cs typeface="Segoe UI Light"/>
            </a:endParaRPr>
          </a:p>
          <a:p>
            <a:pPr marL="0" marR="0" lvl="0" indent="0" algn="l" defTabSz="609585" rtl="0" eaLnBrk="1" fontAlgn="auto" latinLnBrk="0" hangingPunct="1">
              <a:lnSpc>
                <a:spcPct val="130000"/>
              </a:lnSpc>
              <a:spcBef>
                <a:spcPts val="0"/>
              </a:spcBef>
              <a:spcAft>
                <a:spcPts val="0"/>
              </a:spcAft>
              <a:buClrTx/>
              <a:buSzTx/>
              <a:buFontTx/>
              <a:buNone/>
              <a:tabLst/>
              <a:defRPr/>
            </a:pPr>
            <a:r>
              <a:rPr lang="en-US" altLang="zh-CN" sz="1400" dirty="0" err="1">
                <a:solidFill>
                  <a:schemeClr val="bg1"/>
                </a:solidFill>
                <a:latin typeface="Microsoft YaHei" panose="020B0503020204020204" pitchFamily="34" charset="-122"/>
                <a:ea typeface="Microsoft YaHei" panose="020B0503020204020204" pitchFamily="34" charset="-122"/>
                <a:cs typeface="Segoe UI Light"/>
              </a:rPr>
              <a:t>bing.cn</a:t>
            </a:r>
            <a:r>
              <a:rPr lang="en-US" altLang="zh-CN" sz="1400" dirty="0">
                <a:solidFill>
                  <a:schemeClr val="bg1"/>
                </a:solidFill>
                <a:latin typeface="Microsoft YaHei" panose="020B0503020204020204" pitchFamily="34" charset="-122"/>
                <a:ea typeface="Microsoft YaHei" panose="020B0503020204020204" pitchFamily="34" charset="-122"/>
                <a:cs typeface="Segoe UI Light"/>
              </a:rPr>
              <a:t> </a:t>
            </a:r>
            <a:r>
              <a:rPr lang="zh-CN" altLang="en-US" sz="1400" dirty="0">
                <a:solidFill>
                  <a:schemeClr val="bg1"/>
                </a:solidFill>
                <a:latin typeface="Microsoft YaHei" panose="020B0503020204020204" pitchFamily="34" charset="-122"/>
                <a:ea typeface="Microsoft YaHei" panose="020B0503020204020204" pitchFamily="34" charset="-122"/>
                <a:cs typeface="Segoe UI Light"/>
              </a:rPr>
              <a:t>（可商用素材网站）  </a:t>
            </a:r>
            <a:r>
              <a:rPr kumimoji="0" lang="en-US" altLang="zh-CN" sz="1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Segoe UI Light"/>
              </a:rPr>
              <a:t>www.pexels.com </a:t>
            </a:r>
            <a:r>
              <a:rPr kumimoji="0" lang="zh-CN" altLang="en-US" sz="1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Segoe UI Light"/>
              </a:rPr>
              <a:t>（可商用素材网站）</a:t>
            </a:r>
            <a:endParaRPr kumimoji="0" lang="en-US" altLang="zh-CN" sz="1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Segoe UI Light"/>
            </a:endParaRPr>
          </a:p>
          <a:p>
            <a:pPr defTabSz="609585">
              <a:lnSpc>
                <a:spcPct val="130000"/>
              </a:lnSpc>
            </a:pPr>
            <a:endParaRPr lang="en-US" altLang="zh-CN" sz="1400" dirty="0">
              <a:solidFill>
                <a:schemeClr val="bg1"/>
              </a:solidFill>
              <a:latin typeface="Microsoft YaHei" panose="020B0503020204020204" pitchFamily="34" charset="-122"/>
              <a:ea typeface="Microsoft YaHei" panose="020B0503020204020204" pitchFamily="34" charset="-122"/>
              <a:cs typeface="Segoe UI Light"/>
            </a:endParaRPr>
          </a:p>
          <a:p>
            <a:pPr defTabSz="609585">
              <a:lnSpc>
                <a:spcPct val="130000"/>
              </a:lnSpc>
            </a:pPr>
            <a:endParaRPr lang="zh-CN" altLang="en-US" sz="1400" dirty="0">
              <a:solidFill>
                <a:schemeClr val="bg1"/>
              </a:solidFill>
              <a:latin typeface="Microsoft YaHei" panose="020B0503020204020204" pitchFamily="34" charset="-122"/>
              <a:ea typeface="Microsoft YaHei" panose="020B0503020204020204" pitchFamily="34" charset="-122"/>
              <a:cs typeface="Segoe UI Light"/>
            </a:endParaRPr>
          </a:p>
          <a:p>
            <a:pPr marL="0" marR="0" lvl="0" indent="0" algn="l" defTabSz="609585" rtl="0" eaLnBrk="1" fontAlgn="auto" latinLnBrk="0" hangingPunct="1">
              <a:lnSpc>
                <a:spcPct val="13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chemeClr val="bg1"/>
                </a:solidFill>
                <a:effectLst/>
                <a:uLnTx/>
                <a:uFillTx/>
                <a:latin typeface="Microsoft YaHei" panose="020B0503020204020204" pitchFamily="34" charset="-122"/>
                <a:ea typeface="Microsoft YaHei" panose="020B0503020204020204" pitchFamily="34" charset="-122"/>
              </a:rPr>
              <a:t>本网站所提供的任何信息内容（包括但不限于 </a:t>
            </a:r>
            <a:r>
              <a:rPr kumimoji="0" lang="en-US" altLang="zh-CN" sz="1400" b="0" i="0" u="none" strike="noStrike" kern="1200" cap="none" spc="0" normalizeH="0" baseline="0" noProof="0" dirty="0">
                <a:ln>
                  <a:noFill/>
                </a:ln>
                <a:solidFill>
                  <a:schemeClr val="bg1"/>
                </a:solidFill>
                <a:effectLst/>
                <a:uLnTx/>
                <a:uFillTx/>
                <a:latin typeface="Microsoft YaHei" panose="020B0503020204020204" pitchFamily="34" charset="-122"/>
                <a:ea typeface="Microsoft YaHei" panose="020B0503020204020204" pitchFamily="34" charset="-122"/>
                <a:cs typeface="Segoe UI Light" charset="0"/>
              </a:rPr>
              <a:t>PPT</a:t>
            </a:r>
            <a:r>
              <a:rPr kumimoji="0" lang="zh-CN" altLang="en-US" sz="1400" b="0" i="0" u="none" strike="noStrike" kern="1200" cap="none" spc="0" normalizeH="0" baseline="0" noProof="0" dirty="0">
                <a:ln>
                  <a:noFill/>
                </a:ln>
                <a:solidFill>
                  <a:schemeClr val="bg1"/>
                </a:solidFill>
                <a:effectLst/>
                <a:uLnTx/>
                <a:uFillTx/>
                <a:latin typeface="Microsoft YaHei" panose="020B0503020204020204" pitchFamily="34" charset="-122"/>
                <a:ea typeface="Microsoft YaHei" panose="020B0503020204020204" pitchFamily="34" charset="-122"/>
                <a:cs typeface="Segoe UI Light" charset="0"/>
              </a:rPr>
              <a:t> </a:t>
            </a:r>
            <a:r>
              <a:rPr kumimoji="0" lang="zh-CN" altLang="en-US" sz="1400" b="0" i="0" u="none" strike="noStrike" kern="1200" cap="none" spc="0" normalizeH="0" baseline="0" noProof="0" dirty="0">
                <a:ln>
                  <a:noFill/>
                </a:ln>
                <a:solidFill>
                  <a:schemeClr val="bg1"/>
                </a:solidFill>
                <a:effectLst/>
                <a:uLnTx/>
                <a:uFillTx/>
                <a:latin typeface="Microsoft YaHei" panose="020B0503020204020204" pitchFamily="34" charset="-122"/>
                <a:ea typeface="Microsoft YaHei" panose="020B0503020204020204" pitchFamily="34" charset="-122"/>
              </a:rPr>
              <a:t>模板、</a:t>
            </a:r>
            <a:r>
              <a:rPr kumimoji="0" lang="en-US" altLang="zh-CN" sz="1400" b="0" i="0" u="none" strike="noStrike" kern="1200" cap="none" spc="0" normalizeH="0" baseline="0" noProof="0" dirty="0">
                <a:ln>
                  <a:noFill/>
                </a:ln>
                <a:solidFill>
                  <a:schemeClr val="bg1"/>
                </a:solidFill>
                <a:effectLst/>
                <a:uLnTx/>
                <a:uFillTx/>
                <a:latin typeface="Microsoft YaHei" panose="020B0503020204020204" pitchFamily="34" charset="-122"/>
                <a:ea typeface="Microsoft YaHei" panose="020B0503020204020204" pitchFamily="34" charset="-122"/>
                <a:cs typeface="Segoe UI Light" charset="0"/>
              </a:rPr>
              <a:t>Word</a:t>
            </a:r>
            <a:r>
              <a:rPr kumimoji="0" lang="zh-CN" altLang="en-US" sz="1400" b="0" i="0" u="none" strike="noStrike" kern="1200" cap="none" spc="0" normalizeH="0" baseline="0" noProof="0" dirty="0">
                <a:ln>
                  <a:noFill/>
                </a:ln>
                <a:solidFill>
                  <a:schemeClr val="bg1"/>
                </a:solidFill>
                <a:effectLst/>
                <a:uLnTx/>
                <a:uFillTx/>
                <a:latin typeface="Microsoft YaHei" panose="020B0503020204020204" pitchFamily="34" charset="-122"/>
                <a:ea typeface="Microsoft YaHei" panose="020B0503020204020204" pitchFamily="34" charset="-122"/>
                <a:cs typeface="Segoe UI Light" charset="0"/>
              </a:rPr>
              <a:t> </a:t>
            </a:r>
            <a:r>
              <a:rPr kumimoji="0" lang="zh-CN" altLang="en-US" sz="1400" b="0" i="0" u="none" strike="noStrike" kern="1200" cap="none" spc="0" normalizeH="0" baseline="0" noProof="0" dirty="0">
                <a:ln>
                  <a:noFill/>
                </a:ln>
                <a:solidFill>
                  <a:schemeClr val="bg1"/>
                </a:solidFill>
                <a:effectLst/>
                <a:uLnTx/>
                <a:uFillTx/>
                <a:latin typeface="Microsoft YaHei" panose="020B0503020204020204" pitchFamily="34" charset="-122"/>
                <a:ea typeface="Microsoft YaHei" panose="020B0503020204020204" pitchFamily="34" charset="-122"/>
              </a:rPr>
              <a:t>文档、</a:t>
            </a:r>
            <a:r>
              <a:rPr kumimoji="0" lang="en-US" altLang="zh-CN" sz="1400" b="0" i="0" u="none" strike="noStrike" kern="1200" cap="none" spc="0" normalizeH="0" baseline="0" noProof="0" dirty="0">
                <a:ln>
                  <a:noFill/>
                </a:ln>
                <a:solidFill>
                  <a:schemeClr val="bg1"/>
                </a:solidFill>
                <a:effectLst/>
                <a:uLnTx/>
                <a:uFillTx/>
                <a:latin typeface="Microsoft YaHei" panose="020B0503020204020204" pitchFamily="34" charset="-122"/>
                <a:ea typeface="Microsoft YaHei" panose="020B0503020204020204" pitchFamily="34" charset="-122"/>
                <a:cs typeface="Segoe UI Light" charset="0"/>
              </a:rPr>
              <a:t>Excel</a:t>
            </a:r>
            <a:r>
              <a:rPr kumimoji="0" lang="zh-CN" altLang="en-US" sz="1400" b="0" i="0" u="none" strike="noStrike" kern="1200" cap="none" spc="0" normalizeH="0" baseline="0" noProof="0" dirty="0">
                <a:ln>
                  <a:noFill/>
                </a:ln>
                <a:solidFill>
                  <a:schemeClr val="bg1"/>
                </a:solidFill>
                <a:effectLst/>
                <a:uLnTx/>
                <a:uFillTx/>
                <a:latin typeface="Microsoft YaHei" panose="020B0503020204020204" pitchFamily="34" charset="-122"/>
                <a:ea typeface="Microsoft YaHei" panose="020B0503020204020204" pitchFamily="34" charset="-122"/>
                <a:cs typeface="Segoe UI Light" charset="0"/>
              </a:rPr>
              <a:t> </a:t>
            </a:r>
            <a:r>
              <a:rPr kumimoji="0" lang="zh-CN" altLang="en-US" sz="1400" b="0" i="0" u="none" strike="noStrike" kern="1200" cap="none" spc="0" normalizeH="0" baseline="0" noProof="0" dirty="0">
                <a:ln>
                  <a:noFill/>
                </a:ln>
                <a:solidFill>
                  <a:schemeClr val="bg1"/>
                </a:solidFill>
                <a:effectLst/>
                <a:uLnTx/>
                <a:uFillTx/>
                <a:latin typeface="Microsoft YaHei" panose="020B0503020204020204" pitchFamily="34" charset="-122"/>
                <a:ea typeface="Microsoft YaHei" panose="020B0503020204020204" pitchFamily="34" charset="-122"/>
              </a:rPr>
              <a:t>图表、图片素材等）均受</a:t>
            </a:r>
            <a:r>
              <a:rPr kumimoji="0" lang="en-US" altLang="zh-CN" sz="1400" b="0" i="0" u="none" strike="noStrike" kern="1200" cap="none" spc="0" normalizeH="0" baseline="0" noProof="0" dirty="0">
                <a:ln>
                  <a:noFill/>
                </a:ln>
                <a:solidFill>
                  <a:schemeClr val="bg1"/>
                </a:solidFill>
                <a:effectLst/>
                <a:uLnTx/>
                <a:uFillTx/>
                <a:latin typeface="Microsoft YaHei" panose="020B0503020204020204" pitchFamily="34" charset="-122"/>
                <a:ea typeface="Microsoft YaHei" panose="020B0503020204020204" pitchFamily="34" charset="-122"/>
              </a:rPr>
              <a:t>《</a:t>
            </a:r>
            <a:r>
              <a:rPr kumimoji="0" lang="zh-CN" altLang="en-US" sz="1400" b="0" i="0" u="none" strike="noStrike" kern="1200" cap="none" spc="0" normalizeH="0" baseline="0" noProof="0" dirty="0">
                <a:ln>
                  <a:noFill/>
                </a:ln>
                <a:solidFill>
                  <a:schemeClr val="bg1"/>
                </a:solidFill>
                <a:effectLst/>
                <a:uLnTx/>
                <a:uFillTx/>
                <a:latin typeface="Microsoft YaHei" panose="020B0503020204020204" pitchFamily="34" charset="-122"/>
                <a:ea typeface="Microsoft YaHei" panose="020B0503020204020204" pitchFamily="34" charset="-122"/>
              </a:rPr>
              <a:t>中华人民共和国著作权法</a:t>
            </a:r>
            <a:r>
              <a:rPr kumimoji="0" lang="en-US" altLang="zh-CN" sz="1400" b="0" i="0" u="none" strike="noStrike" kern="1200" cap="none" spc="0" normalizeH="0" baseline="0" noProof="0" dirty="0">
                <a:ln>
                  <a:noFill/>
                </a:ln>
                <a:solidFill>
                  <a:schemeClr val="bg1"/>
                </a:solidFill>
                <a:effectLst/>
                <a:uLnTx/>
                <a:uFillTx/>
                <a:latin typeface="Microsoft YaHei" panose="020B0503020204020204" pitchFamily="34" charset="-122"/>
                <a:ea typeface="Microsoft YaHei" panose="020B0503020204020204" pitchFamily="34" charset="-122"/>
              </a:rPr>
              <a:t>》</a:t>
            </a:r>
            <a:r>
              <a:rPr kumimoji="0" lang="zh-CN" altLang="en-US" sz="1400" b="0" i="0" u="none" strike="noStrike" kern="1200" cap="none" spc="0" normalizeH="0" baseline="0" noProof="0" dirty="0">
                <a:ln>
                  <a:noFill/>
                </a:ln>
                <a:solidFill>
                  <a:schemeClr val="bg1"/>
                </a:solidFill>
                <a:effectLst/>
                <a:uLnTx/>
                <a:uFillTx/>
                <a:latin typeface="Microsoft YaHei" panose="020B0503020204020204" pitchFamily="34" charset="-122"/>
                <a:ea typeface="Microsoft YaHei" panose="020B0503020204020204" pitchFamily="34" charset="-122"/>
              </a:rPr>
              <a:t>、</a:t>
            </a:r>
            <a:r>
              <a:rPr kumimoji="0" lang="en-US" altLang="zh-CN" sz="1400" b="0" i="0" u="none" strike="noStrike" kern="1200" cap="none" spc="0" normalizeH="0" baseline="0" noProof="0" dirty="0">
                <a:ln>
                  <a:noFill/>
                </a:ln>
                <a:solidFill>
                  <a:schemeClr val="bg1"/>
                </a:solidFill>
                <a:effectLst/>
                <a:uLnTx/>
                <a:uFillTx/>
                <a:latin typeface="Microsoft YaHei" panose="020B0503020204020204" pitchFamily="34" charset="-122"/>
                <a:ea typeface="Microsoft YaHei" panose="020B0503020204020204" pitchFamily="34" charset="-122"/>
              </a:rPr>
              <a:t>《</a:t>
            </a:r>
            <a:r>
              <a:rPr kumimoji="0" lang="zh-CN" altLang="en-US" sz="1400" b="0" i="0" u="none" strike="noStrike" kern="1200" cap="none" spc="0" normalizeH="0" baseline="0" noProof="0" dirty="0">
                <a:ln>
                  <a:noFill/>
                </a:ln>
                <a:solidFill>
                  <a:schemeClr val="bg1"/>
                </a:solidFill>
                <a:effectLst/>
                <a:uLnTx/>
                <a:uFillTx/>
                <a:latin typeface="Microsoft YaHei" panose="020B0503020204020204" pitchFamily="34" charset="-122"/>
                <a:ea typeface="Microsoft YaHei" panose="020B0503020204020204" pitchFamily="34" charset="-122"/>
              </a:rPr>
              <a:t>信息网络传播权保护条例</a:t>
            </a:r>
            <a:r>
              <a:rPr kumimoji="0" lang="en-US" altLang="zh-CN" sz="1400" b="0" i="0" u="none" strike="noStrike" kern="1200" cap="none" spc="0" normalizeH="0" baseline="0" noProof="0" dirty="0">
                <a:ln>
                  <a:noFill/>
                </a:ln>
                <a:solidFill>
                  <a:schemeClr val="bg1"/>
                </a:solidFill>
                <a:effectLst/>
                <a:uLnTx/>
                <a:uFillTx/>
                <a:latin typeface="Microsoft YaHei" panose="020B0503020204020204" pitchFamily="34" charset="-122"/>
                <a:ea typeface="Microsoft YaHei" panose="020B0503020204020204" pitchFamily="34" charset="-122"/>
              </a:rPr>
              <a:t>》</a:t>
            </a:r>
            <a:r>
              <a:rPr kumimoji="0" lang="zh-CN" altLang="en-US" sz="1400" b="0" i="0" u="none" strike="noStrike" kern="1200" cap="none" spc="0" normalizeH="0" baseline="0" noProof="0" dirty="0">
                <a:ln>
                  <a:noFill/>
                </a:ln>
                <a:solidFill>
                  <a:schemeClr val="bg1"/>
                </a:solidFill>
                <a:effectLst/>
                <a:uLnTx/>
                <a:uFillTx/>
                <a:latin typeface="Microsoft YaHei" panose="020B0503020204020204" pitchFamily="34" charset="-122"/>
                <a:ea typeface="Microsoft YaHei" panose="020B0503020204020204" pitchFamily="34" charset="-122"/>
              </a:rPr>
              <a:t>及其他适用的法律法规的保护，未经权利人书面明确授权，信息内容的任何部分</a:t>
            </a:r>
            <a:r>
              <a:rPr kumimoji="0" lang="en-US" altLang="zh-CN" sz="1400" b="0" i="0" u="none" strike="noStrike" kern="1200" cap="none" spc="0" normalizeH="0" baseline="0" noProof="0" dirty="0">
                <a:ln>
                  <a:noFill/>
                </a:ln>
                <a:solidFill>
                  <a:schemeClr val="bg1"/>
                </a:solidFill>
                <a:effectLst/>
                <a:uLnTx/>
                <a:uFillTx/>
                <a:latin typeface="Microsoft YaHei" panose="020B0503020204020204" pitchFamily="34" charset="-122"/>
                <a:ea typeface="Microsoft YaHei" panose="020B0503020204020204" pitchFamily="34" charset="-122"/>
              </a:rPr>
              <a:t>(</a:t>
            </a:r>
            <a:r>
              <a:rPr kumimoji="0" lang="zh-CN" altLang="en-US" sz="1400" b="0" i="0" u="none" strike="noStrike" kern="1200" cap="none" spc="0" normalizeH="0" baseline="0" noProof="0" dirty="0">
                <a:ln>
                  <a:noFill/>
                </a:ln>
                <a:solidFill>
                  <a:schemeClr val="bg1"/>
                </a:solidFill>
                <a:effectLst/>
                <a:uLnTx/>
                <a:uFillTx/>
                <a:latin typeface="Microsoft YaHei" panose="020B0503020204020204" pitchFamily="34" charset="-122"/>
                <a:ea typeface="Microsoft YaHei" panose="020B0503020204020204" pitchFamily="34" charset="-122"/>
              </a:rPr>
              <a:t>包括图片或图表</a:t>
            </a:r>
            <a:r>
              <a:rPr kumimoji="0" lang="en-US" altLang="zh-CN" sz="1400" b="0" i="0" u="none" strike="noStrike" kern="1200" cap="none" spc="0" normalizeH="0" baseline="0" noProof="0" dirty="0">
                <a:ln>
                  <a:noFill/>
                </a:ln>
                <a:solidFill>
                  <a:schemeClr val="bg1"/>
                </a:solidFill>
                <a:effectLst/>
                <a:uLnTx/>
                <a:uFillTx/>
                <a:latin typeface="Microsoft YaHei" panose="020B0503020204020204" pitchFamily="34" charset="-122"/>
                <a:ea typeface="Microsoft YaHei" panose="020B0503020204020204" pitchFamily="34" charset="-122"/>
              </a:rPr>
              <a:t>)</a:t>
            </a:r>
            <a:r>
              <a:rPr kumimoji="0" lang="zh-CN" altLang="en-US" sz="1400" b="0" i="0" u="none" strike="noStrike" kern="1200" cap="none" spc="0" normalizeH="0" baseline="0" noProof="0" dirty="0">
                <a:ln>
                  <a:noFill/>
                </a:ln>
                <a:solidFill>
                  <a:schemeClr val="bg1"/>
                </a:solidFill>
                <a:effectLst/>
                <a:uLnTx/>
                <a:uFillTx/>
                <a:latin typeface="Microsoft YaHei" panose="020B0503020204020204" pitchFamily="34" charset="-122"/>
                <a:ea typeface="Microsoft YaHei" panose="020B0503020204020204" pitchFamily="34" charset="-122"/>
              </a:rPr>
              <a:t>不得被全部或部分的复制、传播、销售，否则将承担法律责任。</a:t>
            </a:r>
            <a:endParaRPr kumimoji="0" lang="en-US" altLang="zh-CN" sz="1400" b="0" i="0" u="none" strike="noStrike" kern="1200" cap="none" spc="0" normalizeH="0" baseline="0" noProof="0" dirty="0">
              <a:ln>
                <a:noFill/>
              </a:ln>
              <a:solidFill>
                <a:schemeClr val="bg1"/>
              </a:solidFill>
              <a:effectLst/>
              <a:uLnTx/>
              <a:uFillTx/>
              <a:latin typeface="Microsoft YaHei" panose="020B0503020204020204" pitchFamily="34" charset="-122"/>
              <a:ea typeface="Microsoft YaHei" panose="020B0503020204020204" pitchFamily="34" charset="-122"/>
            </a:endParaRPr>
          </a:p>
          <a:p>
            <a:pPr marL="0" marR="0" lvl="0" indent="0" algn="l" defTabSz="609585" rtl="0" eaLnBrk="1" fontAlgn="auto" latinLnBrk="0" hangingPunct="1">
              <a:lnSpc>
                <a:spcPct val="130000"/>
              </a:lnSpc>
              <a:spcBef>
                <a:spcPts val="0"/>
              </a:spcBef>
              <a:spcAft>
                <a:spcPts val="0"/>
              </a:spcAft>
              <a:buClrTx/>
              <a:buSzTx/>
              <a:buFontTx/>
              <a:buNone/>
              <a:tabLst/>
              <a:defRPr/>
            </a:pPr>
            <a:endParaRPr lang="en-US" altLang="zh-CN" sz="1400" dirty="0">
              <a:solidFill>
                <a:schemeClr val="bg1"/>
              </a:solidFill>
              <a:latin typeface="Microsoft YaHei" panose="020B0503020204020204" pitchFamily="34" charset="-122"/>
              <a:ea typeface="Microsoft YaHei" panose="020B0503020204020204" pitchFamily="34" charset="-122"/>
            </a:endParaRPr>
          </a:p>
          <a:p>
            <a:pPr marL="0" marR="0" lvl="0" indent="0" algn="l" defTabSz="609585" rtl="0" eaLnBrk="1" fontAlgn="auto" latinLnBrk="0" hangingPunct="1">
              <a:lnSpc>
                <a:spcPct val="130000"/>
              </a:lnSpc>
              <a:spcBef>
                <a:spcPts val="0"/>
              </a:spcBef>
              <a:spcAft>
                <a:spcPts val="0"/>
              </a:spcAft>
              <a:buClrTx/>
              <a:buSzTx/>
              <a:buFontTx/>
              <a:buNone/>
              <a:tabLst/>
              <a:defRPr/>
            </a:pPr>
            <a:endParaRPr lang="en-US" altLang="zh-CN" sz="1400" dirty="0">
              <a:solidFill>
                <a:schemeClr val="bg1"/>
              </a:solidFill>
              <a:latin typeface="Microsoft YaHei" panose="020B0503020204020204" pitchFamily="34" charset="-122"/>
              <a:ea typeface="Microsoft YaHei" panose="020B0503020204020204" pitchFamily="34" charset="-122"/>
            </a:endParaRPr>
          </a:p>
          <a:p>
            <a:pPr marL="0" marR="0" lvl="0" indent="0" algn="l" defTabSz="609585" rtl="0" eaLnBrk="1" fontAlgn="auto" latinLnBrk="0" hangingPunct="1">
              <a:lnSpc>
                <a:spcPct val="130000"/>
              </a:lnSpc>
              <a:spcBef>
                <a:spcPts val="0"/>
              </a:spcBef>
              <a:spcAft>
                <a:spcPts val="0"/>
              </a:spcAft>
              <a:buClrTx/>
              <a:buSzTx/>
              <a:buFontTx/>
              <a:buNone/>
              <a:tabLst/>
              <a:defRPr/>
            </a:pPr>
            <a:r>
              <a:rPr lang="zh-CN" altLang="en-US" sz="1400" dirty="0">
                <a:solidFill>
                  <a:schemeClr val="bg1"/>
                </a:solidFill>
                <a:latin typeface="微软雅黑" panose="020B0503020204020204" pitchFamily="34" charset="-122"/>
                <a:ea typeface="微软雅黑" panose="020B0503020204020204" pitchFamily="34" charset="-122"/>
              </a:rPr>
              <a:t>狸米君（微信号：</a:t>
            </a:r>
            <a:r>
              <a:rPr lang="en-US" altLang="zh-CN" sz="1400" dirty="0">
                <a:solidFill>
                  <a:schemeClr val="bg1"/>
                </a:solidFill>
                <a:latin typeface="微软雅黑" panose="020B0503020204020204" pitchFamily="34" charset="-122"/>
                <a:ea typeface="微软雅黑" panose="020B0503020204020204" pitchFamily="34" charset="-122"/>
              </a:rPr>
              <a:t>cm19880710)</a:t>
            </a:r>
          </a:p>
        </p:txBody>
      </p:sp>
    </p:spTree>
    <p:extLst>
      <p:ext uri="{BB962C8B-B14F-4D97-AF65-F5344CB8AC3E}">
        <p14:creationId xmlns:p14="http://schemas.microsoft.com/office/powerpoint/2010/main" val="397430881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模板使用技巧1">
    <p:spTree>
      <p:nvGrpSpPr>
        <p:cNvPr id="1" name=""/>
        <p:cNvGrpSpPr/>
        <p:nvPr/>
      </p:nvGrpSpPr>
      <p:grpSpPr>
        <a:xfrm>
          <a:off x="0" y="0"/>
          <a:ext cx="0" cy="0"/>
          <a:chOff x="0" y="0"/>
          <a:chExt cx="0" cy="0"/>
        </a:xfrm>
      </p:grpSpPr>
      <p:sp>
        <p:nvSpPr>
          <p:cNvPr id="7" name="矩形 6">
            <a:extLst>
              <a:ext uri="{FF2B5EF4-FFF2-40B4-BE49-F238E27FC236}">
                <a16:creationId xmlns:a16="http://schemas.microsoft.com/office/drawing/2014/main" xmlns="" id="{0AD6C797-988A-4913-B5CC-6DBEA82336FF}"/>
              </a:ext>
            </a:extLst>
          </p:cNvPr>
          <p:cNvSpPr/>
          <p:nvPr userDrawn="1"/>
        </p:nvSpPr>
        <p:spPr>
          <a:xfrm>
            <a:off x="440603" y="759873"/>
            <a:ext cx="1773242" cy="369332"/>
          </a:xfrm>
          <a:prstGeom prst="rect">
            <a:avLst/>
          </a:prstGeom>
        </p:spPr>
        <p:txBody>
          <a:bodyPr wrap="none">
            <a:spAutoFit/>
          </a:bodyPr>
          <a:lstStyle/>
          <a:p>
            <a:pPr defTabSz="609585"/>
            <a:r>
              <a:rPr lang="zh-CN" altLang="en-US" dirty="0">
                <a:solidFill>
                  <a:prstClr val="black">
                    <a:lumMod val="75000"/>
                    <a:lumOff val="25000"/>
                  </a:prstClr>
                </a:solidFill>
                <a:latin typeface="微软雅黑" panose="020B0503020204020204" pitchFamily="34" charset="-122"/>
                <a:cs typeface="Segoe UI Light"/>
              </a:rPr>
              <a:t>模板使用技巧</a:t>
            </a:r>
            <a:r>
              <a:rPr lang="en-US" altLang="zh-CN" dirty="0">
                <a:solidFill>
                  <a:prstClr val="black">
                    <a:lumMod val="75000"/>
                    <a:lumOff val="25000"/>
                  </a:prstClr>
                </a:solidFill>
                <a:latin typeface="微软雅黑" panose="020B0503020204020204" pitchFamily="34" charset="-122"/>
                <a:cs typeface="Segoe UI Light"/>
              </a:rPr>
              <a:t> 1</a:t>
            </a:r>
            <a:endParaRPr lang="zh-CN" altLang="en-US" dirty="0">
              <a:solidFill>
                <a:prstClr val="black">
                  <a:lumMod val="75000"/>
                  <a:lumOff val="25000"/>
                </a:prstClr>
              </a:solidFill>
              <a:latin typeface="微软雅黑" panose="020B0503020204020204" pitchFamily="34" charset="-122"/>
              <a:cs typeface="Segoe UI Light"/>
            </a:endParaRPr>
          </a:p>
        </p:txBody>
      </p:sp>
      <p:sp>
        <p:nvSpPr>
          <p:cNvPr id="8" name="矩形 7">
            <a:extLst>
              <a:ext uri="{FF2B5EF4-FFF2-40B4-BE49-F238E27FC236}">
                <a16:creationId xmlns:a16="http://schemas.microsoft.com/office/drawing/2014/main" xmlns="" id="{CA597E9B-8966-40E8-9A7D-C8B16A9580C2}"/>
              </a:ext>
            </a:extLst>
          </p:cNvPr>
          <p:cNvSpPr/>
          <p:nvPr userDrawn="1"/>
        </p:nvSpPr>
        <p:spPr>
          <a:xfrm>
            <a:off x="440603" y="182445"/>
            <a:ext cx="862737" cy="246221"/>
          </a:xfrm>
          <a:prstGeom prst="rect">
            <a:avLst/>
          </a:prstGeom>
        </p:spPr>
        <p:txBody>
          <a:bodyPr wrap="none">
            <a:spAutoFit/>
          </a:bodyPr>
          <a:lstStyle/>
          <a:p>
            <a:pPr defTabSz="609585"/>
            <a:r>
              <a:rPr kumimoji="1" lang="en-US" altLang="zh-CN" sz="1000" dirty="0" err="1">
                <a:solidFill>
                  <a:prstClr val="black">
                    <a:lumMod val="75000"/>
                    <a:lumOff val="25000"/>
                  </a:prstClr>
                </a:solidFill>
                <a:latin typeface="微软雅黑" panose="020B0503020204020204" pitchFamily="34" charset="-122"/>
                <a:cs typeface="Segoe UI Light"/>
              </a:rPr>
              <a:t>OfficePLUS</a:t>
            </a:r>
            <a:endParaRPr lang="zh-CN" altLang="en-US" sz="1000" dirty="0">
              <a:solidFill>
                <a:prstClr val="black">
                  <a:lumMod val="75000"/>
                  <a:lumOff val="25000"/>
                </a:prstClr>
              </a:solidFill>
              <a:latin typeface="微软雅黑" panose="020B0503020204020204" pitchFamily="34" charset="-122"/>
              <a:cs typeface="Segoe UI Light"/>
            </a:endParaRPr>
          </a:p>
        </p:txBody>
      </p:sp>
      <p:sp>
        <p:nvSpPr>
          <p:cNvPr id="9" name="文本框 8">
            <a:extLst>
              <a:ext uri="{FF2B5EF4-FFF2-40B4-BE49-F238E27FC236}">
                <a16:creationId xmlns:a16="http://schemas.microsoft.com/office/drawing/2014/main" xmlns="" id="{68C28E12-CD0E-4504-B0A2-738A343655EB}"/>
              </a:ext>
            </a:extLst>
          </p:cNvPr>
          <p:cNvSpPr txBox="1"/>
          <p:nvPr userDrawn="1"/>
        </p:nvSpPr>
        <p:spPr>
          <a:xfrm>
            <a:off x="431800" y="1174234"/>
            <a:ext cx="3467616" cy="584775"/>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3200" b="1" i="0" u="none" strike="noStrike" kern="0" cap="none" spc="0" normalizeH="0" baseline="0" noProof="0">
                <a:ln>
                  <a:noFill/>
                </a:ln>
                <a:solidFill>
                  <a:prstClr val="black">
                    <a:lumMod val="85000"/>
                    <a:lumOff val="15000"/>
                  </a:prstClr>
                </a:solidFill>
                <a:effectLst/>
                <a:uLnTx/>
                <a:uFillTx/>
              </a:rPr>
              <a:t>一键调整模板颜色</a:t>
            </a:r>
            <a:endParaRPr kumimoji="0" lang="en-US" sz="3200" b="1" i="0" u="none" strike="noStrike" kern="0" cap="none" spc="0" normalizeH="0" baseline="0" noProof="0">
              <a:ln>
                <a:noFill/>
              </a:ln>
              <a:solidFill>
                <a:prstClr val="black">
                  <a:lumMod val="85000"/>
                  <a:lumOff val="15000"/>
                </a:prstClr>
              </a:solidFill>
              <a:effectLst/>
              <a:uLnTx/>
              <a:uFillTx/>
            </a:endParaRPr>
          </a:p>
        </p:txBody>
      </p:sp>
      <p:pic>
        <p:nvPicPr>
          <p:cNvPr id="10" name="图片 9">
            <a:extLst>
              <a:ext uri="{FF2B5EF4-FFF2-40B4-BE49-F238E27FC236}">
                <a16:creationId xmlns:a16="http://schemas.microsoft.com/office/drawing/2014/main" xmlns="" id="{60DDE440-FB0E-49A9-97C9-3250EAD01EDA}"/>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31800" y="2138895"/>
            <a:ext cx="5295899" cy="3847021"/>
          </a:xfrm>
          <a:prstGeom prst="rect">
            <a:avLst/>
          </a:prstGeom>
          <a:ln>
            <a:solidFill>
              <a:sysClr val="window" lastClr="FFFFFF">
                <a:lumMod val="65000"/>
              </a:sysClr>
            </a:solidFill>
          </a:ln>
        </p:spPr>
      </p:pic>
      <p:pic>
        <p:nvPicPr>
          <p:cNvPr id="11" name="图片 10">
            <a:extLst>
              <a:ext uri="{FF2B5EF4-FFF2-40B4-BE49-F238E27FC236}">
                <a16:creationId xmlns:a16="http://schemas.microsoft.com/office/drawing/2014/main" xmlns="" id="{0860CD2E-5B80-431A-B9C3-BD19D587BC62}"/>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464300" y="2138895"/>
            <a:ext cx="5295900" cy="3847022"/>
          </a:xfrm>
          <a:prstGeom prst="rect">
            <a:avLst/>
          </a:prstGeom>
          <a:ln>
            <a:solidFill>
              <a:sysClr val="window" lastClr="FFFFFF">
                <a:lumMod val="65000"/>
              </a:sysClr>
            </a:solidFill>
          </a:ln>
        </p:spPr>
      </p:pic>
      <p:sp>
        <p:nvSpPr>
          <p:cNvPr id="12" name="文本框 11">
            <a:extLst>
              <a:ext uri="{FF2B5EF4-FFF2-40B4-BE49-F238E27FC236}">
                <a16:creationId xmlns:a16="http://schemas.microsoft.com/office/drawing/2014/main" xmlns="" id="{2BD68630-2A7F-4E6C-982E-7C547906553A}"/>
              </a:ext>
            </a:extLst>
          </p:cNvPr>
          <p:cNvSpPr txBox="1"/>
          <p:nvPr userDrawn="1"/>
        </p:nvSpPr>
        <p:spPr>
          <a:xfrm>
            <a:off x="333477" y="6061002"/>
            <a:ext cx="3183885" cy="276999"/>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150" normalizeH="0" baseline="0" noProof="0">
                <a:ln>
                  <a:noFill/>
                </a:ln>
                <a:solidFill>
                  <a:prstClr val="black"/>
                </a:solidFill>
                <a:effectLst/>
                <a:uLnTx/>
                <a:uFillTx/>
              </a:rPr>
              <a:t>1.</a:t>
            </a:r>
            <a:r>
              <a:rPr kumimoji="0" lang="zh-CN" altLang="en-US" sz="1200" b="0" i="0" u="none" strike="noStrike" kern="0" cap="none" spc="150" normalizeH="0" baseline="0" noProof="0">
                <a:ln>
                  <a:noFill/>
                </a:ln>
                <a:solidFill>
                  <a:prstClr val="black"/>
                </a:solidFill>
                <a:effectLst/>
                <a:uLnTx/>
                <a:uFillTx/>
              </a:rPr>
              <a:t> 选择“设计”</a:t>
            </a:r>
            <a:r>
              <a:rPr kumimoji="0" lang="en-US" altLang="zh-CN" sz="1200" b="0" i="0" u="none" strike="noStrike" kern="0" cap="none" spc="150" normalizeH="0" baseline="0" noProof="0">
                <a:ln>
                  <a:noFill/>
                </a:ln>
                <a:solidFill>
                  <a:prstClr val="black"/>
                </a:solidFill>
                <a:effectLst/>
                <a:uLnTx/>
                <a:uFillTx/>
              </a:rPr>
              <a:t>-</a:t>
            </a:r>
            <a:r>
              <a:rPr kumimoji="0" lang="zh-CN" altLang="en-US" sz="1200" b="0" i="0" u="none" strike="noStrike" kern="0" cap="none" spc="150" normalizeH="0" baseline="0" noProof="0">
                <a:ln>
                  <a:noFill/>
                </a:ln>
                <a:solidFill>
                  <a:prstClr val="black"/>
                </a:solidFill>
                <a:effectLst/>
                <a:uLnTx/>
                <a:uFillTx/>
              </a:rPr>
              <a:t>“变体”</a:t>
            </a:r>
            <a:r>
              <a:rPr kumimoji="0" lang="en-US" altLang="zh-CN" sz="1200" b="0" i="0" u="none" strike="noStrike" kern="0" cap="none" spc="150" normalizeH="0" baseline="0" noProof="0">
                <a:ln>
                  <a:noFill/>
                </a:ln>
                <a:solidFill>
                  <a:prstClr val="black"/>
                </a:solidFill>
                <a:effectLst/>
                <a:uLnTx/>
                <a:uFillTx/>
              </a:rPr>
              <a:t>-</a:t>
            </a:r>
            <a:r>
              <a:rPr kumimoji="0" lang="zh-CN" altLang="en-US" sz="1200" b="0" i="0" u="none" strike="noStrike" kern="0" cap="none" spc="150" normalizeH="0" baseline="0" noProof="0">
                <a:ln>
                  <a:noFill/>
                </a:ln>
                <a:solidFill>
                  <a:prstClr val="black"/>
                </a:solidFill>
                <a:effectLst/>
                <a:uLnTx/>
                <a:uFillTx/>
              </a:rPr>
              <a:t>“颜色”；</a:t>
            </a:r>
            <a:endParaRPr kumimoji="0" lang="en-US" sz="1200" b="0" i="0" u="none" strike="noStrike" kern="0" cap="none" spc="150" normalizeH="0" baseline="0" noProof="0">
              <a:ln>
                <a:noFill/>
              </a:ln>
              <a:solidFill>
                <a:prstClr val="black"/>
              </a:solidFill>
              <a:effectLst/>
              <a:uLnTx/>
              <a:uFillTx/>
            </a:endParaRPr>
          </a:p>
        </p:txBody>
      </p:sp>
      <p:sp>
        <p:nvSpPr>
          <p:cNvPr id="13" name="文本框 12">
            <a:extLst>
              <a:ext uri="{FF2B5EF4-FFF2-40B4-BE49-F238E27FC236}">
                <a16:creationId xmlns:a16="http://schemas.microsoft.com/office/drawing/2014/main" xmlns="" id="{75FF11A1-8F10-4C1E-96C8-F124F8419189}"/>
              </a:ext>
            </a:extLst>
          </p:cNvPr>
          <p:cNvSpPr txBox="1"/>
          <p:nvPr userDrawn="1"/>
        </p:nvSpPr>
        <p:spPr>
          <a:xfrm>
            <a:off x="6360651" y="6061002"/>
            <a:ext cx="4562467" cy="276999"/>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150" normalizeH="0" baseline="0" noProof="0">
                <a:ln>
                  <a:noFill/>
                </a:ln>
                <a:solidFill>
                  <a:prstClr val="black"/>
                </a:solidFill>
                <a:effectLst/>
                <a:uLnTx/>
                <a:uFillTx/>
              </a:rPr>
              <a:t>2.</a:t>
            </a:r>
            <a:r>
              <a:rPr kumimoji="0" lang="zh-CN" altLang="en-US" sz="1200" b="0" i="0" u="none" strike="noStrike" kern="0" cap="none" spc="150" normalizeH="0" baseline="0" noProof="0">
                <a:ln>
                  <a:noFill/>
                </a:ln>
                <a:solidFill>
                  <a:prstClr val="black"/>
                </a:solidFill>
                <a:effectLst/>
                <a:uLnTx/>
                <a:uFillTx/>
              </a:rPr>
              <a:t> 选择你喜欢的颜色搭配，模板一秒调整为你选颜色。</a:t>
            </a:r>
            <a:endParaRPr kumimoji="0" lang="en-US" sz="1200" b="0" i="0" u="none" strike="noStrike" kern="0" cap="none" spc="150" normalizeH="0" baseline="0" noProof="0">
              <a:ln>
                <a:noFill/>
              </a:ln>
              <a:solidFill>
                <a:prstClr val="black"/>
              </a:solidFill>
              <a:effectLst/>
              <a:uLnTx/>
              <a:uFillTx/>
            </a:endParaRPr>
          </a:p>
        </p:txBody>
      </p:sp>
      <p:pic>
        <p:nvPicPr>
          <p:cNvPr id="14" name="图片 13">
            <a:extLst>
              <a:ext uri="{FF2B5EF4-FFF2-40B4-BE49-F238E27FC236}">
                <a16:creationId xmlns:a16="http://schemas.microsoft.com/office/drawing/2014/main" xmlns="" id="{4E6D3B57-16D5-4C76-958E-B719DF1F64F1}"/>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3005928" y="2609333"/>
            <a:ext cx="819667" cy="819667"/>
          </a:xfrm>
          <a:prstGeom prst="rect">
            <a:avLst/>
          </a:prstGeom>
          <a:effectLst>
            <a:outerShdw blurRad="50800" dist="38100" dir="2700000" algn="tl" rotWithShape="0">
              <a:prstClr val="black">
                <a:alpha val="40000"/>
              </a:prstClr>
            </a:outerShdw>
          </a:effectLst>
        </p:spPr>
      </p:pic>
      <p:pic>
        <p:nvPicPr>
          <p:cNvPr id="15" name="图片 14">
            <a:extLst>
              <a:ext uri="{FF2B5EF4-FFF2-40B4-BE49-F238E27FC236}">
                <a16:creationId xmlns:a16="http://schemas.microsoft.com/office/drawing/2014/main" xmlns="" id="{6333A55C-C8A7-4653-8E79-1ADC125F8B01}"/>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10787853" y="4257158"/>
            <a:ext cx="819667" cy="819667"/>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8656808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封面页">
    <p:bg>
      <p:bgPr>
        <a:solidFill>
          <a:schemeClr val="accent1">
            <a:lumMod val="20000"/>
            <a:lumOff val="80000"/>
            <a:alpha val="20000"/>
          </a:schemeClr>
        </a:solidFill>
        <a:effectLst/>
      </p:bgPr>
    </p:bg>
    <p:spTree>
      <p:nvGrpSpPr>
        <p:cNvPr id="1" name=""/>
        <p:cNvGrpSpPr/>
        <p:nvPr/>
      </p:nvGrpSpPr>
      <p:grpSpPr>
        <a:xfrm>
          <a:off x="0" y="0"/>
          <a:ext cx="0" cy="0"/>
          <a:chOff x="0" y="0"/>
          <a:chExt cx="0" cy="0"/>
        </a:xfrm>
      </p:grpSpPr>
      <p:sp>
        <p:nvSpPr>
          <p:cNvPr id="21" name="图片占位符 20">
            <a:extLst>
              <a:ext uri="{FF2B5EF4-FFF2-40B4-BE49-F238E27FC236}">
                <a16:creationId xmlns:a16="http://schemas.microsoft.com/office/drawing/2014/main" xmlns="" id="{8DA16E17-C04A-4811-83A3-B547BF35EB54}"/>
              </a:ext>
            </a:extLst>
          </p:cNvPr>
          <p:cNvSpPr>
            <a:spLocks noGrp="1"/>
          </p:cNvSpPr>
          <p:nvPr>
            <p:ph type="pic" sz="quarter" idx="14"/>
          </p:nvPr>
        </p:nvSpPr>
        <p:spPr>
          <a:xfrm>
            <a:off x="5353897" y="7278"/>
            <a:ext cx="6838103" cy="6858000"/>
          </a:xfrm>
          <a:custGeom>
            <a:avLst/>
            <a:gdLst>
              <a:gd name="connsiteX0" fmla="*/ 4362148 w 6838103"/>
              <a:gd name="connsiteY0" fmla="*/ 0 h 6858000"/>
              <a:gd name="connsiteX1" fmla="*/ 6838103 w 6838103"/>
              <a:gd name="connsiteY1" fmla="*/ 0 h 6858000"/>
              <a:gd name="connsiteX2" fmla="*/ 6838103 w 6838103"/>
              <a:gd name="connsiteY2" fmla="*/ 4293578 h 6858000"/>
              <a:gd name="connsiteX3" fmla="*/ 6838102 w 6838103"/>
              <a:gd name="connsiteY3" fmla="*/ 4293578 h 6858000"/>
              <a:gd name="connsiteX4" fmla="*/ 6838102 w 6838103"/>
              <a:gd name="connsiteY4" fmla="*/ 5685659 h 6858000"/>
              <a:gd name="connsiteX5" fmla="*/ 6791117 w 6838103"/>
              <a:gd name="connsiteY5" fmla="*/ 5782218 h 6858000"/>
              <a:gd name="connsiteX6" fmla="*/ 6003349 w 6838103"/>
              <a:gd name="connsiteY6" fmla="*/ 6803581 h 6858000"/>
              <a:gd name="connsiteX7" fmla="*/ 5930839 w 6838103"/>
              <a:gd name="connsiteY7" fmla="*/ 6858000 h 6858000"/>
              <a:gd name="connsiteX8" fmla="*/ 0 w 6838103"/>
              <a:gd name="connsiteY8" fmla="*/ 6858000 h 6858000"/>
              <a:gd name="connsiteX9" fmla="*/ 75046 w 6838103"/>
              <a:gd name="connsiteY9" fmla="*/ 6801885 h 6858000"/>
              <a:gd name="connsiteX10" fmla="*/ 657422 w 6838103"/>
              <a:gd name="connsiteY10" fmla="*/ 6272593 h 6858000"/>
              <a:gd name="connsiteX11" fmla="*/ 1431620 w 6838103"/>
              <a:gd name="connsiteY11" fmla="*/ 4795021 h 6858000"/>
              <a:gd name="connsiteX12" fmla="*/ 2526557 w 6838103"/>
              <a:gd name="connsiteY12" fmla="*/ 1620981 h 6858000"/>
              <a:gd name="connsiteX13" fmla="*/ 4135783 w 6838103"/>
              <a:gd name="connsiteY13" fmla="*/ 81844 h 6858000"/>
              <a:gd name="connsiteX14" fmla="*/ 4304429 w 6838103"/>
              <a:gd name="connsiteY14" fmla="*/ 21314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838103" h="6858000">
                <a:moveTo>
                  <a:pt x="4362148" y="0"/>
                </a:moveTo>
                <a:lnTo>
                  <a:pt x="6838103" y="0"/>
                </a:lnTo>
                <a:lnTo>
                  <a:pt x="6838103" y="4293578"/>
                </a:lnTo>
                <a:lnTo>
                  <a:pt x="6838102" y="4293578"/>
                </a:lnTo>
                <a:lnTo>
                  <a:pt x="6838102" y="5685659"/>
                </a:lnTo>
                <a:lnTo>
                  <a:pt x="6791117" y="5782218"/>
                </a:lnTo>
                <a:cubicBezTo>
                  <a:pt x="6598307" y="6156198"/>
                  <a:pt x="6339201" y="6522028"/>
                  <a:pt x="6003349" y="6803581"/>
                </a:cubicBezTo>
                <a:lnTo>
                  <a:pt x="5930839" y="6858000"/>
                </a:lnTo>
                <a:lnTo>
                  <a:pt x="0" y="6858000"/>
                </a:lnTo>
                <a:lnTo>
                  <a:pt x="75046" y="6801885"/>
                </a:lnTo>
                <a:cubicBezTo>
                  <a:pt x="277006" y="6650822"/>
                  <a:pt x="512721" y="6468121"/>
                  <a:pt x="657422" y="6272593"/>
                </a:cubicBezTo>
                <a:cubicBezTo>
                  <a:pt x="946824" y="5881539"/>
                  <a:pt x="1120097" y="5570290"/>
                  <a:pt x="1431620" y="4795021"/>
                </a:cubicBezTo>
                <a:cubicBezTo>
                  <a:pt x="1743143" y="4019753"/>
                  <a:pt x="2075863" y="2406510"/>
                  <a:pt x="2526557" y="1620981"/>
                </a:cubicBezTo>
                <a:cubicBezTo>
                  <a:pt x="2977251" y="835451"/>
                  <a:pt x="3574489" y="273381"/>
                  <a:pt x="4135783" y="81844"/>
                </a:cubicBezTo>
                <a:cubicBezTo>
                  <a:pt x="4184019" y="65384"/>
                  <a:pt x="4240744" y="44765"/>
                  <a:pt x="4304429" y="21314"/>
                </a:cubicBezTo>
                <a:close/>
              </a:path>
            </a:pathLst>
          </a:custGeom>
        </p:spPr>
        <p:txBody>
          <a:bodyPr wrap="square">
            <a:noAutofit/>
          </a:bodyPr>
          <a:lstStyle/>
          <a:p>
            <a:endParaRPr lang="zh-CN" altLang="en-US" dirty="0"/>
          </a:p>
        </p:txBody>
      </p:sp>
      <p:sp>
        <p:nvSpPr>
          <p:cNvPr id="56" name="任意多边形: 形状 55">
            <a:extLst>
              <a:ext uri="{FF2B5EF4-FFF2-40B4-BE49-F238E27FC236}">
                <a16:creationId xmlns:a16="http://schemas.microsoft.com/office/drawing/2014/main" xmlns="" id="{85C67885-C11A-42ED-8DEF-E736EBF3FE92}"/>
              </a:ext>
            </a:extLst>
          </p:cNvPr>
          <p:cNvSpPr/>
          <p:nvPr userDrawn="1"/>
        </p:nvSpPr>
        <p:spPr>
          <a:xfrm>
            <a:off x="4729446" y="-4603"/>
            <a:ext cx="5423428" cy="6867206"/>
          </a:xfrm>
          <a:custGeom>
            <a:avLst/>
            <a:gdLst>
              <a:gd name="connsiteX0" fmla="*/ 6381230 w 6692390"/>
              <a:gd name="connsiteY0" fmla="*/ 78 h 6867206"/>
              <a:gd name="connsiteX1" fmla="*/ 6686193 w 6692390"/>
              <a:gd name="connsiteY1" fmla="*/ 9311 h 6867206"/>
              <a:gd name="connsiteX2" fmla="*/ 5816243 w 6692390"/>
              <a:gd name="connsiteY2" fmla="*/ 180761 h 6867206"/>
              <a:gd name="connsiteX3" fmla="*/ 4939943 w 6692390"/>
              <a:gd name="connsiteY3" fmla="*/ 580811 h 6867206"/>
              <a:gd name="connsiteX4" fmla="*/ 3955693 w 6692390"/>
              <a:gd name="connsiteY4" fmla="*/ 1590461 h 6867206"/>
              <a:gd name="connsiteX5" fmla="*/ 2965093 w 6692390"/>
              <a:gd name="connsiteY5" fmla="*/ 3787561 h 6867206"/>
              <a:gd name="connsiteX6" fmla="*/ 2126893 w 6692390"/>
              <a:gd name="connsiteY6" fmla="*/ 5667161 h 6867206"/>
              <a:gd name="connsiteX7" fmla="*/ 995459 w 6692390"/>
              <a:gd name="connsiteY7" fmla="*/ 6849470 h 6867206"/>
              <a:gd name="connsiteX8" fmla="*/ 969363 w 6692390"/>
              <a:gd name="connsiteY8" fmla="*/ 6867206 h 6867206"/>
              <a:gd name="connsiteX9" fmla="*/ 0 w 6692390"/>
              <a:gd name="connsiteY9" fmla="*/ 6867206 h 6867206"/>
              <a:gd name="connsiteX10" fmla="*/ 76588 w 6692390"/>
              <a:gd name="connsiteY10" fmla="*/ 6823419 h 6867206"/>
              <a:gd name="connsiteX11" fmla="*/ 615593 w 6692390"/>
              <a:gd name="connsiteY11" fmla="*/ 6505361 h 6867206"/>
              <a:gd name="connsiteX12" fmla="*/ 1345843 w 6692390"/>
              <a:gd name="connsiteY12" fmla="*/ 5686211 h 6867206"/>
              <a:gd name="connsiteX13" fmla="*/ 2311043 w 6692390"/>
              <a:gd name="connsiteY13" fmla="*/ 3933611 h 6867206"/>
              <a:gd name="connsiteX14" fmla="*/ 3606443 w 6692390"/>
              <a:gd name="connsiteY14" fmla="*/ 1349161 h 6867206"/>
              <a:gd name="connsiteX15" fmla="*/ 5355834 w 6692390"/>
              <a:gd name="connsiteY15" fmla="*/ 141943 h 6867206"/>
              <a:gd name="connsiteX16" fmla="*/ 6381230 w 6692390"/>
              <a:gd name="connsiteY16" fmla="*/ 78 h 68672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6692390" h="6867206">
                <a:moveTo>
                  <a:pt x="6381230" y="78"/>
                </a:moveTo>
                <a:cubicBezTo>
                  <a:pt x="6542977" y="-860"/>
                  <a:pt x="6657417" y="6885"/>
                  <a:pt x="6686193" y="9311"/>
                </a:cubicBezTo>
                <a:cubicBezTo>
                  <a:pt x="6762928" y="15781"/>
                  <a:pt x="6107285" y="85511"/>
                  <a:pt x="5816243" y="180761"/>
                </a:cubicBezTo>
                <a:cubicBezTo>
                  <a:pt x="5525201" y="276011"/>
                  <a:pt x="5250035" y="345861"/>
                  <a:pt x="4939943" y="580811"/>
                </a:cubicBezTo>
                <a:cubicBezTo>
                  <a:pt x="4629851" y="815761"/>
                  <a:pt x="4284835" y="1056003"/>
                  <a:pt x="3955693" y="1590461"/>
                </a:cubicBezTo>
                <a:cubicBezTo>
                  <a:pt x="3626551" y="2124919"/>
                  <a:pt x="3269893" y="3108111"/>
                  <a:pt x="2965093" y="3787561"/>
                </a:cubicBezTo>
                <a:cubicBezTo>
                  <a:pt x="2660293" y="4467011"/>
                  <a:pt x="2479318" y="5141169"/>
                  <a:pt x="2126893" y="5667161"/>
                </a:cubicBezTo>
                <a:cubicBezTo>
                  <a:pt x="1818521" y="6127404"/>
                  <a:pt x="1351334" y="6597370"/>
                  <a:pt x="995459" y="6849470"/>
                </a:cubicBezTo>
                <a:lnTo>
                  <a:pt x="969363" y="6867206"/>
                </a:lnTo>
                <a:lnTo>
                  <a:pt x="0" y="6867206"/>
                </a:lnTo>
                <a:lnTo>
                  <a:pt x="76588" y="6823419"/>
                </a:lnTo>
                <a:cubicBezTo>
                  <a:pt x="227731" y="6743238"/>
                  <a:pt x="469411" y="6635669"/>
                  <a:pt x="615593" y="6505361"/>
                </a:cubicBezTo>
                <a:cubicBezTo>
                  <a:pt x="849485" y="6296869"/>
                  <a:pt x="1063268" y="6114836"/>
                  <a:pt x="1345843" y="5686211"/>
                </a:cubicBezTo>
                <a:cubicBezTo>
                  <a:pt x="1628418" y="5257586"/>
                  <a:pt x="1927926" y="4770753"/>
                  <a:pt x="2311043" y="3933611"/>
                </a:cubicBezTo>
                <a:cubicBezTo>
                  <a:pt x="2694160" y="3096469"/>
                  <a:pt x="3098978" y="1981106"/>
                  <a:pt x="3606443" y="1349161"/>
                </a:cubicBezTo>
                <a:cubicBezTo>
                  <a:pt x="4113908" y="717216"/>
                  <a:pt x="4788113" y="325337"/>
                  <a:pt x="5355834" y="141943"/>
                </a:cubicBezTo>
                <a:cubicBezTo>
                  <a:pt x="5710660" y="27322"/>
                  <a:pt x="6111650" y="1640"/>
                  <a:pt x="6381230" y="78"/>
                </a:cubicBezTo>
                <a:close/>
              </a:path>
            </a:pathLst>
          </a:custGeom>
          <a:gradFill>
            <a:gsLst>
              <a:gs pos="0">
                <a:schemeClr val="accent3"/>
              </a:gs>
              <a:gs pos="80000">
                <a:schemeClr val="accent1"/>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57" name="任意多边形: 形状 56">
            <a:extLst>
              <a:ext uri="{FF2B5EF4-FFF2-40B4-BE49-F238E27FC236}">
                <a16:creationId xmlns:a16="http://schemas.microsoft.com/office/drawing/2014/main" xmlns="" id="{ED82200B-809F-4AE7-BD1F-F1B483B6AA4D}"/>
              </a:ext>
            </a:extLst>
          </p:cNvPr>
          <p:cNvSpPr/>
          <p:nvPr userDrawn="1"/>
        </p:nvSpPr>
        <p:spPr>
          <a:xfrm>
            <a:off x="11197057" y="5660819"/>
            <a:ext cx="994944" cy="1197181"/>
          </a:xfrm>
          <a:custGeom>
            <a:avLst/>
            <a:gdLst>
              <a:gd name="connsiteX0" fmla="*/ 1227739 w 1227739"/>
              <a:gd name="connsiteY0" fmla="*/ 0 h 1210837"/>
              <a:gd name="connsiteX1" fmla="*/ 1227739 w 1227739"/>
              <a:gd name="connsiteY1" fmla="*/ 531500 h 1210837"/>
              <a:gd name="connsiteX2" fmla="*/ 1225720 w 1227739"/>
              <a:gd name="connsiteY2" fmla="*/ 534091 h 1210837"/>
              <a:gd name="connsiteX3" fmla="*/ 426377 w 1227739"/>
              <a:gd name="connsiteY3" fmla="*/ 1206265 h 1210837"/>
              <a:gd name="connsiteX4" fmla="*/ 416754 w 1227739"/>
              <a:gd name="connsiteY4" fmla="*/ 1210837 h 1210837"/>
              <a:gd name="connsiteX5" fmla="*/ 0 w 1227739"/>
              <a:gd name="connsiteY5" fmla="*/ 1210837 h 1210837"/>
              <a:gd name="connsiteX6" fmla="*/ 2682 w 1227739"/>
              <a:gd name="connsiteY6" fmla="*/ 1207050 h 1210837"/>
              <a:gd name="connsiteX7" fmla="*/ 680714 w 1227739"/>
              <a:gd name="connsiteY7" fmla="*/ 697593 h 1210837"/>
              <a:gd name="connsiteX8" fmla="*/ 1193361 w 1227739"/>
              <a:gd name="connsiteY8" fmla="*/ 52810 h 1210837"/>
              <a:gd name="connsiteX0" fmla="*/ 1227739 w 1227739"/>
              <a:gd name="connsiteY0" fmla="*/ 0 h 1210837"/>
              <a:gd name="connsiteX1" fmla="*/ 1227739 w 1227739"/>
              <a:gd name="connsiteY1" fmla="*/ 531500 h 1210837"/>
              <a:gd name="connsiteX2" fmla="*/ 1225720 w 1227739"/>
              <a:gd name="connsiteY2" fmla="*/ 534091 h 1210837"/>
              <a:gd name="connsiteX3" fmla="*/ 426377 w 1227739"/>
              <a:gd name="connsiteY3" fmla="*/ 1206265 h 1210837"/>
              <a:gd name="connsiteX4" fmla="*/ 416754 w 1227739"/>
              <a:gd name="connsiteY4" fmla="*/ 1210837 h 1210837"/>
              <a:gd name="connsiteX5" fmla="*/ 0 w 1227739"/>
              <a:gd name="connsiteY5" fmla="*/ 1210837 h 1210837"/>
              <a:gd name="connsiteX6" fmla="*/ 2682 w 1227739"/>
              <a:gd name="connsiteY6" fmla="*/ 1207050 h 1210837"/>
              <a:gd name="connsiteX7" fmla="*/ 680714 w 1227739"/>
              <a:gd name="connsiteY7" fmla="*/ 697593 h 1210837"/>
              <a:gd name="connsiteX8" fmla="*/ 1193361 w 1227739"/>
              <a:gd name="connsiteY8" fmla="*/ 52810 h 1210837"/>
              <a:gd name="connsiteX9" fmla="*/ 1227739 w 1227739"/>
              <a:gd name="connsiteY9" fmla="*/ 0 h 1210837"/>
              <a:gd name="connsiteX0" fmla="*/ 1227739 w 1227739"/>
              <a:gd name="connsiteY0" fmla="*/ 0 h 1210837"/>
              <a:gd name="connsiteX1" fmla="*/ 1227739 w 1227739"/>
              <a:gd name="connsiteY1" fmla="*/ 531500 h 1210837"/>
              <a:gd name="connsiteX2" fmla="*/ 1225720 w 1227739"/>
              <a:gd name="connsiteY2" fmla="*/ 534091 h 1210837"/>
              <a:gd name="connsiteX3" fmla="*/ 426377 w 1227739"/>
              <a:gd name="connsiteY3" fmla="*/ 1206265 h 1210837"/>
              <a:gd name="connsiteX4" fmla="*/ 416754 w 1227739"/>
              <a:gd name="connsiteY4" fmla="*/ 1210837 h 1210837"/>
              <a:gd name="connsiteX5" fmla="*/ 0 w 1227739"/>
              <a:gd name="connsiteY5" fmla="*/ 1210837 h 1210837"/>
              <a:gd name="connsiteX6" fmla="*/ 2682 w 1227739"/>
              <a:gd name="connsiteY6" fmla="*/ 1207050 h 1210837"/>
              <a:gd name="connsiteX7" fmla="*/ 680714 w 1227739"/>
              <a:gd name="connsiteY7" fmla="*/ 697593 h 1210837"/>
              <a:gd name="connsiteX8" fmla="*/ 1193361 w 1227739"/>
              <a:gd name="connsiteY8" fmla="*/ 52810 h 1210837"/>
              <a:gd name="connsiteX9" fmla="*/ 1227739 w 1227739"/>
              <a:gd name="connsiteY9" fmla="*/ 0 h 1210837"/>
              <a:gd name="connsiteX0" fmla="*/ 1227739 w 1227739"/>
              <a:gd name="connsiteY0" fmla="*/ 0 h 1210837"/>
              <a:gd name="connsiteX1" fmla="*/ 1227739 w 1227739"/>
              <a:gd name="connsiteY1" fmla="*/ 531500 h 1210837"/>
              <a:gd name="connsiteX2" fmla="*/ 1225720 w 1227739"/>
              <a:gd name="connsiteY2" fmla="*/ 466719 h 1210837"/>
              <a:gd name="connsiteX3" fmla="*/ 426377 w 1227739"/>
              <a:gd name="connsiteY3" fmla="*/ 1206265 h 1210837"/>
              <a:gd name="connsiteX4" fmla="*/ 416754 w 1227739"/>
              <a:gd name="connsiteY4" fmla="*/ 1210837 h 1210837"/>
              <a:gd name="connsiteX5" fmla="*/ 0 w 1227739"/>
              <a:gd name="connsiteY5" fmla="*/ 1210837 h 1210837"/>
              <a:gd name="connsiteX6" fmla="*/ 2682 w 1227739"/>
              <a:gd name="connsiteY6" fmla="*/ 1207050 h 1210837"/>
              <a:gd name="connsiteX7" fmla="*/ 680714 w 1227739"/>
              <a:gd name="connsiteY7" fmla="*/ 697593 h 1210837"/>
              <a:gd name="connsiteX8" fmla="*/ 1193361 w 1227739"/>
              <a:gd name="connsiteY8" fmla="*/ 52810 h 1210837"/>
              <a:gd name="connsiteX9" fmla="*/ 1227739 w 1227739"/>
              <a:gd name="connsiteY9" fmla="*/ 0 h 1210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27739" h="1210837">
                <a:moveTo>
                  <a:pt x="1227739" y="0"/>
                </a:moveTo>
                <a:lnTo>
                  <a:pt x="1227739" y="531500"/>
                </a:lnTo>
                <a:lnTo>
                  <a:pt x="1225720" y="466719"/>
                </a:lnTo>
                <a:cubicBezTo>
                  <a:pt x="1034968" y="741863"/>
                  <a:pt x="624194" y="1093227"/>
                  <a:pt x="426377" y="1206265"/>
                </a:cubicBezTo>
                <a:lnTo>
                  <a:pt x="416754" y="1210837"/>
                </a:lnTo>
                <a:lnTo>
                  <a:pt x="0" y="1210837"/>
                </a:lnTo>
                <a:lnTo>
                  <a:pt x="2682" y="1207050"/>
                </a:lnTo>
                <a:cubicBezTo>
                  <a:pt x="291213" y="1076104"/>
                  <a:pt x="473498" y="911432"/>
                  <a:pt x="680714" y="697593"/>
                </a:cubicBezTo>
                <a:cubicBezTo>
                  <a:pt x="846487" y="526522"/>
                  <a:pt x="1048026" y="268590"/>
                  <a:pt x="1193361" y="52810"/>
                </a:cubicBezTo>
                <a:lnTo>
                  <a:pt x="1227739" y="0"/>
                </a:lnTo>
                <a:close/>
              </a:path>
            </a:pathLst>
          </a:custGeom>
          <a:gradFill>
            <a:gsLst>
              <a:gs pos="0">
                <a:schemeClr val="accent3"/>
              </a:gs>
              <a:gs pos="80000">
                <a:schemeClr val="accent1"/>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8" name="任意多边形: 形状 57">
            <a:extLst>
              <a:ext uri="{FF2B5EF4-FFF2-40B4-BE49-F238E27FC236}">
                <a16:creationId xmlns:a16="http://schemas.microsoft.com/office/drawing/2014/main" xmlns="" id="{0F6F2E99-3F0C-42B2-89BD-55C89E7B4D93}"/>
              </a:ext>
            </a:extLst>
          </p:cNvPr>
          <p:cNvSpPr/>
          <p:nvPr userDrawn="1"/>
        </p:nvSpPr>
        <p:spPr>
          <a:xfrm>
            <a:off x="4511443" y="-4603"/>
            <a:ext cx="5423428" cy="6867206"/>
          </a:xfrm>
          <a:custGeom>
            <a:avLst/>
            <a:gdLst>
              <a:gd name="connsiteX0" fmla="*/ 6381230 w 6692390"/>
              <a:gd name="connsiteY0" fmla="*/ 78 h 6867206"/>
              <a:gd name="connsiteX1" fmla="*/ 6686193 w 6692390"/>
              <a:gd name="connsiteY1" fmla="*/ 9311 h 6867206"/>
              <a:gd name="connsiteX2" fmla="*/ 5816243 w 6692390"/>
              <a:gd name="connsiteY2" fmla="*/ 180761 h 6867206"/>
              <a:gd name="connsiteX3" fmla="*/ 4939943 w 6692390"/>
              <a:gd name="connsiteY3" fmla="*/ 580811 h 6867206"/>
              <a:gd name="connsiteX4" fmla="*/ 3955693 w 6692390"/>
              <a:gd name="connsiteY4" fmla="*/ 1590461 h 6867206"/>
              <a:gd name="connsiteX5" fmla="*/ 2965093 w 6692390"/>
              <a:gd name="connsiteY5" fmla="*/ 3787561 h 6867206"/>
              <a:gd name="connsiteX6" fmla="*/ 2126893 w 6692390"/>
              <a:gd name="connsiteY6" fmla="*/ 5667161 h 6867206"/>
              <a:gd name="connsiteX7" fmla="*/ 995459 w 6692390"/>
              <a:gd name="connsiteY7" fmla="*/ 6849470 h 6867206"/>
              <a:gd name="connsiteX8" fmla="*/ 969363 w 6692390"/>
              <a:gd name="connsiteY8" fmla="*/ 6867206 h 6867206"/>
              <a:gd name="connsiteX9" fmla="*/ 0 w 6692390"/>
              <a:gd name="connsiteY9" fmla="*/ 6867206 h 6867206"/>
              <a:gd name="connsiteX10" fmla="*/ 76588 w 6692390"/>
              <a:gd name="connsiteY10" fmla="*/ 6823419 h 6867206"/>
              <a:gd name="connsiteX11" fmla="*/ 615593 w 6692390"/>
              <a:gd name="connsiteY11" fmla="*/ 6505361 h 6867206"/>
              <a:gd name="connsiteX12" fmla="*/ 1345843 w 6692390"/>
              <a:gd name="connsiteY12" fmla="*/ 5686211 h 6867206"/>
              <a:gd name="connsiteX13" fmla="*/ 2311043 w 6692390"/>
              <a:gd name="connsiteY13" fmla="*/ 3933611 h 6867206"/>
              <a:gd name="connsiteX14" fmla="*/ 3606443 w 6692390"/>
              <a:gd name="connsiteY14" fmla="*/ 1349161 h 6867206"/>
              <a:gd name="connsiteX15" fmla="*/ 5355834 w 6692390"/>
              <a:gd name="connsiteY15" fmla="*/ 141943 h 6867206"/>
              <a:gd name="connsiteX16" fmla="*/ 6381230 w 6692390"/>
              <a:gd name="connsiteY16" fmla="*/ 78 h 68672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6692390" h="6867206">
                <a:moveTo>
                  <a:pt x="6381230" y="78"/>
                </a:moveTo>
                <a:cubicBezTo>
                  <a:pt x="6542977" y="-860"/>
                  <a:pt x="6657417" y="6885"/>
                  <a:pt x="6686193" y="9311"/>
                </a:cubicBezTo>
                <a:cubicBezTo>
                  <a:pt x="6762928" y="15781"/>
                  <a:pt x="6107285" y="85511"/>
                  <a:pt x="5816243" y="180761"/>
                </a:cubicBezTo>
                <a:cubicBezTo>
                  <a:pt x="5525201" y="276011"/>
                  <a:pt x="5250035" y="345861"/>
                  <a:pt x="4939943" y="580811"/>
                </a:cubicBezTo>
                <a:cubicBezTo>
                  <a:pt x="4629851" y="815761"/>
                  <a:pt x="4284835" y="1056003"/>
                  <a:pt x="3955693" y="1590461"/>
                </a:cubicBezTo>
                <a:cubicBezTo>
                  <a:pt x="3626551" y="2124919"/>
                  <a:pt x="3269893" y="3108111"/>
                  <a:pt x="2965093" y="3787561"/>
                </a:cubicBezTo>
                <a:cubicBezTo>
                  <a:pt x="2660293" y="4467011"/>
                  <a:pt x="2479318" y="5141169"/>
                  <a:pt x="2126893" y="5667161"/>
                </a:cubicBezTo>
                <a:cubicBezTo>
                  <a:pt x="1818521" y="6127404"/>
                  <a:pt x="1351334" y="6597370"/>
                  <a:pt x="995459" y="6849470"/>
                </a:cubicBezTo>
                <a:lnTo>
                  <a:pt x="969363" y="6867206"/>
                </a:lnTo>
                <a:lnTo>
                  <a:pt x="0" y="6867206"/>
                </a:lnTo>
                <a:lnTo>
                  <a:pt x="76588" y="6823419"/>
                </a:lnTo>
                <a:cubicBezTo>
                  <a:pt x="227731" y="6743238"/>
                  <a:pt x="469411" y="6635669"/>
                  <a:pt x="615593" y="6505361"/>
                </a:cubicBezTo>
                <a:cubicBezTo>
                  <a:pt x="849485" y="6296869"/>
                  <a:pt x="1063268" y="6114836"/>
                  <a:pt x="1345843" y="5686211"/>
                </a:cubicBezTo>
                <a:cubicBezTo>
                  <a:pt x="1628418" y="5257586"/>
                  <a:pt x="1927926" y="4770753"/>
                  <a:pt x="2311043" y="3933611"/>
                </a:cubicBezTo>
                <a:cubicBezTo>
                  <a:pt x="2694160" y="3096469"/>
                  <a:pt x="3098978" y="1981106"/>
                  <a:pt x="3606443" y="1349161"/>
                </a:cubicBezTo>
                <a:cubicBezTo>
                  <a:pt x="4113908" y="717216"/>
                  <a:pt x="4788113" y="325337"/>
                  <a:pt x="5355834" y="141943"/>
                </a:cubicBezTo>
                <a:cubicBezTo>
                  <a:pt x="5710660" y="27322"/>
                  <a:pt x="6111650" y="1640"/>
                  <a:pt x="6381230" y="78"/>
                </a:cubicBezTo>
                <a:close/>
              </a:path>
            </a:pathLst>
          </a:custGeom>
          <a:gradFill>
            <a:gsLst>
              <a:gs pos="0">
                <a:schemeClr val="accent3">
                  <a:alpha val="70000"/>
                </a:schemeClr>
              </a:gs>
              <a:gs pos="80000">
                <a:schemeClr val="accent1">
                  <a:alpha val="70000"/>
                </a:schemeClr>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63" name="任意多边形: 形状 62">
            <a:extLst>
              <a:ext uri="{FF2B5EF4-FFF2-40B4-BE49-F238E27FC236}">
                <a16:creationId xmlns:a16="http://schemas.microsoft.com/office/drawing/2014/main" xmlns="" id="{DA84302C-6B24-4EE1-8FCF-E3FF69E7E1FE}"/>
              </a:ext>
            </a:extLst>
          </p:cNvPr>
          <p:cNvSpPr/>
          <p:nvPr userDrawn="1"/>
        </p:nvSpPr>
        <p:spPr>
          <a:xfrm>
            <a:off x="11416190" y="5931517"/>
            <a:ext cx="775810" cy="933761"/>
          </a:xfrm>
          <a:custGeom>
            <a:avLst/>
            <a:gdLst>
              <a:gd name="connsiteX0" fmla="*/ 775810 w 775810"/>
              <a:gd name="connsiteY0" fmla="*/ 0 h 933761"/>
              <a:gd name="connsiteX1" fmla="*/ 775810 w 775810"/>
              <a:gd name="connsiteY1" fmla="*/ 431373 h 933761"/>
              <a:gd name="connsiteX2" fmla="*/ 739289 w 775810"/>
              <a:gd name="connsiteY2" fmla="*/ 481950 h 933761"/>
              <a:gd name="connsiteX3" fmla="*/ 341460 w 775810"/>
              <a:gd name="connsiteY3" fmla="*/ 914185 h 933761"/>
              <a:gd name="connsiteX4" fmla="*/ 318464 w 775810"/>
              <a:gd name="connsiteY4" fmla="*/ 933761 h 933761"/>
              <a:gd name="connsiteX5" fmla="*/ 0 w 775810"/>
              <a:gd name="connsiteY5" fmla="*/ 933761 h 933761"/>
              <a:gd name="connsiteX6" fmla="*/ 52925 w 775810"/>
              <a:gd name="connsiteY6" fmla="*/ 897038 h 933761"/>
              <a:gd name="connsiteX7" fmla="*/ 441510 w 775810"/>
              <a:gd name="connsiteY7" fmla="*/ 496919 h 933761"/>
              <a:gd name="connsiteX8" fmla="*/ 761244 w 775810"/>
              <a:gd name="connsiteY8" fmla="*/ 25239 h 9337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75810" h="933761">
                <a:moveTo>
                  <a:pt x="775810" y="0"/>
                </a:moveTo>
                <a:lnTo>
                  <a:pt x="775810" y="431373"/>
                </a:lnTo>
                <a:lnTo>
                  <a:pt x="739289" y="481950"/>
                </a:lnTo>
                <a:cubicBezTo>
                  <a:pt x="614524" y="645235"/>
                  <a:pt x="461098" y="807764"/>
                  <a:pt x="341460" y="914185"/>
                </a:cubicBezTo>
                <a:lnTo>
                  <a:pt x="318464" y="933761"/>
                </a:lnTo>
                <a:lnTo>
                  <a:pt x="0" y="933761"/>
                </a:lnTo>
                <a:lnTo>
                  <a:pt x="52925" y="897038"/>
                </a:lnTo>
                <a:cubicBezTo>
                  <a:pt x="200987" y="786716"/>
                  <a:pt x="315566" y="655490"/>
                  <a:pt x="441510" y="496919"/>
                </a:cubicBezTo>
                <a:cubicBezTo>
                  <a:pt x="542265" y="370063"/>
                  <a:pt x="659324" y="194898"/>
                  <a:pt x="761244" y="25239"/>
                </a:cubicBezTo>
                <a:close/>
              </a:path>
            </a:pathLst>
          </a:custGeom>
          <a:gradFill>
            <a:gsLst>
              <a:gs pos="0">
                <a:schemeClr val="accent3">
                  <a:alpha val="70000"/>
                </a:schemeClr>
              </a:gs>
              <a:gs pos="80000">
                <a:schemeClr val="accent1">
                  <a:alpha val="70000"/>
                </a:schemeClr>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 name="文本占位符 1">
            <a:extLst>
              <a:ext uri="{FF2B5EF4-FFF2-40B4-BE49-F238E27FC236}">
                <a16:creationId xmlns:a16="http://schemas.microsoft.com/office/drawing/2014/main" xmlns="" id="{BD16AB20-998F-4509-9BB6-3579DBBC41A0}"/>
              </a:ext>
            </a:extLst>
          </p:cNvPr>
          <p:cNvSpPr>
            <a:spLocks noGrp="1"/>
          </p:cNvSpPr>
          <p:nvPr>
            <p:ph type="body" idx="10" hasCustomPrompt="1"/>
          </p:nvPr>
        </p:nvSpPr>
        <p:spPr>
          <a:xfrm>
            <a:off x="630821" y="2036889"/>
            <a:ext cx="6066502" cy="615553"/>
          </a:xfrm>
        </p:spPr>
        <p:txBody>
          <a:bodyPr vert="horz" wrap="square" lIns="0" tIns="0" rIns="0" bIns="0" anchor="t" anchorCtr="0">
            <a:spAutoFit/>
          </a:bodyPr>
          <a:lstStyle>
            <a:lvl1pPr marL="0" indent="0" algn="l" defTabSz="914400" rtl="0" eaLnBrk="1" fontAlgn="auto" latinLnBrk="0" hangingPunct="1">
              <a:lnSpc>
                <a:spcPct val="100000"/>
              </a:lnSpc>
              <a:spcBef>
                <a:spcPts val="0"/>
              </a:spcBef>
              <a:spcAft>
                <a:spcPts val="0"/>
              </a:spcAft>
              <a:buFont typeface="Arial" panose="020B0604020202020204" pitchFamily="34" charset="0"/>
              <a:buNone/>
              <a:defRPr sz="4000" spc="130">
                <a:gradFill>
                  <a:gsLst>
                    <a:gs pos="0">
                      <a:schemeClr val="accent3"/>
                    </a:gs>
                    <a:gs pos="100000">
                      <a:schemeClr val="accent1"/>
                    </a:gs>
                  </a:gsLst>
                  <a:lin ang="4800000" scaled="0"/>
                </a:gradFill>
                <a:latin typeface="微软雅黑" panose="020B0503020204020204" pitchFamily="34" charset="-122"/>
                <a:ea typeface="微软雅黑" panose="020B0503020204020204" pitchFamily="34" charset="-122"/>
                <a:sym typeface="+mn-lt"/>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dirty="0"/>
              <a:t>微软公司</a:t>
            </a:r>
          </a:p>
        </p:txBody>
      </p:sp>
      <p:sp>
        <p:nvSpPr>
          <p:cNvPr id="3" name="文本占位符 2">
            <a:extLst>
              <a:ext uri="{FF2B5EF4-FFF2-40B4-BE49-F238E27FC236}">
                <a16:creationId xmlns:a16="http://schemas.microsoft.com/office/drawing/2014/main" xmlns="" id="{970B5956-BA96-4483-81BF-9DA418858588}"/>
              </a:ext>
            </a:extLst>
          </p:cNvPr>
          <p:cNvSpPr>
            <a:spLocks noGrp="1"/>
          </p:cNvSpPr>
          <p:nvPr>
            <p:ph type="body" sz="quarter" idx="11" hasCustomPrompt="1"/>
          </p:nvPr>
        </p:nvSpPr>
        <p:spPr>
          <a:xfrm>
            <a:off x="630822" y="2641834"/>
            <a:ext cx="6898541" cy="1015663"/>
          </a:xfrm>
          <a:prstGeom prst="rect">
            <a:avLst/>
          </a:prstGeom>
        </p:spPr>
        <p:txBody>
          <a:bodyPr vert="horz" wrap="square" lIns="0" tIns="0" rIns="0" bIns="0" anchor="t" anchorCtr="0">
            <a:spAutoFit/>
          </a:bodyPr>
          <a:lstStyle>
            <a:lvl1pPr marL="0" indent="0" algn="l" defTabSz="914400" rtl="0" eaLnBrk="1" fontAlgn="auto" latinLnBrk="0" hangingPunct="1">
              <a:lnSpc>
                <a:spcPct val="100000"/>
              </a:lnSpc>
              <a:spcBef>
                <a:spcPts val="0"/>
              </a:spcBef>
              <a:spcAft>
                <a:spcPts val="0"/>
              </a:spcAft>
              <a:buFont typeface="Arial" panose="020B0604020202020204" pitchFamily="34" charset="0"/>
              <a:buNone/>
              <a:defRPr sz="6600" b="1" spc="0">
                <a:gradFill>
                  <a:gsLst>
                    <a:gs pos="0">
                      <a:schemeClr val="accent3"/>
                    </a:gs>
                    <a:gs pos="80000">
                      <a:schemeClr val="accent1"/>
                    </a:gs>
                  </a:gsLst>
                  <a:lin ang="4800000" scaled="0"/>
                </a:gradFill>
                <a:latin typeface="微软雅黑" panose="020B0503020204020204" pitchFamily="34" charset="-122"/>
                <a:ea typeface="微软雅黑" panose="020B0503020204020204" pitchFamily="34" charset="-122"/>
                <a:sym typeface="+mn-lt"/>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dirty="0"/>
              <a:t>旅游产品推广</a:t>
            </a:r>
          </a:p>
        </p:txBody>
      </p:sp>
      <p:sp>
        <p:nvSpPr>
          <p:cNvPr id="4" name="文本占位符 3">
            <a:extLst>
              <a:ext uri="{FF2B5EF4-FFF2-40B4-BE49-F238E27FC236}">
                <a16:creationId xmlns:a16="http://schemas.microsoft.com/office/drawing/2014/main" xmlns="" id="{AD6A0000-2DCC-4475-AA71-F68ED757FE69}"/>
              </a:ext>
            </a:extLst>
          </p:cNvPr>
          <p:cNvSpPr>
            <a:spLocks noGrp="1"/>
          </p:cNvSpPr>
          <p:nvPr>
            <p:ph type="body" sz="quarter" idx="12" hasCustomPrompt="1"/>
          </p:nvPr>
        </p:nvSpPr>
        <p:spPr>
          <a:xfrm>
            <a:off x="630821" y="3646889"/>
            <a:ext cx="4911878" cy="276999"/>
          </a:xfrm>
          <a:prstGeom prst="rect">
            <a:avLst/>
          </a:prstGeom>
        </p:spPr>
        <p:txBody>
          <a:bodyPr vert="horz" wrap="square" lIns="0" tIns="0" rIns="0" bIns="0" anchor="t" anchorCtr="0">
            <a:spAutoFit/>
          </a:bodyPr>
          <a:lstStyle>
            <a:lvl1pPr marL="0" indent="0" algn="dist" defTabSz="914400" rtl="0" eaLnBrk="1" fontAlgn="auto" latinLnBrk="0" hangingPunct="1">
              <a:lnSpc>
                <a:spcPct val="100000"/>
              </a:lnSpc>
              <a:spcBef>
                <a:spcPts val="0"/>
              </a:spcBef>
              <a:spcAft>
                <a:spcPts val="0"/>
              </a:spcAft>
              <a:buFont typeface="Arial" panose="020B0604020202020204" pitchFamily="34" charset="0"/>
              <a:buNone/>
              <a:defRPr sz="1800" spc="0">
                <a:solidFill>
                  <a:srgbClr val="404040"/>
                </a:solidFill>
                <a:latin typeface="微软雅黑" panose="020B0503020204020204" pitchFamily="34" charset="-122"/>
                <a:ea typeface="微软雅黑" panose="020B0503020204020204" pitchFamily="34" charset="-122"/>
                <a:sym typeface="+mn-lt"/>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en-US" altLang="zh-CN" dirty="0"/>
              <a:t>PERSONAL DEVELOPMENT REPORT</a:t>
            </a:r>
            <a:endParaRPr lang="zh-CN" altLang="en-US" dirty="0"/>
          </a:p>
        </p:txBody>
      </p:sp>
      <p:sp>
        <p:nvSpPr>
          <p:cNvPr id="9" name="矩形: 圆角 8">
            <a:extLst>
              <a:ext uri="{FF2B5EF4-FFF2-40B4-BE49-F238E27FC236}">
                <a16:creationId xmlns:a16="http://schemas.microsoft.com/office/drawing/2014/main" xmlns="" id="{C823C7E1-6A81-4D58-9BFA-05B456FA0990}"/>
              </a:ext>
            </a:extLst>
          </p:cNvPr>
          <p:cNvSpPr/>
          <p:nvPr userDrawn="1"/>
        </p:nvSpPr>
        <p:spPr>
          <a:xfrm>
            <a:off x="479424" y="4960787"/>
            <a:ext cx="2650460" cy="487680"/>
          </a:xfrm>
          <a:prstGeom prst="roundRect">
            <a:avLst>
              <a:gd name="adj" fmla="val 50000"/>
            </a:avLst>
          </a:prstGeom>
          <a:gradFill>
            <a:gsLst>
              <a:gs pos="0">
                <a:schemeClr val="accent3"/>
              </a:gs>
              <a:gs pos="80000">
                <a:schemeClr val="accent2"/>
              </a:gs>
            </a:gsLst>
            <a:lin ang="4800000" scaled="0"/>
          </a:gradFill>
          <a:ln>
            <a:noFill/>
          </a:ln>
          <a:effectLst>
            <a:outerShdw blurRad="88900" sx="102000" sy="102000" algn="ctr" rotWithShape="0">
              <a:schemeClr val="accent2">
                <a:alpha val="2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spc="130" dirty="0">
              <a:solidFill>
                <a:schemeClr val="bg1"/>
              </a:solidFill>
              <a:cs typeface="+mn-ea"/>
              <a:sym typeface="+mn-lt"/>
            </a:endParaRPr>
          </a:p>
        </p:txBody>
      </p:sp>
      <p:sp>
        <p:nvSpPr>
          <p:cNvPr id="5" name="文本占位符 4">
            <a:extLst>
              <a:ext uri="{FF2B5EF4-FFF2-40B4-BE49-F238E27FC236}">
                <a16:creationId xmlns:a16="http://schemas.microsoft.com/office/drawing/2014/main" xmlns="" id="{0A13C64A-9C8C-40EB-8906-B48F96694DAE}"/>
              </a:ext>
            </a:extLst>
          </p:cNvPr>
          <p:cNvSpPr>
            <a:spLocks noGrp="1"/>
          </p:cNvSpPr>
          <p:nvPr>
            <p:ph type="body" sz="quarter" idx="13" hasCustomPrompt="1"/>
          </p:nvPr>
        </p:nvSpPr>
        <p:spPr>
          <a:xfrm>
            <a:off x="542813" y="5042115"/>
            <a:ext cx="2523683" cy="325025"/>
          </a:xfrm>
          <a:prstGeom prst="rect">
            <a:avLst/>
          </a:prstGeom>
        </p:spPr>
        <p:txBody>
          <a:bodyPr vert="horz" wrap="square" lIns="0" tIns="0" rIns="0" bIns="0" anchor="t" anchorCtr="0">
            <a:spAutoFit/>
          </a:bodyPr>
          <a:lstStyle>
            <a:lvl1pPr marL="0" indent="0" algn="ctr" defTabSz="914400" rtl="0" eaLnBrk="1" fontAlgn="auto" latinLnBrk="0" hangingPunct="1">
              <a:lnSpc>
                <a:spcPct val="130000"/>
              </a:lnSpc>
              <a:spcBef>
                <a:spcPts val="0"/>
              </a:spcBef>
              <a:spcAft>
                <a:spcPts val="0"/>
              </a:spcAft>
              <a:buFont typeface="Arial" panose="020B0604020202020204" pitchFamily="34" charset="0"/>
              <a:buNone/>
              <a:defRPr sz="1800" spc="130">
                <a:solidFill>
                  <a:srgbClr val="FFFFFF"/>
                </a:solidFill>
                <a:latin typeface="微软雅黑" panose="020B0503020204020204" pitchFamily="34" charset="-122"/>
                <a:ea typeface="微软雅黑" panose="020B0503020204020204" pitchFamily="34" charset="-122"/>
                <a:sym typeface="+mn-lt"/>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dirty="0"/>
              <a:t>汇报人</a:t>
            </a:r>
            <a:r>
              <a:rPr lang="en-US" altLang="zh-CN" dirty="0"/>
              <a:t>: Microsoft</a:t>
            </a:r>
            <a:endParaRPr lang="zh-CN" altLang="en-US" dirty="0"/>
          </a:p>
        </p:txBody>
      </p:sp>
      <p:cxnSp>
        <p:nvCxnSpPr>
          <p:cNvPr id="7" name="直接连接符 6">
            <a:extLst>
              <a:ext uri="{FF2B5EF4-FFF2-40B4-BE49-F238E27FC236}">
                <a16:creationId xmlns:a16="http://schemas.microsoft.com/office/drawing/2014/main" xmlns="" id="{6B6D779D-1D50-4EC3-B44E-AF7ACD6C7379}"/>
              </a:ext>
            </a:extLst>
          </p:cNvPr>
          <p:cNvCxnSpPr>
            <a:cxnSpLocks/>
          </p:cNvCxnSpPr>
          <p:nvPr userDrawn="1"/>
        </p:nvCxnSpPr>
        <p:spPr>
          <a:xfrm>
            <a:off x="500354" y="2068521"/>
            <a:ext cx="0" cy="1822818"/>
          </a:xfrm>
          <a:prstGeom prst="line">
            <a:avLst/>
          </a:prstGeom>
          <a:ln w="38100">
            <a:gradFill>
              <a:gsLst>
                <a:gs pos="0">
                  <a:schemeClr val="accent3"/>
                </a:gs>
                <a:gs pos="80000">
                  <a:schemeClr val="accent1"/>
                </a:gs>
              </a:gsLst>
              <a:lin ang="4800000" scaled="0"/>
            </a:gradFill>
          </a:ln>
        </p:spPr>
        <p:style>
          <a:lnRef idx="1">
            <a:schemeClr val="accent1"/>
          </a:lnRef>
          <a:fillRef idx="0">
            <a:schemeClr val="accent1"/>
          </a:fillRef>
          <a:effectRef idx="0">
            <a:schemeClr val="accent1"/>
          </a:effectRef>
          <a:fontRef idx="minor">
            <a:schemeClr val="tx1"/>
          </a:fontRef>
        </p:style>
      </p:cxnSp>
      <p:sp>
        <p:nvSpPr>
          <p:cNvPr id="15" name="椭圆 14">
            <a:extLst>
              <a:ext uri="{FF2B5EF4-FFF2-40B4-BE49-F238E27FC236}">
                <a16:creationId xmlns:a16="http://schemas.microsoft.com/office/drawing/2014/main" xmlns="" id="{A8E042C6-8040-4BCB-B876-09109B32681A}"/>
              </a:ext>
            </a:extLst>
          </p:cNvPr>
          <p:cNvSpPr/>
          <p:nvPr userDrawn="1"/>
        </p:nvSpPr>
        <p:spPr>
          <a:xfrm>
            <a:off x="493658" y="6265300"/>
            <a:ext cx="72000" cy="72000"/>
          </a:xfrm>
          <a:prstGeom prst="ellipse">
            <a:avLst/>
          </a:prstGeom>
          <a:gradFill>
            <a:gsLst>
              <a:gs pos="0">
                <a:schemeClr val="accent3"/>
              </a:gs>
              <a:gs pos="80000">
                <a:schemeClr val="accent2"/>
              </a:gs>
            </a:gsLst>
            <a:lin ang="4800000" scaled="0"/>
          </a:gradFill>
          <a:ln>
            <a:gradFill>
              <a:gsLst>
                <a:gs pos="0">
                  <a:schemeClr val="accent3"/>
                </a:gs>
                <a:gs pos="100000">
                  <a:schemeClr val="accent1"/>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6" name="椭圆 15">
            <a:extLst>
              <a:ext uri="{FF2B5EF4-FFF2-40B4-BE49-F238E27FC236}">
                <a16:creationId xmlns:a16="http://schemas.microsoft.com/office/drawing/2014/main" xmlns="" id="{54C0017D-5E49-4CFB-8380-5C6AF12D7CC5}"/>
              </a:ext>
            </a:extLst>
          </p:cNvPr>
          <p:cNvSpPr/>
          <p:nvPr userDrawn="1"/>
        </p:nvSpPr>
        <p:spPr>
          <a:xfrm>
            <a:off x="599033" y="6265300"/>
            <a:ext cx="72000" cy="72000"/>
          </a:xfrm>
          <a:prstGeom prst="ellipse">
            <a:avLst/>
          </a:prstGeom>
          <a:noFill/>
          <a:ln>
            <a:gradFill>
              <a:gsLst>
                <a:gs pos="0">
                  <a:schemeClr val="accent3"/>
                </a:gs>
                <a:gs pos="100000">
                  <a:schemeClr val="accent1"/>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a:extLst>
              <a:ext uri="{FF2B5EF4-FFF2-40B4-BE49-F238E27FC236}">
                <a16:creationId xmlns:a16="http://schemas.microsoft.com/office/drawing/2014/main" xmlns="" id="{A59F01D8-6CF7-4391-9F6B-55A7188AF142}"/>
              </a:ext>
            </a:extLst>
          </p:cNvPr>
          <p:cNvSpPr/>
          <p:nvPr userDrawn="1"/>
        </p:nvSpPr>
        <p:spPr>
          <a:xfrm>
            <a:off x="704407" y="6265300"/>
            <a:ext cx="72000" cy="72000"/>
          </a:xfrm>
          <a:prstGeom prst="ellipse">
            <a:avLst/>
          </a:prstGeom>
          <a:noFill/>
          <a:ln>
            <a:gradFill>
              <a:gsLst>
                <a:gs pos="0">
                  <a:schemeClr val="accent3"/>
                </a:gs>
                <a:gs pos="100000">
                  <a:schemeClr val="accent1"/>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9" name="图片 18">
            <a:extLst>
              <a:ext uri="{FF2B5EF4-FFF2-40B4-BE49-F238E27FC236}">
                <a16:creationId xmlns:a16="http://schemas.microsoft.com/office/drawing/2014/main" xmlns="" id="{FF1F00AE-9B07-4EFD-9B58-347D82FA8075}"/>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75326" y="-73806"/>
            <a:ext cx="2748642" cy="1234317"/>
          </a:xfrm>
          <a:prstGeom prst="rect">
            <a:avLst/>
          </a:prstGeom>
        </p:spPr>
      </p:pic>
    </p:spTree>
    <p:extLst>
      <p:ext uri="{BB962C8B-B14F-4D97-AF65-F5344CB8AC3E}">
        <p14:creationId xmlns:p14="http://schemas.microsoft.com/office/powerpoint/2010/main" val="79027951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cSld name="模板使用技巧2">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xmlns="" id="{212F7762-C10C-4784-8513-C9D92D6AB223}"/>
              </a:ext>
            </a:extLst>
          </p:cNvPr>
          <p:cNvSpPr/>
          <p:nvPr userDrawn="1"/>
        </p:nvSpPr>
        <p:spPr>
          <a:xfrm>
            <a:off x="440603" y="759873"/>
            <a:ext cx="1773242" cy="369332"/>
          </a:xfrm>
          <a:prstGeom prst="rect">
            <a:avLst/>
          </a:prstGeom>
        </p:spPr>
        <p:txBody>
          <a:bodyPr wrap="none">
            <a:spAutoFit/>
          </a:bodyPr>
          <a:lstStyle/>
          <a:p>
            <a:pPr defTabSz="609585"/>
            <a:r>
              <a:rPr lang="zh-CN" altLang="en-US" sz="1800" dirty="0">
                <a:solidFill>
                  <a:schemeClr val="tx1">
                    <a:lumMod val="75000"/>
                    <a:lumOff val="25000"/>
                  </a:schemeClr>
                </a:solidFill>
                <a:latin typeface="微软雅黑" panose="020B0503020204020204" pitchFamily="34" charset="-122"/>
                <a:ea typeface="微软雅黑"/>
                <a:cs typeface="Segoe UI Light"/>
              </a:rPr>
              <a:t>模板使用技巧</a:t>
            </a:r>
            <a:r>
              <a:rPr lang="en-US" altLang="zh-CN" sz="1800" dirty="0">
                <a:solidFill>
                  <a:schemeClr val="tx1">
                    <a:lumMod val="75000"/>
                    <a:lumOff val="25000"/>
                  </a:schemeClr>
                </a:solidFill>
                <a:latin typeface="微软雅黑" panose="020B0503020204020204" pitchFamily="34" charset="-122"/>
                <a:ea typeface="微软雅黑"/>
                <a:cs typeface="Segoe UI Light"/>
              </a:rPr>
              <a:t> 2</a:t>
            </a:r>
            <a:endParaRPr lang="zh-CN" altLang="en-US" sz="1800" dirty="0">
              <a:solidFill>
                <a:schemeClr val="tx1">
                  <a:lumMod val="75000"/>
                  <a:lumOff val="25000"/>
                </a:schemeClr>
              </a:solidFill>
              <a:latin typeface="微软雅黑" panose="020B0503020204020204" pitchFamily="34" charset="-122"/>
              <a:ea typeface="微软雅黑"/>
              <a:cs typeface="Segoe UI Light"/>
            </a:endParaRPr>
          </a:p>
        </p:txBody>
      </p:sp>
      <p:sp>
        <p:nvSpPr>
          <p:cNvPr id="6" name="矩形 5">
            <a:extLst>
              <a:ext uri="{FF2B5EF4-FFF2-40B4-BE49-F238E27FC236}">
                <a16:creationId xmlns:a16="http://schemas.microsoft.com/office/drawing/2014/main" xmlns="" id="{F46EED29-E8A1-4D7C-8072-3B64C4A8E6D8}"/>
              </a:ext>
            </a:extLst>
          </p:cNvPr>
          <p:cNvSpPr/>
          <p:nvPr userDrawn="1"/>
        </p:nvSpPr>
        <p:spPr>
          <a:xfrm>
            <a:off x="440603" y="182445"/>
            <a:ext cx="862737" cy="246221"/>
          </a:xfrm>
          <a:prstGeom prst="rect">
            <a:avLst/>
          </a:prstGeom>
        </p:spPr>
        <p:txBody>
          <a:bodyPr wrap="none">
            <a:spAutoFit/>
          </a:bodyPr>
          <a:lstStyle/>
          <a:p>
            <a:pPr defTabSz="609585"/>
            <a:r>
              <a:rPr kumimoji="1" lang="en-US" altLang="zh-CN" sz="1000" dirty="0" err="1">
                <a:solidFill>
                  <a:schemeClr val="tx1">
                    <a:lumMod val="75000"/>
                    <a:lumOff val="25000"/>
                  </a:schemeClr>
                </a:solidFill>
                <a:latin typeface="微软雅黑" panose="020B0503020204020204" pitchFamily="34" charset="-122"/>
                <a:ea typeface="微软雅黑" charset="0"/>
                <a:cs typeface="Segoe UI Light"/>
              </a:rPr>
              <a:t>OfficePLUS</a:t>
            </a:r>
            <a:endParaRPr lang="zh-CN" altLang="en-US" sz="1000" dirty="0">
              <a:solidFill>
                <a:schemeClr val="tx1">
                  <a:lumMod val="75000"/>
                  <a:lumOff val="25000"/>
                </a:schemeClr>
              </a:solidFill>
              <a:latin typeface="微软雅黑" panose="020B0503020204020204" pitchFamily="34" charset="-122"/>
              <a:ea typeface="微软雅黑" charset="0"/>
              <a:cs typeface="Segoe UI Light"/>
            </a:endParaRPr>
          </a:p>
        </p:txBody>
      </p:sp>
      <p:pic>
        <p:nvPicPr>
          <p:cNvPr id="7" name="图片 6">
            <a:extLst>
              <a:ext uri="{FF2B5EF4-FFF2-40B4-BE49-F238E27FC236}">
                <a16:creationId xmlns:a16="http://schemas.microsoft.com/office/drawing/2014/main" xmlns="" id="{C26B87CE-E79C-4667-9FD8-C8E333EF5F4A}"/>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31800" y="2138895"/>
            <a:ext cx="5295899" cy="3847021"/>
          </a:xfrm>
          <a:prstGeom prst="rect">
            <a:avLst/>
          </a:prstGeom>
          <a:ln>
            <a:solidFill>
              <a:schemeClr val="bg1">
                <a:lumMod val="65000"/>
              </a:schemeClr>
            </a:solidFill>
          </a:ln>
        </p:spPr>
      </p:pic>
      <p:pic>
        <p:nvPicPr>
          <p:cNvPr id="8" name="图片 7">
            <a:extLst>
              <a:ext uri="{FF2B5EF4-FFF2-40B4-BE49-F238E27FC236}">
                <a16:creationId xmlns:a16="http://schemas.microsoft.com/office/drawing/2014/main" xmlns="" id="{A54514CB-D96C-4C26-8884-0AE6BC630B72}"/>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464301" y="2138895"/>
            <a:ext cx="5295900" cy="3847022"/>
          </a:xfrm>
          <a:prstGeom prst="rect">
            <a:avLst/>
          </a:prstGeom>
          <a:ln>
            <a:solidFill>
              <a:schemeClr val="bg1">
                <a:lumMod val="65000"/>
              </a:schemeClr>
            </a:solidFill>
          </a:ln>
        </p:spPr>
      </p:pic>
      <p:sp>
        <p:nvSpPr>
          <p:cNvPr id="9" name="文本框 8">
            <a:extLst>
              <a:ext uri="{FF2B5EF4-FFF2-40B4-BE49-F238E27FC236}">
                <a16:creationId xmlns:a16="http://schemas.microsoft.com/office/drawing/2014/main" xmlns="" id="{A17E16F9-B646-4EB6-9CED-48E5B4A95EA6}"/>
              </a:ext>
            </a:extLst>
          </p:cNvPr>
          <p:cNvSpPr txBox="1"/>
          <p:nvPr userDrawn="1"/>
        </p:nvSpPr>
        <p:spPr>
          <a:xfrm>
            <a:off x="431800" y="1174234"/>
            <a:ext cx="3467616" cy="584775"/>
          </a:xfrm>
          <a:prstGeom prst="rect">
            <a:avLst/>
          </a:prstGeom>
          <a:noFill/>
        </p:spPr>
        <p:txBody>
          <a:bodyPr wrap="none" rtlCol="0">
            <a:spAutoFit/>
          </a:bodyPr>
          <a:lstStyle/>
          <a:p>
            <a:r>
              <a:rPr lang="zh-CN" altLang="en-US" sz="3200" b="1">
                <a:solidFill>
                  <a:schemeClr val="tx1">
                    <a:lumMod val="85000"/>
                    <a:lumOff val="15000"/>
                  </a:schemeClr>
                </a:solidFill>
                <a:latin typeface="微软雅黑" panose="020B0503020204020204" pitchFamily="34" charset="-122"/>
                <a:ea typeface="微软雅黑" panose="020B0503020204020204" pitchFamily="34" charset="-122"/>
              </a:rPr>
              <a:t>随时添加模板样式</a:t>
            </a:r>
            <a:endParaRPr lang="en-US" sz="3200" b="1">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0" name="文本框 9">
            <a:extLst>
              <a:ext uri="{FF2B5EF4-FFF2-40B4-BE49-F238E27FC236}">
                <a16:creationId xmlns:a16="http://schemas.microsoft.com/office/drawing/2014/main" xmlns="" id="{A7798A6F-E24A-40D5-B06A-F6E5909E69FE}"/>
              </a:ext>
            </a:extLst>
          </p:cNvPr>
          <p:cNvSpPr txBox="1"/>
          <p:nvPr userDrawn="1"/>
        </p:nvSpPr>
        <p:spPr>
          <a:xfrm>
            <a:off x="333477" y="6061002"/>
            <a:ext cx="3010761" cy="276999"/>
          </a:xfrm>
          <a:prstGeom prst="rect">
            <a:avLst/>
          </a:prstGeom>
          <a:noFill/>
        </p:spPr>
        <p:txBody>
          <a:bodyPr wrap="none" rtlCol="0">
            <a:spAutoFit/>
          </a:bodyPr>
          <a:lstStyle/>
          <a:p>
            <a:r>
              <a:rPr lang="en-US" sz="1200" spc="150">
                <a:latin typeface="微软雅黑" panose="020B0503020204020204" pitchFamily="34" charset="-122"/>
                <a:ea typeface="微软雅黑" panose="020B0503020204020204" pitchFamily="34" charset="-122"/>
              </a:rPr>
              <a:t>1.</a:t>
            </a:r>
            <a:r>
              <a:rPr lang="zh-CN" altLang="en-US" sz="1200" spc="150">
                <a:latin typeface="微软雅黑" panose="020B0503020204020204" pitchFamily="34" charset="-122"/>
                <a:ea typeface="微软雅黑" panose="020B0503020204020204" pitchFamily="34" charset="-122"/>
              </a:rPr>
              <a:t> 选择“开始”</a:t>
            </a:r>
            <a:r>
              <a:rPr lang="en-US" altLang="zh-CN" sz="1200" spc="150">
                <a:latin typeface="微软雅黑" panose="020B0503020204020204" pitchFamily="34" charset="-122"/>
                <a:ea typeface="微软雅黑" panose="020B0503020204020204" pitchFamily="34" charset="-122"/>
              </a:rPr>
              <a:t>-</a:t>
            </a:r>
            <a:r>
              <a:rPr lang="zh-CN" altLang="en-US" sz="1200" spc="150">
                <a:latin typeface="微软雅黑" panose="020B0503020204020204" pitchFamily="34" charset="-122"/>
                <a:ea typeface="微软雅黑" panose="020B0503020204020204" pitchFamily="34" charset="-122"/>
              </a:rPr>
              <a:t>“新建幻灯片”；</a:t>
            </a:r>
            <a:endParaRPr lang="en-US" sz="1200" spc="150">
              <a:latin typeface="微软雅黑" panose="020B0503020204020204" pitchFamily="34" charset="-122"/>
              <a:ea typeface="微软雅黑" panose="020B0503020204020204" pitchFamily="34" charset="-122"/>
            </a:endParaRPr>
          </a:p>
        </p:txBody>
      </p:sp>
      <p:sp>
        <p:nvSpPr>
          <p:cNvPr id="11" name="文本框 10">
            <a:extLst>
              <a:ext uri="{FF2B5EF4-FFF2-40B4-BE49-F238E27FC236}">
                <a16:creationId xmlns:a16="http://schemas.microsoft.com/office/drawing/2014/main" xmlns="" id="{8A4566AA-6801-46EF-AD59-954DE6EDD6DD}"/>
              </a:ext>
            </a:extLst>
          </p:cNvPr>
          <p:cNvSpPr txBox="1"/>
          <p:nvPr userDrawn="1"/>
        </p:nvSpPr>
        <p:spPr>
          <a:xfrm>
            <a:off x="6360651" y="6061002"/>
            <a:ext cx="5256567" cy="276999"/>
          </a:xfrm>
          <a:prstGeom prst="rect">
            <a:avLst/>
          </a:prstGeom>
          <a:noFill/>
        </p:spPr>
        <p:txBody>
          <a:bodyPr wrap="none" rtlCol="0">
            <a:spAutoFit/>
          </a:bodyPr>
          <a:lstStyle/>
          <a:p>
            <a:r>
              <a:rPr lang="en-US" sz="1200" spc="150">
                <a:latin typeface="微软雅黑" panose="020B0503020204020204" pitchFamily="34" charset="-122"/>
                <a:ea typeface="微软雅黑" panose="020B0503020204020204" pitchFamily="34" charset="-122"/>
              </a:rPr>
              <a:t>2.</a:t>
            </a:r>
            <a:r>
              <a:rPr lang="zh-CN" altLang="en-US" sz="1200" spc="150">
                <a:latin typeface="微软雅黑" panose="020B0503020204020204" pitchFamily="34" charset="-122"/>
                <a:ea typeface="微软雅黑" panose="020B0503020204020204" pitchFamily="34" charset="-122"/>
              </a:rPr>
              <a:t> 选择你需要的页面，如封面页，目录页，副标题页，内容页等</a:t>
            </a:r>
            <a:r>
              <a:rPr lang="en-US" altLang="zh-CN" sz="1200" spc="150">
                <a:latin typeface="微软雅黑" panose="020B0503020204020204" pitchFamily="34" charset="-122"/>
                <a:ea typeface="微软雅黑" panose="020B0503020204020204" pitchFamily="34" charset="-122"/>
              </a:rPr>
              <a:t>…</a:t>
            </a:r>
            <a:endParaRPr lang="en-US" sz="1200" spc="150">
              <a:latin typeface="微软雅黑" panose="020B0503020204020204" pitchFamily="34" charset="-122"/>
              <a:ea typeface="微软雅黑" panose="020B0503020204020204" pitchFamily="34" charset="-122"/>
            </a:endParaRPr>
          </a:p>
        </p:txBody>
      </p:sp>
      <p:pic>
        <p:nvPicPr>
          <p:cNvPr id="12" name="图片 11">
            <a:extLst>
              <a:ext uri="{FF2B5EF4-FFF2-40B4-BE49-F238E27FC236}">
                <a16:creationId xmlns:a16="http://schemas.microsoft.com/office/drawing/2014/main" xmlns="" id="{09228993-81F5-4731-A49B-D0B9E49AEF60}"/>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700878" y="2428358"/>
            <a:ext cx="819667" cy="819667"/>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40587446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目录页">
    <p:bg>
      <p:bgPr>
        <a:solidFill>
          <a:schemeClr val="accent1">
            <a:lumMod val="20000"/>
            <a:lumOff val="80000"/>
            <a:alpha val="20000"/>
          </a:schemeClr>
        </a:solidFill>
        <a:effectLst/>
      </p:bgPr>
    </p:bg>
    <p:spTree>
      <p:nvGrpSpPr>
        <p:cNvPr id="1" name=""/>
        <p:cNvGrpSpPr/>
        <p:nvPr/>
      </p:nvGrpSpPr>
      <p:grpSpPr>
        <a:xfrm>
          <a:off x="0" y="0"/>
          <a:ext cx="0" cy="0"/>
          <a:chOff x="0" y="0"/>
          <a:chExt cx="0" cy="0"/>
        </a:xfrm>
      </p:grpSpPr>
      <p:sp>
        <p:nvSpPr>
          <p:cNvPr id="11" name="图片占位符 10">
            <a:extLst>
              <a:ext uri="{FF2B5EF4-FFF2-40B4-BE49-F238E27FC236}">
                <a16:creationId xmlns:a16="http://schemas.microsoft.com/office/drawing/2014/main" xmlns="" id="{E441BF9D-AC5F-4CEC-BC20-20245F1207CE}"/>
              </a:ext>
            </a:extLst>
          </p:cNvPr>
          <p:cNvSpPr>
            <a:spLocks noGrp="1"/>
          </p:cNvSpPr>
          <p:nvPr>
            <p:ph type="pic" sz="quarter" idx="12"/>
          </p:nvPr>
        </p:nvSpPr>
        <p:spPr>
          <a:xfrm>
            <a:off x="0" y="0"/>
            <a:ext cx="12192000" cy="3701842"/>
          </a:xfrm>
          <a:custGeom>
            <a:avLst/>
            <a:gdLst>
              <a:gd name="connsiteX0" fmla="*/ 0 w 12192000"/>
              <a:gd name="connsiteY0" fmla="*/ 0 h 3701842"/>
              <a:gd name="connsiteX1" fmla="*/ 12192000 w 12192000"/>
              <a:gd name="connsiteY1" fmla="*/ 0 h 3701842"/>
              <a:gd name="connsiteX2" fmla="*/ 12192000 w 12192000"/>
              <a:gd name="connsiteY2" fmla="*/ 2882872 h 3701842"/>
              <a:gd name="connsiteX3" fmla="*/ 11995996 w 12192000"/>
              <a:gd name="connsiteY3" fmla="*/ 2936420 h 3701842"/>
              <a:gd name="connsiteX4" fmla="*/ 5633886 w 12192000"/>
              <a:gd name="connsiteY4" fmla="*/ 3701842 h 3701842"/>
              <a:gd name="connsiteX5" fmla="*/ 438517 w 12192000"/>
              <a:gd name="connsiteY5" fmla="*/ 3203471 h 3701842"/>
              <a:gd name="connsiteX6" fmla="*/ 0 w 12192000"/>
              <a:gd name="connsiteY6" fmla="*/ 3109276 h 3701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3701842">
                <a:moveTo>
                  <a:pt x="0" y="0"/>
                </a:moveTo>
                <a:lnTo>
                  <a:pt x="12192000" y="0"/>
                </a:lnTo>
                <a:lnTo>
                  <a:pt x="12192000" y="2882872"/>
                </a:lnTo>
                <a:lnTo>
                  <a:pt x="11995996" y="2936420"/>
                </a:lnTo>
                <a:cubicBezTo>
                  <a:pt x="10104776" y="3424564"/>
                  <a:pt x="7937481" y="3701842"/>
                  <a:pt x="5633886" y="3701842"/>
                </a:cubicBezTo>
                <a:cubicBezTo>
                  <a:pt x="3791010" y="3701842"/>
                  <a:pt x="2035365" y="3524384"/>
                  <a:pt x="438517" y="3203471"/>
                </a:cubicBezTo>
                <a:lnTo>
                  <a:pt x="0" y="3109276"/>
                </a:lnTo>
                <a:close/>
              </a:path>
            </a:pathLst>
          </a:custGeom>
        </p:spPr>
        <p:txBody>
          <a:bodyPr wrap="square">
            <a:noAutofit/>
          </a:bodyPr>
          <a:lstStyle/>
          <a:p>
            <a:endParaRPr lang="zh-CN" altLang="en-US"/>
          </a:p>
        </p:txBody>
      </p:sp>
      <p:sp>
        <p:nvSpPr>
          <p:cNvPr id="13" name="任意多边形: 形状 12">
            <a:extLst>
              <a:ext uri="{FF2B5EF4-FFF2-40B4-BE49-F238E27FC236}">
                <a16:creationId xmlns:a16="http://schemas.microsoft.com/office/drawing/2014/main" xmlns="" id="{FDEC3FA5-3E9A-443A-BA38-C38DEE213157}"/>
              </a:ext>
            </a:extLst>
          </p:cNvPr>
          <p:cNvSpPr/>
          <p:nvPr userDrawn="1"/>
        </p:nvSpPr>
        <p:spPr>
          <a:xfrm rot="120000">
            <a:off x="-2256" y="2590738"/>
            <a:ext cx="12190944" cy="1344264"/>
          </a:xfrm>
          <a:custGeom>
            <a:avLst/>
            <a:gdLst>
              <a:gd name="connsiteX0" fmla="*/ 12174502 w 12190944"/>
              <a:gd name="connsiteY0" fmla="*/ 0 h 1344264"/>
              <a:gd name="connsiteX1" fmla="*/ 12190944 w 12190944"/>
              <a:gd name="connsiteY1" fmla="*/ 470843 h 1344264"/>
              <a:gd name="connsiteX2" fmla="*/ 12061664 w 12190944"/>
              <a:gd name="connsiteY2" fmla="*/ 514654 h 1344264"/>
              <a:gd name="connsiteX3" fmla="*/ 5558857 w 12190944"/>
              <a:gd name="connsiteY3" fmla="*/ 1344264 h 1344264"/>
              <a:gd name="connsiteX4" fmla="*/ 325747 w 12190944"/>
              <a:gd name="connsiteY4" fmla="*/ 841270 h 1344264"/>
              <a:gd name="connsiteX5" fmla="*/ 1811 w 12190944"/>
              <a:gd name="connsiteY5" fmla="*/ 765724 h 1344264"/>
              <a:gd name="connsiteX6" fmla="*/ 0 w 12190944"/>
              <a:gd name="connsiteY6" fmla="*/ 713853 h 1344264"/>
              <a:gd name="connsiteX7" fmla="*/ 244678 w 12190944"/>
              <a:gd name="connsiteY7" fmla="*/ 760893 h 1344264"/>
              <a:gd name="connsiteX8" fmla="*/ 4822231 w 12190944"/>
              <a:gd name="connsiteY8" fmla="*/ 1136162 h 1344264"/>
              <a:gd name="connsiteX9" fmla="*/ 11918584 w 12190944"/>
              <a:gd name="connsiteY9" fmla="*/ 105407 h 13442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0944" h="1344264">
                <a:moveTo>
                  <a:pt x="12174502" y="0"/>
                </a:moveTo>
                <a:lnTo>
                  <a:pt x="12190944" y="470843"/>
                </a:lnTo>
                <a:lnTo>
                  <a:pt x="12061664" y="514654"/>
                </a:lnTo>
                <a:cubicBezTo>
                  <a:pt x="10397451" y="1027230"/>
                  <a:pt x="8098361" y="1344264"/>
                  <a:pt x="5558857" y="1344264"/>
                </a:cubicBezTo>
                <a:cubicBezTo>
                  <a:pt x="3614550" y="1344264"/>
                  <a:pt x="1811169" y="1158424"/>
                  <a:pt x="325747" y="841270"/>
                </a:cubicBezTo>
                <a:lnTo>
                  <a:pt x="1811" y="765724"/>
                </a:lnTo>
                <a:lnTo>
                  <a:pt x="0" y="713853"/>
                </a:lnTo>
                <a:lnTo>
                  <a:pt x="244678" y="760893"/>
                </a:lnTo>
                <a:cubicBezTo>
                  <a:pt x="1592668" y="999627"/>
                  <a:pt x="3155680" y="1136162"/>
                  <a:pt x="4822231" y="1136162"/>
                </a:cubicBezTo>
                <a:cubicBezTo>
                  <a:pt x="7679171" y="1136162"/>
                  <a:pt x="10231837" y="734915"/>
                  <a:pt x="11918584" y="105407"/>
                </a:cubicBezTo>
                <a:close/>
              </a:path>
            </a:pathLst>
          </a:custGeom>
          <a:gradFill>
            <a:gsLst>
              <a:gs pos="80000">
                <a:schemeClr val="accent1">
                  <a:alpha val="60000"/>
                </a:schemeClr>
              </a:gs>
              <a:gs pos="0">
                <a:schemeClr val="accent3">
                  <a:alpha val="6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思源黑体 CN Light"/>
              <a:cs typeface="+mn-cs"/>
            </a:endParaRPr>
          </a:p>
        </p:txBody>
      </p:sp>
      <p:sp>
        <p:nvSpPr>
          <p:cNvPr id="7" name="任意多边形: 形状 6">
            <a:extLst>
              <a:ext uri="{FF2B5EF4-FFF2-40B4-BE49-F238E27FC236}">
                <a16:creationId xmlns:a16="http://schemas.microsoft.com/office/drawing/2014/main" xmlns="" id="{1BF9373D-4A54-49E8-9DA9-1183C2BE3067}"/>
              </a:ext>
            </a:extLst>
          </p:cNvPr>
          <p:cNvSpPr/>
          <p:nvPr userDrawn="1"/>
        </p:nvSpPr>
        <p:spPr>
          <a:xfrm>
            <a:off x="0" y="2684843"/>
            <a:ext cx="12192000" cy="1111279"/>
          </a:xfrm>
          <a:custGeom>
            <a:avLst/>
            <a:gdLst>
              <a:gd name="connsiteX0" fmla="*/ 12192000 w 12192000"/>
              <a:gd name="connsiteY0" fmla="*/ 0 h 1111279"/>
              <a:gd name="connsiteX1" fmla="*/ 12192000 w 12192000"/>
              <a:gd name="connsiteY1" fmla="*/ 391919 h 1111279"/>
              <a:gd name="connsiteX2" fmla="*/ 12057264 w 12192000"/>
              <a:gd name="connsiteY2" fmla="*/ 432159 h 1111279"/>
              <a:gd name="connsiteX3" fmla="*/ 6016958 w 12192000"/>
              <a:gd name="connsiteY3" fmla="*/ 1111279 h 1111279"/>
              <a:gd name="connsiteX4" fmla="*/ 583275 w 12192000"/>
              <a:gd name="connsiteY4" fmla="*/ 581809 h 1111279"/>
              <a:gd name="connsiteX5" fmla="*/ 0 w 12192000"/>
              <a:gd name="connsiteY5" fmla="*/ 437918 h 1111279"/>
              <a:gd name="connsiteX6" fmla="*/ 0 w 12192000"/>
              <a:gd name="connsiteY6" fmla="*/ 431950 h 1111279"/>
              <a:gd name="connsiteX7" fmla="*/ 556651 w 12192000"/>
              <a:gd name="connsiteY7" fmla="*/ 544935 h 1111279"/>
              <a:gd name="connsiteX8" fmla="*/ 5332722 w 12192000"/>
              <a:gd name="connsiteY8" fmla="*/ 940926 h 1111279"/>
              <a:gd name="connsiteX9" fmla="*/ 11924360 w 12192000"/>
              <a:gd name="connsiteY9" fmla="*/ 97148 h 1111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1111279">
                <a:moveTo>
                  <a:pt x="12192000" y="0"/>
                </a:moveTo>
                <a:lnTo>
                  <a:pt x="12192000" y="391919"/>
                </a:lnTo>
                <a:lnTo>
                  <a:pt x="12057264" y="432159"/>
                </a:lnTo>
                <a:cubicBezTo>
                  <a:pt x="10511415" y="851754"/>
                  <a:pt x="8375844" y="1111279"/>
                  <a:pt x="6016958" y="1111279"/>
                </a:cubicBezTo>
                <a:cubicBezTo>
                  <a:pt x="3952934" y="1111279"/>
                  <a:pt x="2059884" y="912580"/>
                  <a:pt x="583275" y="581809"/>
                </a:cubicBezTo>
                <a:lnTo>
                  <a:pt x="0" y="437918"/>
                </a:lnTo>
                <a:lnTo>
                  <a:pt x="0" y="431950"/>
                </a:lnTo>
                <a:lnTo>
                  <a:pt x="556651" y="544935"/>
                </a:lnTo>
                <a:cubicBezTo>
                  <a:pt x="1920007" y="794944"/>
                  <a:pt x="3563557" y="940926"/>
                  <a:pt x="5332722" y="940926"/>
                </a:cubicBezTo>
                <a:cubicBezTo>
                  <a:pt x="7986468" y="940926"/>
                  <a:pt x="10357580" y="612465"/>
                  <a:pt x="11924360" y="97148"/>
                </a:cubicBezTo>
                <a:close/>
              </a:path>
            </a:pathLst>
          </a:custGeom>
          <a:gradFill>
            <a:gsLst>
              <a:gs pos="80000">
                <a:schemeClr val="accent1"/>
              </a:gs>
              <a:gs pos="0">
                <a:schemeClr val="accent3"/>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思源黑体 CN Light"/>
              <a:cs typeface="+mn-cs"/>
            </a:endParaRPr>
          </a:p>
        </p:txBody>
      </p:sp>
      <p:sp>
        <p:nvSpPr>
          <p:cNvPr id="14" name="矩形 13">
            <a:extLst>
              <a:ext uri="{FF2B5EF4-FFF2-40B4-BE49-F238E27FC236}">
                <a16:creationId xmlns:a16="http://schemas.microsoft.com/office/drawing/2014/main" xmlns="" id="{54F697CE-7A2A-4AA4-A5CD-4084C5DE1961}"/>
              </a:ext>
            </a:extLst>
          </p:cNvPr>
          <p:cNvSpPr/>
          <p:nvPr userDrawn="1"/>
        </p:nvSpPr>
        <p:spPr>
          <a:xfrm>
            <a:off x="896262" y="4681419"/>
            <a:ext cx="1642288" cy="1440661"/>
          </a:xfrm>
          <a:prstGeom prst="rect">
            <a:avLst/>
          </a:prstGeom>
          <a:noFill/>
          <a:ln w="15875">
            <a:gradFill>
              <a:gsLst>
                <a:gs pos="74000">
                  <a:schemeClr val="accent1"/>
                </a:gs>
                <a:gs pos="0">
                  <a:schemeClr val="accent3"/>
                </a:gs>
              </a:gsLst>
              <a:lin ang="4800000" scaled="0"/>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思源黑体 CN Regular"/>
              <a:cs typeface="+mn-cs"/>
            </a:endParaRPr>
          </a:p>
        </p:txBody>
      </p:sp>
      <p:sp>
        <p:nvSpPr>
          <p:cNvPr id="17" name="矩形 16">
            <a:extLst>
              <a:ext uri="{FF2B5EF4-FFF2-40B4-BE49-F238E27FC236}">
                <a16:creationId xmlns:a16="http://schemas.microsoft.com/office/drawing/2014/main" xmlns="" id="{A23F7CE1-D059-4A30-99BB-2DED11A1ECCD}"/>
              </a:ext>
            </a:extLst>
          </p:cNvPr>
          <p:cNvSpPr/>
          <p:nvPr userDrawn="1"/>
        </p:nvSpPr>
        <p:spPr>
          <a:xfrm>
            <a:off x="1204528" y="4180202"/>
            <a:ext cx="993097" cy="993097"/>
          </a:xfrm>
          <a:prstGeom prst="rect">
            <a:avLst/>
          </a:prstGeom>
          <a:solidFill>
            <a:srgbClr val="F7FC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占位符 1">
            <a:extLst>
              <a:ext uri="{FF2B5EF4-FFF2-40B4-BE49-F238E27FC236}">
                <a16:creationId xmlns:a16="http://schemas.microsoft.com/office/drawing/2014/main" xmlns="" id="{9D076632-08F2-4E96-8B57-9092A13765EA}"/>
              </a:ext>
            </a:extLst>
          </p:cNvPr>
          <p:cNvSpPr>
            <a:spLocks noGrp="1"/>
          </p:cNvSpPr>
          <p:nvPr>
            <p:ph type="body" idx="10" hasCustomPrompt="1"/>
          </p:nvPr>
        </p:nvSpPr>
        <p:spPr>
          <a:xfrm>
            <a:off x="1118832" y="5322116"/>
            <a:ext cx="1197148" cy="498598"/>
          </a:xfrm>
        </p:spPr>
        <p:txBody>
          <a:bodyPr vert="horz" wrap="square" lIns="0" tIns="0" rIns="0" bIns="0" anchor="t" anchorCtr="0">
            <a:spAutoFit/>
          </a:bodyPr>
          <a:lstStyle>
            <a:lvl1pPr marL="0" indent="-228600" algn="ctr" defTabSz="914400" rtl="0" eaLnBrk="1" latinLnBrk="0" hangingPunct="1">
              <a:lnSpc>
                <a:spcPct val="90000"/>
              </a:lnSpc>
              <a:buFont typeface="Arial" panose="020B0604020202020204" pitchFamily="34" charset="0"/>
              <a:buNone/>
              <a:defRPr sz="3600" b="1" spc="600">
                <a:gradFill>
                  <a:gsLst>
                    <a:gs pos="0">
                      <a:schemeClr val="accent3"/>
                    </a:gs>
                    <a:gs pos="80000">
                      <a:schemeClr val="accent2"/>
                    </a:gs>
                  </a:gsLst>
                  <a:lin ang="4800000" scaled="0"/>
                </a:gradFill>
                <a:latin typeface="微软雅黑" panose="020B0503020204020204" pitchFamily="34" charset="-122"/>
                <a:ea typeface="微软雅黑" panose="020B0503020204020204" pitchFamily="34" charset="-122"/>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dirty="0"/>
              <a:t>目录</a:t>
            </a:r>
          </a:p>
        </p:txBody>
      </p:sp>
      <p:sp>
        <p:nvSpPr>
          <p:cNvPr id="3" name="文本占位符 2">
            <a:extLst>
              <a:ext uri="{FF2B5EF4-FFF2-40B4-BE49-F238E27FC236}">
                <a16:creationId xmlns:a16="http://schemas.microsoft.com/office/drawing/2014/main" xmlns="" id="{7FC11F68-E2CE-4D47-9E4E-8032A6614D21}"/>
              </a:ext>
            </a:extLst>
          </p:cNvPr>
          <p:cNvSpPr>
            <a:spLocks noGrp="1"/>
          </p:cNvSpPr>
          <p:nvPr>
            <p:ph type="body" sz="quarter" idx="11" hasCustomPrompt="1"/>
          </p:nvPr>
        </p:nvSpPr>
        <p:spPr>
          <a:xfrm>
            <a:off x="1118832" y="5809051"/>
            <a:ext cx="1197148" cy="244682"/>
          </a:xfrm>
          <a:prstGeom prst="rect">
            <a:avLst/>
          </a:prstGeom>
        </p:spPr>
        <p:txBody>
          <a:bodyPr vert="horz" wrap="square" lIns="91440" tIns="45720" rIns="91440" bIns="45720" anchor="t" anchorCtr="0">
            <a:spAutoFit/>
          </a:bodyPr>
          <a:lstStyle>
            <a:lvl1pPr marL="0" indent="-228600" algn="dist" defTabSz="914400" rtl="0" eaLnBrk="1" latinLnBrk="0" hangingPunct="1">
              <a:lnSpc>
                <a:spcPct val="90000"/>
              </a:lnSpc>
              <a:buFont typeface="Arial" panose="020B0604020202020204" pitchFamily="34" charset="0"/>
              <a:buNone/>
              <a:defRPr sz="1100">
                <a:latin typeface="微软雅黑" panose="020B0503020204020204" pitchFamily="34" charset="-122"/>
                <a:ea typeface="思源黑体 CN Regular" panose="020B0500000000000000" pitchFamily="34" charset="-122"/>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en-US" altLang="zh-CN" dirty="0"/>
              <a:t>CONTENTS</a:t>
            </a:r>
            <a:endParaRPr lang="zh-CN" altLang="en-US" dirty="0"/>
          </a:p>
        </p:txBody>
      </p:sp>
    </p:spTree>
    <p:extLst>
      <p:ext uri="{BB962C8B-B14F-4D97-AF65-F5344CB8AC3E}">
        <p14:creationId xmlns:p14="http://schemas.microsoft.com/office/powerpoint/2010/main" val="19430204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过渡页">
    <p:bg>
      <p:bgPr>
        <a:solidFill>
          <a:schemeClr val="accent1">
            <a:lumMod val="20000"/>
            <a:lumOff val="80000"/>
            <a:alpha val="20000"/>
          </a:schemeClr>
        </a:solidFill>
        <a:effectLst/>
      </p:bgPr>
    </p:bg>
    <p:spTree>
      <p:nvGrpSpPr>
        <p:cNvPr id="1" name=""/>
        <p:cNvGrpSpPr/>
        <p:nvPr/>
      </p:nvGrpSpPr>
      <p:grpSpPr>
        <a:xfrm>
          <a:off x="0" y="0"/>
          <a:ext cx="0" cy="0"/>
          <a:chOff x="0" y="0"/>
          <a:chExt cx="0" cy="0"/>
        </a:xfrm>
      </p:grpSpPr>
      <p:sp>
        <p:nvSpPr>
          <p:cNvPr id="13" name="图片占位符 12">
            <a:extLst>
              <a:ext uri="{FF2B5EF4-FFF2-40B4-BE49-F238E27FC236}">
                <a16:creationId xmlns:a16="http://schemas.microsoft.com/office/drawing/2014/main" xmlns="" id="{DE12205D-8AA3-453C-AA5F-A6F9C5E6BB60}"/>
              </a:ext>
            </a:extLst>
          </p:cNvPr>
          <p:cNvSpPr>
            <a:spLocks noGrp="1"/>
          </p:cNvSpPr>
          <p:nvPr>
            <p:ph type="pic" sz="quarter" idx="13"/>
          </p:nvPr>
        </p:nvSpPr>
        <p:spPr>
          <a:xfrm>
            <a:off x="1" y="0"/>
            <a:ext cx="5486401" cy="6600307"/>
          </a:xfrm>
          <a:custGeom>
            <a:avLst/>
            <a:gdLst>
              <a:gd name="connsiteX0" fmla="*/ 0 w 5486401"/>
              <a:gd name="connsiteY0" fmla="*/ 0 h 6600307"/>
              <a:gd name="connsiteX1" fmla="*/ 4831086 w 5486401"/>
              <a:gd name="connsiteY1" fmla="*/ 0 h 6600307"/>
              <a:gd name="connsiteX2" fmla="*/ 4939567 w 5486401"/>
              <a:gd name="connsiteY2" fmla="*/ 181022 h 6600307"/>
              <a:gd name="connsiteX3" fmla="*/ 5486401 w 5486401"/>
              <a:gd name="connsiteY3" fmla="*/ 2253140 h 6600307"/>
              <a:gd name="connsiteX4" fmla="*/ 955676 w 5486401"/>
              <a:gd name="connsiteY4" fmla="*/ 6600307 h 6600307"/>
              <a:gd name="connsiteX5" fmla="*/ 42577 w 5486401"/>
              <a:gd name="connsiteY5" fmla="*/ 6511988 h 6600307"/>
              <a:gd name="connsiteX6" fmla="*/ 0 w 5486401"/>
              <a:gd name="connsiteY6" fmla="*/ 6502560 h 66003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86401" h="6600307">
                <a:moveTo>
                  <a:pt x="0" y="0"/>
                </a:moveTo>
                <a:lnTo>
                  <a:pt x="4831086" y="0"/>
                </a:lnTo>
                <a:lnTo>
                  <a:pt x="4939567" y="181022"/>
                </a:lnTo>
                <a:cubicBezTo>
                  <a:pt x="5288308" y="796986"/>
                  <a:pt x="5486401" y="1502867"/>
                  <a:pt x="5486401" y="2253140"/>
                </a:cubicBezTo>
                <a:cubicBezTo>
                  <a:pt x="5486401" y="4654014"/>
                  <a:pt x="3457926" y="6600307"/>
                  <a:pt x="955676" y="6600307"/>
                </a:cubicBezTo>
                <a:cubicBezTo>
                  <a:pt x="642895" y="6600307"/>
                  <a:pt x="337516" y="6569896"/>
                  <a:pt x="42577" y="6511988"/>
                </a:cubicBezTo>
                <a:lnTo>
                  <a:pt x="0" y="6502560"/>
                </a:lnTo>
                <a:close/>
              </a:path>
            </a:pathLst>
          </a:custGeom>
        </p:spPr>
        <p:txBody>
          <a:bodyPr wrap="square">
            <a:noAutofit/>
          </a:bodyPr>
          <a:lstStyle/>
          <a:p>
            <a:endParaRPr lang="zh-CN" altLang="en-US" dirty="0"/>
          </a:p>
        </p:txBody>
      </p:sp>
      <p:sp>
        <p:nvSpPr>
          <p:cNvPr id="9" name="earth-pictures_48792">
            <a:extLst>
              <a:ext uri="{FF2B5EF4-FFF2-40B4-BE49-F238E27FC236}">
                <a16:creationId xmlns:a16="http://schemas.microsoft.com/office/drawing/2014/main" xmlns="" id="{5838029F-D4D4-4705-BF96-2F283DD2D3B1}"/>
              </a:ext>
            </a:extLst>
          </p:cNvPr>
          <p:cNvSpPr/>
          <p:nvPr userDrawn="1"/>
        </p:nvSpPr>
        <p:spPr>
          <a:xfrm>
            <a:off x="6813587" y="1572104"/>
            <a:ext cx="3970977" cy="3713792"/>
          </a:xfrm>
          <a:custGeom>
            <a:avLst/>
            <a:gdLst>
              <a:gd name="connsiteX0" fmla="*/ 356391 w 571692"/>
              <a:gd name="connsiteY0" fmla="*/ 381727 h 534666"/>
              <a:gd name="connsiteX1" fmla="*/ 410602 w 571692"/>
              <a:gd name="connsiteY1" fmla="*/ 436714 h 534666"/>
              <a:gd name="connsiteX2" fmla="*/ 356391 w 571692"/>
              <a:gd name="connsiteY2" fmla="*/ 491700 h 534666"/>
              <a:gd name="connsiteX3" fmla="*/ 301320 w 571692"/>
              <a:gd name="connsiteY3" fmla="*/ 436714 h 534666"/>
              <a:gd name="connsiteX4" fmla="*/ 356391 w 571692"/>
              <a:gd name="connsiteY4" fmla="*/ 381727 h 534666"/>
              <a:gd name="connsiteX5" fmla="*/ 165333 w 571692"/>
              <a:gd name="connsiteY5" fmla="*/ 363613 h 534666"/>
              <a:gd name="connsiteX6" fmla="*/ 198908 w 571692"/>
              <a:gd name="connsiteY6" fmla="*/ 395420 h 534666"/>
              <a:gd name="connsiteX7" fmla="*/ 188577 w 571692"/>
              <a:gd name="connsiteY7" fmla="*/ 373069 h 534666"/>
              <a:gd name="connsiteX8" fmla="*/ 165333 w 571692"/>
              <a:gd name="connsiteY8" fmla="*/ 363613 h 534666"/>
              <a:gd name="connsiteX9" fmla="*/ 357251 w 571692"/>
              <a:gd name="connsiteY9" fmla="*/ 357648 h 534666"/>
              <a:gd name="connsiteX10" fmla="*/ 277171 w 571692"/>
              <a:gd name="connsiteY10" fmla="*/ 436705 h 534666"/>
              <a:gd name="connsiteX11" fmla="*/ 357251 w 571692"/>
              <a:gd name="connsiteY11" fmla="*/ 516620 h 534666"/>
              <a:gd name="connsiteX12" fmla="*/ 436469 w 571692"/>
              <a:gd name="connsiteY12" fmla="*/ 436705 h 534666"/>
              <a:gd name="connsiteX13" fmla="*/ 357251 w 571692"/>
              <a:gd name="connsiteY13" fmla="*/ 357648 h 534666"/>
              <a:gd name="connsiteX14" fmla="*/ 487272 w 571692"/>
              <a:gd name="connsiteY14" fmla="*/ 349055 h 534666"/>
              <a:gd name="connsiteX15" fmla="*/ 473495 w 571692"/>
              <a:gd name="connsiteY15" fmla="*/ 362804 h 534666"/>
              <a:gd name="connsiteX16" fmla="*/ 487272 w 571692"/>
              <a:gd name="connsiteY16" fmla="*/ 376553 h 534666"/>
              <a:gd name="connsiteX17" fmla="*/ 513104 w 571692"/>
              <a:gd name="connsiteY17" fmla="*/ 376553 h 534666"/>
              <a:gd name="connsiteX18" fmla="*/ 526881 w 571692"/>
              <a:gd name="connsiteY18" fmla="*/ 362804 h 534666"/>
              <a:gd name="connsiteX19" fmla="*/ 513104 w 571692"/>
              <a:gd name="connsiteY19" fmla="*/ 349055 h 534666"/>
              <a:gd name="connsiteX20" fmla="*/ 252200 w 571692"/>
              <a:gd name="connsiteY20" fmla="*/ 335306 h 534666"/>
              <a:gd name="connsiteX21" fmla="*/ 279767 w 571692"/>
              <a:gd name="connsiteY21" fmla="*/ 335306 h 534666"/>
              <a:gd name="connsiteX22" fmla="*/ 279767 w 571692"/>
              <a:gd name="connsiteY22" fmla="*/ 336135 h 534666"/>
              <a:gd name="connsiteX23" fmla="*/ 340003 w 571692"/>
              <a:gd name="connsiteY23" fmla="*/ 336135 h 534666"/>
              <a:gd name="connsiteX24" fmla="*/ 340003 w 571692"/>
              <a:gd name="connsiteY24" fmla="*/ 335306 h 534666"/>
              <a:gd name="connsiteX25" fmla="*/ 546686 w 571692"/>
              <a:gd name="connsiteY25" fmla="*/ 335306 h 534666"/>
              <a:gd name="connsiteX26" fmla="*/ 544964 w 571692"/>
              <a:gd name="connsiteY26" fmla="*/ 534666 h 534666"/>
              <a:gd name="connsiteX27" fmla="*/ 250478 w 571692"/>
              <a:gd name="connsiteY27" fmla="*/ 534666 h 534666"/>
              <a:gd name="connsiteX28" fmla="*/ 100641 w 571692"/>
              <a:gd name="connsiteY28" fmla="*/ 328362 h 534666"/>
              <a:gd name="connsiteX29" fmla="*/ 103305 w 571692"/>
              <a:gd name="connsiteY29" fmla="*/ 329212 h 534666"/>
              <a:gd name="connsiteX30" fmla="*/ 155830 w 571692"/>
              <a:gd name="connsiteY30" fmla="*/ 436667 h 534666"/>
              <a:gd name="connsiteX31" fmla="*/ 127415 w 571692"/>
              <a:gd name="connsiteY31" fmla="*/ 436667 h 534666"/>
              <a:gd name="connsiteX32" fmla="*/ 142914 w 571692"/>
              <a:gd name="connsiteY32" fmla="*/ 453000 h 534666"/>
              <a:gd name="connsiteX33" fmla="*/ 237630 w 571692"/>
              <a:gd name="connsiteY33" fmla="*/ 489105 h 534666"/>
              <a:gd name="connsiteX34" fmla="*/ 237630 w 571692"/>
              <a:gd name="connsiteY34" fmla="*/ 534666 h 534666"/>
              <a:gd name="connsiteX35" fmla="*/ 114499 w 571692"/>
              <a:gd name="connsiteY35" fmla="*/ 489105 h 534666"/>
              <a:gd name="connsiteX36" fmla="*/ 76612 w 571692"/>
              <a:gd name="connsiteY36" fmla="*/ 435807 h 534666"/>
              <a:gd name="connsiteX37" fmla="*/ 41309 w 571692"/>
              <a:gd name="connsiteY37" fmla="*/ 435807 h 534666"/>
              <a:gd name="connsiteX38" fmla="*/ 100641 w 571692"/>
              <a:gd name="connsiteY38" fmla="*/ 328362 h 534666"/>
              <a:gd name="connsiteX39" fmla="*/ 279767 w 571692"/>
              <a:gd name="connsiteY39" fmla="*/ 314583 h 534666"/>
              <a:gd name="connsiteX40" fmla="*/ 340003 w 571692"/>
              <a:gd name="connsiteY40" fmla="*/ 314583 h 534666"/>
              <a:gd name="connsiteX41" fmla="*/ 340003 w 571692"/>
              <a:gd name="connsiteY41" fmla="*/ 335306 h 534666"/>
              <a:gd name="connsiteX42" fmla="*/ 279767 w 571692"/>
              <a:gd name="connsiteY42" fmla="*/ 335306 h 534666"/>
              <a:gd name="connsiteX43" fmla="*/ 142089 w 571692"/>
              <a:gd name="connsiteY43" fmla="*/ 304298 h 534666"/>
              <a:gd name="connsiteX44" fmla="*/ 152420 w 571692"/>
              <a:gd name="connsiteY44" fmla="*/ 341263 h 534666"/>
              <a:gd name="connsiteX45" fmla="*/ 184273 w 571692"/>
              <a:gd name="connsiteY45" fmla="*/ 358456 h 534666"/>
              <a:gd name="connsiteX46" fmla="*/ 176525 w 571692"/>
              <a:gd name="connsiteY46" fmla="*/ 317193 h 534666"/>
              <a:gd name="connsiteX47" fmla="*/ 142089 w 571692"/>
              <a:gd name="connsiteY47" fmla="*/ 304298 h 534666"/>
              <a:gd name="connsiteX48" fmla="*/ 174803 w 571692"/>
              <a:gd name="connsiteY48" fmla="*/ 275070 h 534666"/>
              <a:gd name="connsiteX49" fmla="*/ 140368 w 571692"/>
              <a:gd name="connsiteY49" fmla="*/ 289684 h 534666"/>
              <a:gd name="connsiteX50" fmla="*/ 140368 w 571692"/>
              <a:gd name="connsiteY50" fmla="*/ 290544 h 534666"/>
              <a:gd name="connsiteX51" fmla="*/ 175664 w 571692"/>
              <a:gd name="connsiteY51" fmla="*/ 305158 h 534666"/>
              <a:gd name="connsiteX52" fmla="*/ 174803 w 571692"/>
              <a:gd name="connsiteY52" fmla="*/ 287105 h 534666"/>
              <a:gd name="connsiteX53" fmla="*/ 174803 w 571692"/>
              <a:gd name="connsiteY53" fmla="*/ 275070 h 534666"/>
              <a:gd name="connsiteX54" fmla="*/ 370224 w 571692"/>
              <a:gd name="connsiteY54" fmla="*/ 274211 h 534666"/>
              <a:gd name="connsiteX55" fmla="*/ 370224 w 571692"/>
              <a:gd name="connsiteY55" fmla="*/ 285386 h 534666"/>
              <a:gd name="connsiteX56" fmla="*/ 369363 w 571692"/>
              <a:gd name="connsiteY56" fmla="*/ 304298 h 534666"/>
              <a:gd name="connsiteX57" fmla="*/ 403799 w 571692"/>
              <a:gd name="connsiteY57" fmla="*/ 288824 h 534666"/>
              <a:gd name="connsiteX58" fmla="*/ 370224 w 571692"/>
              <a:gd name="connsiteY58" fmla="*/ 274211 h 534666"/>
              <a:gd name="connsiteX59" fmla="*/ 432154 w 571692"/>
              <a:gd name="connsiteY59" fmla="*/ 264708 h 534666"/>
              <a:gd name="connsiteX60" fmla="*/ 486385 w 571692"/>
              <a:gd name="connsiteY60" fmla="*/ 309496 h 534666"/>
              <a:gd name="connsiteX61" fmla="*/ 488107 w 571692"/>
              <a:gd name="connsiteY61" fmla="*/ 319832 h 534666"/>
              <a:gd name="connsiteX62" fmla="*/ 441623 w 571692"/>
              <a:gd name="connsiteY62" fmla="*/ 319832 h 534666"/>
              <a:gd name="connsiteX63" fmla="*/ 441623 w 571692"/>
              <a:gd name="connsiteY63" fmla="*/ 318109 h 534666"/>
              <a:gd name="connsiteX64" fmla="*/ 433015 w 571692"/>
              <a:gd name="connsiteY64" fmla="*/ 310358 h 534666"/>
              <a:gd name="connsiteX65" fmla="*/ 362476 w 571692"/>
              <a:gd name="connsiteY65" fmla="*/ 218334 h 534666"/>
              <a:gd name="connsiteX66" fmla="*/ 369363 w 571692"/>
              <a:gd name="connsiteY66" fmla="*/ 262176 h 534666"/>
              <a:gd name="connsiteX67" fmla="*/ 403799 w 571692"/>
              <a:gd name="connsiteY67" fmla="*/ 275070 h 534666"/>
              <a:gd name="connsiteX68" fmla="*/ 393468 w 571692"/>
              <a:gd name="connsiteY68" fmla="*/ 235527 h 534666"/>
              <a:gd name="connsiteX69" fmla="*/ 362476 w 571692"/>
              <a:gd name="connsiteY69" fmla="*/ 218334 h 534666"/>
              <a:gd name="connsiteX70" fmla="*/ 182551 w 571692"/>
              <a:gd name="connsiteY70" fmla="*/ 217474 h 534666"/>
              <a:gd name="connsiteX71" fmla="*/ 151559 w 571692"/>
              <a:gd name="connsiteY71" fmla="*/ 235527 h 534666"/>
              <a:gd name="connsiteX72" fmla="*/ 150698 w 571692"/>
              <a:gd name="connsiteY72" fmla="*/ 235527 h 534666"/>
              <a:gd name="connsiteX73" fmla="*/ 141228 w 571692"/>
              <a:gd name="connsiteY73" fmla="*/ 275930 h 534666"/>
              <a:gd name="connsiteX74" fmla="*/ 175664 w 571692"/>
              <a:gd name="connsiteY74" fmla="*/ 262176 h 534666"/>
              <a:gd name="connsiteX75" fmla="*/ 182551 w 571692"/>
              <a:gd name="connsiteY75" fmla="*/ 217474 h 534666"/>
              <a:gd name="connsiteX76" fmla="*/ 302214 w 571692"/>
              <a:gd name="connsiteY76" fmla="*/ 203720 h 534666"/>
              <a:gd name="connsiteX77" fmla="*/ 309101 w 571692"/>
              <a:gd name="connsiteY77" fmla="*/ 251000 h 534666"/>
              <a:gd name="connsiteX78" fmla="*/ 357311 w 571692"/>
              <a:gd name="connsiteY78" fmla="*/ 258737 h 534666"/>
              <a:gd name="connsiteX79" fmla="*/ 348702 w 571692"/>
              <a:gd name="connsiteY79" fmla="*/ 213176 h 534666"/>
              <a:gd name="connsiteX80" fmla="*/ 302214 w 571692"/>
              <a:gd name="connsiteY80" fmla="*/ 203720 h 534666"/>
              <a:gd name="connsiteX81" fmla="*/ 239369 w 571692"/>
              <a:gd name="connsiteY81" fmla="*/ 203720 h 534666"/>
              <a:gd name="connsiteX82" fmla="*/ 196325 w 571692"/>
              <a:gd name="connsiteY82" fmla="*/ 213176 h 534666"/>
              <a:gd name="connsiteX83" fmla="*/ 187716 w 571692"/>
              <a:gd name="connsiteY83" fmla="*/ 259597 h 534666"/>
              <a:gd name="connsiteX84" fmla="*/ 232482 w 571692"/>
              <a:gd name="connsiteY84" fmla="*/ 251860 h 534666"/>
              <a:gd name="connsiteX85" fmla="*/ 239369 w 571692"/>
              <a:gd name="connsiteY85" fmla="*/ 203720 h 534666"/>
              <a:gd name="connsiteX86" fmla="*/ 272083 w 571692"/>
              <a:gd name="connsiteY86" fmla="*/ 202001 h 534666"/>
              <a:gd name="connsiteX87" fmla="*/ 252283 w 571692"/>
              <a:gd name="connsiteY87" fmla="*/ 202860 h 534666"/>
              <a:gd name="connsiteX88" fmla="*/ 244535 w 571692"/>
              <a:gd name="connsiteY88" fmla="*/ 251000 h 534666"/>
              <a:gd name="connsiteX89" fmla="*/ 274666 w 571692"/>
              <a:gd name="connsiteY89" fmla="*/ 250141 h 534666"/>
              <a:gd name="connsiteX90" fmla="*/ 297049 w 571692"/>
              <a:gd name="connsiteY90" fmla="*/ 251000 h 534666"/>
              <a:gd name="connsiteX91" fmla="*/ 289301 w 571692"/>
              <a:gd name="connsiteY91" fmla="*/ 202860 h 534666"/>
              <a:gd name="connsiteX92" fmla="*/ 272083 w 571692"/>
              <a:gd name="connsiteY92" fmla="*/ 202001 h 534666"/>
              <a:gd name="connsiteX93" fmla="*/ 348702 w 571692"/>
              <a:gd name="connsiteY93" fmla="*/ 179650 h 534666"/>
              <a:gd name="connsiteX94" fmla="*/ 358172 w 571692"/>
              <a:gd name="connsiteY94" fmla="*/ 203720 h 534666"/>
              <a:gd name="connsiteX95" fmla="*/ 382276 w 571692"/>
              <a:gd name="connsiteY95" fmla="*/ 214036 h 534666"/>
              <a:gd name="connsiteX96" fmla="*/ 348702 w 571692"/>
              <a:gd name="connsiteY96" fmla="*/ 179650 h 534666"/>
              <a:gd name="connsiteX97" fmla="*/ 198047 w 571692"/>
              <a:gd name="connsiteY97" fmla="*/ 178790 h 534666"/>
              <a:gd name="connsiteX98" fmla="*/ 162751 w 571692"/>
              <a:gd name="connsiteY98" fmla="*/ 214036 h 534666"/>
              <a:gd name="connsiteX99" fmla="*/ 186855 w 571692"/>
              <a:gd name="connsiteY99" fmla="*/ 203720 h 534666"/>
              <a:gd name="connsiteX100" fmla="*/ 198047 w 571692"/>
              <a:gd name="connsiteY100" fmla="*/ 178790 h 534666"/>
              <a:gd name="connsiteX101" fmla="*/ 255726 w 571692"/>
              <a:gd name="connsiteY101" fmla="*/ 156440 h 534666"/>
              <a:gd name="connsiteX102" fmla="*/ 219569 w 571692"/>
              <a:gd name="connsiteY102" fmla="*/ 165896 h 534666"/>
              <a:gd name="connsiteX103" fmla="*/ 201490 w 571692"/>
              <a:gd name="connsiteY103" fmla="*/ 199422 h 534666"/>
              <a:gd name="connsiteX104" fmla="*/ 242813 w 571692"/>
              <a:gd name="connsiteY104" fmla="*/ 191685 h 534666"/>
              <a:gd name="connsiteX105" fmla="*/ 255726 w 571692"/>
              <a:gd name="connsiteY105" fmla="*/ 156440 h 534666"/>
              <a:gd name="connsiteX106" fmla="*/ 284996 w 571692"/>
              <a:gd name="connsiteY106" fmla="*/ 155580 h 534666"/>
              <a:gd name="connsiteX107" fmla="*/ 298771 w 571692"/>
              <a:gd name="connsiteY107" fmla="*/ 191685 h 534666"/>
              <a:gd name="connsiteX108" fmla="*/ 344397 w 571692"/>
              <a:gd name="connsiteY108" fmla="*/ 199422 h 534666"/>
              <a:gd name="connsiteX109" fmla="*/ 327180 w 571692"/>
              <a:gd name="connsiteY109" fmla="*/ 166755 h 534666"/>
              <a:gd name="connsiteX110" fmla="*/ 284996 w 571692"/>
              <a:gd name="connsiteY110" fmla="*/ 155580 h 534666"/>
              <a:gd name="connsiteX111" fmla="*/ 269500 w 571692"/>
              <a:gd name="connsiteY111" fmla="*/ 154720 h 534666"/>
              <a:gd name="connsiteX112" fmla="*/ 255726 w 571692"/>
              <a:gd name="connsiteY112" fmla="*/ 190825 h 534666"/>
              <a:gd name="connsiteX113" fmla="*/ 272083 w 571692"/>
              <a:gd name="connsiteY113" fmla="*/ 190825 h 534666"/>
              <a:gd name="connsiteX114" fmla="*/ 286718 w 571692"/>
              <a:gd name="connsiteY114" fmla="*/ 190825 h 534666"/>
              <a:gd name="connsiteX115" fmla="*/ 271222 w 571692"/>
              <a:gd name="connsiteY115" fmla="*/ 154720 h 534666"/>
              <a:gd name="connsiteX116" fmla="*/ 269500 w 571692"/>
              <a:gd name="connsiteY116" fmla="*/ 154720 h 534666"/>
              <a:gd name="connsiteX117" fmla="*/ 262613 w 571692"/>
              <a:gd name="connsiteY117" fmla="*/ 143545 h 534666"/>
              <a:gd name="connsiteX118" fmla="*/ 272083 w 571692"/>
              <a:gd name="connsiteY118" fmla="*/ 143545 h 534666"/>
              <a:gd name="connsiteX119" fmla="*/ 333206 w 571692"/>
              <a:gd name="connsiteY119" fmla="*/ 156440 h 534666"/>
              <a:gd name="connsiteX120" fmla="*/ 334067 w 571692"/>
              <a:gd name="connsiteY120" fmla="*/ 157299 h 534666"/>
              <a:gd name="connsiteX121" fmla="*/ 415851 w 571692"/>
              <a:gd name="connsiteY121" fmla="*/ 286246 h 534666"/>
              <a:gd name="connsiteX122" fmla="*/ 413268 w 571692"/>
              <a:gd name="connsiteY122" fmla="*/ 313754 h 534666"/>
              <a:gd name="connsiteX123" fmla="*/ 401216 w 571692"/>
              <a:gd name="connsiteY123" fmla="*/ 313754 h 534666"/>
              <a:gd name="connsiteX124" fmla="*/ 402938 w 571692"/>
              <a:gd name="connsiteY124" fmla="*/ 303438 h 534666"/>
              <a:gd name="connsiteX125" fmla="*/ 378833 w 571692"/>
              <a:gd name="connsiteY125" fmla="*/ 313754 h 534666"/>
              <a:gd name="connsiteX126" fmla="*/ 359893 w 571692"/>
              <a:gd name="connsiteY126" fmla="*/ 313754 h 534666"/>
              <a:gd name="connsiteX127" fmla="*/ 359893 w 571692"/>
              <a:gd name="connsiteY127" fmla="*/ 294842 h 534666"/>
              <a:gd name="connsiteX128" fmla="*/ 358172 w 571692"/>
              <a:gd name="connsiteY128" fmla="*/ 294842 h 534666"/>
              <a:gd name="connsiteX129" fmla="*/ 358172 w 571692"/>
              <a:gd name="connsiteY129" fmla="*/ 285386 h 534666"/>
              <a:gd name="connsiteX130" fmla="*/ 358172 w 571692"/>
              <a:gd name="connsiteY130" fmla="*/ 270772 h 534666"/>
              <a:gd name="connsiteX131" fmla="*/ 309962 w 571692"/>
              <a:gd name="connsiteY131" fmla="*/ 263035 h 534666"/>
              <a:gd name="connsiteX132" fmla="*/ 310823 w 571692"/>
              <a:gd name="connsiteY132" fmla="*/ 287965 h 534666"/>
              <a:gd name="connsiteX133" fmla="*/ 310823 w 571692"/>
              <a:gd name="connsiteY133" fmla="*/ 294842 h 534666"/>
              <a:gd name="connsiteX134" fmla="*/ 298771 w 571692"/>
              <a:gd name="connsiteY134" fmla="*/ 294842 h 534666"/>
              <a:gd name="connsiteX135" fmla="*/ 298771 w 571692"/>
              <a:gd name="connsiteY135" fmla="*/ 287965 h 534666"/>
              <a:gd name="connsiteX136" fmla="*/ 297910 w 571692"/>
              <a:gd name="connsiteY136" fmla="*/ 262176 h 534666"/>
              <a:gd name="connsiteX137" fmla="*/ 274666 w 571692"/>
              <a:gd name="connsiteY137" fmla="*/ 262176 h 534666"/>
              <a:gd name="connsiteX138" fmla="*/ 243674 w 571692"/>
              <a:gd name="connsiteY138" fmla="*/ 263035 h 534666"/>
              <a:gd name="connsiteX139" fmla="*/ 242813 w 571692"/>
              <a:gd name="connsiteY139" fmla="*/ 286246 h 534666"/>
              <a:gd name="connsiteX140" fmla="*/ 244535 w 571692"/>
              <a:gd name="connsiteY140" fmla="*/ 313754 h 534666"/>
              <a:gd name="connsiteX141" fmla="*/ 232482 w 571692"/>
              <a:gd name="connsiteY141" fmla="*/ 313754 h 534666"/>
              <a:gd name="connsiteX142" fmla="*/ 231621 w 571692"/>
              <a:gd name="connsiteY142" fmla="*/ 286246 h 534666"/>
              <a:gd name="connsiteX143" fmla="*/ 231621 w 571692"/>
              <a:gd name="connsiteY143" fmla="*/ 263895 h 534666"/>
              <a:gd name="connsiteX144" fmla="*/ 186855 w 571692"/>
              <a:gd name="connsiteY144" fmla="*/ 271632 h 534666"/>
              <a:gd name="connsiteX145" fmla="*/ 186855 w 571692"/>
              <a:gd name="connsiteY145" fmla="*/ 287105 h 534666"/>
              <a:gd name="connsiteX146" fmla="*/ 187716 w 571692"/>
              <a:gd name="connsiteY146" fmla="*/ 307737 h 534666"/>
              <a:gd name="connsiteX147" fmla="*/ 225595 w 571692"/>
              <a:gd name="connsiteY147" fmla="*/ 314614 h 534666"/>
              <a:gd name="connsiteX148" fmla="*/ 225595 w 571692"/>
              <a:gd name="connsiteY148" fmla="*/ 326649 h 534666"/>
              <a:gd name="connsiteX149" fmla="*/ 188577 w 571692"/>
              <a:gd name="connsiteY149" fmla="*/ 320631 h 534666"/>
              <a:gd name="connsiteX150" fmla="*/ 198047 w 571692"/>
              <a:gd name="connsiteY150" fmla="*/ 363613 h 534666"/>
              <a:gd name="connsiteX151" fmla="*/ 225595 w 571692"/>
              <a:gd name="connsiteY151" fmla="*/ 369631 h 534666"/>
              <a:gd name="connsiteX152" fmla="*/ 225595 w 571692"/>
              <a:gd name="connsiteY152" fmla="*/ 381666 h 534666"/>
              <a:gd name="connsiteX153" fmla="*/ 203212 w 571692"/>
              <a:gd name="connsiteY153" fmla="*/ 377368 h 534666"/>
              <a:gd name="connsiteX154" fmla="*/ 220430 w 571692"/>
              <a:gd name="connsiteY154" fmla="*/ 407455 h 534666"/>
              <a:gd name="connsiteX155" fmla="*/ 225595 w 571692"/>
              <a:gd name="connsiteY155" fmla="*/ 409174 h 534666"/>
              <a:gd name="connsiteX156" fmla="*/ 225595 w 571692"/>
              <a:gd name="connsiteY156" fmla="*/ 422069 h 534666"/>
              <a:gd name="connsiteX157" fmla="*/ 129176 w 571692"/>
              <a:gd name="connsiteY157" fmla="*/ 286246 h 534666"/>
              <a:gd name="connsiteX158" fmla="*/ 262613 w 571692"/>
              <a:gd name="connsiteY158" fmla="*/ 143545 h 534666"/>
              <a:gd name="connsiteX159" fmla="*/ 163577 w 571692"/>
              <a:gd name="connsiteY159" fmla="*/ 134012 h 534666"/>
              <a:gd name="connsiteX160" fmla="*/ 178221 w 571692"/>
              <a:gd name="connsiteY160" fmla="*/ 144328 h 534666"/>
              <a:gd name="connsiteX161" fmla="*/ 192866 w 571692"/>
              <a:gd name="connsiteY161" fmla="*/ 153784 h 534666"/>
              <a:gd name="connsiteX162" fmla="*/ 179944 w 571692"/>
              <a:gd name="connsiteY162" fmla="*/ 164099 h 534666"/>
              <a:gd name="connsiteX163" fmla="*/ 151517 w 571692"/>
              <a:gd name="connsiteY163" fmla="*/ 164099 h 534666"/>
              <a:gd name="connsiteX164" fmla="*/ 148933 w 571692"/>
              <a:gd name="connsiteY164" fmla="*/ 164959 h 534666"/>
              <a:gd name="connsiteX165" fmla="*/ 134288 w 571692"/>
              <a:gd name="connsiteY165" fmla="*/ 154643 h 534666"/>
              <a:gd name="connsiteX166" fmla="*/ 148933 w 571692"/>
              <a:gd name="connsiteY166" fmla="*/ 144328 h 534666"/>
              <a:gd name="connsiteX167" fmla="*/ 163577 w 571692"/>
              <a:gd name="connsiteY167" fmla="*/ 134012 h 534666"/>
              <a:gd name="connsiteX168" fmla="*/ 74881 w 571692"/>
              <a:gd name="connsiteY168" fmla="*/ 134012 h 534666"/>
              <a:gd name="connsiteX169" fmla="*/ 89525 w 571692"/>
              <a:gd name="connsiteY169" fmla="*/ 144328 h 534666"/>
              <a:gd name="connsiteX170" fmla="*/ 104170 w 571692"/>
              <a:gd name="connsiteY170" fmla="*/ 153784 h 534666"/>
              <a:gd name="connsiteX171" fmla="*/ 92110 w 571692"/>
              <a:gd name="connsiteY171" fmla="*/ 164099 h 534666"/>
              <a:gd name="connsiteX172" fmla="*/ 62821 w 571692"/>
              <a:gd name="connsiteY172" fmla="*/ 164099 h 534666"/>
              <a:gd name="connsiteX173" fmla="*/ 60237 w 571692"/>
              <a:gd name="connsiteY173" fmla="*/ 164959 h 534666"/>
              <a:gd name="connsiteX174" fmla="*/ 45592 w 571692"/>
              <a:gd name="connsiteY174" fmla="*/ 154643 h 534666"/>
              <a:gd name="connsiteX175" fmla="*/ 60237 w 571692"/>
              <a:gd name="connsiteY175" fmla="*/ 144328 h 534666"/>
              <a:gd name="connsiteX176" fmla="*/ 74881 w 571692"/>
              <a:gd name="connsiteY176" fmla="*/ 134012 h 534666"/>
              <a:gd name="connsiteX177" fmla="*/ 242803 w 571692"/>
              <a:gd name="connsiteY177" fmla="*/ 84276 h 534666"/>
              <a:gd name="connsiteX178" fmla="*/ 248830 w 571692"/>
              <a:gd name="connsiteY178" fmla="*/ 88574 h 534666"/>
              <a:gd name="connsiteX179" fmla="*/ 252274 w 571692"/>
              <a:gd name="connsiteY179" fmla="*/ 132419 h 534666"/>
              <a:gd name="connsiteX180" fmla="*/ 233332 w 571692"/>
              <a:gd name="connsiteY180" fmla="*/ 135858 h 534666"/>
              <a:gd name="connsiteX181" fmla="*/ 231610 w 571692"/>
              <a:gd name="connsiteY181" fmla="*/ 108348 h 534666"/>
              <a:gd name="connsiteX182" fmla="*/ 24108 w 571692"/>
              <a:gd name="connsiteY182" fmla="*/ 124682 h 534666"/>
              <a:gd name="connsiteX183" fmla="*/ 35301 w 571692"/>
              <a:gd name="connsiteY183" fmla="*/ 259654 h 534666"/>
              <a:gd name="connsiteX184" fmla="*/ 71463 w 571692"/>
              <a:gd name="connsiteY184" fmla="*/ 257075 h 534666"/>
              <a:gd name="connsiteX185" fmla="*/ 118818 w 571692"/>
              <a:gd name="connsiteY185" fmla="*/ 174544 h 534666"/>
              <a:gd name="connsiteX186" fmla="*/ 142066 w 571692"/>
              <a:gd name="connsiteY186" fmla="*/ 204634 h 534666"/>
              <a:gd name="connsiteX187" fmla="*/ 118818 w 571692"/>
              <a:gd name="connsiteY187" fmla="*/ 287165 h 534666"/>
              <a:gd name="connsiteX188" fmla="*/ 120540 w 571692"/>
              <a:gd name="connsiteY188" fmla="*/ 311236 h 534666"/>
              <a:gd name="connsiteX189" fmla="*/ 22386 w 571692"/>
              <a:gd name="connsiteY189" fmla="*/ 319833 h 534666"/>
              <a:gd name="connsiteX190" fmla="*/ 16359 w 571692"/>
              <a:gd name="connsiteY190" fmla="*/ 314675 h 534666"/>
              <a:gd name="connsiteX191" fmla="*/ 0 w 571692"/>
              <a:gd name="connsiteY191" fmla="*/ 108348 h 534666"/>
              <a:gd name="connsiteX192" fmla="*/ 4305 w 571692"/>
              <a:gd name="connsiteY192" fmla="*/ 103189 h 534666"/>
              <a:gd name="connsiteX193" fmla="*/ 404637 w 571692"/>
              <a:gd name="connsiteY193" fmla="*/ 0 h 534666"/>
              <a:gd name="connsiteX194" fmla="*/ 420137 w 571692"/>
              <a:gd name="connsiteY194" fmla="*/ 10316 h 534666"/>
              <a:gd name="connsiteX195" fmla="*/ 449415 w 571692"/>
              <a:gd name="connsiteY195" fmla="*/ 85104 h 534666"/>
              <a:gd name="connsiteX196" fmla="*/ 451137 w 571692"/>
              <a:gd name="connsiteY196" fmla="*/ 108315 h 534666"/>
              <a:gd name="connsiteX197" fmla="*/ 465776 w 571692"/>
              <a:gd name="connsiteY197" fmla="*/ 86824 h 534666"/>
              <a:gd name="connsiteX198" fmla="*/ 464915 w 571692"/>
              <a:gd name="connsiteY198" fmla="*/ 67052 h 534666"/>
              <a:gd name="connsiteX199" fmla="*/ 468359 w 571692"/>
              <a:gd name="connsiteY199" fmla="*/ 66192 h 534666"/>
              <a:gd name="connsiteX200" fmla="*/ 466637 w 571692"/>
              <a:gd name="connsiteY200" fmla="*/ 84245 h 534666"/>
              <a:gd name="connsiteX201" fmla="*/ 462331 w 571692"/>
              <a:gd name="connsiteY201" fmla="*/ 99718 h 534666"/>
              <a:gd name="connsiteX202" fmla="*/ 459748 w 571692"/>
              <a:gd name="connsiteY202" fmla="*/ 110894 h 534666"/>
              <a:gd name="connsiteX203" fmla="*/ 469220 w 571692"/>
              <a:gd name="connsiteY203" fmla="*/ 107455 h 534666"/>
              <a:gd name="connsiteX204" fmla="*/ 485581 w 571692"/>
              <a:gd name="connsiteY204" fmla="*/ 102297 h 534666"/>
              <a:gd name="connsiteX205" fmla="*/ 503665 w 571692"/>
              <a:gd name="connsiteY205" fmla="*/ 100578 h 534666"/>
              <a:gd name="connsiteX206" fmla="*/ 503665 w 571692"/>
              <a:gd name="connsiteY206" fmla="*/ 104016 h 534666"/>
              <a:gd name="connsiteX207" fmla="*/ 483859 w 571692"/>
              <a:gd name="connsiteY207" fmla="*/ 104016 h 534666"/>
              <a:gd name="connsiteX208" fmla="*/ 461470 w 571692"/>
              <a:gd name="connsiteY208" fmla="*/ 119490 h 534666"/>
              <a:gd name="connsiteX209" fmla="*/ 485581 w 571692"/>
              <a:gd name="connsiteY209" fmla="*/ 120350 h 534666"/>
              <a:gd name="connsiteX210" fmla="*/ 560498 w 571692"/>
              <a:gd name="connsiteY210" fmla="*/ 146998 h 534666"/>
              <a:gd name="connsiteX211" fmla="*/ 571692 w 571692"/>
              <a:gd name="connsiteY211" fmla="*/ 162472 h 534666"/>
              <a:gd name="connsiteX212" fmla="*/ 505387 w 571692"/>
              <a:gd name="connsiteY212" fmla="*/ 186542 h 534666"/>
              <a:gd name="connsiteX213" fmla="*/ 470081 w 571692"/>
              <a:gd name="connsiteY213" fmla="*/ 171928 h 534666"/>
              <a:gd name="connsiteX214" fmla="*/ 467498 w 571692"/>
              <a:gd name="connsiteY214" fmla="*/ 199436 h 534666"/>
              <a:gd name="connsiteX215" fmla="*/ 451998 w 571692"/>
              <a:gd name="connsiteY215" fmla="*/ 216629 h 534666"/>
              <a:gd name="connsiteX216" fmla="*/ 442526 w 571692"/>
              <a:gd name="connsiteY216" fmla="*/ 221787 h 534666"/>
              <a:gd name="connsiteX217" fmla="*/ 423582 w 571692"/>
              <a:gd name="connsiteY217" fmla="*/ 218349 h 534666"/>
              <a:gd name="connsiteX218" fmla="*/ 409804 w 571692"/>
              <a:gd name="connsiteY218" fmla="*/ 187401 h 534666"/>
              <a:gd name="connsiteX219" fmla="*/ 417554 w 571692"/>
              <a:gd name="connsiteY219" fmla="*/ 160753 h 534666"/>
              <a:gd name="connsiteX220" fmla="*/ 407221 w 571692"/>
              <a:gd name="connsiteY220" fmla="*/ 171068 h 534666"/>
              <a:gd name="connsiteX221" fmla="*/ 390860 w 571692"/>
              <a:gd name="connsiteY221" fmla="*/ 181384 h 534666"/>
              <a:gd name="connsiteX222" fmla="*/ 400332 w 571692"/>
              <a:gd name="connsiteY222" fmla="*/ 164191 h 534666"/>
              <a:gd name="connsiteX223" fmla="*/ 410665 w 571692"/>
              <a:gd name="connsiteY223" fmla="*/ 153876 h 534666"/>
              <a:gd name="connsiteX224" fmla="*/ 383971 w 571692"/>
              <a:gd name="connsiteY224" fmla="*/ 162472 h 534666"/>
              <a:gd name="connsiteX225" fmla="*/ 352110 w 571692"/>
              <a:gd name="connsiteY225" fmla="*/ 149577 h 534666"/>
              <a:gd name="connsiteX226" fmla="*/ 348665 w 571692"/>
              <a:gd name="connsiteY226" fmla="*/ 130665 h 534666"/>
              <a:gd name="connsiteX227" fmla="*/ 352971 w 571692"/>
              <a:gd name="connsiteY227" fmla="*/ 121209 h 534666"/>
              <a:gd name="connsiteX228" fmla="*/ 370193 w 571692"/>
              <a:gd name="connsiteY228" fmla="*/ 104876 h 534666"/>
              <a:gd name="connsiteX229" fmla="*/ 397748 w 571692"/>
              <a:gd name="connsiteY229" fmla="*/ 101438 h 534666"/>
              <a:gd name="connsiteX230" fmla="*/ 382248 w 571692"/>
              <a:gd name="connsiteY230" fmla="*/ 67052 h 534666"/>
              <a:gd name="connsiteX231" fmla="*/ 404637 w 571692"/>
              <a:gd name="connsiteY231" fmla="*/ 0 h 534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Lst>
            <a:rect l="l" t="t" r="r" b="b"/>
            <a:pathLst>
              <a:path w="571692" h="534666">
                <a:moveTo>
                  <a:pt x="356391" y="381727"/>
                </a:moveTo>
                <a:cubicBezTo>
                  <a:pt x="386508" y="382586"/>
                  <a:pt x="410602" y="406643"/>
                  <a:pt x="410602" y="436714"/>
                </a:cubicBezTo>
                <a:cubicBezTo>
                  <a:pt x="410602" y="466784"/>
                  <a:pt x="386508" y="491700"/>
                  <a:pt x="356391" y="491700"/>
                </a:cubicBezTo>
                <a:cubicBezTo>
                  <a:pt x="326274" y="491700"/>
                  <a:pt x="301320" y="466784"/>
                  <a:pt x="301320" y="436714"/>
                </a:cubicBezTo>
                <a:cubicBezTo>
                  <a:pt x="301320" y="406643"/>
                  <a:pt x="326274" y="381727"/>
                  <a:pt x="356391" y="381727"/>
                </a:cubicBezTo>
                <a:close/>
                <a:moveTo>
                  <a:pt x="165333" y="363613"/>
                </a:moveTo>
                <a:cubicBezTo>
                  <a:pt x="174803" y="375648"/>
                  <a:pt x="185994" y="386824"/>
                  <a:pt x="198908" y="395420"/>
                </a:cubicBezTo>
                <a:cubicBezTo>
                  <a:pt x="195464" y="389403"/>
                  <a:pt x="192021" y="381666"/>
                  <a:pt x="188577" y="373069"/>
                </a:cubicBezTo>
                <a:cubicBezTo>
                  <a:pt x="179968" y="369631"/>
                  <a:pt x="172220" y="367052"/>
                  <a:pt x="165333" y="363613"/>
                </a:cubicBezTo>
                <a:close/>
                <a:moveTo>
                  <a:pt x="357251" y="357648"/>
                </a:moveTo>
                <a:cubicBezTo>
                  <a:pt x="313336" y="357648"/>
                  <a:pt x="277171" y="392880"/>
                  <a:pt x="277171" y="436705"/>
                </a:cubicBezTo>
                <a:cubicBezTo>
                  <a:pt x="277171" y="480529"/>
                  <a:pt x="313336" y="516620"/>
                  <a:pt x="357251" y="516620"/>
                </a:cubicBezTo>
                <a:cubicBezTo>
                  <a:pt x="401165" y="516620"/>
                  <a:pt x="436469" y="480529"/>
                  <a:pt x="436469" y="436705"/>
                </a:cubicBezTo>
                <a:cubicBezTo>
                  <a:pt x="436469" y="392880"/>
                  <a:pt x="401165" y="357648"/>
                  <a:pt x="357251" y="357648"/>
                </a:cubicBezTo>
                <a:close/>
                <a:moveTo>
                  <a:pt x="487272" y="349055"/>
                </a:moveTo>
                <a:cubicBezTo>
                  <a:pt x="479523" y="349055"/>
                  <a:pt x="473495" y="355070"/>
                  <a:pt x="473495" y="362804"/>
                </a:cubicBezTo>
                <a:cubicBezTo>
                  <a:pt x="473495" y="370538"/>
                  <a:pt x="479523" y="376553"/>
                  <a:pt x="487272" y="376553"/>
                </a:cubicBezTo>
                <a:lnTo>
                  <a:pt x="513104" y="376553"/>
                </a:lnTo>
                <a:cubicBezTo>
                  <a:pt x="519993" y="376553"/>
                  <a:pt x="526881" y="370538"/>
                  <a:pt x="526881" y="362804"/>
                </a:cubicBezTo>
                <a:cubicBezTo>
                  <a:pt x="526881" y="355070"/>
                  <a:pt x="519993" y="349055"/>
                  <a:pt x="513104" y="349055"/>
                </a:cubicBezTo>
                <a:close/>
                <a:moveTo>
                  <a:pt x="252200" y="335306"/>
                </a:moveTo>
                <a:lnTo>
                  <a:pt x="279767" y="335306"/>
                </a:lnTo>
                <a:lnTo>
                  <a:pt x="279767" y="336135"/>
                </a:lnTo>
                <a:lnTo>
                  <a:pt x="340003" y="336135"/>
                </a:lnTo>
                <a:lnTo>
                  <a:pt x="340003" y="335306"/>
                </a:lnTo>
                <a:lnTo>
                  <a:pt x="546686" y="335306"/>
                </a:lnTo>
                <a:lnTo>
                  <a:pt x="544964" y="534666"/>
                </a:lnTo>
                <a:lnTo>
                  <a:pt x="250478" y="534666"/>
                </a:lnTo>
                <a:close/>
                <a:moveTo>
                  <a:pt x="100641" y="328362"/>
                </a:moveTo>
                <a:cubicBezTo>
                  <a:pt x="102336" y="326741"/>
                  <a:pt x="103305" y="326848"/>
                  <a:pt x="103305" y="329212"/>
                </a:cubicBezTo>
                <a:cubicBezTo>
                  <a:pt x="104166" y="348984"/>
                  <a:pt x="155830" y="436667"/>
                  <a:pt x="155830" y="436667"/>
                </a:cubicBezTo>
                <a:lnTo>
                  <a:pt x="127415" y="436667"/>
                </a:lnTo>
                <a:cubicBezTo>
                  <a:pt x="130859" y="441825"/>
                  <a:pt x="136025" y="447842"/>
                  <a:pt x="142914" y="453000"/>
                </a:cubicBezTo>
                <a:cubicBezTo>
                  <a:pt x="165301" y="471053"/>
                  <a:pt x="198882" y="483947"/>
                  <a:pt x="237630" y="489105"/>
                </a:cubicBezTo>
                <a:lnTo>
                  <a:pt x="237630" y="534666"/>
                </a:lnTo>
                <a:cubicBezTo>
                  <a:pt x="186828" y="529508"/>
                  <a:pt x="142914" y="511456"/>
                  <a:pt x="114499" y="489105"/>
                </a:cubicBezTo>
                <a:cubicBezTo>
                  <a:pt x="94695" y="472772"/>
                  <a:pt x="81779" y="454720"/>
                  <a:pt x="76612" y="435807"/>
                </a:cubicBezTo>
                <a:lnTo>
                  <a:pt x="41309" y="435807"/>
                </a:lnTo>
                <a:cubicBezTo>
                  <a:pt x="41309" y="435807"/>
                  <a:pt x="88775" y="339716"/>
                  <a:pt x="100641" y="328362"/>
                </a:cubicBezTo>
                <a:close/>
                <a:moveTo>
                  <a:pt x="279767" y="314583"/>
                </a:moveTo>
                <a:lnTo>
                  <a:pt x="340003" y="314583"/>
                </a:lnTo>
                <a:lnTo>
                  <a:pt x="340003" y="335306"/>
                </a:lnTo>
                <a:lnTo>
                  <a:pt x="279767" y="335306"/>
                </a:lnTo>
                <a:close/>
                <a:moveTo>
                  <a:pt x="142089" y="304298"/>
                </a:moveTo>
                <a:cubicBezTo>
                  <a:pt x="143811" y="318052"/>
                  <a:pt x="147255" y="330087"/>
                  <a:pt x="152420" y="341263"/>
                </a:cubicBezTo>
                <a:cubicBezTo>
                  <a:pt x="155863" y="343842"/>
                  <a:pt x="166194" y="351578"/>
                  <a:pt x="184273" y="358456"/>
                </a:cubicBezTo>
                <a:cubicBezTo>
                  <a:pt x="180829" y="347280"/>
                  <a:pt x="178246" y="333526"/>
                  <a:pt x="176525" y="317193"/>
                </a:cubicBezTo>
                <a:cubicBezTo>
                  <a:pt x="161029" y="312894"/>
                  <a:pt x="149837" y="308596"/>
                  <a:pt x="142089" y="304298"/>
                </a:cubicBezTo>
                <a:close/>
                <a:moveTo>
                  <a:pt x="174803" y="275070"/>
                </a:moveTo>
                <a:cubicBezTo>
                  <a:pt x="155863" y="281088"/>
                  <a:pt x="144672" y="287105"/>
                  <a:pt x="140368" y="289684"/>
                </a:cubicBezTo>
                <a:cubicBezTo>
                  <a:pt x="140368" y="289684"/>
                  <a:pt x="140368" y="290544"/>
                  <a:pt x="140368" y="290544"/>
                </a:cubicBezTo>
                <a:cubicBezTo>
                  <a:pt x="146394" y="293982"/>
                  <a:pt x="157585" y="299140"/>
                  <a:pt x="175664" y="305158"/>
                </a:cubicBezTo>
                <a:cubicBezTo>
                  <a:pt x="174803" y="299140"/>
                  <a:pt x="174803" y="293123"/>
                  <a:pt x="174803" y="287105"/>
                </a:cubicBezTo>
                <a:cubicBezTo>
                  <a:pt x="174803" y="282807"/>
                  <a:pt x="174803" y="278509"/>
                  <a:pt x="174803" y="275070"/>
                </a:cubicBezTo>
                <a:close/>
                <a:moveTo>
                  <a:pt x="370224" y="274211"/>
                </a:moveTo>
                <a:cubicBezTo>
                  <a:pt x="370224" y="277649"/>
                  <a:pt x="370224" y="281947"/>
                  <a:pt x="370224" y="285386"/>
                </a:cubicBezTo>
                <a:cubicBezTo>
                  <a:pt x="370224" y="292263"/>
                  <a:pt x="370224" y="298281"/>
                  <a:pt x="369363" y="304298"/>
                </a:cubicBezTo>
                <a:cubicBezTo>
                  <a:pt x="390024" y="297421"/>
                  <a:pt x="401216" y="290544"/>
                  <a:pt x="403799" y="288824"/>
                </a:cubicBezTo>
                <a:cubicBezTo>
                  <a:pt x="399494" y="286246"/>
                  <a:pt x="388303" y="280228"/>
                  <a:pt x="370224" y="274211"/>
                </a:cubicBezTo>
                <a:close/>
                <a:moveTo>
                  <a:pt x="432154" y="264708"/>
                </a:moveTo>
                <a:cubicBezTo>
                  <a:pt x="459700" y="264708"/>
                  <a:pt x="480360" y="281073"/>
                  <a:pt x="486385" y="309496"/>
                </a:cubicBezTo>
                <a:cubicBezTo>
                  <a:pt x="487246" y="312942"/>
                  <a:pt x="487246" y="316387"/>
                  <a:pt x="488107" y="319832"/>
                </a:cubicBezTo>
                <a:lnTo>
                  <a:pt x="441623" y="319832"/>
                </a:lnTo>
                <a:cubicBezTo>
                  <a:pt x="441623" y="318971"/>
                  <a:pt x="441623" y="318971"/>
                  <a:pt x="441623" y="318109"/>
                </a:cubicBezTo>
                <a:cubicBezTo>
                  <a:pt x="439901" y="310358"/>
                  <a:pt x="436458" y="310358"/>
                  <a:pt x="433015" y="310358"/>
                </a:cubicBezTo>
                <a:close/>
                <a:moveTo>
                  <a:pt x="362476" y="218334"/>
                </a:moveTo>
                <a:cubicBezTo>
                  <a:pt x="365920" y="230369"/>
                  <a:pt x="368502" y="244983"/>
                  <a:pt x="369363" y="262176"/>
                </a:cubicBezTo>
                <a:cubicBezTo>
                  <a:pt x="384859" y="266474"/>
                  <a:pt x="396051" y="271632"/>
                  <a:pt x="403799" y="275070"/>
                </a:cubicBezTo>
                <a:cubicBezTo>
                  <a:pt x="402077" y="261316"/>
                  <a:pt x="398633" y="248421"/>
                  <a:pt x="393468" y="235527"/>
                </a:cubicBezTo>
                <a:cubicBezTo>
                  <a:pt x="392607" y="234667"/>
                  <a:pt x="383137" y="226071"/>
                  <a:pt x="362476" y="218334"/>
                </a:cubicBezTo>
                <a:close/>
                <a:moveTo>
                  <a:pt x="182551" y="217474"/>
                </a:moveTo>
                <a:cubicBezTo>
                  <a:pt x="161029" y="226071"/>
                  <a:pt x="151559" y="235527"/>
                  <a:pt x="151559" y="235527"/>
                </a:cubicBezTo>
                <a:lnTo>
                  <a:pt x="150698" y="235527"/>
                </a:lnTo>
                <a:cubicBezTo>
                  <a:pt x="145533" y="248421"/>
                  <a:pt x="142089" y="261316"/>
                  <a:pt x="141228" y="275930"/>
                </a:cubicBezTo>
                <a:cubicBezTo>
                  <a:pt x="148115" y="272491"/>
                  <a:pt x="159307" y="267333"/>
                  <a:pt x="175664" y="262176"/>
                </a:cubicBezTo>
                <a:cubicBezTo>
                  <a:pt x="177386" y="244983"/>
                  <a:pt x="179968" y="230369"/>
                  <a:pt x="182551" y="217474"/>
                </a:cubicBezTo>
                <a:close/>
                <a:moveTo>
                  <a:pt x="302214" y="203720"/>
                </a:moveTo>
                <a:cubicBezTo>
                  <a:pt x="304797" y="217474"/>
                  <a:pt x="307379" y="232948"/>
                  <a:pt x="309101" y="251000"/>
                </a:cubicBezTo>
                <a:cubicBezTo>
                  <a:pt x="328041" y="252720"/>
                  <a:pt x="344397" y="255298"/>
                  <a:pt x="357311" y="258737"/>
                </a:cubicBezTo>
                <a:cubicBezTo>
                  <a:pt x="355589" y="240685"/>
                  <a:pt x="353006" y="226071"/>
                  <a:pt x="348702" y="213176"/>
                </a:cubicBezTo>
                <a:cubicBezTo>
                  <a:pt x="336649" y="208878"/>
                  <a:pt x="320293" y="205439"/>
                  <a:pt x="302214" y="203720"/>
                </a:cubicBezTo>
                <a:close/>
                <a:moveTo>
                  <a:pt x="239369" y="203720"/>
                </a:moveTo>
                <a:cubicBezTo>
                  <a:pt x="223013" y="206299"/>
                  <a:pt x="208377" y="208878"/>
                  <a:pt x="196325" y="213176"/>
                </a:cubicBezTo>
                <a:cubicBezTo>
                  <a:pt x="192882" y="225211"/>
                  <a:pt x="189438" y="240685"/>
                  <a:pt x="187716" y="259597"/>
                </a:cubicBezTo>
                <a:cubicBezTo>
                  <a:pt x="200630" y="256158"/>
                  <a:pt x="215265" y="253579"/>
                  <a:pt x="232482" y="251860"/>
                </a:cubicBezTo>
                <a:cubicBezTo>
                  <a:pt x="234204" y="233807"/>
                  <a:pt x="236787" y="217474"/>
                  <a:pt x="239369" y="203720"/>
                </a:cubicBezTo>
                <a:close/>
                <a:moveTo>
                  <a:pt x="272083" y="202001"/>
                </a:moveTo>
                <a:cubicBezTo>
                  <a:pt x="265196" y="202001"/>
                  <a:pt x="258309" y="202860"/>
                  <a:pt x="252283" y="202860"/>
                </a:cubicBezTo>
                <a:cubicBezTo>
                  <a:pt x="248839" y="216615"/>
                  <a:pt x="246256" y="232088"/>
                  <a:pt x="244535" y="251000"/>
                </a:cubicBezTo>
                <a:cubicBezTo>
                  <a:pt x="254004" y="250141"/>
                  <a:pt x="263474" y="250141"/>
                  <a:pt x="274666" y="250141"/>
                </a:cubicBezTo>
                <a:cubicBezTo>
                  <a:pt x="282414" y="250141"/>
                  <a:pt x="290162" y="250141"/>
                  <a:pt x="297049" y="251000"/>
                </a:cubicBezTo>
                <a:cubicBezTo>
                  <a:pt x="295327" y="232088"/>
                  <a:pt x="292744" y="215755"/>
                  <a:pt x="289301" y="202860"/>
                </a:cubicBezTo>
                <a:cubicBezTo>
                  <a:pt x="284135" y="202860"/>
                  <a:pt x="278109" y="202001"/>
                  <a:pt x="272083" y="202001"/>
                </a:cubicBezTo>
                <a:close/>
                <a:moveTo>
                  <a:pt x="348702" y="179650"/>
                </a:moveTo>
                <a:cubicBezTo>
                  <a:pt x="352145" y="185667"/>
                  <a:pt x="355589" y="194264"/>
                  <a:pt x="358172" y="203720"/>
                </a:cubicBezTo>
                <a:cubicBezTo>
                  <a:pt x="368502" y="207159"/>
                  <a:pt x="376250" y="210597"/>
                  <a:pt x="382276" y="214036"/>
                </a:cubicBezTo>
                <a:cubicBezTo>
                  <a:pt x="372807" y="200281"/>
                  <a:pt x="361615" y="189106"/>
                  <a:pt x="348702" y="179650"/>
                </a:cubicBezTo>
                <a:close/>
                <a:moveTo>
                  <a:pt x="198047" y="178790"/>
                </a:moveTo>
                <a:cubicBezTo>
                  <a:pt x="183412" y="188246"/>
                  <a:pt x="172220" y="200281"/>
                  <a:pt x="162751" y="214036"/>
                </a:cubicBezTo>
                <a:cubicBezTo>
                  <a:pt x="168777" y="210597"/>
                  <a:pt x="177386" y="207159"/>
                  <a:pt x="186855" y="203720"/>
                </a:cubicBezTo>
                <a:cubicBezTo>
                  <a:pt x="190299" y="193404"/>
                  <a:pt x="194603" y="184808"/>
                  <a:pt x="198047" y="178790"/>
                </a:cubicBezTo>
                <a:close/>
                <a:moveTo>
                  <a:pt x="255726" y="156440"/>
                </a:moveTo>
                <a:cubicBezTo>
                  <a:pt x="242813" y="158159"/>
                  <a:pt x="230761" y="161597"/>
                  <a:pt x="219569" y="165896"/>
                </a:cubicBezTo>
                <a:cubicBezTo>
                  <a:pt x="216986" y="169334"/>
                  <a:pt x="209238" y="179650"/>
                  <a:pt x="201490" y="199422"/>
                </a:cubicBezTo>
                <a:cubicBezTo>
                  <a:pt x="213543" y="195983"/>
                  <a:pt x="227317" y="193404"/>
                  <a:pt x="242813" y="191685"/>
                </a:cubicBezTo>
                <a:cubicBezTo>
                  <a:pt x="247117" y="176211"/>
                  <a:pt x="252283" y="164176"/>
                  <a:pt x="255726" y="156440"/>
                </a:cubicBezTo>
                <a:close/>
                <a:moveTo>
                  <a:pt x="284996" y="155580"/>
                </a:moveTo>
                <a:cubicBezTo>
                  <a:pt x="289301" y="163317"/>
                  <a:pt x="294466" y="175352"/>
                  <a:pt x="298771" y="191685"/>
                </a:cubicBezTo>
                <a:cubicBezTo>
                  <a:pt x="316849" y="193404"/>
                  <a:pt x="331484" y="195983"/>
                  <a:pt x="344397" y="199422"/>
                </a:cubicBezTo>
                <a:cubicBezTo>
                  <a:pt x="337510" y="181369"/>
                  <a:pt x="329762" y="171054"/>
                  <a:pt x="327180" y="166755"/>
                </a:cubicBezTo>
                <a:cubicBezTo>
                  <a:pt x="314266" y="160738"/>
                  <a:pt x="299631" y="157299"/>
                  <a:pt x="284996" y="155580"/>
                </a:cubicBezTo>
                <a:close/>
                <a:moveTo>
                  <a:pt x="269500" y="154720"/>
                </a:moveTo>
                <a:cubicBezTo>
                  <a:pt x="266057" y="160738"/>
                  <a:pt x="260892" y="172773"/>
                  <a:pt x="255726" y="190825"/>
                </a:cubicBezTo>
                <a:cubicBezTo>
                  <a:pt x="260892" y="190825"/>
                  <a:pt x="266057" y="190825"/>
                  <a:pt x="272083" y="190825"/>
                </a:cubicBezTo>
                <a:cubicBezTo>
                  <a:pt x="277248" y="190825"/>
                  <a:pt x="281553" y="190825"/>
                  <a:pt x="286718" y="190825"/>
                </a:cubicBezTo>
                <a:cubicBezTo>
                  <a:pt x="280692" y="171913"/>
                  <a:pt x="274666" y="159878"/>
                  <a:pt x="271222" y="154720"/>
                </a:cubicBezTo>
                <a:cubicBezTo>
                  <a:pt x="271222" y="154720"/>
                  <a:pt x="270361" y="154720"/>
                  <a:pt x="269500" y="154720"/>
                </a:cubicBezTo>
                <a:close/>
                <a:moveTo>
                  <a:pt x="262613" y="143545"/>
                </a:moveTo>
                <a:cubicBezTo>
                  <a:pt x="266057" y="143545"/>
                  <a:pt x="269500" y="143545"/>
                  <a:pt x="272083" y="143545"/>
                </a:cubicBezTo>
                <a:cubicBezTo>
                  <a:pt x="294466" y="143545"/>
                  <a:pt x="315127" y="147843"/>
                  <a:pt x="333206" y="156440"/>
                </a:cubicBezTo>
                <a:cubicBezTo>
                  <a:pt x="333206" y="156440"/>
                  <a:pt x="334067" y="157299"/>
                  <a:pt x="334067" y="157299"/>
                </a:cubicBezTo>
                <a:cubicBezTo>
                  <a:pt x="382276" y="180510"/>
                  <a:pt x="415851" y="229509"/>
                  <a:pt x="415851" y="286246"/>
                </a:cubicBezTo>
                <a:cubicBezTo>
                  <a:pt x="415851" y="295702"/>
                  <a:pt x="414990" y="305158"/>
                  <a:pt x="413268" y="313754"/>
                </a:cubicBezTo>
                <a:lnTo>
                  <a:pt x="401216" y="313754"/>
                </a:lnTo>
                <a:cubicBezTo>
                  <a:pt x="402077" y="310316"/>
                  <a:pt x="402938" y="306877"/>
                  <a:pt x="402938" y="303438"/>
                </a:cubicBezTo>
                <a:cubicBezTo>
                  <a:pt x="397772" y="306017"/>
                  <a:pt x="389164" y="310316"/>
                  <a:pt x="378833" y="313754"/>
                </a:cubicBezTo>
                <a:lnTo>
                  <a:pt x="359893" y="313754"/>
                </a:lnTo>
                <a:lnTo>
                  <a:pt x="359893" y="294842"/>
                </a:lnTo>
                <a:lnTo>
                  <a:pt x="358172" y="294842"/>
                </a:lnTo>
                <a:cubicBezTo>
                  <a:pt x="358172" y="292263"/>
                  <a:pt x="358172" y="288824"/>
                  <a:pt x="358172" y="285386"/>
                </a:cubicBezTo>
                <a:cubicBezTo>
                  <a:pt x="358172" y="280228"/>
                  <a:pt x="358172" y="275930"/>
                  <a:pt x="358172" y="270772"/>
                </a:cubicBezTo>
                <a:cubicBezTo>
                  <a:pt x="345258" y="268193"/>
                  <a:pt x="328902" y="264755"/>
                  <a:pt x="309962" y="263035"/>
                </a:cubicBezTo>
                <a:cubicBezTo>
                  <a:pt x="310823" y="270772"/>
                  <a:pt x="310823" y="279368"/>
                  <a:pt x="310823" y="287965"/>
                </a:cubicBezTo>
                <a:cubicBezTo>
                  <a:pt x="310823" y="290544"/>
                  <a:pt x="310823" y="293123"/>
                  <a:pt x="310823" y="294842"/>
                </a:cubicBezTo>
                <a:lnTo>
                  <a:pt x="298771" y="294842"/>
                </a:lnTo>
                <a:cubicBezTo>
                  <a:pt x="298771" y="293123"/>
                  <a:pt x="298771" y="290544"/>
                  <a:pt x="298771" y="287965"/>
                </a:cubicBezTo>
                <a:cubicBezTo>
                  <a:pt x="298771" y="279368"/>
                  <a:pt x="298771" y="270772"/>
                  <a:pt x="297910" y="262176"/>
                </a:cubicBezTo>
                <a:cubicBezTo>
                  <a:pt x="291023" y="262176"/>
                  <a:pt x="283275" y="262176"/>
                  <a:pt x="274666" y="262176"/>
                </a:cubicBezTo>
                <a:cubicBezTo>
                  <a:pt x="263474" y="262176"/>
                  <a:pt x="253144" y="262176"/>
                  <a:pt x="243674" y="263035"/>
                </a:cubicBezTo>
                <a:cubicBezTo>
                  <a:pt x="243674" y="269912"/>
                  <a:pt x="242813" y="277649"/>
                  <a:pt x="242813" y="286246"/>
                </a:cubicBezTo>
                <a:cubicBezTo>
                  <a:pt x="242813" y="295702"/>
                  <a:pt x="243674" y="305158"/>
                  <a:pt x="244535" y="313754"/>
                </a:cubicBezTo>
                <a:lnTo>
                  <a:pt x="232482" y="313754"/>
                </a:lnTo>
                <a:cubicBezTo>
                  <a:pt x="231621" y="305158"/>
                  <a:pt x="231621" y="295702"/>
                  <a:pt x="231621" y="286246"/>
                </a:cubicBezTo>
                <a:cubicBezTo>
                  <a:pt x="231621" y="278509"/>
                  <a:pt x="231621" y="270772"/>
                  <a:pt x="231621" y="263895"/>
                </a:cubicBezTo>
                <a:cubicBezTo>
                  <a:pt x="214404" y="265614"/>
                  <a:pt x="199769" y="268193"/>
                  <a:pt x="186855" y="271632"/>
                </a:cubicBezTo>
                <a:cubicBezTo>
                  <a:pt x="186855" y="276790"/>
                  <a:pt x="186855" y="281947"/>
                  <a:pt x="186855" y="287105"/>
                </a:cubicBezTo>
                <a:cubicBezTo>
                  <a:pt x="186855" y="293982"/>
                  <a:pt x="186855" y="301719"/>
                  <a:pt x="187716" y="307737"/>
                </a:cubicBezTo>
                <a:cubicBezTo>
                  <a:pt x="198047" y="310316"/>
                  <a:pt x="210960" y="312894"/>
                  <a:pt x="225595" y="314614"/>
                </a:cubicBezTo>
                <a:lnTo>
                  <a:pt x="225595" y="326649"/>
                </a:lnTo>
                <a:cubicBezTo>
                  <a:pt x="211821" y="324929"/>
                  <a:pt x="198908" y="323210"/>
                  <a:pt x="188577" y="320631"/>
                </a:cubicBezTo>
                <a:cubicBezTo>
                  <a:pt x="190299" y="337824"/>
                  <a:pt x="193742" y="351578"/>
                  <a:pt x="198047" y="363613"/>
                </a:cubicBezTo>
                <a:cubicBezTo>
                  <a:pt x="205795" y="366192"/>
                  <a:pt x="215265" y="367912"/>
                  <a:pt x="225595" y="369631"/>
                </a:cubicBezTo>
                <a:lnTo>
                  <a:pt x="225595" y="381666"/>
                </a:lnTo>
                <a:cubicBezTo>
                  <a:pt x="216986" y="380806"/>
                  <a:pt x="210099" y="379087"/>
                  <a:pt x="203212" y="377368"/>
                </a:cubicBezTo>
                <a:cubicBezTo>
                  <a:pt x="210960" y="395420"/>
                  <a:pt x="218708" y="404876"/>
                  <a:pt x="220430" y="407455"/>
                </a:cubicBezTo>
                <a:cubicBezTo>
                  <a:pt x="222152" y="408315"/>
                  <a:pt x="223873" y="408315"/>
                  <a:pt x="225595" y="409174"/>
                </a:cubicBezTo>
                <a:lnTo>
                  <a:pt x="225595" y="422069"/>
                </a:lnTo>
                <a:cubicBezTo>
                  <a:pt x="169638" y="402297"/>
                  <a:pt x="129176" y="348999"/>
                  <a:pt x="129176" y="286246"/>
                </a:cubicBezTo>
                <a:cubicBezTo>
                  <a:pt x="129176" y="210597"/>
                  <a:pt x="188577" y="148703"/>
                  <a:pt x="262613" y="143545"/>
                </a:cubicBezTo>
                <a:close/>
                <a:moveTo>
                  <a:pt x="163577" y="134012"/>
                </a:moveTo>
                <a:cubicBezTo>
                  <a:pt x="171330" y="134012"/>
                  <a:pt x="177360" y="138310"/>
                  <a:pt x="178221" y="144328"/>
                </a:cubicBezTo>
                <a:cubicBezTo>
                  <a:pt x="185974" y="144328"/>
                  <a:pt x="192866" y="148626"/>
                  <a:pt x="192866" y="153784"/>
                </a:cubicBezTo>
                <a:cubicBezTo>
                  <a:pt x="192866" y="158942"/>
                  <a:pt x="186836" y="163240"/>
                  <a:pt x="179944" y="164099"/>
                </a:cubicBezTo>
                <a:lnTo>
                  <a:pt x="151517" y="164099"/>
                </a:lnTo>
                <a:cubicBezTo>
                  <a:pt x="150655" y="164959"/>
                  <a:pt x="149794" y="164959"/>
                  <a:pt x="148933" y="164959"/>
                </a:cubicBezTo>
                <a:cubicBezTo>
                  <a:pt x="140318" y="164959"/>
                  <a:pt x="134288" y="159801"/>
                  <a:pt x="134288" y="154643"/>
                </a:cubicBezTo>
                <a:cubicBezTo>
                  <a:pt x="134288" y="148626"/>
                  <a:pt x="140318" y="144328"/>
                  <a:pt x="148933" y="144328"/>
                </a:cubicBezTo>
                <a:cubicBezTo>
                  <a:pt x="148933" y="138310"/>
                  <a:pt x="154963" y="134012"/>
                  <a:pt x="163577" y="134012"/>
                </a:cubicBezTo>
                <a:close/>
                <a:moveTo>
                  <a:pt x="74881" y="134012"/>
                </a:moveTo>
                <a:cubicBezTo>
                  <a:pt x="82634" y="134012"/>
                  <a:pt x="89525" y="138310"/>
                  <a:pt x="89525" y="144328"/>
                </a:cubicBezTo>
                <a:cubicBezTo>
                  <a:pt x="97278" y="144328"/>
                  <a:pt x="104170" y="148626"/>
                  <a:pt x="104170" y="153784"/>
                </a:cubicBezTo>
                <a:cubicBezTo>
                  <a:pt x="104170" y="158942"/>
                  <a:pt x="99001" y="163240"/>
                  <a:pt x="92110" y="164099"/>
                </a:cubicBezTo>
                <a:lnTo>
                  <a:pt x="62821" y="164099"/>
                </a:lnTo>
                <a:cubicBezTo>
                  <a:pt x="61959" y="164959"/>
                  <a:pt x="61098" y="164959"/>
                  <a:pt x="60237" y="164959"/>
                </a:cubicBezTo>
                <a:cubicBezTo>
                  <a:pt x="52484" y="164959"/>
                  <a:pt x="45592" y="159801"/>
                  <a:pt x="45592" y="154643"/>
                </a:cubicBezTo>
                <a:cubicBezTo>
                  <a:pt x="45592" y="148626"/>
                  <a:pt x="52484" y="144328"/>
                  <a:pt x="60237" y="144328"/>
                </a:cubicBezTo>
                <a:cubicBezTo>
                  <a:pt x="60237" y="138310"/>
                  <a:pt x="67128" y="134012"/>
                  <a:pt x="74881" y="134012"/>
                </a:cubicBezTo>
                <a:close/>
                <a:moveTo>
                  <a:pt x="242803" y="84276"/>
                </a:moveTo>
                <a:cubicBezTo>
                  <a:pt x="246247" y="84276"/>
                  <a:pt x="248830" y="85995"/>
                  <a:pt x="248830" y="88574"/>
                </a:cubicBezTo>
                <a:lnTo>
                  <a:pt x="252274" y="132419"/>
                </a:lnTo>
                <a:cubicBezTo>
                  <a:pt x="245386" y="133279"/>
                  <a:pt x="239359" y="134998"/>
                  <a:pt x="233332" y="135858"/>
                </a:cubicBezTo>
                <a:lnTo>
                  <a:pt x="231610" y="108348"/>
                </a:lnTo>
                <a:lnTo>
                  <a:pt x="24108" y="124682"/>
                </a:lnTo>
                <a:lnTo>
                  <a:pt x="35301" y="259654"/>
                </a:lnTo>
                <a:lnTo>
                  <a:pt x="71463" y="257075"/>
                </a:lnTo>
                <a:cubicBezTo>
                  <a:pt x="71463" y="257075"/>
                  <a:pt x="89544" y="149613"/>
                  <a:pt x="118818" y="174544"/>
                </a:cubicBezTo>
                <a:cubicBezTo>
                  <a:pt x="128290" y="183141"/>
                  <a:pt x="136039" y="193458"/>
                  <a:pt x="142066" y="204634"/>
                </a:cubicBezTo>
                <a:cubicBezTo>
                  <a:pt x="127429" y="228705"/>
                  <a:pt x="118818" y="257075"/>
                  <a:pt x="118818" y="287165"/>
                </a:cubicBezTo>
                <a:cubicBezTo>
                  <a:pt x="118818" y="295761"/>
                  <a:pt x="119679" y="303499"/>
                  <a:pt x="120540" y="311236"/>
                </a:cubicBezTo>
                <a:lnTo>
                  <a:pt x="22386" y="319833"/>
                </a:lnTo>
                <a:cubicBezTo>
                  <a:pt x="18942" y="319833"/>
                  <a:pt x="16359" y="317254"/>
                  <a:pt x="16359" y="314675"/>
                </a:cubicBezTo>
                <a:lnTo>
                  <a:pt x="0" y="108348"/>
                </a:lnTo>
                <a:cubicBezTo>
                  <a:pt x="0" y="105768"/>
                  <a:pt x="1722" y="103189"/>
                  <a:pt x="4305" y="103189"/>
                </a:cubicBezTo>
                <a:close/>
                <a:moveTo>
                  <a:pt x="404637" y="0"/>
                </a:moveTo>
                <a:cubicBezTo>
                  <a:pt x="404637" y="0"/>
                  <a:pt x="413248" y="4298"/>
                  <a:pt x="420137" y="10316"/>
                </a:cubicBezTo>
                <a:cubicBezTo>
                  <a:pt x="439082" y="27508"/>
                  <a:pt x="455443" y="57596"/>
                  <a:pt x="449415" y="85104"/>
                </a:cubicBezTo>
                <a:cubicBezTo>
                  <a:pt x="448554" y="92841"/>
                  <a:pt x="449415" y="102297"/>
                  <a:pt x="451137" y="108315"/>
                </a:cubicBezTo>
                <a:cubicBezTo>
                  <a:pt x="454581" y="123788"/>
                  <a:pt x="464915" y="89403"/>
                  <a:pt x="465776" y="86824"/>
                </a:cubicBezTo>
                <a:cubicBezTo>
                  <a:pt x="467498" y="79947"/>
                  <a:pt x="466637" y="73069"/>
                  <a:pt x="464915" y="67052"/>
                </a:cubicBezTo>
                <a:cubicBezTo>
                  <a:pt x="463193" y="61894"/>
                  <a:pt x="468359" y="61034"/>
                  <a:pt x="468359" y="66192"/>
                </a:cubicBezTo>
                <a:cubicBezTo>
                  <a:pt x="468359" y="72210"/>
                  <a:pt x="468359" y="78227"/>
                  <a:pt x="466637" y="84245"/>
                </a:cubicBezTo>
                <a:cubicBezTo>
                  <a:pt x="465776" y="89403"/>
                  <a:pt x="464054" y="94560"/>
                  <a:pt x="462331" y="99718"/>
                </a:cubicBezTo>
                <a:cubicBezTo>
                  <a:pt x="460609" y="106595"/>
                  <a:pt x="461470" y="105736"/>
                  <a:pt x="459748" y="110894"/>
                </a:cubicBezTo>
                <a:cubicBezTo>
                  <a:pt x="464915" y="108315"/>
                  <a:pt x="463193" y="110034"/>
                  <a:pt x="469220" y="107455"/>
                </a:cubicBezTo>
                <a:cubicBezTo>
                  <a:pt x="475248" y="105736"/>
                  <a:pt x="480415" y="104016"/>
                  <a:pt x="485581" y="102297"/>
                </a:cubicBezTo>
                <a:cubicBezTo>
                  <a:pt x="491609" y="100578"/>
                  <a:pt x="497637" y="100578"/>
                  <a:pt x="503665" y="100578"/>
                </a:cubicBezTo>
                <a:cubicBezTo>
                  <a:pt x="508831" y="100578"/>
                  <a:pt x="507970" y="104876"/>
                  <a:pt x="503665" y="104016"/>
                </a:cubicBezTo>
                <a:cubicBezTo>
                  <a:pt x="496776" y="102297"/>
                  <a:pt x="489887" y="102297"/>
                  <a:pt x="483859" y="104016"/>
                </a:cubicBezTo>
                <a:cubicBezTo>
                  <a:pt x="480415" y="104876"/>
                  <a:pt x="446831" y="115192"/>
                  <a:pt x="461470" y="119490"/>
                </a:cubicBezTo>
                <a:cubicBezTo>
                  <a:pt x="468359" y="120350"/>
                  <a:pt x="477831" y="121209"/>
                  <a:pt x="485581" y="120350"/>
                </a:cubicBezTo>
                <a:cubicBezTo>
                  <a:pt x="512276" y="113472"/>
                  <a:pt x="543275" y="128946"/>
                  <a:pt x="560498" y="146998"/>
                </a:cubicBezTo>
                <a:cubicBezTo>
                  <a:pt x="567386" y="153876"/>
                  <a:pt x="571692" y="162472"/>
                  <a:pt x="571692" y="162472"/>
                </a:cubicBezTo>
                <a:cubicBezTo>
                  <a:pt x="571692" y="162472"/>
                  <a:pt x="507109" y="189980"/>
                  <a:pt x="505387" y="186542"/>
                </a:cubicBezTo>
                <a:cubicBezTo>
                  <a:pt x="496776" y="189121"/>
                  <a:pt x="470081" y="171928"/>
                  <a:pt x="470081" y="171928"/>
                </a:cubicBezTo>
                <a:cubicBezTo>
                  <a:pt x="470081" y="179665"/>
                  <a:pt x="471804" y="189980"/>
                  <a:pt x="467498" y="199436"/>
                </a:cubicBezTo>
                <a:cubicBezTo>
                  <a:pt x="464915" y="205454"/>
                  <a:pt x="460609" y="211471"/>
                  <a:pt x="451998" y="216629"/>
                </a:cubicBezTo>
                <a:cubicBezTo>
                  <a:pt x="448554" y="219208"/>
                  <a:pt x="445970" y="220927"/>
                  <a:pt x="442526" y="221787"/>
                </a:cubicBezTo>
                <a:cubicBezTo>
                  <a:pt x="439943" y="222647"/>
                  <a:pt x="431332" y="224366"/>
                  <a:pt x="423582" y="218349"/>
                </a:cubicBezTo>
                <a:cubicBezTo>
                  <a:pt x="416693" y="213191"/>
                  <a:pt x="407221" y="199436"/>
                  <a:pt x="409804" y="187401"/>
                </a:cubicBezTo>
                <a:cubicBezTo>
                  <a:pt x="412387" y="176226"/>
                  <a:pt x="417554" y="160753"/>
                  <a:pt x="417554" y="160753"/>
                </a:cubicBezTo>
                <a:cubicBezTo>
                  <a:pt x="417554" y="160753"/>
                  <a:pt x="410665" y="165910"/>
                  <a:pt x="407221" y="171068"/>
                </a:cubicBezTo>
                <a:cubicBezTo>
                  <a:pt x="404637" y="175367"/>
                  <a:pt x="394304" y="185682"/>
                  <a:pt x="390860" y="181384"/>
                </a:cubicBezTo>
                <a:cubicBezTo>
                  <a:pt x="386554" y="177945"/>
                  <a:pt x="396026" y="167630"/>
                  <a:pt x="400332" y="164191"/>
                </a:cubicBezTo>
                <a:cubicBezTo>
                  <a:pt x="405498" y="160753"/>
                  <a:pt x="410665" y="153876"/>
                  <a:pt x="410665" y="153876"/>
                </a:cubicBezTo>
                <a:cubicBezTo>
                  <a:pt x="410665" y="153876"/>
                  <a:pt x="396026" y="159033"/>
                  <a:pt x="383971" y="162472"/>
                </a:cubicBezTo>
                <a:cubicBezTo>
                  <a:pt x="371915" y="165910"/>
                  <a:pt x="358137" y="153876"/>
                  <a:pt x="352110" y="149577"/>
                </a:cubicBezTo>
                <a:cubicBezTo>
                  <a:pt x="346082" y="145279"/>
                  <a:pt x="347804" y="133244"/>
                  <a:pt x="348665" y="130665"/>
                </a:cubicBezTo>
                <a:cubicBezTo>
                  <a:pt x="349526" y="128086"/>
                  <a:pt x="351249" y="124648"/>
                  <a:pt x="352971" y="121209"/>
                </a:cubicBezTo>
                <a:cubicBezTo>
                  <a:pt x="358137" y="112613"/>
                  <a:pt x="364165" y="107455"/>
                  <a:pt x="370193" y="104876"/>
                </a:cubicBezTo>
                <a:cubicBezTo>
                  <a:pt x="379665" y="101438"/>
                  <a:pt x="389998" y="102297"/>
                  <a:pt x="397748" y="101438"/>
                </a:cubicBezTo>
                <a:cubicBezTo>
                  <a:pt x="397748" y="101438"/>
                  <a:pt x="379665" y="75648"/>
                  <a:pt x="382248" y="67052"/>
                </a:cubicBezTo>
                <a:cubicBezTo>
                  <a:pt x="378804" y="65333"/>
                  <a:pt x="404637" y="0"/>
                  <a:pt x="404637" y="0"/>
                </a:cubicBezTo>
                <a:close/>
              </a:path>
            </a:pathLst>
          </a:custGeom>
          <a:gradFill>
            <a:gsLst>
              <a:gs pos="82000">
                <a:schemeClr val="accent1">
                  <a:alpha val="5000"/>
                </a:schemeClr>
              </a:gs>
              <a:gs pos="0">
                <a:schemeClr val="accent3">
                  <a:alpha val="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任意多边形: 形状 6">
            <a:extLst>
              <a:ext uri="{FF2B5EF4-FFF2-40B4-BE49-F238E27FC236}">
                <a16:creationId xmlns:a16="http://schemas.microsoft.com/office/drawing/2014/main" xmlns="" id="{5C1BD9EB-24CC-44DF-B98D-E97F5928474F}"/>
              </a:ext>
            </a:extLst>
          </p:cNvPr>
          <p:cNvSpPr/>
          <p:nvPr userDrawn="1"/>
        </p:nvSpPr>
        <p:spPr>
          <a:xfrm>
            <a:off x="2481360" y="0"/>
            <a:ext cx="3316274" cy="6858001"/>
          </a:xfrm>
          <a:custGeom>
            <a:avLst/>
            <a:gdLst>
              <a:gd name="connsiteX0" fmla="*/ 2405637 w 3316274"/>
              <a:gd name="connsiteY0" fmla="*/ 0 h 6858001"/>
              <a:gd name="connsiteX1" fmla="*/ 2584068 w 3316274"/>
              <a:gd name="connsiteY1" fmla="*/ 0 h 6858001"/>
              <a:gd name="connsiteX2" fmla="*/ 2673409 w 3316274"/>
              <a:gd name="connsiteY2" fmla="*/ 153903 h 6858001"/>
              <a:gd name="connsiteX3" fmla="*/ 3316274 w 3316274"/>
              <a:gd name="connsiteY3" fmla="*/ 2668664 h 6858001"/>
              <a:gd name="connsiteX4" fmla="*/ 1377966 w 3316274"/>
              <a:gd name="connsiteY4" fmla="*/ 6739729 h 6858001"/>
              <a:gd name="connsiteX5" fmla="*/ 1226020 w 3316274"/>
              <a:gd name="connsiteY5" fmla="*/ 6858001 h 6858001"/>
              <a:gd name="connsiteX6" fmla="*/ 0 w 3316274"/>
              <a:gd name="connsiteY6" fmla="*/ 6858001 h 6858001"/>
              <a:gd name="connsiteX7" fmla="*/ 382157 w 3316274"/>
              <a:gd name="connsiteY7" fmla="*/ 6714308 h 6858001"/>
              <a:gd name="connsiteX8" fmla="*/ 3114027 w 3316274"/>
              <a:gd name="connsiteY8" fmla="*/ 2480242 h 6858001"/>
              <a:gd name="connsiteX9" fmla="*/ 2466465 w 3316274"/>
              <a:gd name="connsiteY9" fmla="*/ 97476 h 685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16274" h="6858001">
                <a:moveTo>
                  <a:pt x="2405637" y="0"/>
                </a:moveTo>
                <a:lnTo>
                  <a:pt x="2584068" y="0"/>
                </a:lnTo>
                <a:lnTo>
                  <a:pt x="2673409" y="153903"/>
                </a:lnTo>
                <a:cubicBezTo>
                  <a:pt x="3083393" y="901449"/>
                  <a:pt x="3316274" y="1758118"/>
                  <a:pt x="3316274" y="2668664"/>
                </a:cubicBezTo>
                <a:cubicBezTo>
                  <a:pt x="3316274" y="4307645"/>
                  <a:pt x="2561740" y="5772069"/>
                  <a:pt x="1377966" y="6739729"/>
                </a:cubicBezTo>
                <a:lnTo>
                  <a:pt x="1226020" y="6858001"/>
                </a:lnTo>
                <a:lnTo>
                  <a:pt x="0" y="6858001"/>
                </a:lnTo>
                <a:lnTo>
                  <a:pt x="382157" y="6714308"/>
                </a:lnTo>
                <a:cubicBezTo>
                  <a:pt x="1987563" y="6016722"/>
                  <a:pt x="3114027" y="4383627"/>
                  <a:pt x="3114027" y="2480242"/>
                </a:cubicBezTo>
                <a:cubicBezTo>
                  <a:pt x="3114027" y="1607857"/>
                  <a:pt x="2877391" y="792252"/>
                  <a:pt x="2466465" y="97476"/>
                </a:cubicBezTo>
                <a:close/>
              </a:path>
            </a:pathLst>
          </a:custGeom>
          <a:gradFill>
            <a:gsLst>
              <a:gs pos="80000">
                <a:schemeClr val="accent1">
                  <a:alpha val="60000"/>
                </a:schemeClr>
              </a:gs>
              <a:gs pos="0">
                <a:schemeClr val="accent3">
                  <a:alpha val="6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R="0" lvl="0" indent="0" algn="ctr" fontAlgn="auto">
              <a:lnSpc>
                <a:spcPct val="100000"/>
              </a:lnSpc>
              <a:spcBef>
                <a:spcPts val="0"/>
              </a:spcBef>
              <a:spcAft>
                <a:spcPts val="0"/>
              </a:spcAft>
              <a:buClrTx/>
              <a:buSzTx/>
              <a:buFontTx/>
              <a:buNone/>
              <a:tabLst/>
            </a:pPr>
            <a:endParaRPr kumimoji="0" lang="zh-CN" altLang="en-US" b="0" i="0" u="none" strike="noStrike" cap="none" spc="0" normalizeH="0" baseline="0" dirty="0">
              <a:ln>
                <a:noFill/>
              </a:ln>
              <a:solidFill>
                <a:prstClr val="white"/>
              </a:solidFill>
              <a:effectLst/>
              <a:uLnTx/>
              <a:uFillTx/>
              <a:latin typeface="微软雅黑" panose="020B0503020204020204" pitchFamily="34" charset="-122"/>
              <a:ea typeface="思源黑体 CN Light"/>
            </a:endParaRPr>
          </a:p>
        </p:txBody>
      </p:sp>
      <p:sp>
        <p:nvSpPr>
          <p:cNvPr id="10" name="任意多边形: 形状 9">
            <a:extLst>
              <a:ext uri="{FF2B5EF4-FFF2-40B4-BE49-F238E27FC236}">
                <a16:creationId xmlns:a16="http://schemas.microsoft.com/office/drawing/2014/main" xmlns="" id="{233AB825-B638-44D4-B2AC-3A85E21FB3D5}"/>
              </a:ext>
            </a:extLst>
          </p:cNvPr>
          <p:cNvSpPr/>
          <p:nvPr userDrawn="1"/>
        </p:nvSpPr>
        <p:spPr>
          <a:xfrm>
            <a:off x="-27296" y="0"/>
            <a:ext cx="5680230" cy="6858001"/>
          </a:xfrm>
          <a:custGeom>
            <a:avLst/>
            <a:gdLst>
              <a:gd name="connsiteX0" fmla="*/ 4856559 w 5680230"/>
              <a:gd name="connsiteY0" fmla="*/ 0 h 6818670"/>
              <a:gd name="connsiteX1" fmla="*/ 4922681 w 5680230"/>
              <a:gd name="connsiteY1" fmla="*/ 0 h 6818670"/>
              <a:gd name="connsiteX2" fmla="*/ 5009864 w 5680230"/>
              <a:gd name="connsiteY2" fmla="*/ 131498 h 6818670"/>
              <a:gd name="connsiteX3" fmla="*/ 5680230 w 5680230"/>
              <a:gd name="connsiteY3" fmla="*/ 2467897 h 6818670"/>
              <a:gd name="connsiteX4" fmla="*/ 2839799 w 5680230"/>
              <a:gd name="connsiteY4" fmla="*/ 6744791 h 6818670"/>
              <a:gd name="connsiteX5" fmla="*/ 2661699 w 5680230"/>
              <a:gd name="connsiteY5" fmla="*/ 6818670 h 6818670"/>
              <a:gd name="connsiteX6" fmla="*/ 0 w 5680230"/>
              <a:gd name="connsiteY6" fmla="*/ 6818670 h 6818670"/>
              <a:gd name="connsiteX7" fmla="*/ 0 w 5680230"/>
              <a:gd name="connsiteY7" fmla="*/ 6650020 h 6818670"/>
              <a:gd name="connsiteX8" fmla="*/ 284490 w 5680230"/>
              <a:gd name="connsiteY8" fmla="*/ 6675952 h 6818670"/>
              <a:gd name="connsiteX9" fmla="*/ 614227 w 5680230"/>
              <a:gd name="connsiteY9" fmla="*/ 6685934 h 6818670"/>
              <a:gd name="connsiteX10" fmla="*/ 5506055 w 5680230"/>
              <a:gd name="connsiteY10" fmla="*/ 2221474 h 6818670"/>
              <a:gd name="connsiteX11" fmla="*/ 4901442 w 5680230"/>
              <a:gd name="connsiteY11" fmla="*/ 69769 h 68186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680230" h="6818670">
                <a:moveTo>
                  <a:pt x="4856559" y="0"/>
                </a:moveTo>
                <a:lnTo>
                  <a:pt x="4922681" y="0"/>
                </a:lnTo>
                <a:lnTo>
                  <a:pt x="5009864" y="131498"/>
                </a:lnTo>
                <a:cubicBezTo>
                  <a:pt x="5435929" y="817012"/>
                  <a:pt x="5680230" y="1615503"/>
                  <a:pt x="5680230" y="2467897"/>
                </a:cubicBezTo>
                <a:cubicBezTo>
                  <a:pt x="5680230" y="4302289"/>
                  <a:pt x="4466531" y="6019105"/>
                  <a:pt x="2839799" y="6744791"/>
                </a:cubicBezTo>
                <a:lnTo>
                  <a:pt x="2661699" y="6818670"/>
                </a:lnTo>
                <a:lnTo>
                  <a:pt x="0" y="6818670"/>
                </a:lnTo>
                <a:lnTo>
                  <a:pt x="0" y="6650020"/>
                </a:lnTo>
                <a:lnTo>
                  <a:pt x="284490" y="6675952"/>
                </a:lnTo>
                <a:cubicBezTo>
                  <a:pt x="393465" y="6682572"/>
                  <a:pt x="503416" y="6685934"/>
                  <a:pt x="614227" y="6685934"/>
                </a:cubicBezTo>
                <a:cubicBezTo>
                  <a:pt x="3315908" y="6685934"/>
                  <a:pt x="5506055" y="4687127"/>
                  <a:pt x="5506055" y="2221474"/>
                </a:cubicBezTo>
                <a:cubicBezTo>
                  <a:pt x="5506055" y="1441326"/>
                  <a:pt x="5286793" y="707916"/>
                  <a:pt x="4901442" y="69769"/>
                </a:cubicBezTo>
                <a:close/>
              </a:path>
            </a:pathLst>
          </a:custGeom>
          <a:gradFill>
            <a:gsLst>
              <a:gs pos="80000">
                <a:schemeClr val="accent1"/>
              </a:gs>
              <a:gs pos="0">
                <a:schemeClr val="accent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 name="文本占位符 1">
            <a:extLst>
              <a:ext uri="{FF2B5EF4-FFF2-40B4-BE49-F238E27FC236}">
                <a16:creationId xmlns:a16="http://schemas.microsoft.com/office/drawing/2014/main" xmlns="" id="{7D030367-6607-467E-A20C-0C0CFD6DD720}"/>
              </a:ext>
            </a:extLst>
          </p:cNvPr>
          <p:cNvSpPr>
            <a:spLocks noGrp="1"/>
          </p:cNvSpPr>
          <p:nvPr>
            <p:ph type="body" idx="10" hasCustomPrompt="1"/>
          </p:nvPr>
        </p:nvSpPr>
        <p:spPr>
          <a:xfrm>
            <a:off x="7898842" y="3300153"/>
            <a:ext cx="3345421" cy="677108"/>
          </a:xfrm>
        </p:spPr>
        <p:txBody>
          <a:bodyPr vert="horz" wrap="square" lIns="0" tIns="0" rIns="0" bIns="0" anchor="t" anchorCtr="0">
            <a:spAutoFit/>
          </a:bodyPr>
          <a:lstStyle>
            <a:lvl1pPr marL="0" indent="0" algn="dist" defTabSz="914400" rtl="0" eaLnBrk="1" fontAlgn="auto" latinLnBrk="0" hangingPunct="1">
              <a:lnSpc>
                <a:spcPct val="100000"/>
              </a:lnSpc>
              <a:spcBef>
                <a:spcPts val="0"/>
              </a:spcBef>
              <a:spcAft>
                <a:spcPts val="0"/>
              </a:spcAft>
              <a:buFont typeface="Arial" panose="020B0604020202020204" pitchFamily="34" charset="0"/>
              <a:buNone/>
              <a:defRPr sz="4400" b="1" spc="0">
                <a:gradFill>
                  <a:gsLst>
                    <a:gs pos="80000">
                      <a:schemeClr val="accent1"/>
                    </a:gs>
                    <a:gs pos="0">
                      <a:schemeClr val="accent3"/>
                    </a:gs>
                  </a:gsLst>
                  <a:lin ang="4800000" scaled="0"/>
                </a:gradFill>
                <a:latin typeface="微软雅黑" panose="020B0503020204020204" pitchFamily="34" charset="-122"/>
                <a:ea typeface="微软雅黑" panose="020B0503020204020204" pitchFamily="34" charset="-122"/>
                <a:sym typeface="+mn-lt"/>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dirty="0"/>
              <a:t>通用页面</a:t>
            </a:r>
          </a:p>
        </p:txBody>
      </p:sp>
      <p:sp>
        <p:nvSpPr>
          <p:cNvPr id="3" name="文本占位符 2">
            <a:extLst>
              <a:ext uri="{FF2B5EF4-FFF2-40B4-BE49-F238E27FC236}">
                <a16:creationId xmlns:a16="http://schemas.microsoft.com/office/drawing/2014/main" xmlns="" id="{FC4CCCFC-77E5-44D6-99DD-050D28D141B5}"/>
              </a:ext>
            </a:extLst>
          </p:cNvPr>
          <p:cNvSpPr>
            <a:spLocks noGrp="1"/>
          </p:cNvSpPr>
          <p:nvPr>
            <p:ph type="body" sz="quarter" idx="11" hasCustomPrompt="1"/>
          </p:nvPr>
        </p:nvSpPr>
        <p:spPr>
          <a:xfrm>
            <a:off x="7898841" y="2178844"/>
            <a:ext cx="852798" cy="747897"/>
          </a:xfrm>
          <a:prstGeom prst="rect">
            <a:avLst/>
          </a:prstGeom>
        </p:spPr>
        <p:txBody>
          <a:bodyPr vert="horz" wrap="none" lIns="0" tIns="0" rIns="0" bIns="0" anchor="t" anchorCtr="0">
            <a:spAutoFit/>
          </a:bodyPr>
          <a:lstStyle>
            <a:lvl1pPr marL="0" indent="-228600" algn="l" defTabSz="914400" rtl="0" eaLnBrk="1" latinLnBrk="0" hangingPunct="1">
              <a:lnSpc>
                <a:spcPct val="90000"/>
              </a:lnSpc>
              <a:buFont typeface="Arial" panose="020B0604020202020204" pitchFamily="34" charset="0"/>
              <a:buNone/>
              <a:defRPr sz="5400" b="1">
                <a:gradFill>
                  <a:gsLst>
                    <a:gs pos="80000">
                      <a:schemeClr val="accent1"/>
                    </a:gs>
                    <a:gs pos="0">
                      <a:schemeClr val="accent3"/>
                    </a:gs>
                  </a:gsLst>
                  <a:lin ang="4800000" scaled="0"/>
                </a:gradFill>
                <a:latin typeface="微软雅黑" panose="020B0503020204020204" pitchFamily="34" charset="-122"/>
                <a:ea typeface="微软雅黑" panose="020B0503020204020204" pitchFamily="34" charset="-122"/>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en-US" altLang="zh-CN" dirty="0"/>
              <a:t>01</a:t>
            </a:r>
            <a:endParaRPr lang="zh-CN" altLang="en-US" dirty="0"/>
          </a:p>
        </p:txBody>
      </p:sp>
      <p:sp>
        <p:nvSpPr>
          <p:cNvPr id="4" name="文本占位符 3">
            <a:extLst>
              <a:ext uri="{FF2B5EF4-FFF2-40B4-BE49-F238E27FC236}">
                <a16:creationId xmlns:a16="http://schemas.microsoft.com/office/drawing/2014/main" xmlns="" id="{6F37533D-B4C0-4C20-BC2C-7D8D4AA78480}"/>
              </a:ext>
            </a:extLst>
          </p:cNvPr>
          <p:cNvSpPr>
            <a:spLocks noGrp="1"/>
          </p:cNvSpPr>
          <p:nvPr>
            <p:ph type="body" sz="quarter" idx="12" hasCustomPrompt="1"/>
          </p:nvPr>
        </p:nvSpPr>
        <p:spPr>
          <a:xfrm>
            <a:off x="7898842" y="3977261"/>
            <a:ext cx="3345422" cy="198644"/>
          </a:xfrm>
          <a:prstGeom prst="rect">
            <a:avLst/>
          </a:prstGeom>
        </p:spPr>
        <p:txBody>
          <a:bodyPr vert="horz" wrap="square" lIns="0" tIns="0" rIns="0" bIns="0" anchor="t" anchorCtr="0">
            <a:spAutoFit/>
          </a:bodyPr>
          <a:lstStyle>
            <a:lvl1pPr marL="0" indent="-228600" algn="dist" defTabSz="914400" rtl="0" eaLnBrk="1" latinLnBrk="0" hangingPunct="1">
              <a:lnSpc>
                <a:spcPct val="130000"/>
              </a:lnSpc>
              <a:buFont typeface="Arial" panose="020B0604020202020204" pitchFamily="34" charset="0"/>
              <a:buNone/>
              <a:defRPr sz="1100">
                <a:latin typeface="微软雅黑" panose="020B0503020204020204" pitchFamily="34" charset="-122"/>
                <a:ea typeface="微软雅黑" panose="020B0503020204020204" pitchFamily="34" charset="-122"/>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en-US" altLang="zh-CN" dirty="0"/>
              <a:t>PLEASE ENTER THE TITLE HERE</a:t>
            </a:r>
            <a:endParaRPr lang="zh-CN" altLang="en-US" dirty="0"/>
          </a:p>
        </p:txBody>
      </p:sp>
      <p:cxnSp>
        <p:nvCxnSpPr>
          <p:cNvPr id="8" name="PA-公众号：叶宏泽演示研究所-6">
            <a:extLst>
              <a:ext uri="{FF2B5EF4-FFF2-40B4-BE49-F238E27FC236}">
                <a16:creationId xmlns:a16="http://schemas.microsoft.com/office/drawing/2014/main" xmlns="" id="{327646F1-80E8-41C8-82D8-722C5FADC06C}"/>
              </a:ext>
            </a:extLst>
          </p:cNvPr>
          <p:cNvCxnSpPr>
            <a:cxnSpLocks/>
          </p:cNvCxnSpPr>
          <p:nvPr userDrawn="1">
            <p:custDataLst>
              <p:tags r:id="rId1"/>
            </p:custDataLst>
          </p:nvPr>
        </p:nvCxnSpPr>
        <p:spPr>
          <a:xfrm>
            <a:off x="7898841" y="4754830"/>
            <a:ext cx="337004" cy="0"/>
          </a:xfrm>
          <a:prstGeom prst="line">
            <a:avLst/>
          </a:prstGeom>
          <a:noFill/>
          <a:ln w="38100" cap="flat" cmpd="sng" algn="ctr">
            <a:gradFill>
              <a:gsLst>
                <a:gs pos="80000">
                  <a:schemeClr val="accent1"/>
                </a:gs>
                <a:gs pos="0">
                  <a:schemeClr val="accent3"/>
                </a:gs>
              </a:gsLst>
              <a:lin ang="4800000" scaled="0"/>
            </a:gradFill>
            <a:prstDash val="solid"/>
            <a:miter lim="800000"/>
          </a:ln>
          <a:effectLst/>
        </p:spPr>
      </p:cxnSp>
    </p:spTree>
    <p:extLst>
      <p:ext uri="{BB962C8B-B14F-4D97-AF65-F5344CB8AC3E}">
        <p14:creationId xmlns:p14="http://schemas.microsoft.com/office/powerpoint/2010/main" val="852665815"/>
      </p:ext>
    </p:extLst>
  </p:cSld>
  <p:clrMapOvr>
    <a:masterClrMapping/>
  </p:clrMapOvr>
  <p:extLst>
    <p:ext uri="{DCECCB84-F9BA-43D5-87BE-67443E8EF086}">
      <p15:sldGuideLst xmlns:p15="http://schemas.microsoft.com/office/powerpoint/2012/main">
        <p15:guide id="1" pos="7083"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内容页_1">
    <p:bg>
      <p:bgPr>
        <a:solidFill>
          <a:schemeClr val="accent1">
            <a:lumMod val="20000"/>
            <a:lumOff val="80000"/>
            <a:alpha val="20000"/>
          </a:schemeClr>
        </a:solidFill>
        <a:effectLst/>
      </p:bgPr>
    </p:bg>
    <p:spTree>
      <p:nvGrpSpPr>
        <p:cNvPr id="1" name=""/>
        <p:cNvGrpSpPr/>
        <p:nvPr/>
      </p:nvGrpSpPr>
      <p:grpSpPr>
        <a:xfrm>
          <a:off x="0" y="0"/>
          <a:ext cx="0" cy="0"/>
          <a:chOff x="0" y="0"/>
          <a:chExt cx="0" cy="0"/>
        </a:xfrm>
      </p:grpSpPr>
      <p:sp>
        <p:nvSpPr>
          <p:cNvPr id="10" name="椭圆 9">
            <a:extLst>
              <a:ext uri="{FF2B5EF4-FFF2-40B4-BE49-F238E27FC236}">
                <a16:creationId xmlns:a16="http://schemas.microsoft.com/office/drawing/2014/main" xmlns="" id="{59E62948-80B0-44AA-B360-02C5F4824D9E}"/>
              </a:ext>
            </a:extLst>
          </p:cNvPr>
          <p:cNvSpPr/>
          <p:nvPr userDrawn="1"/>
        </p:nvSpPr>
        <p:spPr>
          <a:xfrm>
            <a:off x="487038" y="587410"/>
            <a:ext cx="160912" cy="160912"/>
          </a:xfrm>
          <a:prstGeom prst="ellipse">
            <a:avLst/>
          </a:prstGeom>
          <a:gradFill flip="none" rotWithShape="1">
            <a:gsLst>
              <a:gs pos="0">
                <a:schemeClr val="accent1">
                  <a:lumMod val="5000"/>
                  <a:lumOff val="95000"/>
                  <a:alpha val="95000"/>
                </a:schemeClr>
              </a:gs>
              <a:gs pos="100000">
                <a:schemeClr val="accent3"/>
              </a:gs>
              <a:gs pos="60000">
                <a:schemeClr val="accent1">
                  <a:alpha val="70000"/>
                </a:scheme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noProof="0" dirty="0">
              <a:solidFill>
                <a:prstClr val="white"/>
              </a:solidFill>
              <a:latin typeface="微软雅黑" panose="020B0503020204020204" pitchFamily="34" charset="-122"/>
              <a:ea typeface="微软雅黑" panose="020B0503020204020204" pitchFamily="34" charset="-122"/>
            </a:endParaRPr>
          </a:p>
        </p:txBody>
      </p:sp>
      <p:sp>
        <p:nvSpPr>
          <p:cNvPr id="11" name="椭圆 10">
            <a:extLst>
              <a:ext uri="{FF2B5EF4-FFF2-40B4-BE49-F238E27FC236}">
                <a16:creationId xmlns:a16="http://schemas.microsoft.com/office/drawing/2014/main" xmlns="" id="{118D7A37-063F-4A57-9EC3-03CEAD7BDC8A}"/>
              </a:ext>
            </a:extLst>
          </p:cNvPr>
          <p:cNvSpPr/>
          <p:nvPr userDrawn="1"/>
        </p:nvSpPr>
        <p:spPr>
          <a:xfrm>
            <a:off x="652203" y="386026"/>
            <a:ext cx="75000" cy="75000"/>
          </a:xfrm>
          <a:prstGeom prst="ellipse">
            <a:avLst/>
          </a:prstGeom>
          <a:gradFill flip="none" rotWithShape="1">
            <a:gsLst>
              <a:gs pos="0">
                <a:schemeClr val="accent1">
                  <a:lumMod val="5000"/>
                  <a:lumOff val="95000"/>
                  <a:alpha val="95000"/>
                </a:schemeClr>
              </a:gs>
              <a:gs pos="100000">
                <a:schemeClr val="accent3"/>
              </a:gs>
              <a:gs pos="60000">
                <a:schemeClr val="accent1">
                  <a:alpha val="70000"/>
                </a:scheme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dirty="0">
              <a:solidFill>
                <a:prstClr val="white"/>
              </a:solidFill>
              <a:latin typeface="微软雅黑" panose="020B0503020204020204" pitchFamily="34" charset="-122"/>
              <a:ea typeface="微软雅黑" panose="020B0503020204020204" pitchFamily="34" charset="-122"/>
            </a:endParaRPr>
          </a:p>
        </p:txBody>
      </p:sp>
      <p:sp>
        <p:nvSpPr>
          <p:cNvPr id="12" name="椭圆 11">
            <a:extLst>
              <a:ext uri="{FF2B5EF4-FFF2-40B4-BE49-F238E27FC236}">
                <a16:creationId xmlns:a16="http://schemas.microsoft.com/office/drawing/2014/main" xmlns="" id="{1CB9C095-909A-4369-B619-221D66CF4D64}"/>
              </a:ext>
            </a:extLst>
          </p:cNvPr>
          <p:cNvSpPr/>
          <p:nvPr userDrawn="1"/>
        </p:nvSpPr>
        <p:spPr>
          <a:xfrm>
            <a:off x="493388" y="261321"/>
            <a:ext cx="128497" cy="128497"/>
          </a:xfrm>
          <a:prstGeom prst="ellipse">
            <a:avLst/>
          </a:prstGeom>
          <a:gradFill flip="none" rotWithShape="1">
            <a:gsLst>
              <a:gs pos="0">
                <a:schemeClr val="accent1">
                  <a:lumMod val="5000"/>
                  <a:lumOff val="95000"/>
                  <a:alpha val="95000"/>
                </a:schemeClr>
              </a:gs>
              <a:gs pos="100000">
                <a:schemeClr val="accent3"/>
              </a:gs>
              <a:gs pos="60000">
                <a:schemeClr val="accent1">
                  <a:alpha val="70000"/>
                </a:scheme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endParaRPr>
          </a:p>
        </p:txBody>
      </p:sp>
      <p:pic>
        <p:nvPicPr>
          <p:cNvPr id="13" name="图片 12">
            <a:extLst>
              <a:ext uri="{FF2B5EF4-FFF2-40B4-BE49-F238E27FC236}">
                <a16:creationId xmlns:a16="http://schemas.microsoft.com/office/drawing/2014/main" xmlns="" id="{11EE068E-13F7-4CE2-A38A-A3D365451AC5}"/>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358605" y="-77343"/>
            <a:ext cx="2748642" cy="1234317"/>
          </a:xfrm>
          <a:prstGeom prst="rect">
            <a:avLst/>
          </a:prstGeom>
        </p:spPr>
      </p:pic>
      <p:sp>
        <p:nvSpPr>
          <p:cNvPr id="15" name="文本占位符 14">
            <a:extLst>
              <a:ext uri="{FF2B5EF4-FFF2-40B4-BE49-F238E27FC236}">
                <a16:creationId xmlns:a16="http://schemas.microsoft.com/office/drawing/2014/main" xmlns="" id="{A0B2D626-4C6B-41D8-BBE7-04788DDF0412}"/>
              </a:ext>
            </a:extLst>
          </p:cNvPr>
          <p:cNvSpPr>
            <a:spLocks noGrp="1"/>
          </p:cNvSpPr>
          <p:nvPr>
            <p:ph type="body" idx="10" hasCustomPrompt="1"/>
          </p:nvPr>
        </p:nvSpPr>
        <p:spPr>
          <a:xfrm>
            <a:off x="819021" y="304175"/>
            <a:ext cx="4226011" cy="498598"/>
          </a:xfrm>
        </p:spPr>
        <p:txBody>
          <a:bodyPr vert="horz" wrap="square" lIns="0" tIns="0" rIns="0" bIns="0" anchor="t" anchorCtr="0">
            <a:spAutoFit/>
          </a:bodyPr>
          <a:lstStyle>
            <a:lvl1pPr marL="0" indent="-228600" algn="l" defTabSz="914400" rtl="0" eaLnBrk="1" latinLnBrk="0" hangingPunct="1">
              <a:lnSpc>
                <a:spcPct val="90000"/>
              </a:lnSpc>
              <a:buFont typeface="Arial" panose="020B0604020202020204" pitchFamily="34" charset="0"/>
              <a:buNone/>
              <a:defRPr sz="3600" b="1">
                <a:gradFill>
                  <a:gsLst>
                    <a:gs pos="80000">
                      <a:schemeClr val="accent2"/>
                    </a:gs>
                    <a:gs pos="0">
                      <a:schemeClr val="accent3"/>
                    </a:gs>
                  </a:gsLst>
                  <a:lin ang="4800000" scaled="0"/>
                </a:gradFill>
                <a:latin typeface="微软雅黑" panose="020B0503020204020204" pitchFamily="34" charset="-122"/>
                <a:ea typeface="微软雅黑" panose="020B0503020204020204" pitchFamily="34" charset="-122"/>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dirty="0"/>
              <a:t>此处输入标题</a:t>
            </a:r>
          </a:p>
        </p:txBody>
      </p:sp>
      <p:sp>
        <p:nvSpPr>
          <p:cNvPr id="7" name="任意多边形: 形状 6">
            <a:extLst>
              <a:ext uri="{FF2B5EF4-FFF2-40B4-BE49-F238E27FC236}">
                <a16:creationId xmlns:a16="http://schemas.microsoft.com/office/drawing/2014/main" xmlns="" id="{A14802A0-FF1A-465C-8F01-6B2C6F1F61CC}"/>
              </a:ext>
            </a:extLst>
          </p:cNvPr>
          <p:cNvSpPr/>
          <p:nvPr userDrawn="1"/>
        </p:nvSpPr>
        <p:spPr>
          <a:xfrm>
            <a:off x="0" y="5773702"/>
            <a:ext cx="12192000" cy="1084299"/>
          </a:xfrm>
          <a:custGeom>
            <a:avLst/>
            <a:gdLst>
              <a:gd name="connsiteX0" fmla="*/ 0 w 12192000"/>
              <a:gd name="connsiteY0" fmla="*/ 0 h 1084299"/>
              <a:gd name="connsiteX1" fmla="*/ 38703 w 12192000"/>
              <a:gd name="connsiteY1" fmla="*/ 6800 h 1084299"/>
              <a:gd name="connsiteX2" fmla="*/ 3200400 w 12192000"/>
              <a:gd name="connsiteY2" fmla="*/ 870939 h 1084299"/>
              <a:gd name="connsiteX3" fmla="*/ 6126480 w 12192000"/>
              <a:gd name="connsiteY3" fmla="*/ 688059 h 1084299"/>
              <a:gd name="connsiteX4" fmla="*/ 10119360 w 12192000"/>
              <a:gd name="connsiteY4" fmla="*/ 931899 h 1084299"/>
              <a:gd name="connsiteX5" fmla="*/ 12018169 w 12192000"/>
              <a:gd name="connsiteY5" fmla="*/ 250742 h 1084299"/>
              <a:gd name="connsiteX6" fmla="*/ 12192000 w 12192000"/>
              <a:gd name="connsiteY6" fmla="*/ 142123 h 1084299"/>
              <a:gd name="connsiteX7" fmla="*/ 12192000 w 12192000"/>
              <a:gd name="connsiteY7" fmla="*/ 1084299 h 1084299"/>
              <a:gd name="connsiteX8" fmla="*/ 0 w 12192000"/>
              <a:gd name="connsiteY8" fmla="*/ 1084299 h 1084299"/>
              <a:gd name="connsiteX9" fmla="*/ 0 w 12192000"/>
              <a:gd name="connsiteY9" fmla="*/ 0 h 1084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1084299">
                <a:moveTo>
                  <a:pt x="0" y="0"/>
                </a:moveTo>
                <a:lnTo>
                  <a:pt x="38703" y="6800"/>
                </a:lnTo>
                <a:cubicBezTo>
                  <a:pt x="843598" y="173908"/>
                  <a:pt x="2317115" y="773943"/>
                  <a:pt x="3200400" y="870939"/>
                </a:cubicBezTo>
                <a:cubicBezTo>
                  <a:pt x="4287520" y="990319"/>
                  <a:pt x="4973320" y="677899"/>
                  <a:pt x="6126480" y="688059"/>
                </a:cubicBezTo>
                <a:cubicBezTo>
                  <a:pt x="7279640" y="698219"/>
                  <a:pt x="9052560" y="1058899"/>
                  <a:pt x="10119360" y="931899"/>
                </a:cubicBezTo>
                <a:cubicBezTo>
                  <a:pt x="10919460" y="836649"/>
                  <a:pt x="11496675" y="565663"/>
                  <a:pt x="12018169" y="250742"/>
                </a:cubicBezTo>
                <a:lnTo>
                  <a:pt x="12192000" y="142123"/>
                </a:lnTo>
                <a:lnTo>
                  <a:pt x="12192000" y="1084299"/>
                </a:lnTo>
                <a:lnTo>
                  <a:pt x="0" y="1084299"/>
                </a:lnTo>
                <a:lnTo>
                  <a:pt x="0" y="0"/>
                </a:lnTo>
                <a:close/>
              </a:path>
            </a:pathLst>
          </a:custGeom>
          <a:solidFill>
            <a:schemeClr val="accent1">
              <a:lumMod val="60000"/>
              <a:lumOff val="40000"/>
              <a:alpha val="3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任意多边形: 形状 7">
            <a:extLst>
              <a:ext uri="{FF2B5EF4-FFF2-40B4-BE49-F238E27FC236}">
                <a16:creationId xmlns:a16="http://schemas.microsoft.com/office/drawing/2014/main" xmlns="" id="{66062D74-EBD7-40A8-AC59-D90A854EBEDE}"/>
              </a:ext>
            </a:extLst>
          </p:cNvPr>
          <p:cNvSpPr/>
          <p:nvPr userDrawn="1"/>
        </p:nvSpPr>
        <p:spPr>
          <a:xfrm>
            <a:off x="0" y="6231889"/>
            <a:ext cx="12192000" cy="626112"/>
          </a:xfrm>
          <a:custGeom>
            <a:avLst/>
            <a:gdLst>
              <a:gd name="connsiteX0" fmla="*/ 10785231 w 12192000"/>
              <a:gd name="connsiteY0" fmla="*/ 687 h 762687"/>
              <a:gd name="connsiteX1" fmla="*/ 12134610 w 12192000"/>
              <a:gd name="connsiteY1" fmla="*/ 82634 h 762687"/>
              <a:gd name="connsiteX2" fmla="*/ 12192000 w 12192000"/>
              <a:gd name="connsiteY2" fmla="*/ 91570 h 762687"/>
              <a:gd name="connsiteX3" fmla="*/ 12192000 w 12192000"/>
              <a:gd name="connsiteY3" fmla="*/ 762687 h 762687"/>
              <a:gd name="connsiteX4" fmla="*/ 0 w 12192000"/>
              <a:gd name="connsiteY4" fmla="*/ 762687 h 762687"/>
              <a:gd name="connsiteX5" fmla="*/ 0 w 12192000"/>
              <a:gd name="connsiteY5" fmla="*/ 164052 h 762687"/>
              <a:gd name="connsiteX6" fmla="*/ 94174 w 12192000"/>
              <a:gd name="connsiteY6" fmla="*/ 147958 h 762687"/>
              <a:gd name="connsiteX7" fmla="*/ 1266092 w 12192000"/>
              <a:gd name="connsiteY7" fmla="*/ 71025 h 762687"/>
              <a:gd name="connsiteX8" fmla="*/ 6189785 w 12192000"/>
              <a:gd name="connsiteY8" fmla="*/ 586841 h 762687"/>
              <a:gd name="connsiteX9" fmla="*/ 10785231 w 12192000"/>
              <a:gd name="connsiteY9" fmla="*/ 687 h 762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762687">
                <a:moveTo>
                  <a:pt x="10785231" y="687"/>
                </a:moveTo>
                <a:cubicBezTo>
                  <a:pt x="11276135" y="-5174"/>
                  <a:pt x="11720055" y="26881"/>
                  <a:pt x="12134610" y="82634"/>
                </a:cubicBezTo>
                <a:lnTo>
                  <a:pt x="12192000" y="91570"/>
                </a:lnTo>
                <a:lnTo>
                  <a:pt x="12192000" y="762687"/>
                </a:lnTo>
                <a:lnTo>
                  <a:pt x="0" y="762687"/>
                </a:lnTo>
                <a:lnTo>
                  <a:pt x="0" y="164052"/>
                </a:lnTo>
                <a:lnTo>
                  <a:pt x="94174" y="147958"/>
                </a:lnTo>
                <a:cubicBezTo>
                  <a:pt x="422580" y="97036"/>
                  <a:pt x="808892" y="68095"/>
                  <a:pt x="1266092" y="71025"/>
                </a:cubicBezTo>
                <a:cubicBezTo>
                  <a:pt x="2485292" y="78840"/>
                  <a:pt x="4603262" y="598564"/>
                  <a:pt x="6189785" y="586841"/>
                </a:cubicBezTo>
                <a:cubicBezTo>
                  <a:pt x="7776308" y="575118"/>
                  <a:pt x="9476154" y="16318"/>
                  <a:pt x="10785231" y="687"/>
                </a:cubicBezTo>
                <a:close/>
              </a:path>
            </a:pathLst>
          </a:custGeom>
          <a:gradFill>
            <a:gsLst>
              <a:gs pos="0">
                <a:schemeClr val="accent3"/>
              </a:gs>
              <a:gs pos="80000">
                <a:schemeClr val="accent2"/>
              </a:gs>
            </a:gsLst>
            <a:lin ang="4800000" scaled="0"/>
          </a:gradFill>
          <a:ln w="12700" cap="flat" cmpd="sng" algn="ctr">
            <a:noFill/>
            <a:prstDash val="solid"/>
            <a:miter lim="800000"/>
          </a:ln>
          <a:effectLst>
            <a:outerShdw blurRad="190500" sx="102000" sy="102000" algn="ctr" rotWithShape="0">
              <a:schemeClr val="accent2">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1382542707"/>
      </p:ext>
    </p:extLst>
  </p:cSld>
  <p:clrMapOvr>
    <a:masterClrMapping/>
  </p:clrMapOvr>
  <p:extLst>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内容页_2">
    <p:bg>
      <p:bgPr>
        <a:solidFill>
          <a:schemeClr val="accent1">
            <a:lumMod val="20000"/>
            <a:lumOff val="80000"/>
            <a:alpha val="20000"/>
          </a:schemeClr>
        </a:solidFill>
        <a:effectLst/>
      </p:bgPr>
    </p:bg>
    <p:spTree>
      <p:nvGrpSpPr>
        <p:cNvPr id="1" name=""/>
        <p:cNvGrpSpPr/>
        <p:nvPr/>
      </p:nvGrpSpPr>
      <p:grpSpPr>
        <a:xfrm>
          <a:off x="0" y="0"/>
          <a:ext cx="0" cy="0"/>
          <a:chOff x="0" y="0"/>
          <a:chExt cx="0" cy="0"/>
        </a:xfrm>
      </p:grpSpPr>
      <p:sp>
        <p:nvSpPr>
          <p:cNvPr id="16" name="图片占位符 15">
            <a:extLst>
              <a:ext uri="{FF2B5EF4-FFF2-40B4-BE49-F238E27FC236}">
                <a16:creationId xmlns:a16="http://schemas.microsoft.com/office/drawing/2014/main" xmlns="" id="{24B6DC8C-987C-4B59-8F25-D74CED9FA87D}"/>
              </a:ext>
            </a:extLst>
          </p:cNvPr>
          <p:cNvSpPr>
            <a:spLocks noGrp="1"/>
          </p:cNvSpPr>
          <p:nvPr>
            <p:ph type="pic" sz="quarter" idx="11"/>
          </p:nvPr>
        </p:nvSpPr>
        <p:spPr>
          <a:xfrm>
            <a:off x="1431902" y="1056822"/>
            <a:ext cx="9328196" cy="3137905"/>
          </a:xfrm>
          <a:custGeom>
            <a:avLst/>
            <a:gdLst>
              <a:gd name="connsiteX0" fmla="*/ 0 w 9328196"/>
              <a:gd name="connsiteY0" fmla="*/ 0 h 3137905"/>
              <a:gd name="connsiteX1" fmla="*/ 9328196 w 9328196"/>
              <a:gd name="connsiteY1" fmla="*/ 0 h 3137905"/>
              <a:gd name="connsiteX2" fmla="*/ 9328196 w 9328196"/>
              <a:gd name="connsiteY2" fmla="*/ 3137905 h 3137905"/>
              <a:gd name="connsiteX3" fmla="*/ 0 w 9328196"/>
              <a:gd name="connsiteY3" fmla="*/ 3137905 h 3137905"/>
            </a:gdLst>
            <a:ahLst/>
            <a:cxnLst>
              <a:cxn ang="0">
                <a:pos x="connsiteX0" y="connsiteY0"/>
              </a:cxn>
              <a:cxn ang="0">
                <a:pos x="connsiteX1" y="connsiteY1"/>
              </a:cxn>
              <a:cxn ang="0">
                <a:pos x="connsiteX2" y="connsiteY2"/>
              </a:cxn>
              <a:cxn ang="0">
                <a:pos x="connsiteX3" y="connsiteY3"/>
              </a:cxn>
            </a:cxnLst>
            <a:rect l="l" t="t" r="r" b="b"/>
            <a:pathLst>
              <a:path w="9328196" h="3137905">
                <a:moveTo>
                  <a:pt x="0" y="0"/>
                </a:moveTo>
                <a:lnTo>
                  <a:pt x="9328196" y="0"/>
                </a:lnTo>
                <a:lnTo>
                  <a:pt x="9328196" y="3137905"/>
                </a:lnTo>
                <a:lnTo>
                  <a:pt x="0" y="3137905"/>
                </a:lnTo>
                <a:close/>
              </a:path>
            </a:pathLst>
          </a:custGeom>
          <a:effectLst>
            <a:outerShdw blurRad="190500" sx="101000" sy="101000" algn="ctr" rotWithShape="0">
              <a:prstClr val="black">
                <a:alpha val="20000"/>
              </a:prstClr>
            </a:outerShdw>
          </a:effectLst>
        </p:spPr>
        <p:txBody>
          <a:bodyPr wrap="square">
            <a:noAutofit/>
          </a:bodyPr>
          <a:lstStyle>
            <a:lvl1pPr>
              <a:defRPr/>
            </a:lvl1pPr>
          </a:lstStyle>
          <a:p>
            <a:endParaRPr lang="zh-CN" altLang="en-US" dirty="0"/>
          </a:p>
        </p:txBody>
      </p:sp>
      <p:sp>
        <p:nvSpPr>
          <p:cNvPr id="10" name="椭圆 9">
            <a:extLst>
              <a:ext uri="{FF2B5EF4-FFF2-40B4-BE49-F238E27FC236}">
                <a16:creationId xmlns:a16="http://schemas.microsoft.com/office/drawing/2014/main" xmlns="" id="{59E62948-80B0-44AA-B360-02C5F4824D9E}"/>
              </a:ext>
            </a:extLst>
          </p:cNvPr>
          <p:cNvSpPr/>
          <p:nvPr userDrawn="1"/>
        </p:nvSpPr>
        <p:spPr>
          <a:xfrm>
            <a:off x="487038" y="587410"/>
            <a:ext cx="160912" cy="160912"/>
          </a:xfrm>
          <a:prstGeom prst="ellipse">
            <a:avLst/>
          </a:prstGeom>
          <a:gradFill flip="none" rotWithShape="1">
            <a:gsLst>
              <a:gs pos="0">
                <a:schemeClr val="accent1">
                  <a:lumMod val="5000"/>
                  <a:lumOff val="95000"/>
                  <a:alpha val="95000"/>
                </a:schemeClr>
              </a:gs>
              <a:gs pos="100000">
                <a:schemeClr val="accent3"/>
              </a:gs>
              <a:gs pos="60000">
                <a:schemeClr val="accent1">
                  <a:alpha val="70000"/>
                </a:scheme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noProof="0" dirty="0">
              <a:solidFill>
                <a:prstClr val="white"/>
              </a:solidFill>
              <a:latin typeface="微软雅黑" panose="020B0503020204020204" pitchFamily="34" charset="-122"/>
              <a:ea typeface="微软雅黑" panose="020B0503020204020204" pitchFamily="34" charset="-122"/>
            </a:endParaRPr>
          </a:p>
        </p:txBody>
      </p:sp>
      <p:sp>
        <p:nvSpPr>
          <p:cNvPr id="11" name="椭圆 10">
            <a:extLst>
              <a:ext uri="{FF2B5EF4-FFF2-40B4-BE49-F238E27FC236}">
                <a16:creationId xmlns:a16="http://schemas.microsoft.com/office/drawing/2014/main" xmlns="" id="{118D7A37-063F-4A57-9EC3-03CEAD7BDC8A}"/>
              </a:ext>
            </a:extLst>
          </p:cNvPr>
          <p:cNvSpPr/>
          <p:nvPr userDrawn="1"/>
        </p:nvSpPr>
        <p:spPr>
          <a:xfrm>
            <a:off x="652203" y="386026"/>
            <a:ext cx="75000" cy="75000"/>
          </a:xfrm>
          <a:prstGeom prst="ellipse">
            <a:avLst/>
          </a:prstGeom>
          <a:gradFill flip="none" rotWithShape="1">
            <a:gsLst>
              <a:gs pos="0">
                <a:schemeClr val="accent1">
                  <a:lumMod val="5000"/>
                  <a:lumOff val="95000"/>
                  <a:alpha val="95000"/>
                </a:schemeClr>
              </a:gs>
              <a:gs pos="100000">
                <a:schemeClr val="accent3"/>
              </a:gs>
              <a:gs pos="60000">
                <a:schemeClr val="accent1">
                  <a:alpha val="70000"/>
                </a:scheme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dirty="0">
              <a:solidFill>
                <a:prstClr val="white"/>
              </a:solidFill>
              <a:latin typeface="微软雅黑" panose="020B0503020204020204" pitchFamily="34" charset="-122"/>
              <a:ea typeface="微软雅黑" panose="020B0503020204020204" pitchFamily="34" charset="-122"/>
            </a:endParaRPr>
          </a:p>
        </p:txBody>
      </p:sp>
      <p:sp>
        <p:nvSpPr>
          <p:cNvPr id="12" name="椭圆 11">
            <a:extLst>
              <a:ext uri="{FF2B5EF4-FFF2-40B4-BE49-F238E27FC236}">
                <a16:creationId xmlns:a16="http://schemas.microsoft.com/office/drawing/2014/main" xmlns="" id="{1CB9C095-909A-4369-B619-221D66CF4D64}"/>
              </a:ext>
            </a:extLst>
          </p:cNvPr>
          <p:cNvSpPr/>
          <p:nvPr userDrawn="1"/>
        </p:nvSpPr>
        <p:spPr>
          <a:xfrm>
            <a:off x="493388" y="261321"/>
            <a:ext cx="128497" cy="128497"/>
          </a:xfrm>
          <a:prstGeom prst="ellipse">
            <a:avLst/>
          </a:prstGeom>
          <a:gradFill flip="none" rotWithShape="1">
            <a:gsLst>
              <a:gs pos="0">
                <a:schemeClr val="accent1">
                  <a:lumMod val="5000"/>
                  <a:lumOff val="95000"/>
                  <a:alpha val="95000"/>
                </a:schemeClr>
              </a:gs>
              <a:gs pos="100000">
                <a:schemeClr val="accent3"/>
              </a:gs>
              <a:gs pos="60000">
                <a:schemeClr val="accent1">
                  <a:alpha val="70000"/>
                </a:scheme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endParaRPr>
          </a:p>
        </p:txBody>
      </p:sp>
      <p:sp>
        <p:nvSpPr>
          <p:cNvPr id="15" name="文本占位符 14">
            <a:extLst>
              <a:ext uri="{FF2B5EF4-FFF2-40B4-BE49-F238E27FC236}">
                <a16:creationId xmlns:a16="http://schemas.microsoft.com/office/drawing/2014/main" xmlns="" id="{A0B2D626-4C6B-41D8-BBE7-04788DDF0412}"/>
              </a:ext>
            </a:extLst>
          </p:cNvPr>
          <p:cNvSpPr>
            <a:spLocks noGrp="1"/>
          </p:cNvSpPr>
          <p:nvPr>
            <p:ph type="body" idx="10" hasCustomPrompt="1"/>
          </p:nvPr>
        </p:nvSpPr>
        <p:spPr>
          <a:xfrm>
            <a:off x="819021" y="304175"/>
            <a:ext cx="4226011" cy="498598"/>
          </a:xfrm>
        </p:spPr>
        <p:txBody>
          <a:bodyPr vert="horz" wrap="square" lIns="0" tIns="0" rIns="0" bIns="0" anchor="t" anchorCtr="0">
            <a:spAutoFit/>
          </a:bodyPr>
          <a:lstStyle>
            <a:lvl1pPr marL="0" indent="-228600" algn="l" defTabSz="914400" rtl="0" eaLnBrk="1" latinLnBrk="0" hangingPunct="1">
              <a:lnSpc>
                <a:spcPct val="90000"/>
              </a:lnSpc>
              <a:buFont typeface="Arial" panose="020B0604020202020204" pitchFamily="34" charset="0"/>
              <a:buNone/>
              <a:defRPr sz="3600" b="1">
                <a:gradFill>
                  <a:gsLst>
                    <a:gs pos="80000">
                      <a:schemeClr val="accent2"/>
                    </a:gs>
                    <a:gs pos="0">
                      <a:schemeClr val="accent3"/>
                    </a:gs>
                  </a:gsLst>
                  <a:lin ang="4800000" scaled="0"/>
                </a:gradFill>
                <a:latin typeface="微软雅黑" panose="020B0503020204020204" pitchFamily="34" charset="-122"/>
                <a:ea typeface="微软雅黑" panose="020B0503020204020204" pitchFamily="34" charset="-122"/>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dirty="0"/>
              <a:t>此处输入标题</a:t>
            </a:r>
          </a:p>
        </p:txBody>
      </p:sp>
      <p:sp>
        <p:nvSpPr>
          <p:cNvPr id="7" name="任意多边形: 形状 6">
            <a:extLst>
              <a:ext uri="{FF2B5EF4-FFF2-40B4-BE49-F238E27FC236}">
                <a16:creationId xmlns:a16="http://schemas.microsoft.com/office/drawing/2014/main" xmlns="" id="{A14802A0-FF1A-465C-8F01-6B2C6F1F61CC}"/>
              </a:ext>
            </a:extLst>
          </p:cNvPr>
          <p:cNvSpPr/>
          <p:nvPr userDrawn="1"/>
        </p:nvSpPr>
        <p:spPr>
          <a:xfrm>
            <a:off x="0" y="5773702"/>
            <a:ext cx="12192000" cy="1084299"/>
          </a:xfrm>
          <a:custGeom>
            <a:avLst/>
            <a:gdLst>
              <a:gd name="connsiteX0" fmla="*/ 0 w 12192000"/>
              <a:gd name="connsiteY0" fmla="*/ 0 h 1084299"/>
              <a:gd name="connsiteX1" fmla="*/ 38703 w 12192000"/>
              <a:gd name="connsiteY1" fmla="*/ 6800 h 1084299"/>
              <a:gd name="connsiteX2" fmla="*/ 3200400 w 12192000"/>
              <a:gd name="connsiteY2" fmla="*/ 870939 h 1084299"/>
              <a:gd name="connsiteX3" fmla="*/ 6126480 w 12192000"/>
              <a:gd name="connsiteY3" fmla="*/ 688059 h 1084299"/>
              <a:gd name="connsiteX4" fmla="*/ 10119360 w 12192000"/>
              <a:gd name="connsiteY4" fmla="*/ 931899 h 1084299"/>
              <a:gd name="connsiteX5" fmla="*/ 12018169 w 12192000"/>
              <a:gd name="connsiteY5" fmla="*/ 250742 h 1084299"/>
              <a:gd name="connsiteX6" fmla="*/ 12192000 w 12192000"/>
              <a:gd name="connsiteY6" fmla="*/ 142123 h 1084299"/>
              <a:gd name="connsiteX7" fmla="*/ 12192000 w 12192000"/>
              <a:gd name="connsiteY7" fmla="*/ 1084299 h 1084299"/>
              <a:gd name="connsiteX8" fmla="*/ 0 w 12192000"/>
              <a:gd name="connsiteY8" fmla="*/ 1084299 h 1084299"/>
              <a:gd name="connsiteX9" fmla="*/ 0 w 12192000"/>
              <a:gd name="connsiteY9" fmla="*/ 0 h 1084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1084299">
                <a:moveTo>
                  <a:pt x="0" y="0"/>
                </a:moveTo>
                <a:lnTo>
                  <a:pt x="38703" y="6800"/>
                </a:lnTo>
                <a:cubicBezTo>
                  <a:pt x="843598" y="173908"/>
                  <a:pt x="2317115" y="773943"/>
                  <a:pt x="3200400" y="870939"/>
                </a:cubicBezTo>
                <a:cubicBezTo>
                  <a:pt x="4287520" y="990319"/>
                  <a:pt x="4973320" y="677899"/>
                  <a:pt x="6126480" y="688059"/>
                </a:cubicBezTo>
                <a:cubicBezTo>
                  <a:pt x="7279640" y="698219"/>
                  <a:pt x="9052560" y="1058899"/>
                  <a:pt x="10119360" y="931899"/>
                </a:cubicBezTo>
                <a:cubicBezTo>
                  <a:pt x="10919460" y="836649"/>
                  <a:pt x="11496675" y="565663"/>
                  <a:pt x="12018169" y="250742"/>
                </a:cubicBezTo>
                <a:lnTo>
                  <a:pt x="12192000" y="142123"/>
                </a:lnTo>
                <a:lnTo>
                  <a:pt x="12192000" y="1084299"/>
                </a:lnTo>
                <a:lnTo>
                  <a:pt x="0" y="1084299"/>
                </a:lnTo>
                <a:lnTo>
                  <a:pt x="0" y="0"/>
                </a:lnTo>
                <a:close/>
              </a:path>
            </a:pathLst>
          </a:custGeom>
          <a:solidFill>
            <a:schemeClr val="accent1">
              <a:lumMod val="60000"/>
              <a:lumOff val="40000"/>
              <a:alpha val="3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任意多边形: 形状 7">
            <a:extLst>
              <a:ext uri="{FF2B5EF4-FFF2-40B4-BE49-F238E27FC236}">
                <a16:creationId xmlns:a16="http://schemas.microsoft.com/office/drawing/2014/main" xmlns="" id="{66062D74-EBD7-40A8-AC59-D90A854EBEDE}"/>
              </a:ext>
            </a:extLst>
          </p:cNvPr>
          <p:cNvSpPr/>
          <p:nvPr userDrawn="1"/>
        </p:nvSpPr>
        <p:spPr>
          <a:xfrm>
            <a:off x="0" y="6231889"/>
            <a:ext cx="12192000" cy="626112"/>
          </a:xfrm>
          <a:custGeom>
            <a:avLst/>
            <a:gdLst>
              <a:gd name="connsiteX0" fmla="*/ 10785231 w 12192000"/>
              <a:gd name="connsiteY0" fmla="*/ 687 h 762687"/>
              <a:gd name="connsiteX1" fmla="*/ 12134610 w 12192000"/>
              <a:gd name="connsiteY1" fmla="*/ 82634 h 762687"/>
              <a:gd name="connsiteX2" fmla="*/ 12192000 w 12192000"/>
              <a:gd name="connsiteY2" fmla="*/ 91570 h 762687"/>
              <a:gd name="connsiteX3" fmla="*/ 12192000 w 12192000"/>
              <a:gd name="connsiteY3" fmla="*/ 762687 h 762687"/>
              <a:gd name="connsiteX4" fmla="*/ 0 w 12192000"/>
              <a:gd name="connsiteY4" fmla="*/ 762687 h 762687"/>
              <a:gd name="connsiteX5" fmla="*/ 0 w 12192000"/>
              <a:gd name="connsiteY5" fmla="*/ 164052 h 762687"/>
              <a:gd name="connsiteX6" fmla="*/ 94174 w 12192000"/>
              <a:gd name="connsiteY6" fmla="*/ 147958 h 762687"/>
              <a:gd name="connsiteX7" fmla="*/ 1266092 w 12192000"/>
              <a:gd name="connsiteY7" fmla="*/ 71025 h 762687"/>
              <a:gd name="connsiteX8" fmla="*/ 6189785 w 12192000"/>
              <a:gd name="connsiteY8" fmla="*/ 586841 h 762687"/>
              <a:gd name="connsiteX9" fmla="*/ 10785231 w 12192000"/>
              <a:gd name="connsiteY9" fmla="*/ 687 h 762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762687">
                <a:moveTo>
                  <a:pt x="10785231" y="687"/>
                </a:moveTo>
                <a:cubicBezTo>
                  <a:pt x="11276135" y="-5174"/>
                  <a:pt x="11720055" y="26881"/>
                  <a:pt x="12134610" y="82634"/>
                </a:cubicBezTo>
                <a:lnTo>
                  <a:pt x="12192000" y="91570"/>
                </a:lnTo>
                <a:lnTo>
                  <a:pt x="12192000" y="762687"/>
                </a:lnTo>
                <a:lnTo>
                  <a:pt x="0" y="762687"/>
                </a:lnTo>
                <a:lnTo>
                  <a:pt x="0" y="164052"/>
                </a:lnTo>
                <a:lnTo>
                  <a:pt x="94174" y="147958"/>
                </a:lnTo>
                <a:cubicBezTo>
                  <a:pt x="422580" y="97036"/>
                  <a:pt x="808892" y="68095"/>
                  <a:pt x="1266092" y="71025"/>
                </a:cubicBezTo>
                <a:cubicBezTo>
                  <a:pt x="2485292" y="78840"/>
                  <a:pt x="4603262" y="598564"/>
                  <a:pt x="6189785" y="586841"/>
                </a:cubicBezTo>
                <a:cubicBezTo>
                  <a:pt x="7776308" y="575118"/>
                  <a:pt x="9476154" y="16318"/>
                  <a:pt x="10785231" y="687"/>
                </a:cubicBezTo>
                <a:close/>
              </a:path>
            </a:pathLst>
          </a:custGeom>
          <a:gradFill>
            <a:gsLst>
              <a:gs pos="0">
                <a:schemeClr val="accent3"/>
              </a:gs>
              <a:gs pos="80000">
                <a:schemeClr val="accent2"/>
              </a:gs>
            </a:gsLst>
            <a:lin ang="4800000" scaled="0"/>
          </a:gradFill>
          <a:ln w="12700" cap="flat" cmpd="sng" algn="ctr">
            <a:noFill/>
            <a:prstDash val="solid"/>
            <a:miter lim="800000"/>
          </a:ln>
          <a:effectLst>
            <a:outerShdw blurRad="190500" sx="102000" sy="102000" algn="ctr" rotWithShape="0">
              <a:schemeClr val="accent2">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14" name="图片 13">
            <a:extLst>
              <a:ext uri="{FF2B5EF4-FFF2-40B4-BE49-F238E27FC236}">
                <a16:creationId xmlns:a16="http://schemas.microsoft.com/office/drawing/2014/main" xmlns="" id="{C0216EB1-6C5D-4FF2-855B-39A74A7D40AB}"/>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358605" y="-77343"/>
            <a:ext cx="2748642" cy="1234317"/>
          </a:xfrm>
          <a:prstGeom prst="rect">
            <a:avLst/>
          </a:prstGeom>
        </p:spPr>
      </p:pic>
    </p:spTree>
    <p:extLst>
      <p:ext uri="{BB962C8B-B14F-4D97-AF65-F5344CB8AC3E}">
        <p14:creationId xmlns:p14="http://schemas.microsoft.com/office/powerpoint/2010/main" val="3327653429"/>
      </p:ext>
    </p:extLst>
  </p:cSld>
  <p:clrMapOvr>
    <a:masterClrMapping/>
  </p:clrMapOvr>
  <p:extLst>
    <p:ext uri="{DCECCB84-F9BA-43D5-87BE-67443E8EF086}">
      <p15:sldGuideLst xmlns:p15="http://schemas.microsoft.com/office/powerpoint/2012/main"/>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内容页_3">
    <p:bg>
      <p:bgPr>
        <a:solidFill>
          <a:schemeClr val="accent1">
            <a:lumMod val="20000"/>
            <a:lumOff val="80000"/>
            <a:alpha val="20000"/>
          </a:schemeClr>
        </a:solidFill>
        <a:effectLst/>
      </p:bgPr>
    </p:bg>
    <p:spTree>
      <p:nvGrpSpPr>
        <p:cNvPr id="1" name=""/>
        <p:cNvGrpSpPr/>
        <p:nvPr/>
      </p:nvGrpSpPr>
      <p:grpSpPr>
        <a:xfrm>
          <a:off x="0" y="0"/>
          <a:ext cx="0" cy="0"/>
          <a:chOff x="0" y="0"/>
          <a:chExt cx="0" cy="0"/>
        </a:xfrm>
      </p:grpSpPr>
      <p:sp>
        <p:nvSpPr>
          <p:cNvPr id="10" name="椭圆 9">
            <a:extLst>
              <a:ext uri="{FF2B5EF4-FFF2-40B4-BE49-F238E27FC236}">
                <a16:creationId xmlns:a16="http://schemas.microsoft.com/office/drawing/2014/main" xmlns="" id="{59E62948-80B0-44AA-B360-02C5F4824D9E}"/>
              </a:ext>
            </a:extLst>
          </p:cNvPr>
          <p:cNvSpPr/>
          <p:nvPr userDrawn="1"/>
        </p:nvSpPr>
        <p:spPr>
          <a:xfrm>
            <a:off x="487038" y="587410"/>
            <a:ext cx="160912" cy="160912"/>
          </a:xfrm>
          <a:prstGeom prst="ellipse">
            <a:avLst/>
          </a:prstGeom>
          <a:gradFill flip="none" rotWithShape="1">
            <a:gsLst>
              <a:gs pos="0">
                <a:schemeClr val="accent1">
                  <a:lumMod val="5000"/>
                  <a:lumOff val="95000"/>
                  <a:alpha val="95000"/>
                </a:schemeClr>
              </a:gs>
              <a:gs pos="100000">
                <a:schemeClr val="accent3"/>
              </a:gs>
              <a:gs pos="60000">
                <a:schemeClr val="accent1">
                  <a:alpha val="70000"/>
                </a:scheme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noProof="0" dirty="0">
              <a:solidFill>
                <a:prstClr val="white"/>
              </a:solidFill>
              <a:latin typeface="微软雅黑" panose="020B0503020204020204" pitchFamily="34" charset="-122"/>
              <a:ea typeface="微软雅黑" panose="020B0503020204020204" pitchFamily="34" charset="-122"/>
            </a:endParaRPr>
          </a:p>
        </p:txBody>
      </p:sp>
      <p:sp>
        <p:nvSpPr>
          <p:cNvPr id="11" name="椭圆 10">
            <a:extLst>
              <a:ext uri="{FF2B5EF4-FFF2-40B4-BE49-F238E27FC236}">
                <a16:creationId xmlns:a16="http://schemas.microsoft.com/office/drawing/2014/main" xmlns="" id="{118D7A37-063F-4A57-9EC3-03CEAD7BDC8A}"/>
              </a:ext>
            </a:extLst>
          </p:cNvPr>
          <p:cNvSpPr/>
          <p:nvPr userDrawn="1"/>
        </p:nvSpPr>
        <p:spPr>
          <a:xfrm>
            <a:off x="652203" y="386026"/>
            <a:ext cx="75000" cy="75000"/>
          </a:xfrm>
          <a:prstGeom prst="ellipse">
            <a:avLst/>
          </a:prstGeom>
          <a:gradFill flip="none" rotWithShape="1">
            <a:gsLst>
              <a:gs pos="0">
                <a:schemeClr val="accent1">
                  <a:lumMod val="5000"/>
                  <a:lumOff val="95000"/>
                  <a:alpha val="95000"/>
                </a:schemeClr>
              </a:gs>
              <a:gs pos="100000">
                <a:schemeClr val="accent3"/>
              </a:gs>
              <a:gs pos="60000">
                <a:schemeClr val="accent1">
                  <a:alpha val="70000"/>
                </a:scheme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dirty="0">
              <a:solidFill>
                <a:prstClr val="white"/>
              </a:solidFill>
              <a:latin typeface="微软雅黑" panose="020B0503020204020204" pitchFamily="34" charset="-122"/>
              <a:ea typeface="微软雅黑" panose="020B0503020204020204" pitchFamily="34" charset="-122"/>
            </a:endParaRPr>
          </a:p>
        </p:txBody>
      </p:sp>
      <p:sp>
        <p:nvSpPr>
          <p:cNvPr id="12" name="椭圆 11">
            <a:extLst>
              <a:ext uri="{FF2B5EF4-FFF2-40B4-BE49-F238E27FC236}">
                <a16:creationId xmlns:a16="http://schemas.microsoft.com/office/drawing/2014/main" xmlns="" id="{1CB9C095-909A-4369-B619-221D66CF4D64}"/>
              </a:ext>
            </a:extLst>
          </p:cNvPr>
          <p:cNvSpPr/>
          <p:nvPr userDrawn="1"/>
        </p:nvSpPr>
        <p:spPr>
          <a:xfrm>
            <a:off x="493388" y="261321"/>
            <a:ext cx="128497" cy="128497"/>
          </a:xfrm>
          <a:prstGeom prst="ellipse">
            <a:avLst/>
          </a:prstGeom>
          <a:gradFill flip="none" rotWithShape="1">
            <a:gsLst>
              <a:gs pos="0">
                <a:schemeClr val="accent1">
                  <a:lumMod val="5000"/>
                  <a:lumOff val="95000"/>
                  <a:alpha val="95000"/>
                </a:schemeClr>
              </a:gs>
              <a:gs pos="100000">
                <a:schemeClr val="accent3"/>
              </a:gs>
              <a:gs pos="60000">
                <a:schemeClr val="accent1">
                  <a:alpha val="70000"/>
                </a:scheme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endParaRPr>
          </a:p>
        </p:txBody>
      </p:sp>
      <p:pic>
        <p:nvPicPr>
          <p:cNvPr id="13" name="图片 12">
            <a:extLst>
              <a:ext uri="{FF2B5EF4-FFF2-40B4-BE49-F238E27FC236}">
                <a16:creationId xmlns:a16="http://schemas.microsoft.com/office/drawing/2014/main" xmlns="" id="{11EE068E-13F7-4CE2-A38A-A3D365451AC5}"/>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358605" y="-77343"/>
            <a:ext cx="2748642" cy="1234317"/>
          </a:xfrm>
          <a:prstGeom prst="rect">
            <a:avLst/>
          </a:prstGeom>
        </p:spPr>
      </p:pic>
      <p:sp>
        <p:nvSpPr>
          <p:cNvPr id="15" name="文本占位符 14">
            <a:extLst>
              <a:ext uri="{FF2B5EF4-FFF2-40B4-BE49-F238E27FC236}">
                <a16:creationId xmlns:a16="http://schemas.microsoft.com/office/drawing/2014/main" xmlns="" id="{A0B2D626-4C6B-41D8-BBE7-04788DDF0412}"/>
              </a:ext>
            </a:extLst>
          </p:cNvPr>
          <p:cNvSpPr>
            <a:spLocks noGrp="1"/>
          </p:cNvSpPr>
          <p:nvPr>
            <p:ph type="body" idx="10" hasCustomPrompt="1"/>
          </p:nvPr>
        </p:nvSpPr>
        <p:spPr>
          <a:xfrm>
            <a:off x="819021" y="304175"/>
            <a:ext cx="4226011" cy="498598"/>
          </a:xfrm>
        </p:spPr>
        <p:txBody>
          <a:bodyPr vert="horz" wrap="square" lIns="0" tIns="0" rIns="0" bIns="0" anchor="t" anchorCtr="0">
            <a:spAutoFit/>
          </a:bodyPr>
          <a:lstStyle>
            <a:lvl1pPr marL="0" indent="-228600" algn="l" defTabSz="914400" rtl="0" eaLnBrk="1" latinLnBrk="0" hangingPunct="1">
              <a:lnSpc>
                <a:spcPct val="90000"/>
              </a:lnSpc>
              <a:buFont typeface="Arial" panose="020B0604020202020204" pitchFamily="34" charset="0"/>
              <a:buNone/>
              <a:defRPr sz="3600" b="1">
                <a:gradFill>
                  <a:gsLst>
                    <a:gs pos="80000">
                      <a:schemeClr val="accent2"/>
                    </a:gs>
                    <a:gs pos="0">
                      <a:schemeClr val="accent3"/>
                    </a:gs>
                  </a:gsLst>
                  <a:lin ang="4800000" scaled="0"/>
                </a:gradFill>
                <a:latin typeface="微软雅黑" panose="020B0503020204020204" pitchFamily="34" charset="-122"/>
                <a:ea typeface="微软雅黑" panose="020B0503020204020204" pitchFamily="34" charset="-122"/>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dirty="0"/>
              <a:t>此处输入标题</a:t>
            </a:r>
          </a:p>
        </p:txBody>
      </p:sp>
      <p:sp>
        <p:nvSpPr>
          <p:cNvPr id="7" name="任意多边形: 形状 6">
            <a:extLst>
              <a:ext uri="{FF2B5EF4-FFF2-40B4-BE49-F238E27FC236}">
                <a16:creationId xmlns:a16="http://schemas.microsoft.com/office/drawing/2014/main" xmlns="" id="{A14802A0-FF1A-465C-8F01-6B2C6F1F61CC}"/>
              </a:ext>
            </a:extLst>
          </p:cNvPr>
          <p:cNvSpPr/>
          <p:nvPr userDrawn="1"/>
        </p:nvSpPr>
        <p:spPr>
          <a:xfrm>
            <a:off x="0" y="5773702"/>
            <a:ext cx="12192000" cy="1084299"/>
          </a:xfrm>
          <a:custGeom>
            <a:avLst/>
            <a:gdLst>
              <a:gd name="connsiteX0" fmla="*/ 0 w 12192000"/>
              <a:gd name="connsiteY0" fmla="*/ 0 h 1084299"/>
              <a:gd name="connsiteX1" fmla="*/ 38703 w 12192000"/>
              <a:gd name="connsiteY1" fmla="*/ 6800 h 1084299"/>
              <a:gd name="connsiteX2" fmla="*/ 3200400 w 12192000"/>
              <a:gd name="connsiteY2" fmla="*/ 870939 h 1084299"/>
              <a:gd name="connsiteX3" fmla="*/ 6126480 w 12192000"/>
              <a:gd name="connsiteY3" fmla="*/ 688059 h 1084299"/>
              <a:gd name="connsiteX4" fmla="*/ 10119360 w 12192000"/>
              <a:gd name="connsiteY4" fmla="*/ 931899 h 1084299"/>
              <a:gd name="connsiteX5" fmla="*/ 12018169 w 12192000"/>
              <a:gd name="connsiteY5" fmla="*/ 250742 h 1084299"/>
              <a:gd name="connsiteX6" fmla="*/ 12192000 w 12192000"/>
              <a:gd name="connsiteY6" fmla="*/ 142123 h 1084299"/>
              <a:gd name="connsiteX7" fmla="*/ 12192000 w 12192000"/>
              <a:gd name="connsiteY7" fmla="*/ 1084299 h 1084299"/>
              <a:gd name="connsiteX8" fmla="*/ 0 w 12192000"/>
              <a:gd name="connsiteY8" fmla="*/ 1084299 h 1084299"/>
              <a:gd name="connsiteX9" fmla="*/ 0 w 12192000"/>
              <a:gd name="connsiteY9" fmla="*/ 0 h 1084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1084299">
                <a:moveTo>
                  <a:pt x="0" y="0"/>
                </a:moveTo>
                <a:lnTo>
                  <a:pt x="38703" y="6800"/>
                </a:lnTo>
                <a:cubicBezTo>
                  <a:pt x="843598" y="173908"/>
                  <a:pt x="2317115" y="773943"/>
                  <a:pt x="3200400" y="870939"/>
                </a:cubicBezTo>
                <a:cubicBezTo>
                  <a:pt x="4287520" y="990319"/>
                  <a:pt x="4973320" y="677899"/>
                  <a:pt x="6126480" y="688059"/>
                </a:cubicBezTo>
                <a:cubicBezTo>
                  <a:pt x="7279640" y="698219"/>
                  <a:pt x="9052560" y="1058899"/>
                  <a:pt x="10119360" y="931899"/>
                </a:cubicBezTo>
                <a:cubicBezTo>
                  <a:pt x="10919460" y="836649"/>
                  <a:pt x="11496675" y="565663"/>
                  <a:pt x="12018169" y="250742"/>
                </a:cubicBezTo>
                <a:lnTo>
                  <a:pt x="12192000" y="142123"/>
                </a:lnTo>
                <a:lnTo>
                  <a:pt x="12192000" y="1084299"/>
                </a:lnTo>
                <a:lnTo>
                  <a:pt x="0" y="1084299"/>
                </a:lnTo>
                <a:lnTo>
                  <a:pt x="0" y="0"/>
                </a:lnTo>
                <a:close/>
              </a:path>
            </a:pathLst>
          </a:custGeom>
          <a:solidFill>
            <a:schemeClr val="accent1">
              <a:lumMod val="60000"/>
              <a:lumOff val="40000"/>
              <a:alpha val="3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任意多边形: 形状 7">
            <a:extLst>
              <a:ext uri="{FF2B5EF4-FFF2-40B4-BE49-F238E27FC236}">
                <a16:creationId xmlns:a16="http://schemas.microsoft.com/office/drawing/2014/main" xmlns="" id="{66062D74-EBD7-40A8-AC59-D90A854EBEDE}"/>
              </a:ext>
            </a:extLst>
          </p:cNvPr>
          <p:cNvSpPr/>
          <p:nvPr userDrawn="1"/>
        </p:nvSpPr>
        <p:spPr>
          <a:xfrm>
            <a:off x="0" y="6231889"/>
            <a:ext cx="12192000" cy="626112"/>
          </a:xfrm>
          <a:custGeom>
            <a:avLst/>
            <a:gdLst>
              <a:gd name="connsiteX0" fmla="*/ 10785231 w 12192000"/>
              <a:gd name="connsiteY0" fmla="*/ 687 h 762687"/>
              <a:gd name="connsiteX1" fmla="*/ 12134610 w 12192000"/>
              <a:gd name="connsiteY1" fmla="*/ 82634 h 762687"/>
              <a:gd name="connsiteX2" fmla="*/ 12192000 w 12192000"/>
              <a:gd name="connsiteY2" fmla="*/ 91570 h 762687"/>
              <a:gd name="connsiteX3" fmla="*/ 12192000 w 12192000"/>
              <a:gd name="connsiteY3" fmla="*/ 762687 h 762687"/>
              <a:gd name="connsiteX4" fmla="*/ 0 w 12192000"/>
              <a:gd name="connsiteY4" fmla="*/ 762687 h 762687"/>
              <a:gd name="connsiteX5" fmla="*/ 0 w 12192000"/>
              <a:gd name="connsiteY5" fmla="*/ 164052 h 762687"/>
              <a:gd name="connsiteX6" fmla="*/ 94174 w 12192000"/>
              <a:gd name="connsiteY6" fmla="*/ 147958 h 762687"/>
              <a:gd name="connsiteX7" fmla="*/ 1266092 w 12192000"/>
              <a:gd name="connsiteY7" fmla="*/ 71025 h 762687"/>
              <a:gd name="connsiteX8" fmla="*/ 6189785 w 12192000"/>
              <a:gd name="connsiteY8" fmla="*/ 586841 h 762687"/>
              <a:gd name="connsiteX9" fmla="*/ 10785231 w 12192000"/>
              <a:gd name="connsiteY9" fmla="*/ 687 h 762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762687">
                <a:moveTo>
                  <a:pt x="10785231" y="687"/>
                </a:moveTo>
                <a:cubicBezTo>
                  <a:pt x="11276135" y="-5174"/>
                  <a:pt x="11720055" y="26881"/>
                  <a:pt x="12134610" y="82634"/>
                </a:cubicBezTo>
                <a:lnTo>
                  <a:pt x="12192000" y="91570"/>
                </a:lnTo>
                <a:lnTo>
                  <a:pt x="12192000" y="762687"/>
                </a:lnTo>
                <a:lnTo>
                  <a:pt x="0" y="762687"/>
                </a:lnTo>
                <a:lnTo>
                  <a:pt x="0" y="164052"/>
                </a:lnTo>
                <a:lnTo>
                  <a:pt x="94174" y="147958"/>
                </a:lnTo>
                <a:cubicBezTo>
                  <a:pt x="422580" y="97036"/>
                  <a:pt x="808892" y="68095"/>
                  <a:pt x="1266092" y="71025"/>
                </a:cubicBezTo>
                <a:cubicBezTo>
                  <a:pt x="2485292" y="78840"/>
                  <a:pt x="4603262" y="598564"/>
                  <a:pt x="6189785" y="586841"/>
                </a:cubicBezTo>
                <a:cubicBezTo>
                  <a:pt x="7776308" y="575118"/>
                  <a:pt x="9476154" y="16318"/>
                  <a:pt x="10785231" y="687"/>
                </a:cubicBezTo>
                <a:close/>
              </a:path>
            </a:pathLst>
          </a:custGeom>
          <a:gradFill>
            <a:gsLst>
              <a:gs pos="0">
                <a:schemeClr val="accent3"/>
              </a:gs>
              <a:gs pos="80000">
                <a:schemeClr val="accent2"/>
              </a:gs>
            </a:gsLst>
            <a:lin ang="4800000" scaled="0"/>
          </a:gradFill>
          <a:ln w="12700" cap="flat" cmpd="sng" algn="ctr">
            <a:noFill/>
            <a:prstDash val="solid"/>
            <a:miter lim="800000"/>
          </a:ln>
          <a:effectLst>
            <a:outerShdw blurRad="190500" sx="102000" sy="102000" algn="ctr" rotWithShape="0">
              <a:schemeClr val="accent2">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图片占位符 1">
            <a:extLst>
              <a:ext uri="{FF2B5EF4-FFF2-40B4-BE49-F238E27FC236}">
                <a16:creationId xmlns:a16="http://schemas.microsoft.com/office/drawing/2014/main" xmlns="" id="{1EF9C4E9-2D52-4DE0-8539-FB31BCCA039A}"/>
              </a:ext>
            </a:extLst>
          </p:cNvPr>
          <p:cNvSpPr>
            <a:spLocks noGrp="1"/>
          </p:cNvSpPr>
          <p:nvPr>
            <p:ph type="pic" sz="quarter" idx="11"/>
          </p:nvPr>
        </p:nvSpPr>
        <p:spPr>
          <a:xfrm>
            <a:off x="7053011" y="1320259"/>
            <a:ext cx="3792041" cy="2158171"/>
          </a:xfrm>
          <a:prstGeom prst="roundRect">
            <a:avLst>
              <a:gd name="adj" fmla="val 6605"/>
            </a:avLst>
          </a:prstGeom>
          <a:effectLst>
            <a:outerShdw blurRad="190500" sx="101000" sy="101000" algn="ctr" rotWithShape="0">
              <a:schemeClr val="accent1">
                <a:alpha val="20000"/>
              </a:schemeClr>
            </a:outerShdw>
          </a:effectLst>
        </p:spPr>
        <p:txBody>
          <a:bodyPr/>
          <a:lstStyle/>
          <a:p>
            <a:endParaRPr lang="zh-CN" altLang="en-US"/>
          </a:p>
        </p:txBody>
      </p:sp>
      <p:sp>
        <p:nvSpPr>
          <p:cNvPr id="3" name="图片占位符 2">
            <a:extLst>
              <a:ext uri="{FF2B5EF4-FFF2-40B4-BE49-F238E27FC236}">
                <a16:creationId xmlns:a16="http://schemas.microsoft.com/office/drawing/2014/main" xmlns="" id="{299004D5-3136-44C2-BC49-E7DEE934F18A}"/>
              </a:ext>
            </a:extLst>
          </p:cNvPr>
          <p:cNvSpPr>
            <a:spLocks noGrp="1"/>
          </p:cNvSpPr>
          <p:nvPr>
            <p:ph type="pic" sz="quarter" idx="12"/>
          </p:nvPr>
        </p:nvSpPr>
        <p:spPr>
          <a:xfrm>
            <a:off x="1071230" y="1320259"/>
            <a:ext cx="3792041" cy="2158171"/>
          </a:xfrm>
          <a:prstGeom prst="roundRect">
            <a:avLst>
              <a:gd name="adj" fmla="val 7134"/>
            </a:avLst>
          </a:prstGeom>
          <a:effectLst>
            <a:outerShdw blurRad="190500" sx="101000" sy="101000" algn="ctr" rotWithShape="0">
              <a:schemeClr val="accent1">
                <a:alpha val="20000"/>
              </a:schemeClr>
            </a:outerShdw>
          </a:effectLst>
        </p:spPr>
        <p:txBody>
          <a:bodyPr/>
          <a:lstStyle/>
          <a:p>
            <a:endParaRPr lang="zh-CN" altLang="en-US" dirty="0"/>
          </a:p>
        </p:txBody>
      </p:sp>
    </p:spTree>
    <p:extLst>
      <p:ext uri="{BB962C8B-B14F-4D97-AF65-F5344CB8AC3E}">
        <p14:creationId xmlns:p14="http://schemas.microsoft.com/office/powerpoint/2010/main" val="4165839611"/>
      </p:ext>
    </p:extLst>
  </p:cSld>
  <p:clrMapOvr>
    <a:masterClrMapping/>
  </p:clrMapOvr>
  <p:extLst>
    <p:ext uri="{DCECCB84-F9BA-43D5-87BE-67443E8EF086}">
      <p15:sldGuideLst xmlns:p15="http://schemas.microsoft.com/office/powerpoint/2012/main"/>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内容页_4">
    <p:bg>
      <p:bgPr>
        <a:solidFill>
          <a:schemeClr val="accent1">
            <a:lumMod val="20000"/>
            <a:lumOff val="80000"/>
            <a:alpha val="20000"/>
          </a:schemeClr>
        </a:solidFill>
        <a:effectLst/>
      </p:bgPr>
    </p:bg>
    <p:spTree>
      <p:nvGrpSpPr>
        <p:cNvPr id="1" name=""/>
        <p:cNvGrpSpPr/>
        <p:nvPr/>
      </p:nvGrpSpPr>
      <p:grpSpPr>
        <a:xfrm>
          <a:off x="0" y="0"/>
          <a:ext cx="0" cy="0"/>
          <a:chOff x="0" y="0"/>
          <a:chExt cx="0" cy="0"/>
        </a:xfrm>
      </p:grpSpPr>
      <p:sp>
        <p:nvSpPr>
          <p:cNvPr id="10" name="椭圆 9">
            <a:extLst>
              <a:ext uri="{FF2B5EF4-FFF2-40B4-BE49-F238E27FC236}">
                <a16:creationId xmlns:a16="http://schemas.microsoft.com/office/drawing/2014/main" xmlns="" id="{59E62948-80B0-44AA-B360-02C5F4824D9E}"/>
              </a:ext>
            </a:extLst>
          </p:cNvPr>
          <p:cNvSpPr/>
          <p:nvPr userDrawn="1"/>
        </p:nvSpPr>
        <p:spPr>
          <a:xfrm>
            <a:off x="487038" y="587410"/>
            <a:ext cx="160912" cy="160912"/>
          </a:xfrm>
          <a:prstGeom prst="ellipse">
            <a:avLst/>
          </a:prstGeom>
          <a:gradFill flip="none" rotWithShape="1">
            <a:gsLst>
              <a:gs pos="0">
                <a:schemeClr val="accent1">
                  <a:lumMod val="5000"/>
                  <a:lumOff val="95000"/>
                  <a:alpha val="95000"/>
                </a:schemeClr>
              </a:gs>
              <a:gs pos="100000">
                <a:schemeClr val="accent3"/>
              </a:gs>
              <a:gs pos="60000">
                <a:schemeClr val="accent1">
                  <a:alpha val="70000"/>
                </a:scheme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noProof="0" dirty="0">
              <a:solidFill>
                <a:prstClr val="white"/>
              </a:solidFill>
              <a:latin typeface="微软雅黑" panose="020B0503020204020204" pitchFamily="34" charset="-122"/>
              <a:ea typeface="微软雅黑" panose="020B0503020204020204" pitchFamily="34" charset="-122"/>
            </a:endParaRPr>
          </a:p>
        </p:txBody>
      </p:sp>
      <p:sp>
        <p:nvSpPr>
          <p:cNvPr id="11" name="椭圆 10">
            <a:extLst>
              <a:ext uri="{FF2B5EF4-FFF2-40B4-BE49-F238E27FC236}">
                <a16:creationId xmlns:a16="http://schemas.microsoft.com/office/drawing/2014/main" xmlns="" id="{118D7A37-063F-4A57-9EC3-03CEAD7BDC8A}"/>
              </a:ext>
            </a:extLst>
          </p:cNvPr>
          <p:cNvSpPr/>
          <p:nvPr userDrawn="1"/>
        </p:nvSpPr>
        <p:spPr>
          <a:xfrm>
            <a:off x="652203" y="386026"/>
            <a:ext cx="75000" cy="75000"/>
          </a:xfrm>
          <a:prstGeom prst="ellipse">
            <a:avLst/>
          </a:prstGeom>
          <a:gradFill flip="none" rotWithShape="1">
            <a:gsLst>
              <a:gs pos="0">
                <a:schemeClr val="accent1">
                  <a:lumMod val="5000"/>
                  <a:lumOff val="95000"/>
                  <a:alpha val="95000"/>
                </a:schemeClr>
              </a:gs>
              <a:gs pos="100000">
                <a:schemeClr val="accent3"/>
              </a:gs>
              <a:gs pos="60000">
                <a:schemeClr val="accent1">
                  <a:alpha val="70000"/>
                </a:scheme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dirty="0">
              <a:solidFill>
                <a:prstClr val="white"/>
              </a:solidFill>
              <a:latin typeface="微软雅黑" panose="020B0503020204020204" pitchFamily="34" charset="-122"/>
              <a:ea typeface="微软雅黑" panose="020B0503020204020204" pitchFamily="34" charset="-122"/>
            </a:endParaRPr>
          </a:p>
        </p:txBody>
      </p:sp>
      <p:sp>
        <p:nvSpPr>
          <p:cNvPr id="12" name="椭圆 11">
            <a:extLst>
              <a:ext uri="{FF2B5EF4-FFF2-40B4-BE49-F238E27FC236}">
                <a16:creationId xmlns:a16="http://schemas.microsoft.com/office/drawing/2014/main" xmlns="" id="{1CB9C095-909A-4369-B619-221D66CF4D64}"/>
              </a:ext>
            </a:extLst>
          </p:cNvPr>
          <p:cNvSpPr/>
          <p:nvPr userDrawn="1"/>
        </p:nvSpPr>
        <p:spPr>
          <a:xfrm>
            <a:off x="493388" y="261321"/>
            <a:ext cx="128497" cy="128497"/>
          </a:xfrm>
          <a:prstGeom prst="ellipse">
            <a:avLst/>
          </a:prstGeom>
          <a:gradFill flip="none" rotWithShape="1">
            <a:gsLst>
              <a:gs pos="0">
                <a:schemeClr val="accent1">
                  <a:lumMod val="5000"/>
                  <a:lumOff val="95000"/>
                  <a:alpha val="95000"/>
                </a:schemeClr>
              </a:gs>
              <a:gs pos="100000">
                <a:schemeClr val="accent3"/>
              </a:gs>
              <a:gs pos="60000">
                <a:schemeClr val="accent1">
                  <a:alpha val="70000"/>
                </a:scheme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endParaRPr>
          </a:p>
        </p:txBody>
      </p:sp>
      <p:pic>
        <p:nvPicPr>
          <p:cNvPr id="13" name="图片 12">
            <a:extLst>
              <a:ext uri="{FF2B5EF4-FFF2-40B4-BE49-F238E27FC236}">
                <a16:creationId xmlns:a16="http://schemas.microsoft.com/office/drawing/2014/main" xmlns="" id="{11EE068E-13F7-4CE2-A38A-A3D365451AC5}"/>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358605" y="-77343"/>
            <a:ext cx="2748642" cy="1234317"/>
          </a:xfrm>
          <a:prstGeom prst="rect">
            <a:avLst/>
          </a:prstGeom>
        </p:spPr>
      </p:pic>
      <p:sp>
        <p:nvSpPr>
          <p:cNvPr id="15" name="文本占位符 14">
            <a:extLst>
              <a:ext uri="{FF2B5EF4-FFF2-40B4-BE49-F238E27FC236}">
                <a16:creationId xmlns:a16="http://schemas.microsoft.com/office/drawing/2014/main" xmlns="" id="{A0B2D626-4C6B-41D8-BBE7-04788DDF0412}"/>
              </a:ext>
            </a:extLst>
          </p:cNvPr>
          <p:cNvSpPr>
            <a:spLocks noGrp="1"/>
          </p:cNvSpPr>
          <p:nvPr>
            <p:ph type="body" idx="10" hasCustomPrompt="1"/>
          </p:nvPr>
        </p:nvSpPr>
        <p:spPr>
          <a:xfrm>
            <a:off x="819021" y="304175"/>
            <a:ext cx="4226011" cy="498598"/>
          </a:xfrm>
        </p:spPr>
        <p:txBody>
          <a:bodyPr vert="horz" wrap="square" lIns="0" tIns="0" rIns="0" bIns="0" anchor="t" anchorCtr="0">
            <a:spAutoFit/>
          </a:bodyPr>
          <a:lstStyle>
            <a:lvl1pPr marL="0" indent="-228600" algn="l" defTabSz="914400" rtl="0" eaLnBrk="1" latinLnBrk="0" hangingPunct="1">
              <a:lnSpc>
                <a:spcPct val="90000"/>
              </a:lnSpc>
              <a:buFont typeface="Arial" panose="020B0604020202020204" pitchFamily="34" charset="0"/>
              <a:buNone/>
              <a:defRPr sz="3600" b="1">
                <a:gradFill>
                  <a:gsLst>
                    <a:gs pos="80000">
                      <a:schemeClr val="accent2"/>
                    </a:gs>
                    <a:gs pos="0">
                      <a:schemeClr val="accent3"/>
                    </a:gs>
                  </a:gsLst>
                  <a:lin ang="4800000" scaled="0"/>
                </a:gradFill>
                <a:latin typeface="微软雅黑" panose="020B0503020204020204" pitchFamily="34" charset="-122"/>
                <a:ea typeface="微软雅黑" panose="020B0503020204020204" pitchFamily="34" charset="-122"/>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dirty="0"/>
              <a:t>此处输入标题</a:t>
            </a:r>
          </a:p>
        </p:txBody>
      </p:sp>
      <p:sp>
        <p:nvSpPr>
          <p:cNvPr id="7" name="任意多边形: 形状 6">
            <a:extLst>
              <a:ext uri="{FF2B5EF4-FFF2-40B4-BE49-F238E27FC236}">
                <a16:creationId xmlns:a16="http://schemas.microsoft.com/office/drawing/2014/main" xmlns="" id="{A14802A0-FF1A-465C-8F01-6B2C6F1F61CC}"/>
              </a:ext>
            </a:extLst>
          </p:cNvPr>
          <p:cNvSpPr/>
          <p:nvPr userDrawn="1"/>
        </p:nvSpPr>
        <p:spPr>
          <a:xfrm>
            <a:off x="0" y="5773702"/>
            <a:ext cx="12192000" cy="1084299"/>
          </a:xfrm>
          <a:custGeom>
            <a:avLst/>
            <a:gdLst>
              <a:gd name="connsiteX0" fmla="*/ 0 w 12192000"/>
              <a:gd name="connsiteY0" fmla="*/ 0 h 1084299"/>
              <a:gd name="connsiteX1" fmla="*/ 38703 w 12192000"/>
              <a:gd name="connsiteY1" fmla="*/ 6800 h 1084299"/>
              <a:gd name="connsiteX2" fmla="*/ 3200400 w 12192000"/>
              <a:gd name="connsiteY2" fmla="*/ 870939 h 1084299"/>
              <a:gd name="connsiteX3" fmla="*/ 6126480 w 12192000"/>
              <a:gd name="connsiteY3" fmla="*/ 688059 h 1084299"/>
              <a:gd name="connsiteX4" fmla="*/ 10119360 w 12192000"/>
              <a:gd name="connsiteY4" fmla="*/ 931899 h 1084299"/>
              <a:gd name="connsiteX5" fmla="*/ 12018169 w 12192000"/>
              <a:gd name="connsiteY5" fmla="*/ 250742 h 1084299"/>
              <a:gd name="connsiteX6" fmla="*/ 12192000 w 12192000"/>
              <a:gd name="connsiteY6" fmla="*/ 142123 h 1084299"/>
              <a:gd name="connsiteX7" fmla="*/ 12192000 w 12192000"/>
              <a:gd name="connsiteY7" fmla="*/ 1084299 h 1084299"/>
              <a:gd name="connsiteX8" fmla="*/ 0 w 12192000"/>
              <a:gd name="connsiteY8" fmla="*/ 1084299 h 1084299"/>
              <a:gd name="connsiteX9" fmla="*/ 0 w 12192000"/>
              <a:gd name="connsiteY9" fmla="*/ 0 h 1084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1084299">
                <a:moveTo>
                  <a:pt x="0" y="0"/>
                </a:moveTo>
                <a:lnTo>
                  <a:pt x="38703" y="6800"/>
                </a:lnTo>
                <a:cubicBezTo>
                  <a:pt x="843598" y="173908"/>
                  <a:pt x="2317115" y="773943"/>
                  <a:pt x="3200400" y="870939"/>
                </a:cubicBezTo>
                <a:cubicBezTo>
                  <a:pt x="4287520" y="990319"/>
                  <a:pt x="4973320" y="677899"/>
                  <a:pt x="6126480" y="688059"/>
                </a:cubicBezTo>
                <a:cubicBezTo>
                  <a:pt x="7279640" y="698219"/>
                  <a:pt x="9052560" y="1058899"/>
                  <a:pt x="10119360" y="931899"/>
                </a:cubicBezTo>
                <a:cubicBezTo>
                  <a:pt x="10919460" y="836649"/>
                  <a:pt x="11496675" y="565663"/>
                  <a:pt x="12018169" y="250742"/>
                </a:cubicBezTo>
                <a:lnTo>
                  <a:pt x="12192000" y="142123"/>
                </a:lnTo>
                <a:lnTo>
                  <a:pt x="12192000" y="1084299"/>
                </a:lnTo>
                <a:lnTo>
                  <a:pt x="0" y="1084299"/>
                </a:lnTo>
                <a:lnTo>
                  <a:pt x="0" y="0"/>
                </a:lnTo>
                <a:close/>
              </a:path>
            </a:pathLst>
          </a:custGeom>
          <a:solidFill>
            <a:schemeClr val="accent1">
              <a:lumMod val="60000"/>
              <a:lumOff val="40000"/>
              <a:alpha val="3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任意多边形: 形状 7">
            <a:extLst>
              <a:ext uri="{FF2B5EF4-FFF2-40B4-BE49-F238E27FC236}">
                <a16:creationId xmlns:a16="http://schemas.microsoft.com/office/drawing/2014/main" xmlns="" id="{66062D74-EBD7-40A8-AC59-D90A854EBEDE}"/>
              </a:ext>
            </a:extLst>
          </p:cNvPr>
          <p:cNvSpPr/>
          <p:nvPr userDrawn="1"/>
        </p:nvSpPr>
        <p:spPr>
          <a:xfrm>
            <a:off x="0" y="6231889"/>
            <a:ext cx="12192000" cy="626112"/>
          </a:xfrm>
          <a:custGeom>
            <a:avLst/>
            <a:gdLst>
              <a:gd name="connsiteX0" fmla="*/ 10785231 w 12192000"/>
              <a:gd name="connsiteY0" fmla="*/ 687 h 762687"/>
              <a:gd name="connsiteX1" fmla="*/ 12134610 w 12192000"/>
              <a:gd name="connsiteY1" fmla="*/ 82634 h 762687"/>
              <a:gd name="connsiteX2" fmla="*/ 12192000 w 12192000"/>
              <a:gd name="connsiteY2" fmla="*/ 91570 h 762687"/>
              <a:gd name="connsiteX3" fmla="*/ 12192000 w 12192000"/>
              <a:gd name="connsiteY3" fmla="*/ 762687 h 762687"/>
              <a:gd name="connsiteX4" fmla="*/ 0 w 12192000"/>
              <a:gd name="connsiteY4" fmla="*/ 762687 h 762687"/>
              <a:gd name="connsiteX5" fmla="*/ 0 w 12192000"/>
              <a:gd name="connsiteY5" fmla="*/ 164052 h 762687"/>
              <a:gd name="connsiteX6" fmla="*/ 94174 w 12192000"/>
              <a:gd name="connsiteY6" fmla="*/ 147958 h 762687"/>
              <a:gd name="connsiteX7" fmla="*/ 1266092 w 12192000"/>
              <a:gd name="connsiteY7" fmla="*/ 71025 h 762687"/>
              <a:gd name="connsiteX8" fmla="*/ 6189785 w 12192000"/>
              <a:gd name="connsiteY8" fmla="*/ 586841 h 762687"/>
              <a:gd name="connsiteX9" fmla="*/ 10785231 w 12192000"/>
              <a:gd name="connsiteY9" fmla="*/ 687 h 762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762687">
                <a:moveTo>
                  <a:pt x="10785231" y="687"/>
                </a:moveTo>
                <a:cubicBezTo>
                  <a:pt x="11276135" y="-5174"/>
                  <a:pt x="11720055" y="26881"/>
                  <a:pt x="12134610" y="82634"/>
                </a:cubicBezTo>
                <a:lnTo>
                  <a:pt x="12192000" y="91570"/>
                </a:lnTo>
                <a:lnTo>
                  <a:pt x="12192000" y="762687"/>
                </a:lnTo>
                <a:lnTo>
                  <a:pt x="0" y="762687"/>
                </a:lnTo>
                <a:lnTo>
                  <a:pt x="0" y="164052"/>
                </a:lnTo>
                <a:lnTo>
                  <a:pt x="94174" y="147958"/>
                </a:lnTo>
                <a:cubicBezTo>
                  <a:pt x="422580" y="97036"/>
                  <a:pt x="808892" y="68095"/>
                  <a:pt x="1266092" y="71025"/>
                </a:cubicBezTo>
                <a:cubicBezTo>
                  <a:pt x="2485292" y="78840"/>
                  <a:pt x="4603262" y="598564"/>
                  <a:pt x="6189785" y="586841"/>
                </a:cubicBezTo>
                <a:cubicBezTo>
                  <a:pt x="7776308" y="575118"/>
                  <a:pt x="9476154" y="16318"/>
                  <a:pt x="10785231" y="687"/>
                </a:cubicBezTo>
                <a:close/>
              </a:path>
            </a:pathLst>
          </a:custGeom>
          <a:gradFill>
            <a:gsLst>
              <a:gs pos="0">
                <a:schemeClr val="accent3"/>
              </a:gs>
              <a:gs pos="80000">
                <a:schemeClr val="accent2"/>
              </a:gs>
            </a:gsLst>
            <a:lin ang="4800000" scaled="0"/>
          </a:gradFill>
          <a:ln w="12700" cap="flat" cmpd="sng" algn="ctr">
            <a:noFill/>
            <a:prstDash val="solid"/>
            <a:miter lim="800000"/>
          </a:ln>
          <a:effectLst>
            <a:outerShdw blurRad="190500" sx="102000" sy="102000" algn="ctr" rotWithShape="0">
              <a:schemeClr val="accent2">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图片占位符 1">
            <a:extLst>
              <a:ext uri="{FF2B5EF4-FFF2-40B4-BE49-F238E27FC236}">
                <a16:creationId xmlns:a16="http://schemas.microsoft.com/office/drawing/2014/main" xmlns="" id="{F1FF1EBA-DE33-4BC5-851E-4295EC4FAA43}"/>
              </a:ext>
            </a:extLst>
          </p:cNvPr>
          <p:cNvSpPr>
            <a:spLocks noGrp="1"/>
          </p:cNvSpPr>
          <p:nvPr>
            <p:ph type="pic" sz="quarter" idx="11"/>
          </p:nvPr>
        </p:nvSpPr>
        <p:spPr>
          <a:xfrm>
            <a:off x="4297045" y="1274885"/>
            <a:ext cx="3597910" cy="2000250"/>
          </a:xfrm>
          <a:prstGeom prst="rect">
            <a:avLst/>
          </a:prstGeom>
          <a:effectLst>
            <a:outerShdw blurRad="190500" sx="101000" sy="101000" algn="ctr" rotWithShape="0">
              <a:schemeClr val="accent1">
                <a:alpha val="20000"/>
              </a:schemeClr>
            </a:outerShdw>
          </a:effectLst>
        </p:spPr>
        <p:txBody>
          <a:bodyPr/>
          <a:lstStyle/>
          <a:p>
            <a:endParaRPr lang="zh-CN" altLang="en-US"/>
          </a:p>
        </p:txBody>
      </p:sp>
      <p:sp>
        <p:nvSpPr>
          <p:cNvPr id="3" name="图片占位符 2">
            <a:extLst>
              <a:ext uri="{FF2B5EF4-FFF2-40B4-BE49-F238E27FC236}">
                <a16:creationId xmlns:a16="http://schemas.microsoft.com/office/drawing/2014/main" xmlns="" id="{56B2CFCC-B176-4727-B6F1-5D92AF44D078}"/>
              </a:ext>
            </a:extLst>
          </p:cNvPr>
          <p:cNvSpPr>
            <a:spLocks noGrp="1"/>
          </p:cNvSpPr>
          <p:nvPr>
            <p:ph type="pic" sz="quarter" idx="12"/>
          </p:nvPr>
        </p:nvSpPr>
        <p:spPr>
          <a:xfrm>
            <a:off x="487017" y="3582866"/>
            <a:ext cx="3597910" cy="2000250"/>
          </a:xfrm>
          <a:prstGeom prst="rect">
            <a:avLst/>
          </a:prstGeom>
          <a:effectLst>
            <a:outerShdw blurRad="190500" sx="101000" sy="101000" algn="ctr" rotWithShape="0">
              <a:schemeClr val="accent1">
                <a:alpha val="20000"/>
              </a:schemeClr>
            </a:outerShdw>
          </a:effectLst>
        </p:spPr>
        <p:txBody>
          <a:bodyPr/>
          <a:lstStyle/>
          <a:p>
            <a:endParaRPr lang="zh-CN" altLang="en-US"/>
          </a:p>
        </p:txBody>
      </p:sp>
      <p:sp>
        <p:nvSpPr>
          <p:cNvPr id="4" name="图片占位符 3">
            <a:extLst>
              <a:ext uri="{FF2B5EF4-FFF2-40B4-BE49-F238E27FC236}">
                <a16:creationId xmlns:a16="http://schemas.microsoft.com/office/drawing/2014/main" xmlns="" id="{BC90D940-9979-4261-BE85-3A000D732D5E}"/>
              </a:ext>
            </a:extLst>
          </p:cNvPr>
          <p:cNvSpPr>
            <a:spLocks noGrp="1"/>
          </p:cNvSpPr>
          <p:nvPr>
            <p:ph type="pic" sz="quarter" idx="13"/>
          </p:nvPr>
        </p:nvSpPr>
        <p:spPr>
          <a:xfrm>
            <a:off x="8107074" y="3582866"/>
            <a:ext cx="3597910" cy="2000250"/>
          </a:xfrm>
          <a:prstGeom prst="rect">
            <a:avLst/>
          </a:prstGeom>
          <a:effectLst>
            <a:outerShdw blurRad="190500" sx="101000" sy="101000" algn="ctr" rotWithShape="0">
              <a:schemeClr val="accent1">
                <a:alpha val="20000"/>
              </a:schemeClr>
            </a:outerShdw>
          </a:effectLst>
        </p:spPr>
        <p:txBody>
          <a:bodyPr/>
          <a:lstStyle/>
          <a:p>
            <a:endParaRPr lang="zh-CN" altLang="en-US"/>
          </a:p>
        </p:txBody>
      </p:sp>
    </p:spTree>
    <p:extLst>
      <p:ext uri="{BB962C8B-B14F-4D97-AF65-F5344CB8AC3E}">
        <p14:creationId xmlns:p14="http://schemas.microsoft.com/office/powerpoint/2010/main" val="2223691425"/>
      </p:ext>
    </p:extLst>
  </p:cSld>
  <p:clrMapOvr>
    <a:masterClrMapping/>
  </p:clrMapOvr>
  <p:extLst>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内容页_5">
    <p:bg>
      <p:bgPr>
        <a:solidFill>
          <a:schemeClr val="accent1">
            <a:lumMod val="20000"/>
            <a:lumOff val="80000"/>
            <a:alpha val="20000"/>
          </a:schemeClr>
        </a:solidFill>
        <a:effectLst/>
      </p:bgPr>
    </p:bg>
    <p:spTree>
      <p:nvGrpSpPr>
        <p:cNvPr id="1" name=""/>
        <p:cNvGrpSpPr/>
        <p:nvPr/>
      </p:nvGrpSpPr>
      <p:grpSpPr>
        <a:xfrm>
          <a:off x="0" y="0"/>
          <a:ext cx="0" cy="0"/>
          <a:chOff x="0" y="0"/>
          <a:chExt cx="0" cy="0"/>
        </a:xfrm>
      </p:grpSpPr>
      <p:sp>
        <p:nvSpPr>
          <p:cNvPr id="10" name="椭圆 9">
            <a:extLst>
              <a:ext uri="{FF2B5EF4-FFF2-40B4-BE49-F238E27FC236}">
                <a16:creationId xmlns:a16="http://schemas.microsoft.com/office/drawing/2014/main" xmlns="" id="{59E62948-80B0-44AA-B360-02C5F4824D9E}"/>
              </a:ext>
            </a:extLst>
          </p:cNvPr>
          <p:cNvSpPr/>
          <p:nvPr userDrawn="1"/>
        </p:nvSpPr>
        <p:spPr>
          <a:xfrm>
            <a:off x="487038" y="587410"/>
            <a:ext cx="160912" cy="160912"/>
          </a:xfrm>
          <a:prstGeom prst="ellipse">
            <a:avLst/>
          </a:prstGeom>
          <a:gradFill flip="none" rotWithShape="1">
            <a:gsLst>
              <a:gs pos="0">
                <a:schemeClr val="accent1">
                  <a:lumMod val="5000"/>
                  <a:lumOff val="95000"/>
                  <a:alpha val="95000"/>
                </a:schemeClr>
              </a:gs>
              <a:gs pos="100000">
                <a:schemeClr val="accent3"/>
              </a:gs>
              <a:gs pos="60000">
                <a:schemeClr val="accent1">
                  <a:alpha val="70000"/>
                </a:scheme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noProof="0" dirty="0">
              <a:solidFill>
                <a:prstClr val="white"/>
              </a:solidFill>
              <a:latin typeface="微软雅黑" panose="020B0503020204020204" pitchFamily="34" charset="-122"/>
              <a:ea typeface="微软雅黑" panose="020B0503020204020204" pitchFamily="34" charset="-122"/>
            </a:endParaRPr>
          </a:p>
        </p:txBody>
      </p:sp>
      <p:sp>
        <p:nvSpPr>
          <p:cNvPr id="11" name="椭圆 10">
            <a:extLst>
              <a:ext uri="{FF2B5EF4-FFF2-40B4-BE49-F238E27FC236}">
                <a16:creationId xmlns:a16="http://schemas.microsoft.com/office/drawing/2014/main" xmlns="" id="{118D7A37-063F-4A57-9EC3-03CEAD7BDC8A}"/>
              </a:ext>
            </a:extLst>
          </p:cNvPr>
          <p:cNvSpPr/>
          <p:nvPr userDrawn="1"/>
        </p:nvSpPr>
        <p:spPr>
          <a:xfrm>
            <a:off x="652203" y="386026"/>
            <a:ext cx="75000" cy="75000"/>
          </a:xfrm>
          <a:prstGeom prst="ellipse">
            <a:avLst/>
          </a:prstGeom>
          <a:gradFill flip="none" rotWithShape="1">
            <a:gsLst>
              <a:gs pos="0">
                <a:schemeClr val="accent1">
                  <a:lumMod val="5000"/>
                  <a:lumOff val="95000"/>
                  <a:alpha val="95000"/>
                </a:schemeClr>
              </a:gs>
              <a:gs pos="100000">
                <a:schemeClr val="accent3"/>
              </a:gs>
              <a:gs pos="60000">
                <a:schemeClr val="accent1">
                  <a:alpha val="70000"/>
                </a:scheme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dirty="0">
              <a:solidFill>
                <a:prstClr val="white"/>
              </a:solidFill>
              <a:latin typeface="微软雅黑" panose="020B0503020204020204" pitchFamily="34" charset="-122"/>
              <a:ea typeface="微软雅黑" panose="020B0503020204020204" pitchFamily="34" charset="-122"/>
            </a:endParaRPr>
          </a:p>
        </p:txBody>
      </p:sp>
      <p:sp>
        <p:nvSpPr>
          <p:cNvPr id="12" name="椭圆 11">
            <a:extLst>
              <a:ext uri="{FF2B5EF4-FFF2-40B4-BE49-F238E27FC236}">
                <a16:creationId xmlns:a16="http://schemas.microsoft.com/office/drawing/2014/main" xmlns="" id="{1CB9C095-909A-4369-B619-221D66CF4D64}"/>
              </a:ext>
            </a:extLst>
          </p:cNvPr>
          <p:cNvSpPr/>
          <p:nvPr userDrawn="1"/>
        </p:nvSpPr>
        <p:spPr>
          <a:xfrm>
            <a:off x="493388" y="261321"/>
            <a:ext cx="128497" cy="128497"/>
          </a:xfrm>
          <a:prstGeom prst="ellipse">
            <a:avLst/>
          </a:prstGeom>
          <a:gradFill flip="none" rotWithShape="1">
            <a:gsLst>
              <a:gs pos="0">
                <a:schemeClr val="accent1">
                  <a:lumMod val="5000"/>
                  <a:lumOff val="95000"/>
                  <a:alpha val="95000"/>
                </a:schemeClr>
              </a:gs>
              <a:gs pos="100000">
                <a:schemeClr val="accent3"/>
              </a:gs>
              <a:gs pos="60000">
                <a:schemeClr val="accent1">
                  <a:alpha val="70000"/>
                </a:scheme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endParaRPr>
          </a:p>
        </p:txBody>
      </p:sp>
      <p:pic>
        <p:nvPicPr>
          <p:cNvPr id="13" name="图片 12">
            <a:extLst>
              <a:ext uri="{FF2B5EF4-FFF2-40B4-BE49-F238E27FC236}">
                <a16:creationId xmlns:a16="http://schemas.microsoft.com/office/drawing/2014/main" xmlns="" id="{11EE068E-13F7-4CE2-A38A-A3D365451AC5}"/>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358605" y="-77343"/>
            <a:ext cx="2748642" cy="1234317"/>
          </a:xfrm>
          <a:prstGeom prst="rect">
            <a:avLst/>
          </a:prstGeom>
        </p:spPr>
      </p:pic>
      <p:sp>
        <p:nvSpPr>
          <p:cNvPr id="15" name="文本占位符 14">
            <a:extLst>
              <a:ext uri="{FF2B5EF4-FFF2-40B4-BE49-F238E27FC236}">
                <a16:creationId xmlns:a16="http://schemas.microsoft.com/office/drawing/2014/main" xmlns="" id="{A0B2D626-4C6B-41D8-BBE7-04788DDF0412}"/>
              </a:ext>
            </a:extLst>
          </p:cNvPr>
          <p:cNvSpPr>
            <a:spLocks noGrp="1"/>
          </p:cNvSpPr>
          <p:nvPr>
            <p:ph type="body" idx="10" hasCustomPrompt="1"/>
          </p:nvPr>
        </p:nvSpPr>
        <p:spPr>
          <a:xfrm>
            <a:off x="819021" y="304175"/>
            <a:ext cx="4226011" cy="498598"/>
          </a:xfrm>
        </p:spPr>
        <p:txBody>
          <a:bodyPr vert="horz" wrap="square" lIns="0" tIns="0" rIns="0" bIns="0" anchor="t" anchorCtr="0">
            <a:spAutoFit/>
          </a:bodyPr>
          <a:lstStyle>
            <a:lvl1pPr marL="0" indent="-228600" algn="l" defTabSz="914400" rtl="0" eaLnBrk="1" latinLnBrk="0" hangingPunct="1">
              <a:lnSpc>
                <a:spcPct val="90000"/>
              </a:lnSpc>
              <a:buFont typeface="Arial" panose="020B0604020202020204" pitchFamily="34" charset="0"/>
              <a:buNone/>
              <a:defRPr sz="3600" b="1">
                <a:gradFill>
                  <a:gsLst>
                    <a:gs pos="80000">
                      <a:schemeClr val="accent2"/>
                    </a:gs>
                    <a:gs pos="0">
                      <a:schemeClr val="accent3"/>
                    </a:gs>
                  </a:gsLst>
                  <a:lin ang="4800000" scaled="0"/>
                </a:gradFill>
                <a:latin typeface="微软雅黑" panose="020B0503020204020204" pitchFamily="34" charset="-122"/>
                <a:ea typeface="微软雅黑" panose="020B0503020204020204" pitchFamily="34" charset="-122"/>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dirty="0"/>
              <a:t>此处输入标题</a:t>
            </a:r>
          </a:p>
        </p:txBody>
      </p:sp>
      <p:sp>
        <p:nvSpPr>
          <p:cNvPr id="7" name="任意多边形: 形状 6">
            <a:extLst>
              <a:ext uri="{FF2B5EF4-FFF2-40B4-BE49-F238E27FC236}">
                <a16:creationId xmlns:a16="http://schemas.microsoft.com/office/drawing/2014/main" xmlns="" id="{A14802A0-FF1A-465C-8F01-6B2C6F1F61CC}"/>
              </a:ext>
            </a:extLst>
          </p:cNvPr>
          <p:cNvSpPr/>
          <p:nvPr userDrawn="1"/>
        </p:nvSpPr>
        <p:spPr>
          <a:xfrm>
            <a:off x="0" y="5773702"/>
            <a:ext cx="12192000" cy="1084299"/>
          </a:xfrm>
          <a:custGeom>
            <a:avLst/>
            <a:gdLst>
              <a:gd name="connsiteX0" fmla="*/ 0 w 12192000"/>
              <a:gd name="connsiteY0" fmla="*/ 0 h 1084299"/>
              <a:gd name="connsiteX1" fmla="*/ 38703 w 12192000"/>
              <a:gd name="connsiteY1" fmla="*/ 6800 h 1084299"/>
              <a:gd name="connsiteX2" fmla="*/ 3200400 w 12192000"/>
              <a:gd name="connsiteY2" fmla="*/ 870939 h 1084299"/>
              <a:gd name="connsiteX3" fmla="*/ 6126480 w 12192000"/>
              <a:gd name="connsiteY3" fmla="*/ 688059 h 1084299"/>
              <a:gd name="connsiteX4" fmla="*/ 10119360 w 12192000"/>
              <a:gd name="connsiteY4" fmla="*/ 931899 h 1084299"/>
              <a:gd name="connsiteX5" fmla="*/ 12018169 w 12192000"/>
              <a:gd name="connsiteY5" fmla="*/ 250742 h 1084299"/>
              <a:gd name="connsiteX6" fmla="*/ 12192000 w 12192000"/>
              <a:gd name="connsiteY6" fmla="*/ 142123 h 1084299"/>
              <a:gd name="connsiteX7" fmla="*/ 12192000 w 12192000"/>
              <a:gd name="connsiteY7" fmla="*/ 1084299 h 1084299"/>
              <a:gd name="connsiteX8" fmla="*/ 0 w 12192000"/>
              <a:gd name="connsiteY8" fmla="*/ 1084299 h 1084299"/>
              <a:gd name="connsiteX9" fmla="*/ 0 w 12192000"/>
              <a:gd name="connsiteY9" fmla="*/ 0 h 1084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1084299">
                <a:moveTo>
                  <a:pt x="0" y="0"/>
                </a:moveTo>
                <a:lnTo>
                  <a:pt x="38703" y="6800"/>
                </a:lnTo>
                <a:cubicBezTo>
                  <a:pt x="843598" y="173908"/>
                  <a:pt x="2317115" y="773943"/>
                  <a:pt x="3200400" y="870939"/>
                </a:cubicBezTo>
                <a:cubicBezTo>
                  <a:pt x="4287520" y="990319"/>
                  <a:pt x="4973320" y="677899"/>
                  <a:pt x="6126480" y="688059"/>
                </a:cubicBezTo>
                <a:cubicBezTo>
                  <a:pt x="7279640" y="698219"/>
                  <a:pt x="9052560" y="1058899"/>
                  <a:pt x="10119360" y="931899"/>
                </a:cubicBezTo>
                <a:cubicBezTo>
                  <a:pt x="10919460" y="836649"/>
                  <a:pt x="11496675" y="565663"/>
                  <a:pt x="12018169" y="250742"/>
                </a:cubicBezTo>
                <a:lnTo>
                  <a:pt x="12192000" y="142123"/>
                </a:lnTo>
                <a:lnTo>
                  <a:pt x="12192000" y="1084299"/>
                </a:lnTo>
                <a:lnTo>
                  <a:pt x="0" y="1084299"/>
                </a:lnTo>
                <a:lnTo>
                  <a:pt x="0" y="0"/>
                </a:lnTo>
                <a:close/>
              </a:path>
            </a:pathLst>
          </a:custGeom>
          <a:solidFill>
            <a:schemeClr val="accent1">
              <a:lumMod val="60000"/>
              <a:lumOff val="40000"/>
              <a:alpha val="3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任意多边形: 形状 7">
            <a:extLst>
              <a:ext uri="{FF2B5EF4-FFF2-40B4-BE49-F238E27FC236}">
                <a16:creationId xmlns:a16="http://schemas.microsoft.com/office/drawing/2014/main" xmlns="" id="{66062D74-EBD7-40A8-AC59-D90A854EBEDE}"/>
              </a:ext>
            </a:extLst>
          </p:cNvPr>
          <p:cNvSpPr/>
          <p:nvPr userDrawn="1"/>
        </p:nvSpPr>
        <p:spPr>
          <a:xfrm>
            <a:off x="0" y="6231889"/>
            <a:ext cx="12192000" cy="626112"/>
          </a:xfrm>
          <a:custGeom>
            <a:avLst/>
            <a:gdLst>
              <a:gd name="connsiteX0" fmla="*/ 10785231 w 12192000"/>
              <a:gd name="connsiteY0" fmla="*/ 687 h 762687"/>
              <a:gd name="connsiteX1" fmla="*/ 12134610 w 12192000"/>
              <a:gd name="connsiteY1" fmla="*/ 82634 h 762687"/>
              <a:gd name="connsiteX2" fmla="*/ 12192000 w 12192000"/>
              <a:gd name="connsiteY2" fmla="*/ 91570 h 762687"/>
              <a:gd name="connsiteX3" fmla="*/ 12192000 w 12192000"/>
              <a:gd name="connsiteY3" fmla="*/ 762687 h 762687"/>
              <a:gd name="connsiteX4" fmla="*/ 0 w 12192000"/>
              <a:gd name="connsiteY4" fmla="*/ 762687 h 762687"/>
              <a:gd name="connsiteX5" fmla="*/ 0 w 12192000"/>
              <a:gd name="connsiteY5" fmla="*/ 164052 h 762687"/>
              <a:gd name="connsiteX6" fmla="*/ 94174 w 12192000"/>
              <a:gd name="connsiteY6" fmla="*/ 147958 h 762687"/>
              <a:gd name="connsiteX7" fmla="*/ 1266092 w 12192000"/>
              <a:gd name="connsiteY7" fmla="*/ 71025 h 762687"/>
              <a:gd name="connsiteX8" fmla="*/ 6189785 w 12192000"/>
              <a:gd name="connsiteY8" fmla="*/ 586841 h 762687"/>
              <a:gd name="connsiteX9" fmla="*/ 10785231 w 12192000"/>
              <a:gd name="connsiteY9" fmla="*/ 687 h 762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762687">
                <a:moveTo>
                  <a:pt x="10785231" y="687"/>
                </a:moveTo>
                <a:cubicBezTo>
                  <a:pt x="11276135" y="-5174"/>
                  <a:pt x="11720055" y="26881"/>
                  <a:pt x="12134610" y="82634"/>
                </a:cubicBezTo>
                <a:lnTo>
                  <a:pt x="12192000" y="91570"/>
                </a:lnTo>
                <a:lnTo>
                  <a:pt x="12192000" y="762687"/>
                </a:lnTo>
                <a:lnTo>
                  <a:pt x="0" y="762687"/>
                </a:lnTo>
                <a:lnTo>
                  <a:pt x="0" y="164052"/>
                </a:lnTo>
                <a:lnTo>
                  <a:pt x="94174" y="147958"/>
                </a:lnTo>
                <a:cubicBezTo>
                  <a:pt x="422580" y="97036"/>
                  <a:pt x="808892" y="68095"/>
                  <a:pt x="1266092" y="71025"/>
                </a:cubicBezTo>
                <a:cubicBezTo>
                  <a:pt x="2485292" y="78840"/>
                  <a:pt x="4603262" y="598564"/>
                  <a:pt x="6189785" y="586841"/>
                </a:cubicBezTo>
                <a:cubicBezTo>
                  <a:pt x="7776308" y="575118"/>
                  <a:pt x="9476154" y="16318"/>
                  <a:pt x="10785231" y="687"/>
                </a:cubicBezTo>
                <a:close/>
              </a:path>
            </a:pathLst>
          </a:custGeom>
          <a:gradFill>
            <a:gsLst>
              <a:gs pos="0">
                <a:schemeClr val="accent3"/>
              </a:gs>
              <a:gs pos="80000">
                <a:schemeClr val="accent2"/>
              </a:gs>
            </a:gsLst>
            <a:lin ang="4800000" scaled="0"/>
          </a:gradFill>
          <a:ln w="12700" cap="flat" cmpd="sng" algn="ctr">
            <a:noFill/>
            <a:prstDash val="solid"/>
            <a:miter lim="800000"/>
          </a:ln>
          <a:effectLst>
            <a:outerShdw blurRad="190500" sx="102000" sy="102000" algn="ctr" rotWithShape="0">
              <a:schemeClr val="accent2">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图片占位符 1">
            <a:extLst>
              <a:ext uri="{FF2B5EF4-FFF2-40B4-BE49-F238E27FC236}">
                <a16:creationId xmlns:a16="http://schemas.microsoft.com/office/drawing/2014/main" xmlns="" id="{13F31340-4E9E-4006-A9E8-B26F544248FB}"/>
              </a:ext>
            </a:extLst>
          </p:cNvPr>
          <p:cNvSpPr>
            <a:spLocks noGrp="1"/>
          </p:cNvSpPr>
          <p:nvPr>
            <p:ph type="pic" sz="quarter" idx="11"/>
          </p:nvPr>
        </p:nvSpPr>
        <p:spPr>
          <a:xfrm>
            <a:off x="970419" y="1708170"/>
            <a:ext cx="1950889" cy="1944793"/>
          </a:xfrm>
          <a:prstGeom prst="ellipse">
            <a:avLst/>
          </a:prstGeom>
          <a:effectLst>
            <a:outerShdw blurRad="190500" sx="101000" sy="101000" algn="ctr" rotWithShape="0">
              <a:schemeClr val="accent1">
                <a:alpha val="20000"/>
              </a:schemeClr>
            </a:outerShdw>
          </a:effectLst>
        </p:spPr>
        <p:txBody>
          <a:bodyPr/>
          <a:lstStyle/>
          <a:p>
            <a:endParaRPr lang="zh-CN" altLang="en-US"/>
          </a:p>
        </p:txBody>
      </p:sp>
      <p:sp>
        <p:nvSpPr>
          <p:cNvPr id="3" name="图片占位符 2">
            <a:extLst>
              <a:ext uri="{FF2B5EF4-FFF2-40B4-BE49-F238E27FC236}">
                <a16:creationId xmlns:a16="http://schemas.microsoft.com/office/drawing/2014/main" xmlns="" id="{3A122AD5-5F34-473F-8217-E1B1589E26D4}"/>
              </a:ext>
            </a:extLst>
          </p:cNvPr>
          <p:cNvSpPr>
            <a:spLocks noGrp="1"/>
          </p:cNvSpPr>
          <p:nvPr>
            <p:ph type="pic" sz="quarter" idx="12"/>
          </p:nvPr>
        </p:nvSpPr>
        <p:spPr>
          <a:xfrm>
            <a:off x="3742569" y="1708170"/>
            <a:ext cx="1944793" cy="1944793"/>
          </a:xfrm>
          <a:prstGeom prst="ellipse">
            <a:avLst/>
          </a:prstGeom>
          <a:effectLst>
            <a:outerShdw blurRad="190500" sx="101000" sy="101000" algn="ctr" rotWithShape="0">
              <a:schemeClr val="accent1">
                <a:alpha val="20000"/>
              </a:schemeClr>
            </a:outerShdw>
          </a:effectLst>
        </p:spPr>
        <p:txBody>
          <a:bodyPr/>
          <a:lstStyle/>
          <a:p>
            <a:endParaRPr lang="zh-CN" altLang="en-US"/>
          </a:p>
        </p:txBody>
      </p:sp>
      <p:sp>
        <p:nvSpPr>
          <p:cNvPr id="4" name="图片占位符 3">
            <a:extLst>
              <a:ext uri="{FF2B5EF4-FFF2-40B4-BE49-F238E27FC236}">
                <a16:creationId xmlns:a16="http://schemas.microsoft.com/office/drawing/2014/main" xmlns="" id="{0FBA2EE1-3C95-4EDE-90E1-4E566555F2D9}"/>
              </a:ext>
            </a:extLst>
          </p:cNvPr>
          <p:cNvSpPr>
            <a:spLocks noGrp="1"/>
          </p:cNvSpPr>
          <p:nvPr>
            <p:ph type="pic" sz="quarter" idx="13"/>
          </p:nvPr>
        </p:nvSpPr>
        <p:spPr>
          <a:xfrm>
            <a:off x="6511673" y="1708172"/>
            <a:ext cx="1944793" cy="1944793"/>
          </a:xfrm>
          <a:prstGeom prst="ellipse">
            <a:avLst/>
          </a:prstGeom>
          <a:effectLst>
            <a:outerShdw blurRad="190500" sx="101000" sy="101000" algn="ctr" rotWithShape="0">
              <a:schemeClr val="accent1">
                <a:alpha val="20000"/>
              </a:schemeClr>
            </a:outerShdw>
          </a:effectLst>
        </p:spPr>
        <p:txBody>
          <a:bodyPr/>
          <a:lstStyle/>
          <a:p>
            <a:endParaRPr lang="zh-CN" altLang="en-US"/>
          </a:p>
        </p:txBody>
      </p:sp>
      <p:sp>
        <p:nvSpPr>
          <p:cNvPr id="5" name="图片占位符 4">
            <a:extLst>
              <a:ext uri="{FF2B5EF4-FFF2-40B4-BE49-F238E27FC236}">
                <a16:creationId xmlns:a16="http://schemas.microsoft.com/office/drawing/2014/main" xmlns="" id="{4945ED73-E7B3-4D33-B229-5C3C7C61678B}"/>
              </a:ext>
            </a:extLst>
          </p:cNvPr>
          <p:cNvSpPr>
            <a:spLocks noGrp="1"/>
          </p:cNvSpPr>
          <p:nvPr>
            <p:ph type="pic" sz="quarter" idx="14"/>
          </p:nvPr>
        </p:nvSpPr>
        <p:spPr>
          <a:xfrm>
            <a:off x="9270695" y="1708171"/>
            <a:ext cx="1950889" cy="1944793"/>
          </a:xfrm>
          <a:prstGeom prst="ellipse">
            <a:avLst/>
          </a:prstGeom>
          <a:effectLst>
            <a:outerShdw blurRad="190500" sx="101000" sy="101000" algn="ctr" rotWithShape="0">
              <a:schemeClr val="accent1">
                <a:alpha val="20000"/>
              </a:schemeClr>
            </a:outerShdw>
          </a:effectLst>
        </p:spPr>
        <p:txBody>
          <a:bodyPr/>
          <a:lstStyle/>
          <a:p>
            <a:endParaRPr lang="zh-CN" altLang="en-US"/>
          </a:p>
        </p:txBody>
      </p:sp>
    </p:spTree>
    <p:extLst>
      <p:ext uri="{BB962C8B-B14F-4D97-AF65-F5344CB8AC3E}">
        <p14:creationId xmlns:p14="http://schemas.microsoft.com/office/powerpoint/2010/main" val="1535833911"/>
      </p:ext>
    </p:extLst>
  </p:cSld>
  <p:clrMapOvr>
    <a:masterClrMapping/>
  </p:clrMapOvr>
  <p:extLst>
    <p:ext uri="{DCECCB84-F9BA-43D5-87BE-67443E8EF086}">
      <p15:sldGuideLst xmlns:p15="http://schemas.microsoft.com/office/powerpoint/2012/main"/>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xmlns="" id="{79363443-CEE8-4458-B9BD-F40156319B0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xmlns="" id="{36C45E31-2621-41DF-A37B-1E013119A95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xmlns="" id="{49B769B5-B023-46A7-8023-D8053C204C3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5CDB4E2-7615-4819-AC81-0164E36628D5}" type="datetimeFigureOut">
              <a:rPr lang="zh-CN" altLang="en-US" smtClean="0"/>
              <a:t>2021/8/30</a:t>
            </a:fld>
            <a:endParaRPr lang="zh-CN" altLang="en-US"/>
          </a:p>
        </p:txBody>
      </p:sp>
      <p:sp>
        <p:nvSpPr>
          <p:cNvPr id="5" name="页脚占位符 4">
            <a:extLst>
              <a:ext uri="{FF2B5EF4-FFF2-40B4-BE49-F238E27FC236}">
                <a16:creationId xmlns:a16="http://schemas.microsoft.com/office/drawing/2014/main" xmlns="" id="{73DFFC0F-111F-44D5-945F-6DCBA72CB56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xmlns="" id="{3AAE37D2-BF03-4CA4-9F02-863133AF5B6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C79442C-7012-45AC-9C43-1365F345FC4C}" type="slidenum">
              <a:rPr lang="zh-CN" altLang="en-US" smtClean="0"/>
              <a:t>‹#›</a:t>
            </a:fld>
            <a:endParaRPr lang="zh-CN" altLang="en-US"/>
          </a:p>
        </p:txBody>
      </p:sp>
    </p:spTree>
    <p:extLst>
      <p:ext uri="{BB962C8B-B14F-4D97-AF65-F5344CB8AC3E}">
        <p14:creationId xmlns:p14="http://schemas.microsoft.com/office/powerpoint/2010/main" val="4109692005"/>
      </p:ext>
    </p:extLst>
  </p:cSld>
  <p:clrMap bg1="lt1" tx1="dk1" bg2="lt2" tx2="dk2" accent1="accent1" accent2="accent2" accent3="accent3" accent4="accent4" accent5="accent5" accent6="accent6" hlink="hlink" folHlink="folHlink"/>
  <p:sldLayoutIdLst>
    <p:sldLayoutId id="2147483703" r:id="rId1"/>
    <p:sldLayoutId id="2147483672" r:id="rId2"/>
    <p:sldLayoutId id="2147483650" r:id="rId3"/>
    <p:sldLayoutId id="2147483651" r:id="rId4"/>
    <p:sldLayoutId id="2147483652" r:id="rId5"/>
    <p:sldLayoutId id="2147483675" r:id="rId6"/>
    <p:sldLayoutId id="2147483674" r:id="rId7"/>
    <p:sldLayoutId id="2147483680" r:id="rId8"/>
    <p:sldLayoutId id="2147483676" r:id="rId9"/>
    <p:sldLayoutId id="2147483682" r:id="rId10"/>
    <p:sldLayoutId id="2147483679" r:id="rId11"/>
    <p:sldLayoutId id="2147483683" r:id="rId12"/>
    <p:sldLayoutId id="2147483677" r:id="rId13"/>
    <p:sldLayoutId id="2147483678" r:id="rId14"/>
    <p:sldLayoutId id="2147483686" r:id="rId15"/>
    <p:sldLayoutId id="2147483655" r:id="rId16"/>
    <p:sldLayoutId id="2147483702" r:id="rId17"/>
    <p:sldLayoutId id="2147483659" r:id="rId18"/>
    <p:sldLayoutId id="2147483700" r:id="rId19"/>
    <p:sldLayoutId id="2147483701" r:id="rId2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04" userDrawn="1">
          <p15:clr>
            <a:srgbClr val="F26B43"/>
          </p15:clr>
        </p15:guide>
        <p15:guide id="2" pos="7368" userDrawn="1">
          <p15:clr>
            <a:srgbClr val="F26B43"/>
          </p15:clr>
        </p15:guide>
        <p15:guide id="3" orient="horz" pos="472" userDrawn="1">
          <p15:clr>
            <a:srgbClr val="F26B43"/>
          </p15:clr>
        </p15:guide>
        <p15:guide id="4" orient="horz" pos="536" userDrawn="1">
          <p15:clr>
            <a:srgbClr val="F26B43"/>
          </p15:clr>
        </p15:guide>
        <p15:guide id="5" orient="horz" pos="4056" userDrawn="1">
          <p15:clr>
            <a:srgbClr val="F26B43"/>
          </p15:clr>
        </p15:guide>
        <p15:guide id="6" orient="horz" pos="3992"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microsoft.com/office/2007/relationships/hdphoto" Target="../media/hdphoto2.wdp"/></Relationships>
</file>

<file path=ppt/slides/_rels/slide1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8" Type="http://schemas.openxmlformats.org/officeDocument/2006/relationships/tags" Target="../tags/tag38.xml"/><Relationship Id="rId3" Type="http://schemas.openxmlformats.org/officeDocument/2006/relationships/tags" Target="../tags/tag33.xml"/><Relationship Id="rId7" Type="http://schemas.openxmlformats.org/officeDocument/2006/relationships/tags" Target="../tags/tag37.xml"/><Relationship Id="rId2" Type="http://schemas.openxmlformats.org/officeDocument/2006/relationships/tags" Target="../tags/tag32.xml"/><Relationship Id="rId1" Type="http://schemas.openxmlformats.org/officeDocument/2006/relationships/tags" Target="../tags/tag31.xml"/><Relationship Id="rId6" Type="http://schemas.openxmlformats.org/officeDocument/2006/relationships/tags" Target="../tags/tag36.xml"/><Relationship Id="rId5" Type="http://schemas.openxmlformats.org/officeDocument/2006/relationships/tags" Target="../tags/tag35.xml"/><Relationship Id="rId10" Type="http://schemas.openxmlformats.org/officeDocument/2006/relationships/slideLayout" Target="../slideLayouts/slideLayout5.xml"/><Relationship Id="rId4" Type="http://schemas.openxmlformats.org/officeDocument/2006/relationships/tags" Target="../tags/tag34.xml"/><Relationship Id="rId9" Type="http://schemas.openxmlformats.org/officeDocument/2006/relationships/tags" Target="../tags/tag39.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8" Type="http://schemas.openxmlformats.org/officeDocument/2006/relationships/tags" Target="../tags/tag47.xml"/><Relationship Id="rId13" Type="http://schemas.openxmlformats.org/officeDocument/2006/relationships/tags" Target="../tags/tag52.xml"/><Relationship Id="rId18" Type="http://schemas.openxmlformats.org/officeDocument/2006/relationships/tags" Target="../tags/tag57.xml"/><Relationship Id="rId26" Type="http://schemas.openxmlformats.org/officeDocument/2006/relationships/tags" Target="../tags/tag65.xml"/><Relationship Id="rId3" Type="http://schemas.openxmlformats.org/officeDocument/2006/relationships/tags" Target="../tags/tag42.xml"/><Relationship Id="rId21" Type="http://schemas.openxmlformats.org/officeDocument/2006/relationships/tags" Target="../tags/tag60.xml"/><Relationship Id="rId7" Type="http://schemas.openxmlformats.org/officeDocument/2006/relationships/tags" Target="../tags/tag46.xml"/><Relationship Id="rId12" Type="http://schemas.openxmlformats.org/officeDocument/2006/relationships/tags" Target="../tags/tag51.xml"/><Relationship Id="rId17" Type="http://schemas.openxmlformats.org/officeDocument/2006/relationships/tags" Target="../tags/tag56.xml"/><Relationship Id="rId25" Type="http://schemas.openxmlformats.org/officeDocument/2006/relationships/tags" Target="../tags/tag64.xml"/><Relationship Id="rId2" Type="http://schemas.openxmlformats.org/officeDocument/2006/relationships/tags" Target="../tags/tag41.xml"/><Relationship Id="rId16" Type="http://schemas.openxmlformats.org/officeDocument/2006/relationships/tags" Target="../tags/tag55.xml"/><Relationship Id="rId20" Type="http://schemas.openxmlformats.org/officeDocument/2006/relationships/tags" Target="../tags/tag59.xml"/><Relationship Id="rId29" Type="http://schemas.openxmlformats.org/officeDocument/2006/relationships/tags" Target="../tags/tag68.xml"/><Relationship Id="rId1" Type="http://schemas.openxmlformats.org/officeDocument/2006/relationships/tags" Target="../tags/tag40.xml"/><Relationship Id="rId6" Type="http://schemas.openxmlformats.org/officeDocument/2006/relationships/tags" Target="../tags/tag45.xml"/><Relationship Id="rId11" Type="http://schemas.openxmlformats.org/officeDocument/2006/relationships/tags" Target="../tags/tag50.xml"/><Relationship Id="rId24" Type="http://schemas.openxmlformats.org/officeDocument/2006/relationships/tags" Target="../tags/tag63.xml"/><Relationship Id="rId32" Type="http://schemas.openxmlformats.org/officeDocument/2006/relationships/slideLayout" Target="../slideLayouts/slideLayout5.xml"/><Relationship Id="rId5" Type="http://schemas.openxmlformats.org/officeDocument/2006/relationships/tags" Target="../tags/tag44.xml"/><Relationship Id="rId15" Type="http://schemas.openxmlformats.org/officeDocument/2006/relationships/tags" Target="../tags/tag54.xml"/><Relationship Id="rId23" Type="http://schemas.openxmlformats.org/officeDocument/2006/relationships/tags" Target="../tags/tag62.xml"/><Relationship Id="rId28" Type="http://schemas.openxmlformats.org/officeDocument/2006/relationships/tags" Target="../tags/tag67.xml"/><Relationship Id="rId10" Type="http://schemas.openxmlformats.org/officeDocument/2006/relationships/tags" Target="../tags/tag49.xml"/><Relationship Id="rId19" Type="http://schemas.openxmlformats.org/officeDocument/2006/relationships/tags" Target="../tags/tag58.xml"/><Relationship Id="rId31" Type="http://schemas.openxmlformats.org/officeDocument/2006/relationships/tags" Target="../tags/tag70.xml"/><Relationship Id="rId4" Type="http://schemas.openxmlformats.org/officeDocument/2006/relationships/tags" Target="../tags/tag43.xml"/><Relationship Id="rId9" Type="http://schemas.openxmlformats.org/officeDocument/2006/relationships/tags" Target="../tags/tag48.xml"/><Relationship Id="rId14" Type="http://schemas.openxmlformats.org/officeDocument/2006/relationships/tags" Target="../tags/tag53.xml"/><Relationship Id="rId22" Type="http://schemas.openxmlformats.org/officeDocument/2006/relationships/tags" Target="../tags/tag61.xml"/><Relationship Id="rId27" Type="http://schemas.openxmlformats.org/officeDocument/2006/relationships/tags" Target="../tags/tag66.xml"/><Relationship Id="rId30" Type="http://schemas.openxmlformats.org/officeDocument/2006/relationships/tags" Target="../tags/tag69.xml"/></Relationships>
</file>

<file path=ppt/slides/_rels/slide18.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5.xml"/><Relationship Id="rId1" Type="http://schemas.openxmlformats.org/officeDocument/2006/relationships/tags" Target="../tags/tag71.xml"/></Relationships>
</file>

<file path=ppt/slides/_rels/slide2.xml.rels><?xml version="1.0" encoding="UTF-8" standalone="yes"?>
<Relationships xmlns="http://schemas.openxmlformats.org/package/2006/relationships"><Relationship Id="rId8" Type="http://schemas.openxmlformats.org/officeDocument/2006/relationships/tags" Target="../tags/tag10.xml"/><Relationship Id="rId13" Type="http://schemas.openxmlformats.org/officeDocument/2006/relationships/tags" Target="../tags/tag15.xml"/><Relationship Id="rId18" Type="http://schemas.openxmlformats.org/officeDocument/2006/relationships/tags" Target="../tags/tag20.xml"/><Relationship Id="rId3" Type="http://schemas.openxmlformats.org/officeDocument/2006/relationships/tags" Target="../tags/tag5.xml"/><Relationship Id="rId21" Type="http://schemas.openxmlformats.org/officeDocument/2006/relationships/slideLayout" Target="../slideLayouts/slideLayout3.xml"/><Relationship Id="rId7" Type="http://schemas.openxmlformats.org/officeDocument/2006/relationships/tags" Target="../tags/tag9.xml"/><Relationship Id="rId12" Type="http://schemas.openxmlformats.org/officeDocument/2006/relationships/tags" Target="../tags/tag14.xml"/><Relationship Id="rId17" Type="http://schemas.openxmlformats.org/officeDocument/2006/relationships/tags" Target="../tags/tag19.xml"/><Relationship Id="rId2" Type="http://schemas.openxmlformats.org/officeDocument/2006/relationships/tags" Target="../tags/tag4.xml"/><Relationship Id="rId16" Type="http://schemas.openxmlformats.org/officeDocument/2006/relationships/tags" Target="../tags/tag18.xml"/><Relationship Id="rId20" Type="http://schemas.openxmlformats.org/officeDocument/2006/relationships/tags" Target="../tags/tag22.xml"/><Relationship Id="rId1" Type="http://schemas.openxmlformats.org/officeDocument/2006/relationships/tags" Target="../tags/tag3.xml"/><Relationship Id="rId6" Type="http://schemas.openxmlformats.org/officeDocument/2006/relationships/tags" Target="../tags/tag8.xml"/><Relationship Id="rId11" Type="http://schemas.openxmlformats.org/officeDocument/2006/relationships/tags" Target="../tags/tag13.xml"/><Relationship Id="rId5" Type="http://schemas.openxmlformats.org/officeDocument/2006/relationships/tags" Target="../tags/tag7.xml"/><Relationship Id="rId15" Type="http://schemas.openxmlformats.org/officeDocument/2006/relationships/tags" Target="../tags/tag17.xml"/><Relationship Id="rId10" Type="http://schemas.openxmlformats.org/officeDocument/2006/relationships/tags" Target="../tags/tag12.xml"/><Relationship Id="rId19" Type="http://schemas.openxmlformats.org/officeDocument/2006/relationships/tags" Target="../tags/tag21.xml"/><Relationship Id="rId4" Type="http://schemas.openxmlformats.org/officeDocument/2006/relationships/tags" Target="../tags/tag6.xml"/><Relationship Id="rId9" Type="http://schemas.openxmlformats.org/officeDocument/2006/relationships/tags" Target="../tags/tag11.xml"/><Relationship Id="rId14" Type="http://schemas.openxmlformats.org/officeDocument/2006/relationships/tags" Target="../tags/tag16.xml"/><Relationship Id="rId22" Type="http://schemas.openxmlformats.org/officeDocument/2006/relationships/image" Target="../media/image10.jpe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8.xml"/><Relationship Id="rId4" Type="http://schemas.openxmlformats.org/officeDocument/2006/relationships/image" Target="../media/image18.jpeg"/></Relationships>
</file>

<file path=ppt/slides/_rels/slide23.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9.xml"/><Relationship Id="rId5" Type="http://schemas.openxmlformats.org/officeDocument/2006/relationships/image" Target="../media/image24.jpeg"/><Relationship Id="rId4" Type="http://schemas.openxmlformats.org/officeDocument/2006/relationships/image" Target="../media/image23.jpeg"/></Relationships>
</file>

<file path=ppt/slides/_rels/slide26.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14.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72.xml"/></Relationships>
</file>

<file path=ppt/slides/_rels/slide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8" Type="http://schemas.openxmlformats.org/officeDocument/2006/relationships/image" Target="../media/image32.jpeg"/><Relationship Id="rId3" Type="http://schemas.openxmlformats.org/officeDocument/2006/relationships/image" Target="../media/image27.jpeg"/><Relationship Id="rId7" Type="http://schemas.openxmlformats.org/officeDocument/2006/relationships/image" Target="../media/image31.jpeg"/><Relationship Id="rId2" Type="http://schemas.openxmlformats.org/officeDocument/2006/relationships/image" Target="../media/image26.jpeg"/><Relationship Id="rId1" Type="http://schemas.openxmlformats.org/officeDocument/2006/relationships/slideLayout" Target="../slideLayouts/slideLayout10.xml"/><Relationship Id="rId6" Type="http://schemas.openxmlformats.org/officeDocument/2006/relationships/image" Target="../media/image30.jpeg"/><Relationship Id="rId5" Type="http://schemas.openxmlformats.org/officeDocument/2006/relationships/image" Target="../media/image29.jpeg"/><Relationship Id="rId4" Type="http://schemas.openxmlformats.org/officeDocument/2006/relationships/image" Target="../media/image28.jpeg"/></Relationships>
</file>

<file path=ppt/slides/_rels/slide31.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7.xml"/><Relationship Id="rId1" Type="http://schemas.openxmlformats.org/officeDocument/2006/relationships/slideLayout" Target="../slideLayouts/slideLayout16.xml"/></Relationships>
</file>

<file path=ppt/slides/_rels/slide32.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image" Target="../media/image35.gif"/><Relationship Id="rId1" Type="http://schemas.openxmlformats.org/officeDocument/2006/relationships/slideLayout" Target="../slideLayouts/slideLayout17.xml"/></Relationships>
</file>

<file path=ppt/slides/_rels/slide34.xml.rels><?xml version="1.0" encoding="UTF-8" standalone="yes"?>
<Relationships xmlns="http://schemas.openxmlformats.org/package/2006/relationships"><Relationship Id="rId2" Type="http://schemas.openxmlformats.org/officeDocument/2006/relationships/image" Target="../media/image36.gif"/><Relationship Id="rId1" Type="http://schemas.openxmlformats.org/officeDocument/2006/relationships/slideLayout" Target="../slideLayouts/slideLayout1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9.xml"/><Relationship Id="rId4" Type="http://schemas.openxmlformats.org/officeDocument/2006/relationships/image" Target="../media/image6.png"/></Relationships>
</file>

<file path=ppt/slides/_rels/slide3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0.xml"/><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8" Type="http://schemas.openxmlformats.org/officeDocument/2006/relationships/notesSlide" Target="../notesSlides/notesSlide2.xml"/><Relationship Id="rId3" Type="http://schemas.openxmlformats.org/officeDocument/2006/relationships/tags" Target="../tags/tag25.xml"/><Relationship Id="rId7" Type="http://schemas.openxmlformats.org/officeDocument/2006/relationships/slideLayout" Target="../slideLayouts/slideLayout6.xml"/><Relationship Id="rId2" Type="http://schemas.openxmlformats.org/officeDocument/2006/relationships/tags" Target="../tags/tag24.xml"/><Relationship Id="rId1" Type="http://schemas.openxmlformats.org/officeDocument/2006/relationships/tags" Target="../tags/tag23.xml"/><Relationship Id="rId6" Type="http://schemas.openxmlformats.org/officeDocument/2006/relationships/tags" Target="../tags/tag28.xml"/><Relationship Id="rId5" Type="http://schemas.openxmlformats.org/officeDocument/2006/relationships/tags" Target="../tags/tag27.xml"/><Relationship Id="rId4" Type="http://schemas.openxmlformats.org/officeDocument/2006/relationships/tags" Target="../tags/tag26.xml"/><Relationship Id="rId9" Type="http://schemas.openxmlformats.org/officeDocument/2006/relationships/image" Target="../media/image12.jpeg"/></Relationships>
</file>

<file path=ppt/slides/_rels/slide40.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hyperlink" Target="http://www.51pptmoban.com/" TargetMode="External"/><Relationship Id="rId1" Type="http://schemas.openxmlformats.org/officeDocument/2006/relationships/slideLayout" Target="../slideLayouts/slideLayout20.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openxmlformats.org/officeDocument/2006/relationships/tags" Target="../tags/tag30.xml"/><Relationship Id="rId1" Type="http://schemas.openxmlformats.org/officeDocument/2006/relationships/tags" Target="../tags/tag29.xml"/><Relationship Id="rId5" Type="http://schemas.microsoft.com/office/2007/relationships/hdphoto" Target="../media/hdphoto3.wdp"/><Relationship Id="rId4" Type="http://schemas.openxmlformats.org/officeDocument/2006/relationships/image" Target="../media/image13.png"/></Relationships>
</file>

<file path=ppt/slides/_rels/slide8.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14.png"/><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文本占位符 16">
            <a:extLst>
              <a:ext uri="{FF2B5EF4-FFF2-40B4-BE49-F238E27FC236}">
                <a16:creationId xmlns:a16="http://schemas.microsoft.com/office/drawing/2014/main" xmlns="" id="{A0801800-F7D2-4928-AD04-A5FEB52F5241}"/>
              </a:ext>
            </a:extLst>
          </p:cNvPr>
          <p:cNvSpPr>
            <a:spLocks noGrp="1"/>
          </p:cNvSpPr>
          <p:nvPr>
            <p:ph type="body" idx="10"/>
          </p:nvPr>
        </p:nvSpPr>
        <p:spPr/>
        <p:txBody>
          <a:bodyPr/>
          <a:lstStyle/>
          <a:p>
            <a:r>
              <a:rPr lang="zh-CN" altLang="en-US" dirty="0">
                <a:gradFill>
                  <a:gsLst>
                    <a:gs pos="0">
                      <a:schemeClr val="accent3"/>
                    </a:gs>
                    <a:gs pos="80000">
                      <a:schemeClr val="accent1"/>
                    </a:gs>
                  </a:gsLst>
                  <a:lin ang="4800000" scaled="0"/>
                </a:gradFill>
              </a:rPr>
              <a:t>微软公司</a:t>
            </a:r>
          </a:p>
        </p:txBody>
      </p:sp>
      <p:sp>
        <p:nvSpPr>
          <p:cNvPr id="18" name="文本占位符 17">
            <a:extLst>
              <a:ext uri="{FF2B5EF4-FFF2-40B4-BE49-F238E27FC236}">
                <a16:creationId xmlns:a16="http://schemas.microsoft.com/office/drawing/2014/main" xmlns="" id="{6D272D57-4D08-40C6-B0D7-BF3989521237}"/>
              </a:ext>
            </a:extLst>
          </p:cNvPr>
          <p:cNvSpPr>
            <a:spLocks noGrp="1"/>
          </p:cNvSpPr>
          <p:nvPr>
            <p:ph type="body" sz="quarter" idx="11"/>
          </p:nvPr>
        </p:nvSpPr>
        <p:spPr/>
        <p:txBody>
          <a:bodyPr/>
          <a:lstStyle/>
          <a:p>
            <a:r>
              <a:rPr lang="zh-CN" altLang="en-US" b="1" dirty="0"/>
              <a:t>旅游产品推广</a:t>
            </a:r>
          </a:p>
        </p:txBody>
      </p:sp>
      <p:sp>
        <p:nvSpPr>
          <p:cNvPr id="19" name="文本占位符 18">
            <a:extLst>
              <a:ext uri="{FF2B5EF4-FFF2-40B4-BE49-F238E27FC236}">
                <a16:creationId xmlns:a16="http://schemas.microsoft.com/office/drawing/2014/main" xmlns="" id="{3E87306A-73C0-4E05-8B9C-AC3671B6DD8A}"/>
              </a:ext>
            </a:extLst>
          </p:cNvPr>
          <p:cNvSpPr>
            <a:spLocks noGrp="1"/>
          </p:cNvSpPr>
          <p:nvPr>
            <p:ph type="body" sz="quarter" idx="12"/>
          </p:nvPr>
        </p:nvSpPr>
        <p:spPr>
          <a:xfrm>
            <a:off x="630821" y="3646889"/>
            <a:ext cx="4911878" cy="325025"/>
          </a:xfrm>
        </p:spPr>
        <p:txBody>
          <a:bodyPr/>
          <a:lstStyle/>
          <a:p>
            <a:pPr>
              <a:lnSpc>
                <a:spcPct val="130000"/>
              </a:lnSpc>
            </a:pPr>
            <a:r>
              <a:rPr lang="en-US" altLang="zh-CN" dirty="0"/>
              <a:t>PROMOTION OF TOURISM PRODUCTS</a:t>
            </a:r>
            <a:endParaRPr lang="zh-CN" altLang="en-US" dirty="0"/>
          </a:p>
        </p:txBody>
      </p:sp>
      <p:pic>
        <p:nvPicPr>
          <p:cNvPr id="12" name="图片占位符 11">
            <a:extLst>
              <a:ext uri="{FF2B5EF4-FFF2-40B4-BE49-F238E27FC236}">
                <a16:creationId xmlns:a16="http://schemas.microsoft.com/office/drawing/2014/main" xmlns="" id="{FE3B2443-DCA2-48BF-B2CF-B5EA27189E50}"/>
              </a:ext>
            </a:extLst>
          </p:cNvPr>
          <p:cNvPicPr>
            <a:picLocks noGrp="1" noChangeAspect="1"/>
          </p:cNvPicPr>
          <p:nvPr>
            <p:ph type="pic" sz="quarter" idx="14"/>
          </p:nvPr>
        </p:nvPicPr>
        <p:blipFill>
          <a:blip r:embed="rId3" cstate="screen">
            <a:extLst>
              <a:ext uri="{BEBA8EAE-BF5A-486C-A8C5-ECC9F3942E4B}">
                <a14:imgProps xmlns:a14="http://schemas.microsoft.com/office/drawing/2010/main">
                  <a14:imgLayer r:embed="rId4">
                    <a14:imgEffect>
                      <a14:saturation sat="60000"/>
                    </a14:imgEffect>
                  </a14:imgLayer>
                </a14:imgProps>
              </a:ext>
              <a:ext uri="{28A0092B-C50C-407E-A947-70E740481C1C}">
                <a14:useLocalDpi xmlns:a14="http://schemas.microsoft.com/office/drawing/2010/main"/>
              </a:ext>
            </a:extLst>
          </a:blip>
          <a:srcRect/>
          <a:stretch>
            <a:fillRect/>
          </a:stretch>
        </p:blipFill>
        <p:spPr/>
      </p:pic>
      <p:sp>
        <p:nvSpPr>
          <p:cNvPr id="3" name="文本占位符 2">
            <a:extLst>
              <a:ext uri="{FF2B5EF4-FFF2-40B4-BE49-F238E27FC236}">
                <a16:creationId xmlns:a16="http://schemas.microsoft.com/office/drawing/2014/main" xmlns="" id="{8762F02E-F284-40E8-9157-96F2B9ACB148}"/>
              </a:ext>
            </a:extLst>
          </p:cNvPr>
          <p:cNvSpPr>
            <a:spLocks noGrp="1"/>
          </p:cNvSpPr>
          <p:nvPr>
            <p:ph type="body" sz="quarter" idx="13"/>
          </p:nvPr>
        </p:nvSpPr>
        <p:spPr/>
        <p:txBody>
          <a:bodyPr/>
          <a:lstStyle/>
          <a:p>
            <a:r>
              <a:rPr lang="zh-CN" altLang="en-US" dirty="0"/>
              <a:t>汇报人：</a:t>
            </a:r>
            <a:r>
              <a:rPr lang="en-US" altLang="zh-CN" dirty="0"/>
              <a:t>Microsoft</a:t>
            </a:r>
            <a:endParaRPr lang="zh-CN" altLang="en-US" dirty="0"/>
          </a:p>
        </p:txBody>
      </p:sp>
    </p:spTree>
    <p:extLst>
      <p:ext uri="{BB962C8B-B14F-4D97-AF65-F5344CB8AC3E}">
        <p14:creationId xmlns:p14="http://schemas.microsoft.com/office/powerpoint/2010/main" val="31009041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占位符 5">
            <a:extLst>
              <a:ext uri="{FF2B5EF4-FFF2-40B4-BE49-F238E27FC236}">
                <a16:creationId xmlns:a16="http://schemas.microsoft.com/office/drawing/2014/main" xmlns="" id="{7A0E9A84-DD15-48FE-A8DA-39DF06ADC5B0}"/>
              </a:ext>
            </a:extLst>
          </p:cNvPr>
          <p:cNvPicPr>
            <a:picLocks noGrp="1" noChangeAspect="1"/>
          </p:cNvPicPr>
          <p:nvPr>
            <p:ph type="pic" sz="quarter" idx="13"/>
          </p:nvPr>
        </p:nvPicPr>
        <p:blipFill rotWithShape="1">
          <a:blip r:embed="rId2" cstate="screen">
            <a:extLst>
              <a:ext uri="{28A0092B-C50C-407E-A947-70E740481C1C}">
                <a14:useLocalDpi xmlns:a14="http://schemas.microsoft.com/office/drawing/2010/main"/>
              </a:ext>
            </a:extLst>
          </a:blip>
          <a:srcRect/>
          <a:stretch/>
        </p:blipFill>
        <p:spPr/>
      </p:pic>
      <p:sp>
        <p:nvSpPr>
          <p:cNvPr id="10" name="文本占位符 9">
            <a:extLst>
              <a:ext uri="{FF2B5EF4-FFF2-40B4-BE49-F238E27FC236}">
                <a16:creationId xmlns:a16="http://schemas.microsoft.com/office/drawing/2014/main" xmlns="" id="{72C840C9-6F5D-46ED-A743-8FE583857B02}"/>
              </a:ext>
            </a:extLst>
          </p:cNvPr>
          <p:cNvSpPr>
            <a:spLocks noGrp="1"/>
          </p:cNvSpPr>
          <p:nvPr>
            <p:ph type="body" idx="10"/>
          </p:nvPr>
        </p:nvSpPr>
        <p:spPr>
          <a:xfrm>
            <a:off x="7898841" y="3300153"/>
            <a:ext cx="2651271" cy="677108"/>
          </a:xfrm>
        </p:spPr>
        <p:txBody>
          <a:bodyPr/>
          <a:lstStyle/>
          <a:p>
            <a:r>
              <a:rPr lang="zh-CN" altLang="en-US" b="1" dirty="0">
                <a:gradFill>
                  <a:gsLst>
                    <a:gs pos="80000">
                      <a:schemeClr val="accent1"/>
                    </a:gs>
                    <a:gs pos="0">
                      <a:schemeClr val="accent3"/>
                    </a:gs>
                  </a:gsLst>
                  <a:lin ang="5400000" scaled="0"/>
                </a:gradFill>
              </a:rPr>
              <a:t>市场分析</a:t>
            </a:r>
          </a:p>
        </p:txBody>
      </p:sp>
      <p:sp>
        <p:nvSpPr>
          <p:cNvPr id="2" name="文本占位符 1">
            <a:extLst>
              <a:ext uri="{FF2B5EF4-FFF2-40B4-BE49-F238E27FC236}">
                <a16:creationId xmlns:a16="http://schemas.microsoft.com/office/drawing/2014/main" xmlns="" id="{5E61478F-25BF-4E0B-AEEF-4A1A9FE7EF4C}"/>
              </a:ext>
            </a:extLst>
          </p:cNvPr>
          <p:cNvSpPr>
            <a:spLocks noGrp="1"/>
          </p:cNvSpPr>
          <p:nvPr>
            <p:ph type="body" sz="quarter" idx="11"/>
          </p:nvPr>
        </p:nvSpPr>
        <p:spPr/>
        <p:txBody>
          <a:bodyPr/>
          <a:lstStyle/>
          <a:p>
            <a:r>
              <a:rPr lang="en-US" altLang="zh-CN" dirty="0"/>
              <a:t>02</a:t>
            </a:r>
            <a:endParaRPr lang="zh-CN" altLang="en-US" dirty="0"/>
          </a:p>
        </p:txBody>
      </p:sp>
      <p:sp>
        <p:nvSpPr>
          <p:cNvPr id="3" name="文本占位符 2">
            <a:extLst>
              <a:ext uri="{FF2B5EF4-FFF2-40B4-BE49-F238E27FC236}">
                <a16:creationId xmlns:a16="http://schemas.microsoft.com/office/drawing/2014/main" xmlns="" id="{7D9BFF5D-5F26-4F15-898F-0F1ED18E497F}"/>
              </a:ext>
            </a:extLst>
          </p:cNvPr>
          <p:cNvSpPr>
            <a:spLocks noGrp="1"/>
          </p:cNvSpPr>
          <p:nvPr>
            <p:ph type="body" sz="quarter" idx="12"/>
          </p:nvPr>
        </p:nvSpPr>
        <p:spPr>
          <a:xfrm>
            <a:off x="7908779" y="3977262"/>
            <a:ext cx="2651271" cy="198644"/>
          </a:xfrm>
        </p:spPr>
        <p:txBody>
          <a:bodyPr/>
          <a:lstStyle/>
          <a:p>
            <a:pPr algn="dist">
              <a:lnSpc>
                <a:spcPct val="130000"/>
              </a:lnSpc>
            </a:pPr>
            <a:r>
              <a:rPr lang="en-US" altLang="zh-CN" sz="1100" dirty="0">
                <a:solidFill>
                  <a:schemeClr val="tx1">
                    <a:lumMod val="75000"/>
                    <a:lumOff val="25000"/>
                  </a:schemeClr>
                </a:solidFill>
              </a:rPr>
              <a:t>MARKET ANALYSIS</a:t>
            </a:r>
            <a:endParaRPr lang="zh-CN" altLang="en-US" sz="1100" dirty="0">
              <a:solidFill>
                <a:schemeClr val="tx1">
                  <a:lumMod val="75000"/>
                  <a:lumOff val="25000"/>
                </a:schemeClr>
              </a:solidFill>
            </a:endParaRPr>
          </a:p>
        </p:txBody>
      </p:sp>
    </p:spTree>
    <p:extLst>
      <p:ext uri="{BB962C8B-B14F-4D97-AF65-F5344CB8AC3E}">
        <p14:creationId xmlns:p14="http://schemas.microsoft.com/office/powerpoint/2010/main" val="401144753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Google Shape;923;p45">
            <a:extLst>
              <a:ext uri="{FF2B5EF4-FFF2-40B4-BE49-F238E27FC236}">
                <a16:creationId xmlns:a16="http://schemas.microsoft.com/office/drawing/2014/main" xmlns="" id="{0FD87DAE-23A3-4BEF-A825-061C4C6D57F7}"/>
              </a:ext>
            </a:extLst>
          </p:cNvPr>
          <p:cNvSpPr txBox="1">
            <a:spLocks/>
          </p:cNvSpPr>
          <p:nvPr/>
        </p:nvSpPr>
        <p:spPr>
          <a:xfrm>
            <a:off x="881444" y="2693052"/>
            <a:ext cx="4617313" cy="2549507"/>
          </a:xfrm>
          <a:prstGeom prst="rect">
            <a:avLst/>
          </a:prstGeom>
        </p:spPr>
        <p:txBody>
          <a:bodyPr spcFirstLastPara="1" vert="horz" wrap="square" lIns="0" tIns="0" rIns="0" bIns="0" rtlCol="0"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30000"/>
              </a:lnSpc>
              <a:spcBef>
                <a:spcPts val="0"/>
              </a:spcBef>
              <a:spcAft>
                <a:spcPts val="1000"/>
              </a:spcAft>
              <a:buNone/>
            </a:pPr>
            <a:r>
              <a:rPr lang="zh-CN" altLang="en-US" sz="1800" dirty="0">
                <a:solidFill>
                  <a:schemeClr val="tx1">
                    <a:lumMod val="65000"/>
                    <a:lumOff val="35000"/>
                  </a:schemeClr>
                </a:solidFill>
                <a:cs typeface="+mn-ea"/>
                <a:sym typeface="+mn-lt"/>
              </a:rPr>
              <a:t>我公司位于</a:t>
            </a:r>
            <a:r>
              <a:rPr lang="en-US" altLang="zh-CN" sz="1800" dirty="0">
                <a:solidFill>
                  <a:schemeClr val="tx1">
                    <a:lumMod val="65000"/>
                    <a:lumOff val="35000"/>
                  </a:schemeClr>
                </a:solidFill>
                <a:cs typeface="+mn-ea"/>
                <a:sym typeface="+mn-lt"/>
              </a:rPr>
              <a:t>XX</a:t>
            </a:r>
            <a:r>
              <a:rPr lang="zh-CN" altLang="en-US" sz="1800" dirty="0">
                <a:solidFill>
                  <a:schemeClr val="tx1">
                    <a:lumMod val="65000"/>
                    <a:lumOff val="35000"/>
                  </a:schemeClr>
                </a:solidFill>
                <a:cs typeface="+mn-ea"/>
                <a:sym typeface="+mn-lt"/>
              </a:rPr>
              <a:t>省</a:t>
            </a:r>
            <a:r>
              <a:rPr lang="en-US" altLang="zh-CN" sz="1800" dirty="0">
                <a:solidFill>
                  <a:schemeClr val="tx1">
                    <a:lumMod val="65000"/>
                    <a:lumOff val="35000"/>
                  </a:schemeClr>
                </a:solidFill>
                <a:cs typeface="+mn-ea"/>
                <a:sym typeface="+mn-lt"/>
              </a:rPr>
              <a:t>XX</a:t>
            </a:r>
            <a:r>
              <a:rPr lang="zh-CN" altLang="en-US" sz="1800" dirty="0">
                <a:solidFill>
                  <a:schemeClr val="tx1">
                    <a:lumMod val="65000"/>
                    <a:lumOff val="35000"/>
                  </a:schemeClr>
                </a:solidFill>
                <a:cs typeface="+mn-ea"/>
                <a:sym typeface="+mn-lt"/>
              </a:rPr>
              <a:t>市。城市山清水秀，空气清新，环境优美，旅游资源丰富密集，拥有灿烂的历史文化和丰富多彩的风土人情。目前全市已有景区景点</a:t>
            </a:r>
            <a:r>
              <a:rPr lang="en-US" altLang="zh-CN" sz="1800" dirty="0">
                <a:solidFill>
                  <a:schemeClr val="tx1">
                    <a:lumMod val="65000"/>
                    <a:lumOff val="35000"/>
                  </a:schemeClr>
                </a:solidFill>
                <a:cs typeface="+mn-ea"/>
                <a:sym typeface="+mn-lt"/>
              </a:rPr>
              <a:t>XX</a:t>
            </a:r>
            <a:r>
              <a:rPr lang="zh-CN" altLang="en-US" sz="1800" dirty="0">
                <a:solidFill>
                  <a:schemeClr val="tx1">
                    <a:lumMod val="65000"/>
                    <a:lumOff val="35000"/>
                  </a:schemeClr>
                </a:solidFill>
                <a:cs typeface="+mn-ea"/>
                <a:sym typeface="+mn-lt"/>
              </a:rPr>
              <a:t>处，其中</a:t>
            </a:r>
            <a:r>
              <a:rPr lang="en-US" altLang="zh-CN" sz="1800" dirty="0">
                <a:solidFill>
                  <a:schemeClr val="tx1">
                    <a:lumMod val="65000"/>
                    <a:lumOff val="35000"/>
                  </a:schemeClr>
                </a:solidFill>
                <a:cs typeface="+mn-ea"/>
                <a:sym typeface="+mn-lt"/>
              </a:rPr>
              <a:t>5A</a:t>
            </a:r>
            <a:r>
              <a:rPr lang="zh-CN" altLang="en-US" sz="1800" dirty="0">
                <a:solidFill>
                  <a:schemeClr val="tx1">
                    <a:lumMod val="65000"/>
                    <a:lumOff val="35000"/>
                  </a:schemeClr>
                </a:solidFill>
                <a:cs typeface="+mn-ea"/>
                <a:sym typeface="+mn-lt"/>
              </a:rPr>
              <a:t>级景区</a:t>
            </a:r>
            <a:r>
              <a:rPr lang="en-US" altLang="zh-CN" sz="1800" dirty="0">
                <a:solidFill>
                  <a:schemeClr val="tx1">
                    <a:lumMod val="65000"/>
                    <a:lumOff val="35000"/>
                  </a:schemeClr>
                </a:solidFill>
                <a:cs typeface="+mn-ea"/>
                <a:sym typeface="+mn-lt"/>
              </a:rPr>
              <a:t>X</a:t>
            </a:r>
            <a:r>
              <a:rPr lang="zh-CN" altLang="en-US" sz="1800" dirty="0">
                <a:solidFill>
                  <a:schemeClr val="tx1">
                    <a:lumMod val="65000"/>
                    <a:lumOff val="35000"/>
                  </a:schemeClr>
                </a:solidFill>
                <a:cs typeface="+mn-ea"/>
                <a:sym typeface="+mn-lt"/>
              </a:rPr>
              <a:t>个，</a:t>
            </a:r>
            <a:r>
              <a:rPr lang="en-US" altLang="zh-CN" sz="1800" dirty="0">
                <a:solidFill>
                  <a:schemeClr val="tx1">
                    <a:lumMod val="65000"/>
                    <a:lumOff val="35000"/>
                  </a:schemeClr>
                </a:solidFill>
                <a:cs typeface="+mn-ea"/>
                <a:sym typeface="+mn-lt"/>
              </a:rPr>
              <a:t>4A</a:t>
            </a:r>
            <a:r>
              <a:rPr lang="zh-CN" altLang="en-US" sz="1800" dirty="0">
                <a:solidFill>
                  <a:schemeClr val="tx1">
                    <a:lumMod val="65000"/>
                    <a:lumOff val="35000"/>
                  </a:schemeClr>
                </a:solidFill>
                <a:cs typeface="+mn-ea"/>
                <a:sym typeface="+mn-lt"/>
              </a:rPr>
              <a:t>级景区</a:t>
            </a:r>
            <a:r>
              <a:rPr lang="en-US" altLang="zh-CN" sz="1800" dirty="0">
                <a:solidFill>
                  <a:schemeClr val="tx1">
                    <a:lumMod val="65000"/>
                    <a:lumOff val="35000"/>
                  </a:schemeClr>
                </a:solidFill>
                <a:cs typeface="+mn-ea"/>
                <a:sym typeface="+mn-lt"/>
              </a:rPr>
              <a:t>X</a:t>
            </a:r>
            <a:r>
              <a:rPr lang="zh-CN" altLang="en-US" sz="1800" dirty="0">
                <a:solidFill>
                  <a:schemeClr val="tx1">
                    <a:lumMod val="65000"/>
                    <a:lumOff val="35000"/>
                  </a:schemeClr>
                </a:solidFill>
                <a:cs typeface="+mn-ea"/>
                <a:sym typeface="+mn-lt"/>
              </a:rPr>
              <a:t>个。如何利用区位优势，发展旅游经济，宣传“</a:t>
            </a:r>
            <a:r>
              <a:rPr lang="en-US" altLang="zh-CN" sz="1800" dirty="0">
                <a:solidFill>
                  <a:schemeClr val="tx1">
                    <a:lumMod val="65000"/>
                    <a:lumOff val="35000"/>
                  </a:schemeClr>
                </a:solidFill>
                <a:cs typeface="+mn-ea"/>
                <a:sym typeface="+mn-lt"/>
              </a:rPr>
              <a:t>XX</a:t>
            </a:r>
            <a:r>
              <a:rPr lang="zh-CN" altLang="en-US" sz="1800" dirty="0">
                <a:solidFill>
                  <a:schemeClr val="tx1">
                    <a:lumMod val="65000"/>
                    <a:lumOff val="35000"/>
                  </a:schemeClr>
                </a:solidFill>
                <a:cs typeface="+mn-ea"/>
                <a:sym typeface="+mn-lt"/>
              </a:rPr>
              <a:t>旅游”这一消费意识，最终达到营销目的，是值得深入讨论的问题。</a:t>
            </a:r>
            <a:endParaRPr lang="en-US" altLang="zh-CN" sz="1800" dirty="0">
              <a:solidFill>
                <a:schemeClr val="tx1">
                  <a:lumMod val="65000"/>
                  <a:lumOff val="35000"/>
                </a:schemeClr>
              </a:solidFill>
              <a:cs typeface="+mn-ea"/>
              <a:sym typeface="+mn-lt"/>
            </a:endParaRPr>
          </a:p>
        </p:txBody>
      </p:sp>
      <p:sp>
        <p:nvSpPr>
          <p:cNvPr id="8" name="矩形 7">
            <a:extLst>
              <a:ext uri="{FF2B5EF4-FFF2-40B4-BE49-F238E27FC236}">
                <a16:creationId xmlns:a16="http://schemas.microsoft.com/office/drawing/2014/main" xmlns="" id="{04969C01-153A-466D-B295-D9C5B08359E7}"/>
              </a:ext>
            </a:extLst>
          </p:cNvPr>
          <p:cNvSpPr/>
          <p:nvPr/>
        </p:nvSpPr>
        <p:spPr>
          <a:xfrm>
            <a:off x="877225" y="1964898"/>
            <a:ext cx="1231106" cy="405624"/>
          </a:xfrm>
          <a:prstGeom prst="rect">
            <a:avLst/>
          </a:prstGeom>
        </p:spPr>
        <p:txBody>
          <a:bodyPr wrap="none" lIns="0" tIns="0" rIns="0" bIns="0">
            <a:spAutoFit/>
          </a:bodyPr>
          <a:lstStyle/>
          <a:p>
            <a:pPr>
              <a:lnSpc>
                <a:spcPct val="120000"/>
              </a:lnSpc>
            </a:pPr>
            <a:r>
              <a:rPr lang="zh-CN" altLang="en-US" sz="2400" b="1" dirty="0">
                <a:gradFill>
                  <a:gsLst>
                    <a:gs pos="0">
                      <a:schemeClr val="accent3"/>
                    </a:gs>
                    <a:gs pos="100000">
                      <a:schemeClr val="accent2"/>
                    </a:gs>
                  </a:gsLst>
                  <a:lin ang="5400000" scaled="1"/>
                </a:gradFill>
                <a:cs typeface="+mn-ea"/>
                <a:sym typeface="+mn-lt"/>
              </a:rPr>
              <a:t>市场背景</a:t>
            </a:r>
            <a:endParaRPr lang="en-US" altLang="zh-CN" sz="2400" b="1" dirty="0">
              <a:gradFill>
                <a:gsLst>
                  <a:gs pos="0">
                    <a:schemeClr val="accent3"/>
                  </a:gs>
                  <a:gs pos="100000">
                    <a:schemeClr val="accent2"/>
                  </a:gs>
                </a:gsLst>
                <a:lin ang="5400000" scaled="1"/>
              </a:gradFill>
              <a:cs typeface="+mn-ea"/>
              <a:sym typeface="+mn-lt"/>
            </a:endParaRPr>
          </a:p>
        </p:txBody>
      </p:sp>
      <p:sp>
        <p:nvSpPr>
          <p:cNvPr id="2" name="文本占位符 1">
            <a:extLst>
              <a:ext uri="{FF2B5EF4-FFF2-40B4-BE49-F238E27FC236}">
                <a16:creationId xmlns:a16="http://schemas.microsoft.com/office/drawing/2014/main" xmlns="" id="{8CA6AB7C-B8C4-40E5-BDBF-187F959897FD}"/>
              </a:ext>
            </a:extLst>
          </p:cNvPr>
          <p:cNvSpPr>
            <a:spLocks noGrp="1"/>
          </p:cNvSpPr>
          <p:nvPr>
            <p:ph type="body" idx="10"/>
          </p:nvPr>
        </p:nvSpPr>
        <p:spPr/>
        <p:txBody>
          <a:bodyPr/>
          <a:lstStyle/>
          <a:p>
            <a:r>
              <a:rPr lang="zh-CN" altLang="en-US" dirty="0"/>
              <a:t>引言</a:t>
            </a:r>
          </a:p>
        </p:txBody>
      </p:sp>
      <p:pic>
        <p:nvPicPr>
          <p:cNvPr id="6" name="图片占位符 5">
            <a:extLst>
              <a:ext uri="{FF2B5EF4-FFF2-40B4-BE49-F238E27FC236}">
                <a16:creationId xmlns:a16="http://schemas.microsoft.com/office/drawing/2014/main" xmlns="" id="{4FA3B6CC-4FCB-40F8-A8E7-2830676077F8}"/>
              </a:ext>
            </a:extLst>
          </p:cNvPr>
          <p:cNvPicPr>
            <a:picLocks noGrp="1" noChangeAspect="1"/>
          </p:cNvPicPr>
          <p:nvPr>
            <p:ph type="pic" sz="quarter" idx="11"/>
          </p:nvPr>
        </p:nvPicPr>
        <p:blipFill rotWithShape="1">
          <a:blip r:embed="rId2" cstate="screen">
            <a:extLst>
              <a:ext uri="{28A0092B-C50C-407E-A947-70E740481C1C}">
                <a14:useLocalDpi xmlns:a14="http://schemas.microsoft.com/office/drawing/2010/main"/>
              </a:ext>
            </a:extLst>
          </a:blip>
          <a:srcRect/>
          <a:stretch/>
        </p:blipFill>
        <p:spPr/>
      </p:pic>
    </p:spTree>
    <p:extLst>
      <p:ext uri="{BB962C8B-B14F-4D97-AF65-F5344CB8AC3E}">
        <p14:creationId xmlns:p14="http://schemas.microsoft.com/office/powerpoint/2010/main" val="368313910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a:extLst>
              <a:ext uri="{FF2B5EF4-FFF2-40B4-BE49-F238E27FC236}">
                <a16:creationId xmlns:a16="http://schemas.microsoft.com/office/drawing/2014/main" xmlns="" id="{C8D53DE8-C524-43B5-A543-897090610507}"/>
              </a:ext>
            </a:extLst>
          </p:cNvPr>
          <p:cNvSpPr>
            <a:spLocks noGrp="1"/>
          </p:cNvSpPr>
          <p:nvPr>
            <p:ph type="body" idx="10"/>
          </p:nvPr>
        </p:nvSpPr>
        <p:spPr/>
        <p:txBody>
          <a:bodyPr/>
          <a:lstStyle/>
          <a:p>
            <a:r>
              <a:rPr lang="zh-CN" altLang="en-US" dirty="0"/>
              <a:t>地理交通分析</a:t>
            </a:r>
          </a:p>
        </p:txBody>
      </p:sp>
      <p:grpSp>
        <p:nvGrpSpPr>
          <p:cNvPr id="2" name="组合 1">
            <a:extLst>
              <a:ext uri="{FF2B5EF4-FFF2-40B4-BE49-F238E27FC236}">
                <a16:creationId xmlns:a16="http://schemas.microsoft.com/office/drawing/2014/main" xmlns="" id="{167117B9-BFDE-4B7B-BF73-6D0C0930CA34}"/>
              </a:ext>
            </a:extLst>
          </p:cNvPr>
          <p:cNvGrpSpPr/>
          <p:nvPr/>
        </p:nvGrpSpPr>
        <p:grpSpPr>
          <a:xfrm>
            <a:off x="874714" y="2362693"/>
            <a:ext cx="4226012" cy="3147756"/>
            <a:chOff x="874714" y="2362693"/>
            <a:chExt cx="4226012" cy="3147756"/>
          </a:xfrm>
        </p:grpSpPr>
        <p:sp>
          <p:nvSpPr>
            <p:cNvPr id="3" name="矩形: 圆顶角 2">
              <a:extLst>
                <a:ext uri="{FF2B5EF4-FFF2-40B4-BE49-F238E27FC236}">
                  <a16:creationId xmlns:a16="http://schemas.microsoft.com/office/drawing/2014/main" xmlns="" id="{A3338B4B-2E32-4D2C-8275-6F2923826493}"/>
                </a:ext>
              </a:extLst>
            </p:cNvPr>
            <p:cNvSpPr/>
            <p:nvPr/>
          </p:nvSpPr>
          <p:spPr>
            <a:xfrm flipV="1">
              <a:off x="874714" y="2362693"/>
              <a:ext cx="4226012" cy="2872320"/>
            </a:xfrm>
            <a:prstGeom prst="round2SameRect">
              <a:avLst>
                <a:gd name="adj1" fmla="val 14983"/>
                <a:gd name="adj2" fmla="val 0"/>
              </a:avLst>
            </a:prstGeom>
            <a:solidFill>
              <a:schemeClr val="accent1">
                <a:lumMod val="20000"/>
                <a:lumOff val="80000"/>
                <a:alpha val="30000"/>
              </a:schemeClr>
            </a:solidFill>
            <a:ln w="15875">
              <a:gradFill>
                <a:gsLst>
                  <a:gs pos="0">
                    <a:schemeClr val="accent3"/>
                  </a:gs>
                  <a:gs pos="80000">
                    <a:schemeClr val="accent1"/>
                  </a:gs>
                </a:gsLst>
                <a:lin ang="4800000" scaled="0"/>
              </a:gradFill>
            </a:ln>
            <a:effectLst>
              <a:outerShdw blurRad="1905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solidFill>
                  <a:schemeClr val="lt1"/>
                </a:solidFill>
              </a:endParaRPr>
            </a:p>
          </p:txBody>
        </p:sp>
        <p:grpSp>
          <p:nvGrpSpPr>
            <p:cNvPr id="19" name="组合 18">
              <a:extLst>
                <a:ext uri="{FF2B5EF4-FFF2-40B4-BE49-F238E27FC236}">
                  <a16:creationId xmlns:a16="http://schemas.microsoft.com/office/drawing/2014/main" xmlns="" id="{448111D4-A9C4-4C51-8C2B-8F4186A2D4BF}"/>
                </a:ext>
              </a:extLst>
            </p:cNvPr>
            <p:cNvGrpSpPr/>
            <p:nvPr/>
          </p:nvGrpSpPr>
          <p:grpSpPr>
            <a:xfrm>
              <a:off x="2712284" y="4959576"/>
              <a:ext cx="550873" cy="550873"/>
              <a:chOff x="2712284" y="4959576"/>
              <a:chExt cx="550873" cy="550873"/>
            </a:xfrm>
          </p:grpSpPr>
          <p:sp>
            <p:nvSpPr>
              <p:cNvPr id="4" name="椭圆 3">
                <a:extLst>
                  <a:ext uri="{FF2B5EF4-FFF2-40B4-BE49-F238E27FC236}">
                    <a16:creationId xmlns:a16="http://schemas.microsoft.com/office/drawing/2014/main" xmlns="" id="{DD1DE559-591B-448C-814F-8E11AA215303}"/>
                  </a:ext>
                </a:extLst>
              </p:cNvPr>
              <p:cNvSpPr/>
              <p:nvPr/>
            </p:nvSpPr>
            <p:spPr>
              <a:xfrm>
                <a:off x="2712284" y="4959576"/>
                <a:ext cx="550873" cy="550873"/>
              </a:xfrm>
              <a:prstGeom prst="ellipse">
                <a:avLst/>
              </a:prstGeom>
              <a:gradFill>
                <a:gsLst>
                  <a:gs pos="0">
                    <a:schemeClr val="accent3"/>
                  </a:gs>
                  <a:gs pos="80000">
                    <a:schemeClr val="accent2"/>
                  </a:gs>
                </a:gsLst>
                <a:lin ang="4800000" scaled="0"/>
              </a:gradFill>
              <a:ln>
                <a:noFill/>
              </a:ln>
              <a:effectLst>
                <a:outerShdw blurRad="190500" sx="101000" sy="1010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p>
            </p:txBody>
          </p:sp>
          <p:sp>
            <p:nvSpPr>
              <p:cNvPr id="7" name="矩形 6">
                <a:extLst>
                  <a:ext uri="{FF2B5EF4-FFF2-40B4-BE49-F238E27FC236}">
                    <a16:creationId xmlns:a16="http://schemas.microsoft.com/office/drawing/2014/main" xmlns="" id="{1C6834E1-1A57-4C3D-85E7-5831AA10966B}"/>
                  </a:ext>
                </a:extLst>
              </p:cNvPr>
              <p:cNvSpPr/>
              <p:nvPr/>
            </p:nvSpPr>
            <p:spPr>
              <a:xfrm>
                <a:off x="2829023" y="5054450"/>
                <a:ext cx="317395" cy="361125"/>
              </a:xfrm>
              <a:prstGeom prst="rect">
                <a:avLst/>
              </a:prstGeom>
            </p:spPr>
            <p:txBody>
              <a:bodyPr wrap="none" lIns="0" tIns="0" rIns="0" bIns="0">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lang="en-US" altLang="zh-CN" sz="2000" b="1" dirty="0">
                    <a:solidFill>
                      <a:schemeClr val="bg1"/>
                    </a:solidFill>
                    <a:cs typeface="+mn-ea"/>
                    <a:sym typeface="+mn-lt"/>
                  </a:rPr>
                  <a:t>01</a:t>
                </a:r>
                <a:endParaRPr kumimoji="0" lang="zh-CN" altLang="en-US" sz="2000" b="1" i="0" u="none" strike="noStrike" kern="1200" cap="none" spc="0" normalizeH="0" baseline="0" noProof="0" dirty="0">
                  <a:ln>
                    <a:noFill/>
                  </a:ln>
                  <a:solidFill>
                    <a:schemeClr val="bg1"/>
                  </a:solidFill>
                  <a:effectLst/>
                  <a:uLnTx/>
                  <a:uFillTx/>
                  <a:cs typeface="+mn-ea"/>
                  <a:sym typeface="+mn-lt"/>
                </a:endParaRPr>
              </a:p>
            </p:txBody>
          </p:sp>
        </p:grpSp>
      </p:grpSp>
      <p:grpSp>
        <p:nvGrpSpPr>
          <p:cNvPr id="23" name="组合 22">
            <a:extLst>
              <a:ext uri="{FF2B5EF4-FFF2-40B4-BE49-F238E27FC236}">
                <a16:creationId xmlns:a16="http://schemas.microsoft.com/office/drawing/2014/main" xmlns="" id="{1A615275-5B7B-4849-812F-4C9070E99A88}"/>
              </a:ext>
            </a:extLst>
          </p:cNvPr>
          <p:cNvGrpSpPr/>
          <p:nvPr/>
        </p:nvGrpSpPr>
        <p:grpSpPr>
          <a:xfrm>
            <a:off x="874714" y="1736439"/>
            <a:ext cx="4226011" cy="550873"/>
            <a:chOff x="874714" y="1736439"/>
            <a:chExt cx="4226011" cy="550873"/>
          </a:xfrm>
        </p:grpSpPr>
        <p:sp>
          <p:nvSpPr>
            <p:cNvPr id="8" name="矩形 7">
              <a:extLst>
                <a:ext uri="{FF2B5EF4-FFF2-40B4-BE49-F238E27FC236}">
                  <a16:creationId xmlns:a16="http://schemas.microsoft.com/office/drawing/2014/main" xmlns="" id="{5E506554-A992-4943-BA47-D50DBE1B24B3}"/>
                </a:ext>
              </a:extLst>
            </p:cNvPr>
            <p:cNvSpPr/>
            <p:nvPr/>
          </p:nvSpPr>
          <p:spPr>
            <a:xfrm flipV="1">
              <a:off x="874714" y="1736439"/>
              <a:ext cx="4226011" cy="550873"/>
            </a:xfrm>
            <a:prstGeom prst="rect">
              <a:avLst/>
            </a:prstGeom>
            <a:gradFill>
              <a:gsLst>
                <a:gs pos="0">
                  <a:schemeClr val="accent3"/>
                </a:gs>
                <a:gs pos="80000">
                  <a:schemeClr val="accent2"/>
                </a:gs>
              </a:gsLst>
              <a:lin ang="2700000" scaled="0"/>
            </a:gradFill>
            <a:ln>
              <a:noFill/>
            </a:ln>
            <a:effectLst>
              <a:outerShdw blurRad="1905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solidFill>
                  <a:schemeClr val="lt1"/>
                </a:solidFill>
              </a:endParaRPr>
            </a:p>
          </p:txBody>
        </p:sp>
        <p:sp>
          <p:nvSpPr>
            <p:cNvPr id="10" name="矩形 9">
              <a:extLst>
                <a:ext uri="{FF2B5EF4-FFF2-40B4-BE49-F238E27FC236}">
                  <a16:creationId xmlns:a16="http://schemas.microsoft.com/office/drawing/2014/main" xmlns="" id="{35930EB7-8D4D-4715-A640-8BD09A37DC68}"/>
                </a:ext>
              </a:extLst>
            </p:cNvPr>
            <p:cNvSpPr/>
            <p:nvPr/>
          </p:nvSpPr>
          <p:spPr>
            <a:xfrm>
              <a:off x="2474758" y="1831313"/>
              <a:ext cx="1025922" cy="361125"/>
            </a:xfrm>
            <a:prstGeom prst="rect">
              <a:avLst/>
            </a:prstGeom>
          </p:spPr>
          <p:txBody>
            <a:bodyPr wrap="none" lIns="0" tIns="0" rIns="0" bIns="0">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lang="zh-CN" altLang="en-US" sz="2000" b="1" dirty="0">
                  <a:solidFill>
                    <a:schemeClr val="bg1"/>
                  </a:solidFill>
                  <a:cs typeface="+mn-ea"/>
                  <a:sym typeface="+mn-lt"/>
                </a:rPr>
                <a:t>地理环境</a:t>
              </a:r>
              <a:endParaRPr kumimoji="0" lang="zh-CN" altLang="en-US" sz="2000" b="1" i="0" u="none" strike="noStrike" kern="1200" cap="none" spc="0" normalizeH="0" baseline="0" noProof="0" dirty="0">
                <a:ln>
                  <a:noFill/>
                </a:ln>
                <a:solidFill>
                  <a:schemeClr val="bg1"/>
                </a:solidFill>
                <a:effectLst/>
                <a:uLnTx/>
                <a:uFillTx/>
                <a:cs typeface="+mn-ea"/>
                <a:sym typeface="+mn-lt"/>
              </a:endParaRPr>
            </a:p>
          </p:txBody>
        </p:sp>
      </p:grpSp>
      <p:sp>
        <p:nvSpPr>
          <p:cNvPr id="11" name="ísḻíďè">
            <a:extLst>
              <a:ext uri="{FF2B5EF4-FFF2-40B4-BE49-F238E27FC236}">
                <a16:creationId xmlns:a16="http://schemas.microsoft.com/office/drawing/2014/main" xmlns="" id="{4768C595-B359-46B1-BE80-619330B85B39}"/>
              </a:ext>
            </a:extLst>
          </p:cNvPr>
          <p:cNvSpPr txBox="1"/>
          <p:nvPr/>
        </p:nvSpPr>
        <p:spPr>
          <a:xfrm>
            <a:off x="1118330" y="2830759"/>
            <a:ext cx="3738778" cy="1889363"/>
          </a:xfrm>
          <a:prstGeom prst="rect">
            <a:avLst/>
          </a:prstGeom>
          <a:noFill/>
        </p:spPr>
        <p:txBody>
          <a:bodyPr wrap="square" lIns="0" tIns="0" rIns="0" bIns="0" rtlCol="0">
            <a:spAutoFit/>
          </a:bodyPr>
          <a:lstStyle/>
          <a:p>
            <a:pPr>
              <a:lnSpc>
                <a:spcPct val="130000"/>
              </a:lnSpc>
            </a:pPr>
            <a:r>
              <a:rPr lang="zh-CN" altLang="en-US" sz="1600" spc="130" dirty="0">
                <a:solidFill>
                  <a:schemeClr val="tx1">
                    <a:lumMod val="65000"/>
                    <a:lumOff val="35000"/>
                  </a:schemeClr>
                </a:solidFill>
                <a:cs typeface="+mn-ea"/>
                <a:sym typeface="+mn-lt"/>
              </a:rPr>
              <a:t>我市处于</a:t>
            </a:r>
            <a:r>
              <a:rPr lang="en-US" altLang="zh-CN" sz="1600" spc="130" dirty="0">
                <a:solidFill>
                  <a:schemeClr val="tx1">
                    <a:lumMod val="65000"/>
                    <a:lumOff val="35000"/>
                  </a:schemeClr>
                </a:solidFill>
                <a:cs typeface="+mn-ea"/>
                <a:sym typeface="+mn-lt"/>
              </a:rPr>
              <a:t>XXXX</a:t>
            </a:r>
            <a:r>
              <a:rPr lang="zh-CN" altLang="en-US" sz="1600" spc="130" dirty="0">
                <a:solidFill>
                  <a:schemeClr val="tx1">
                    <a:lumMod val="65000"/>
                    <a:lumOff val="35000"/>
                  </a:schemeClr>
                </a:solidFill>
                <a:cs typeface="+mn-ea"/>
                <a:sym typeface="+mn-lt"/>
              </a:rPr>
              <a:t>地段，东邻</a:t>
            </a:r>
            <a:r>
              <a:rPr lang="en-US" altLang="zh-CN" sz="1600" spc="130" dirty="0">
                <a:solidFill>
                  <a:schemeClr val="tx1">
                    <a:lumMod val="65000"/>
                    <a:lumOff val="35000"/>
                  </a:schemeClr>
                </a:solidFill>
                <a:cs typeface="+mn-ea"/>
                <a:sym typeface="+mn-lt"/>
              </a:rPr>
              <a:t>XXXX</a:t>
            </a:r>
            <a:r>
              <a:rPr lang="zh-CN" altLang="en-US" sz="1600" spc="130" dirty="0">
                <a:solidFill>
                  <a:schemeClr val="tx1">
                    <a:lumMod val="65000"/>
                    <a:lumOff val="35000"/>
                  </a:schemeClr>
                </a:solidFill>
                <a:cs typeface="+mn-ea"/>
                <a:sym typeface="+mn-lt"/>
              </a:rPr>
              <a:t>，西通</a:t>
            </a:r>
            <a:r>
              <a:rPr lang="en-US" altLang="zh-CN" sz="1600" spc="130" dirty="0">
                <a:solidFill>
                  <a:schemeClr val="tx1">
                    <a:lumMod val="65000"/>
                    <a:lumOff val="35000"/>
                  </a:schemeClr>
                </a:solidFill>
                <a:cs typeface="+mn-ea"/>
                <a:sym typeface="+mn-lt"/>
              </a:rPr>
              <a:t>XXXX</a:t>
            </a:r>
            <a:r>
              <a:rPr lang="zh-CN" altLang="en-US" sz="1600" spc="130" dirty="0">
                <a:solidFill>
                  <a:schemeClr val="tx1">
                    <a:lumMod val="65000"/>
                    <a:lumOff val="35000"/>
                  </a:schemeClr>
                </a:solidFill>
                <a:cs typeface="+mn-ea"/>
                <a:sym typeface="+mn-lt"/>
              </a:rPr>
              <a:t>，南迎</a:t>
            </a:r>
            <a:r>
              <a:rPr lang="en-US" altLang="zh-CN" sz="1600" spc="130" dirty="0">
                <a:solidFill>
                  <a:schemeClr val="tx1">
                    <a:lumMod val="65000"/>
                    <a:lumOff val="35000"/>
                  </a:schemeClr>
                </a:solidFill>
                <a:cs typeface="+mn-ea"/>
                <a:sym typeface="+mn-lt"/>
              </a:rPr>
              <a:t>XXXX</a:t>
            </a:r>
            <a:r>
              <a:rPr lang="zh-CN" altLang="en-US" sz="1600" spc="130" dirty="0">
                <a:solidFill>
                  <a:schemeClr val="tx1">
                    <a:lumMod val="65000"/>
                    <a:lumOff val="35000"/>
                  </a:schemeClr>
                </a:solidFill>
                <a:cs typeface="+mn-ea"/>
                <a:sym typeface="+mn-lt"/>
              </a:rPr>
              <a:t>，北望</a:t>
            </a:r>
            <a:r>
              <a:rPr lang="en-US" altLang="zh-CN" sz="1600" spc="130" dirty="0">
                <a:solidFill>
                  <a:schemeClr val="tx1">
                    <a:lumMod val="65000"/>
                    <a:lumOff val="35000"/>
                  </a:schemeClr>
                </a:solidFill>
                <a:cs typeface="+mn-ea"/>
                <a:sym typeface="+mn-lt"/>
              </a:rPr>
              <a:t>XXXX</a:t>
            </a:r>
            <a:r>
              <a:rPr lang="zh-CN" altLang="en-US" sz="1600" spc="130" dirty="0">
                <a:solidFill>
                  <a:schemeClr val="tx1">
                    <a:lumMod val="65000"/>
                    <a:lumOff val="35000"/>
                  </a:schemeClr>
                </a:solidFill>
                <a:cs typeface="+mn-ea"/>
                <a:sym typeface="+mn-lt"/>
              </a:rPr>
              <a:t>。气候温和，空气清新，水质清澈。拥有</a:t>
            </a:r>
            <a:r>
              <a:rPr lang="en-US" altLang="zh-CN" sz="1600" spc="130" dirty="0">
                <a:solidFill>
                  <a:schemeClr val="tx1">
                    <a:lumMod val="65000"/>
                    <a:lumOff val="35000"/>
                  </a:schemeClr>
                </a:solidFill>
                <a:cs typeface="+mn-ea"/>
                <a:sym typeface="+mn-lt"/>
              </a:rPr>
              <a:t>XX</a:t>
            </a:r>
            <a:r>
              <a:rPr lang="zh-CN" altLang="en-US" sz="1600" spc="130" dirty="0">
                <a:solidFill>
                  <a:schemeClr val="tx1">
                    <a:lumMod val="65000"/>
                    <a:lumOff val="35000"/>
                  </a:schemeClr>
                </a:solidFill>
                <a:cs typeface="+mn-ea"/>
                <a:sym typeface="+mn-lt"/>
              </a:rPr>
              <a:t>水域风光、</a:t>
            </a:r>
            <a:r>
              <a:rPr lang="en-US" altLang="zh-CN" sz="1600" spc="130" dirty="0">
                <a:solidFill>
                  <a:schemeClr val="tx1">
                    <a:lumMod val="65000"/>
                    <a:lumOff val="35000"/>
                  </a:schemeClr>
                </a:solidFill>
                <a:cs typeface="+mn-ea"/>
                <a:sym typeface="+mn-lt"/>
              </a:rPr>
              <a:t>XX</a:t>
            </a:r>
            <a:r>
              <a:rPr lang="zh-CN" altLang="en-US" sz="1600" spc="130" dirty="0">
                <a:solidFill>
                  <a:schemeClr val="tx1">
                    <a:lumMod val="65000"/>
                    <a:lumOff val="35000"/>
                  </a:schemeClr>
                </a:solidFill>
                <a:cs typeface="+mn-ea"/>
                <a:sym typeface="+mn-lt"/>
              </a:rPr>
              <a:t>地文景观、</a:t>
            </a:r>
            <a:r>
              <a:rPr lang="en-US" altLang="zh-CN" sz="1600" spc="130" dirty="0">
                <a:solidFill>
                  <a:schemeClr val="tx1">
                    <a:lumMod val="65000"/>
                    <a:lumOff val="35000"/>
                  </a:schemeClr>
                </a:solidFill>
                <a:cs typeface="+mn-ea"/>
                <a:sym typeface="+mn-lt"/>
              </a:rPr>
              <a:t>XX</a:t>
            </a:r>
            <a:r>
              <a:rPr lang="zh-CN" altLang="en-US" sz="1600" spc="130" dirty="0">
                <a:solidFill>
                  <a:schemeClr val="tx1">
                    <a:lumMod val="65000"/>
                    <a:lumOff val="35000"/>
                  </a:schemeClr>
                </a:solidFill>
                <a:cs typeface="+mn-ea"/>
                <a:sym typeface="+mn-lt"/>
              </a:rPr>
              <a:t>生物景观等自然旅游资源和</a:t>
            </a:r>
            <a:r>
              <a:rPr lang="en-US" altLang="zh-CN" sz="1600" spc="130" dirty="0">
                <a:solidFill>
                  <a:schemeClr val="tx1">
                    <a:lumMod val="65000"/>
                    <a:lumOff val="35000"/>
                  </a:schemeClr>
                </a:solidFill>
                <a:cs typeface="+mn-ea"/>
                <a:sym typeface="+mn-lt"/>
              </a:rPr>
              <a:t>XX</a:t>
            </a:r>
            <a:r>
              <a:rPr lang="zh-CN" altLang="en-US" sz="1600" spc="130" dirty="0">
                <a:solidFill>
                  <a:schemeClr val="tx1">
                    <a:lumMod val="65000"/>
                    <a:lumOff val="35000"/>
                  </a:schemeClr>
                </a:solidFill>
                <a:cs typeface="+mn-ea"/>
                <a:sym typeface="+mn-lt"/>
              </a:rPr>
              <a:t>历史遗迹、</a:t>
            </a:r>
            <a:r>
              <a:rPr lang="en-US" altLang="zh-CN" sz="1600" spc="130" dirty="0">
                <a:solidFill>
                  <a:schemeClr val="tx1">
                    <a:lumMod val="65000"/>
                    <a:lumOff val="35000"/>
                  </a:schemeClr>
                </a:solidFill>
                <a:cs typeface="+mn-ea"/>
                <a:sym typeface="+mn-lt"/>
              </a:rPr>
              <a:t>XX</a:t>
            </a:r>
            <a:r>
              <a:rPr lang="zh-CN" altLang="en-US" sz="1600" spc="130" dirty="0">
                <a:solidFill>
                  <a:schemeClr val="tx1">
                    <a:lumMod val="65000"/>
                    <a:lumOff val="35000"/>
                  </a:schemeClr>
                </a:solidFill>
                <a:cs typeface="+mn-ea"/>
                <a:sym typeface="+mn-lt"/>
              </a:rPr>
              <a:t>古镇、</a:t>
            </a:r>
            <a:r>
              <a:rPr lang="en-US" altLang="zh-CN" sz="1600" spc="130" dirty="0">
                <a:solidFill>
                  <a:schemeClr val="tx1">
                    <a:lumMod val="65000"/>
                    <a:lumOff val="35000"/>
                  </a:schemeClr>
                </a:solidFill>
                <a:cs typeface="+mn-ea"/>
                <a:sym typeface="+mn-lt"/>
              </a:rPr>
              <a:t>XX</a:t>
            </a:r>
            <a:r>
              <a:rPr lang="zh-CN" altLang="en-US" sz="1600" spc="130" dirty="0">
                <a:solidFill>
                  <a:schemeClr val="tx1">
                    <a:lumMod val="65000"/>
                    <a:lumOff val="35000"/>
                  </a:schemeClr>
                </a:solidFill>
                <a:cs typeface="+mn-ea"/>
                <a:sym typeface="+mn-lt"/>
              </a:rPr>
              <a:t>建筑等人文旅游资源。</a:t>
            </a:r>
          </a:p>
        </p:txBody>
      </p:sp>
      <p:grpSp>
        <p:nvGrpSpPr>
          <p:cNvPr id="26" name="组合 25">
            <a:extLst>
              <a:ext uri="{FF2B5EF4-FFF2-40B4-BE49-F238E27FC236}">
                <a16:creationId xmlns:a16="http://schemas.microsoft.com/office/drawing/2014/main" xmlns="" id="{AF912BDF-CE26-428B-AA87-A8F1E9358784}"/>
              </a:ext>
            </a:extLst>
          </p:cNvPr>
          <p:cNvGrpSpPr/>
          <p:nvPr/>
        </p:nvGrpSpPr>
        <p:grpSpPr>
          <a:xfrm>
            <a:off x="7091274" y="2362693"/>
            <a:ext cx="4226012" cy="3147756"/>
            <a:chOff x="7091274" y="2362693"/>
            <a:chExt cx="4226012" cy="3147756"/>
          </a:xfrm>
        </p:grpSpPr>
        <p:sp>
          <p:nvSpPr>
            <p:cNvPr id="13" name="矩形: 圆顶角 12">
              <a:extLst>
                <a:ext uri="{FF2B5EF4-FFF2-40B4-BE49-F238E27FC236}">
                  <a16:creationId xmlns:a16="http://schemas.microsoft.com/office/drawing/2014/main" xmlns="" id="{EBAAFD20-2F36-468A-A50F-9085B1407351}"/>
                </a:ext>
              </a:extLst>
            </p:cNvPr>
            <p:cNvSpPr/>
            <p:nvPr/>
          </p:nvSpPr>
          <p:spPr>
            <a:xfrm flipV="1">
              <a:off x="7091274" y="2362693"/>
              <a:ext cx="4226012" cy="2872320"/>
            </a:xfrm>
            <a:prstGeom prst="round2SameRect">
              <a:avLst>
                <a:gd name="adj1" fmla="val 14983"/>
                <a:gd name="adj2" fmla="val 0"/>
              </a:avLst>
            </a:prstGeom>
            <a:solidFill>
              <a:schemeClr val="accent1">
                <a:lumMod val="20000"/>
                <a:lumOff val="80000"/>
                <a:alpha val="30000"/>
              </a:schemeClr>
            </a:solidFill>
            <a:ln w="15875">
              <a:gradFill>
                <a:gsLst>
                  <a:gs pos="0">
                    <a:schemeClr val="accent3"/>
                  </a:gs>
                  <a:gs pos="80000">
                    <a:schemeClr val="accent1"/>
                  </a:gs>
                </a:gsLst>
                <a:lin ang="4800000" scaled="0"/>
              </a:gradFill>
            </a:ln>
            <a:effectLst>
              <a:outerShdw blurRad="1905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grpSp>
          <p:nvGrpSpPr>
            <p:cNvPr id="20" name="组合 19">
              <a:extLst>
                <a:ext uri="{FF2B5EF4-FFF2-40B4-BE49-F238E27FC236}">
                  <a16:creationId xmlns:a16="http://schemas.microsoft.com/office/drawing/2014/main" xmlns="" id="{CAB10E41-F818-4845-9A7A-99833AF4C3A1}"/>
                </a:ext>
              </a:extLst>
            </p:cNvPr>
            <p:cNvGrpSpPr/>
            <p:nvPr/>
          </p:nvGrpSpPr>
          <p:grpSpPr>
            <a:xfrm>
              <a:off x="8928844" y="4959576"/>
              <a:ext cx="550873" cy="550873"/>
              <a:chOff x="8928844" y="4959576"/>
              <a:chExt cx="550873" cy="550873"/>
            </a:xfrm>
          </p:grpSpPr>
          <p:sp>
            <p:nvSpPr>
              <p:cNvPr id="14" name="椭圆 13">
                <a:extLst>
                  <a:ext uri="{FF2B5EF4-FFF2-40B4-BE49-F238E27FC236}">
                    <a16:creationId xmlns:a16="http://schemas.microsoft.com/office/drawing/2014/main" xmlns="" id="{C2ABA8B1-E50F-4BD9-B408-034546BD88F3}"/>
                  </a:ext>
                </a:extLst>
              </p:cNvPr>
              <p:cNvSpPr/>
              <p:nvPr/>
            </p:nvSpPr>
            <p:spPr>
              <a:xfrm>
                <a:off x="8928844" y="4959576"/>
                <a:ext cx="550873" cy="550873"/>
              </a:xfrm>
              <a:prstGeom prst="ellipse">
                <a:avLst/>
              </a:prstGeom>
              <a:gradFill>
                <a:gsLst>
                  <a:gs pos="0">
                    <a:schemeClr val="accent3"/>
                  </a:gs>
                  <a:gs pos="80000">
                    <a:schemeClr val="accent2"/>
                  </a:gs>
                </a:gsLst>
                <a:lin ang="4800000" scaled="0"/>
              </a:gradFill>
              <a:ln>
                <a:noFill/>
              </a:ln>
              <a:effectLst>
                <a:outerShdw blurRad="190500" sx="101000" sy="1010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p>
            </p:txBody>
          </p:sp>
          <p:sp>
            <p:nvSpPr>
              <p:cNvPr id="16" name="矩形 15">
                <a:extLst>
                  <a:ext uri="{FF2B5EF4-FFF2-40B4-BE49-F238E27FC236}">
                    <a16:creationId xmlns:a16="http://schemas.microsoft.com/office/drawing/2014/main" xmlns="" id="{C2A7A730-E2E5-448A-B237-EA59999D1E06}"/>
                  </a:ext>
                </a:extLst>
              </p:cNvPr>
              <p:cNvSpPr/>
              <p:nvPr/>
            </p:nvSpPr>
            <p:spPr>
              <a:xfrm>
                <a:off x="9045582" y="5054450"/>
                <a:ext cx="317395" cy="361125"/>
              </a:xfrm>
              <a:prstGeom prst="rect">
                <a:avLst/>
              </a:prstGeom>
            </p:spPr>
            <p:txBody>
              <a:bodyPr wrap="none" lIns="0" tIns="0" rIns="0" bIns="0">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lang="en-US" altLang="zh-CN" sz="2000" b="1" dirty="0">
                    <a:solidFill>
                      <a:schemeClr val="bg1"/>
                    </a:solidFill>
                    <a:cs typeface="+mn-ea"/>
                    <a:sym typeface="+mn-lt"/>
                  </a:rPr>
                  <a:t>02</a:t>
                </a:r>
                <a:endParaRPr kumimoji="0" lang="zh-CN" altLang="en-US" sz="2000" b="1" i="0" u="none" strike="noStrike" kern="1200" cap="none" spc="0" normalizeH="0" baseline="0" noProof="0" dirty="0">
                  <a:ln>
                    <a:noFill/>
                  </a:ln>
                  <a:solidFill>
                    <a:schemeClr val="bg1"/>
                  </a:solidFill>
                  <a:effectLst/>
                  <a:uLnTx/>
                  <a:uFillTx/>
                  <a:cs typeface="+mn-ea"/>
                  <a:sym typeface="+mn-lt"/>
                </a:endParaRPr>
              </a:p>
            </p:txBody>
          </p:sp>
        </p:grpSp>
      </p:grpSp>
      <p:grpSp>
        <p:nvGrpSpPr>
          <p:cNvPr id="24" name="组合 23">
            <a:extLst>
              <a:ext uri="{FF2B5EF4-FFF2-40B4-BE49-F238E27FC236}">
                <a16:creationId xmlns:a16="http://schemas.microsoft.com/office/drawing/2014/main" xmlns="" id="{6D90ADF8-EFA9-415C-A43D-151DBDEFEA61}"/>
              </a:ext>
            </a:extLst>
          </p:cNvPr>
          <p:cNvGrpSpPr/>
          <p:nvPr/>
        </p:nvGrpSpPr>
        <p:grpSpPr>
          <a:xfrm>
            <a:off x="7091274" y="1736439"/>
            <a:ext cx="4226011" cy="550873"/>
            <a:chOff x="7091274" y="1736439"/>
            <a:chExt cx="4226011" cy="550873"/>
          </a:xfrm>
        </p:grpSpPr>
        <p:sp>
          <p:nvSpPr>
            <p:cNvPr id="15" name="矩形 14">
              <a:extLst>
                <a:ext uri="{FF2B5EF4-FFF2-40B4-BE49-F238E27FC236}">
                  <a16:creationId xmlns:a16="http://schemas.microsoft.com/office/drawing/2014/main" xmlns="" id="{C99BCF68-44C5-4B84-AADD-3B679421434E}"/>
                </a:ext>
              </a:extLst>
            </p:cNvPr>
            <p:cNvSpPr/>
            <p:nvPr/>
          </p:nvSpPr>
          <p:spPr>
            <a:xfrm flipV="1">
              <a:off x="7091274" y="1736439"/>
              <a:ext cx="4226011" cy="550873"/>
            </a:xfrm>
            <a:prstGeom prst="rect">
              <a:avLst/>
            </a:prstGeom>
            <a:gradFill>
              <a:gsLst>
                <a:gs pos="0">
                  <a:schemeClr val="accent3"/>
                </a:gs>
                <a:gs pos="80000">
                  <a:schemeClr val="accent2"/>
                </a:gs>
              </a:gsLst>
              <a:lin ang="2700000" scaled="0"/>
            </a:gradFill>
            <a:ln>
              <a:noFill/>
            </a:ln>
            <a:effectLst>
              <a:outerShdw blurRad="1905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solidFill>
                  <a:schemeClr val="lt1"/>
                </a:solidFill>
              </a:endParaRPr>
            </a:p>
          </p:txBody>
        </p:sp>
        <p:sp>
          <p:nvSpPr>
            <p:cNvPr id="17" name="矩形 16">
              <a:extLst>
                <a:ext uri="{FF2B5EF4-FFF2-40B4-BE49-F238E27FC236}">
                  <a16:creationId xmlns:a16="http://schemas.microsoft.com/office/drawing/2014/main" xmlns="" id="{99E1B7C6-502B-4FCB-8CC2-F5958003F196}"/>
                </a:ext>
              </a:extLst>
            </p:cNvPr>
            <p:cNvSpPr/>
            <p:nvPr/>
          </p:nvSpPr>
          <p:spPr>
            <a:xfrm>
              <a:off x="8691318" y="1831313"/>
              <a:ext cx="1025922" cy="361125"/>
            </a:xfrm>
            <a:prstGeom prst="rect">
              <a:avLst/>
            </a:prstGeom>
          </p:spPr>
          <p:txBody>
            <a:bodyPr wrap="none" lIns="0" tIns="0" rIns="0" bIns="0">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lang="zh-CN" altLang="en-US" sz="2000" b="1" dirty="0">
                  <a:solidFill>
                    <a:schemeClr val="bg1"/>
                  </a:solidFill>
                  <a:cs typeface="+mn-ea"/>
                  <a:sym typeface="+mn-lt"/>
                </a:rPr>
                <a:t>交通分析</a:t>
              </a:r>
              <a:endParaRPr kumimoji="0" lang="zh-CN" altLang="en-US" sz="2000" b="1" i="0" u="none" strike="noStrike" kern="1200" cap="none" spc="0" normalizeH="0" baseline="0" noProof="0" dirty="0">
                <a:ln>
                  <a:noFill/>
                </a:ln>
                <a:solidFill>
                  <a:schemeClr val="bg1"/>
                </a:solidFill>
                <a:effectLst/>
                <a:uLnTx/>
                <a:uFillTx/>
                <a:cs typeface="+mn-ea"/>
                <a:sym typeface="+mn-lt"/>
              </a:endParaRPr>
            </a:p>
          </p:txBody>
        </p:sp>
      </p:grpSp>
      <p:sp>
        <p:nvSpPr>
          <p:cNvPr id="18" name="ísḻíďè">
            <a:extLst>
              <a:ext uri="{FF2B5EF4-FFF2-40B4-BE49-F238E27FC236}">
                <a16:creationId xmlns:a16="http://schemas.microsoft.com/office/drawing/2014/main" xmlns="" id="{6CA5B71B-330C-4C21-99B4-9F57EF16BA5A}"/>
              </a:ext>
            </a:extLst>
          </p:cNvPr>
          <p:cNvSpPr txBox="1"/>
          <p:nvPr/>
        </p:nvSpPr>
        <p:spPr>
          <a:xfrm>
            <a:off x="7334890" y="2830759"/>
            <a:ext cx="3738778" cy="1249188"/>
          </a:xfrm>
          <a:prstGeom prst="rect">
            <a:avLst/>
          </a:prstGeom>
          <a:noFill/>
        </p:spPr>
        <p:txBody>
          <a:bodyPr wrap="square" lIns="0" tIns="0" rIns="0" bIns="0" rtlCol="0">
            <a:spAutoFit/>
          </a:bodyPr>
          <a:lstStyle/>
          <a:p>
            <a:pPr>
              <a:lnSpc>
                <a:spcPct val="130000"/>
              </a:lnSpc>
            </a:pPr>
            <a:r>
              <a:rPr lang="zh-CN" altLang="en-US" sz="1600" spc="130" dirty="0">
                <a:solidFill>
                  <a:schemeClr val="tx1">
                    <a:lumMod val="65000"/>
                    <a:lumOff val="35000"/>
                  </a:schemeClr>
                </a:solidFill>
                <a:cs typeface="+mn-ea"/>
                <a:sym typeface="+mn-lt"/>
              </a:rPr>
              <a:t>我市交通比较便捷，主要交通有</a:t>
            </a:r>
            <a:r>
              <a:rPr lang="en-US" altLang="zh-CN" sz="1600" spc="130" dirty="0">
                <a:solidFill>
                  <a:schemeClr val="tx1">
                    <a:lumMod val="65000"/>
                    <a:lumOff val="35000"/>
                  </a:schemeClr>
                </a:solidFill>
                <a:cs typeface="+mn-ea"/>
                <a:sym typeface="+mn-lt"/>
              </a:rPr>
              <a:t>XX</a:t>
            </a:r>
            <a:r>
              <a:rPr lang="zh-CN" altLang="en-US" sz="1600" spc="130" dirty="0">
                <a:solidFill>
                  <a:schemeClr val="tx1">
                    <a:lumMod val="65000"/>
                    <a:lumOff val="35000"/>
                  </a:schemeClr>
                </a:solidFill>
                <a:cs typeface="+mn-ea"/>
                <a:sym typeface="+mn-lt"/>
              </a:rPr>
              <a:t>国际机场，</a:t>
            </a:r>
            <a:r>
              <a:rPr lang="en-US" altLang="zh-CN" sz="1600" spc="130" dirty="0">
                <a:solidFill>
                  <a:schemeClr val="tx1">
                    <a:lumMod val="65000"/>
                    <a:lumOff val="35000"/>
                  </a:schemeClr>
                </a:solidFill>
                <a:cs typeface="+mn-ea"/>
                <a:sym typeface="+mn-lt"/>
              </a:rPr>
              <a:t>XX</a:t>
            </a:r>
            <a:r>
              <a:rPr lang="zh-CN" altLang="en-US" sz="1600" spc="130" dirty="0">
                <a:solidFill>
                  <a:schemeClr val="tx1">
                    <a:lumMod val="65000"/>
                    <a:lumOff val="35000"/>
                  </a:schemeClr>
                </a:solidFill>
                <a:cs typeface="+mn-ea"/>
                <a:sym typeface="+mn-lt"/>
              </a:rPr>
              <a:t>铁路、</a:t>
            </a:r>
            <a:r>
              <a:rPr lang="en-US" altLang="zh-CN" sz="1600" spc="130" dirty="0">
                <a:solidFill>
                  <a:schemeClr val="tx1">
                    <a:lumMod val="65000"/>
                    <a:lumOff val="35000"/>
                  </a:schemeClr>
                </a:solidFill>
                <a:cs typeface="+mn-ea"/>
                <a:sym typeface="+mn-lt"/>
              </a:rPr>
              <a:t>XX</a:t>
            </a:r>
            <a:r>
              <a:rPr lang="zh-CN" altLang="en-US" sz="1600" spc="130" dirty="0">
                <a:solidFill>
                  <a:schemeClr val="tx1">
                    <a:lumMod val="65000"/>
                    <a:lumOff val="35000"/>
                  </a:schemeClr>
                </a:solidFill>
                <a:cs typeface="+mn-ea"/>
                <a:sym typeface="+mn-lt"/>
              </a:rPr>
              <a:t>高速、</a:t>
            </a:r>
            <a:r>
              <a:rPr lang="en-US" altLang="zh-CN" sz="1600" spc="130" dirty="0">
                <a:solidFill>
                  <a:schemeClr val="tx1">
                    <a:lumMod val="65000"/>
                    <a:lumOff val="35000"/>
                  </a:schemeClr>
                </a:solidFill>
                <a:cs typeface="+mn-ea"/>
                <a:sym typeface="+mn-lt"/>
              </a:rPr>
              <a:t>XX</a:t>
            </a:r>
            <a:r>
              <a:rPr lang="zh-CN" altLang="en-US" sz="1600" spc="130" dirty="0">
                <a:solidFill>
                  <a:schemeClr val="tx1">
                    <a:lumMod val="65000"/>
                    <a:lumOff val="35000"/>
                  </a:schemeClr>
                </a:solidFill>
                <a:cs typeface="+mn-ea"/>
                <a:sym typeface="+mn-lt"/>
              </a:rPr>
              <a:t>高速、</a:t>
            </a:r>
            <a:r>
              <a:rPr lang="en-US" altLang="zh-CN" sz="1600" spc="130" dirty="0">
                <a:solidFill>
                  <a:schemeClr val="tx1">
                    <a:lumMod val="65000"/>
                    <a:lumOff val="35000"/>
                  </a:schemeClr>
                </a:solidFill>
                <a:cs typeface="+mn-ea"/>
                <a:sym typeface="+mn-lt"/>
              </a:rPr>
              <a:t>XX</a:t>
            </a:r>
            <a:r>
              <a:rPr lang="zh-CN" altLang="en-US" sz="1600" spc="130" dirty="0">
                <a:solidFill>
                  <a:schemeClr val="tx1">
                    <a:lumMod val="65000"/>
                    <a:lumOff val="35000"/>
                  </a:schemeClr>
                </a:solidFill>
                <a:cs typeface="+mn-ea"/>
                <a:sym typeface="+mn-lt"/>
              </a:rPr>
              <a:t>高速、</a:t>
            </a:r>
            <a:r>
              <a:rPr lang="en-US" altLang="zh-CN" sz="1600" spc="130" dirty="0">
                <a:solidFill>
                  <a:schemeClr val="tx1">
                    <a:lumMod val="65000"/>
                    <a:lumOff val="35000"/>
                  </a:schemeClr>
                </a:solidFill>
                <a:cs typeface="+mn-ea"/>
                <a:sym typeface="+mn-lt"/>
              </a:rPr>
              <a:t>XX</a:t>
            </a:r>
            <a:r>
              <a:rPr lang="zh-CN" altLang="en-US" sz="1600" spc="130" dirty="0">
                <a:solidFill>
                  <a:schemeClr val="tx1">
                    <a:lumMod val="65000"/>
                    <a:lumOff val="35000"/>
                  </a:schemeClr>
                </a:solidFill>
                <a:cs typeface="+mn-ea"/>
                <a:sym typeface="+mn-lt"/>
              </a:rPr>
              <a:t>国道、</a:t>
            </a:r>
            <a:r>
              <a:rPr lang="en-US" altLang="zh-CN" sz="1600" spc="130" dirty="0">
                <a:solidFill>
                  <a:schemeClr val="tx1">
                    <a:lumMod val="65000"/>
                    <a:lumOff val="35000"/>
                  </a:schemeClr>
                </a:solidFill>
                <a:cs typeface="+mn-ea"/>
                <a:sym typeface="+mn-lt"/>
              </a:rPr>
              <a:t>XX</a:t>
            </a:r>
            <a:r>
              <a:rPr lang="zh-CN" altLang="en-US" sz="1600" spc="130" dirty="0">
                <a:solidFill>
                  <a:schemeClr val="tx1">
                    <a:lumMod val="65000"/>
                    <a:lumOff val="35000"/>
                  </a:schemeClr>
                </a:solidFill>
                <a:cs typeface="+mn-ea"/>
                <a:sym typeface="+mn-lt"/>
              </a:rPr>
              <a:t>国道，与景区旅游专线、地铁、公路紧密相连。</a:t>
            </a:r>
          </a:p>
        </p:txBody>
      </p:sp>
    </p:spTree>
    <p:extLst>
      <p:ext uri="{BB962C8B-B14F-4D97-AF65-F5344CB8AC3E}">
        <p14:creationId xmlns:p14="http://schemas.microsoft.com/office/powerpoint/2010/main" val="62419751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xmlns="" id="{5CB4763A-9033-47E4-811A-303ED6031FCD}"/>
              </a:ext>
            </a:extLst>
          </p:cNvPr>
          <p:cNvSpPr>
            <a:spLocks noGrp="1"/>
          </p:cNvSpPr>
          <p:nvPr>
            <p:ph type="body" idx="10"/>
          </p:nvPr>
        </p:nvSpPr>
        <p:spPr/>
        <p:txBody>
          <a:bodyPr/>
          <a:lstStyle/>
          <a:p>
            <a:r>
              <a:rPr lang="zh-CN" altLang="en-US" dirty="0"/>
              <a:t>公司</a:t>
            </a:r>
            <a:r>
              <a:rPr lang="en-US" altLang="zh-CN" dirty="0"/>
              <a:t>XX</a:t>
            </a:r>
            <a:r>
              <a:rPr lang="zh-CN" altLang="en-US" dirty="0"/>
              <a:t>年旅游数据</a:t>
            </a:r>
          </a:p>
        </p:txBody>
      </p:sp>
      <p:sp>
        <p:nvSpPr>
          <p:cNvPr id="16" name="文本框 15">
            <a:extLst>
              <a:ext uri="{FF2B5EF4-FFF2-40B4-BE49-F238E27FC236}">
                <a16:creationId xmlns:a16="http://schemas.microsoft.com/office/drawing/2014/main" xmlns="" id="{AC9D0450-CADC-40CB-8609-C72CB8D2A158}"/>
              </a:ext>
            </a:extLst>
          </p:cNvPr>
          <p:cNvSpPr txBox="1"/>
          <p:nvPr/>
        </p:nvSpPr>
        <p:spPr>
          <a:xfrm>
            <a:off x="1075351" y="2080838"/>
            <a:ext cx="2353227" cy="959045"/>
          </a:xfrm>
          <a:prstGeom prst="rect">
            <a:avLst/>
          </a:prstGeom>
          <a:noFill/>
        </p:spPr>
        <p:txBody>
          <a:bodyPr wrap="square" rtlCol="0">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lang="en-US" altLang="zh-CN" sz="4800" b="1" dirty="0">
                <a:gradFill>
                  <a:gsLst>
                    <a:gs pos="0">
                      <a:schemeClr val="accent3"/>
                    </a:gs>
                    <a:gs pos="80000">
                      <a:schemeClr val="accent2"/>
                    </a:gs>
                  </a:gsLst>
                  <a:lin ang="4800000" scaled="0"/>
                </a:gradFill>
                <a:latin typeface="+mj-ea"/>
                <a:ea typeface="+mj-ea"/>
              </a:rPr>
              <a:t>6666</a:t>
            </a:r>
            <a:r>
              <a:rPr lang="zh-CN" altLang="en-US" sz="2400" b="1" dirty="0">
                <a:gradFill>
                  <a:gsLst>
                    <a:gs pos="0">
                      <a:schemeClr val="accent3"/>
                    </a:gs>
                    <a:gs pos="80000">
                      <a:schemeClr val="accent2"/>
                    </a:gs>
                  </a:gsLst>
                  <a:lin ang="4800000" scaled="0"/>
                </a:gradFill>
                <a:latin typeface="+mj-ea"/>
                <a:ea typeface="+mj-ea"/>
              </a:rPr>
              <a:t>万</a:t>
            </a:r>
            <a:endParaRPr lang="zh-CN" altLang="en-US" sz="4800" b="1" dirty="0">
              <a:gradFill>
                <a:gsLst>
                  <a:gs pos="0">
                    <a:schemeClr val="accent3"/>
                  </a:gs>
                  <a:gs pos="80000">
                    <a:schemeClr val="accent2"/>
                  </a:gs>
                </a:gsLst>
                <a:lin ang="4800000" scaled="0"/>
              </a:gradFill>
              <a:latin typeface="+mj-ea"/>
              <a:ea typeface="+mj-ea"/>
            </a:endParaRPr>
          </a:p>
        </p:txBody>
      </p:sp>
      <p:grpSp>
        <p:nvGrpSpPr>
          <p:cNvPr id="59" name="组合 58">
            <a:extLst>
              <a:ext uri="{FF2B5EF4-FFF2-40B4-BE49-F238E27FC236}">
                <a16:creationId xmlns:a16="http://schemas.microsoft.com/office/drawing/2014/main" xmlns="" id="{0FE93430-C2D2-41A0-A5DE-A2D6BB98CBAE}"/>
              </a:ext>
            </a:extLst>
          </p:cNvPr>
          <p:cNvGrpSpPr/>
          <p:nvPr/>
        </p:nvGrpSpPr>
        <p:grpSpPr>
          <a:xfrm>
            <a:off x="853675" y="3212745"/>
            <a:ext cx="2796578" cy="594112"/>
            <a:chOff x="853675" y="3212745"/>
            <a:chExt cx="2796578" cy="594112"/>
          </a:xfrm>
        </p:grpSpPr>
        <p:sp>
          <p:nvSpPr>
            <p:cNvPr id="19" name="椭圆 18">
              <a:extLst>
                <a:ext uri="{FF2B5EF4-FFF2-40B4-BE49-F238E27FC236}">
                  <a16:creationId xmlns:a16="http://schemas.microsoft.com/office/drawing/2014/main" xmlns="" id="{B1DCFBA6-41AE-449D-AB02-3F48CE7AE5C0}"/>
                </a:ext>
              </a:extLst>
            </p:cNvPr>
            <p:cNvSpPr/>
            <p:nvPr>
              <p:custDataLst>
                <p:tags r:id="rId7"/>
              </p:custDataLst>
            </p:nvPr>
          </p:nvSpPr>
          <p:spPr>
            <a:xfrm>
              <a:off x="1209253" y="3390406"/>
              <a:ext cx="2085422" cy="296500"/>
            </a:xfrm>
            <a:prstGeom prst="ellipse">
              <a:avLst/>
            </a:prstGeom>
            <a:gradFill>
              <a:gsLst>
                <a:gs pos="100000">
                  <a:schemeClr val="accent2">
                    <a:alpha val="50000"/>
                  </a:schemeClr>
                </a:gs>
                <a:gs pos="0">
                  <a:schemeClr val="accent3">
                    <a:lumMod val="20000"/>
                    <a:lumOff val="80000"/>
                    <a:alpha val="0"/>
                  </a:schemeClr>
                </a:gs>
              </a:gsLst>
              <a:lin ang="5400000" scaled="1"/>
            </a:gradFill>
            <a:ln w="12700" cap="flat" cmpd="sng" algn="ctr">
              <a:noFill/>
              <a:prstDash val="solid"/>
              <a:miter lim="800000"/>
            </a:ln>
            <a:effectLst/>
          </p:spPr>
          <p:txBody>
            <a:bodyPr lIns="184982" tIns="92491" rIns="184982" bIns="92491" rtlCol="0" anchor="ctr"/>
            <a:lstStyle/>
            <a:p>
              <a:pPr marL="0" marR="0" lvl="0" indent="0" algn="ctr" defTabSz="914478" rtl="0" eaLnBrk="1" fontAlgn="auto" latinLnBrk="0" hangingPunct="1">
                <a:lnSpc>
                  <a:spcPct val="100000"/>
                </a:lnSpc>
                <a:spcBef>
                  <a:spcPts val="0"/>
                </a:spcBef>
                <a:spcAft>
                  <a:spcPts val="0"/>
                </a:spcAft>
                <a:buClrTx/>
                <a:buSzTx/>
                <a:buFontTx/>
                <a:buNone/>
                <a:tabLst/>
                <a:defRPr/>
              </a:pPr>
              <a:endParaRPr kumimoji="0" lang="zh-CN" altLang="en-US" sz="3641"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20" name="椭圆 19">
              <a:extLst>
                <a:ext uri="{FF2B5EF4-FFF2-40B4-BE49-F238E27FC236}">
                  <a16:creationId xmlns:a16="http://schemas.microsoft.com/office/drawing/2014/main" xmlns="" id="{B84B64F7-3C7A-48C2-B544-8BF8622B4D5D}"/>
                </a:ext>
              </a:extLst>
            </p:cNvPr>
            <p:cNvSpPr/>
            <p:nvPr>
              <p:custDataLst>
                <p:tags r:id="rId8"/>
              </p:custDataLst>
            </p:nvPr>
          </p:nvSpPr>
          <p:spPr>
            <a:xfrm>
              <a:off x="853675" y="3212745"/>
              <a:ext cx="2796578" cy="594112"/>
            </a:xfrm>
            <a:prstGeom prst="ellipse">
              <a:avLst/>
            </a:prstGeom>
            <a:noFill/>
            <a:ln w="19269" cap="flat" cmpd="sng" algn="ctr">
              <a:gradFill>
                <a:gsLst>
                  <a:gs pos="13000">
                    <a:schemeClr val="accent3">
                      <a:alpha val="0"/>
                    </a:schemeClr>
                  </a:gs>
                  <a:gs pos="44000">
                    <a:schemeClr val="accent2"/>
                  </a:gs>
                </a:gsLst>
                <a:lin ang="5400000" scaled="1"/>
              </a:gradFill>
              <a:prstDash val="solid"/>
              <a:miter lim="800000"/>
            </a:ln>
            <a:effectLst/>
          </p:spPr>
          <p:txBody>
            <a:bodyPr lIns="184982" tIns="92491" rIns="184982" bIns="92491" rtlCol="0" anchor="ctr"/>
            <a:lstStyle/>
            <a:p>
              <a:pPr marL="0" marR="0" lvl="0" indent="0" algn="ctr" defTabSz="914478" rtl="0" eaLnBrk="1" fontAlgn="auto" latinLnBrk="0" hangingPunct="1">
                <a:lnSpc>
                  <a:spcPct val="100000"/>
                </a:lnSpc>
                <a:spcBef>
                  <a:spcPts val="0"/>
                </a:spcBef>
                <a:spcAft>
                  <a:spcPts val="0"/>
                </a:spcAft>
                <a:buClrTx/>
                <a:buSzTx/>
                <a:buFontTx/>
                <a:buNone/>
                <a:tabLst/>
                <a:defRPr/>
              </a:pPr>
              <a:endParaRPr kumimoji="0" lang="zh-CN" altLang="en-US" sz="3641"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21" name="椭圆 20">
              <a:extLst>
                <a:ext uri="{FF2B5EF4-FFF2-40B4-BE49-F238E27FC236}">
                  <a16:creationId xmlns:a16="http://schemas.microsoft.com/office/drawing/2014/main" xmlns="" id="{A5EFC380-325D-4579-9BF0-158D2739CA94}"/>
                </a:ext>
              </a:extLst>
            </p:cNvPr>
            <p:cNvSpPr/>
            <p:nvPr>
              <p:custDataLst>
                <p:tags r:id="rId9"/>
              </p:custDataLst>
            </p:nvPr>
          </p:nvSpPr>
          <p:spPr>
            <a:xfrm>
              <a:off x="1644970" y="3379845"/>
              <a:ext cx="1213988" cy="172604"/>
            </a:xfrm>
            <a:prstGeom prst="ellipse">
              <a:avLst/>
            </a:prstGeom>
            <a:gradFill>
              <a:gsLst>
                <a:gs pos="100000">
                  <a:schemeClr val="accent2">
                    <a:alpha val="80000"/>
                  </a:schemeClr>
                </a:gs>
                <a:gs pos="0">
                  <a:schemeClr val="accent3">
                    <a:alpha val="0"/>
                  </a:schemeClr>
                </a:gs>
              </a:gsLst>
              <a:lin ang="5400000" scaled="1"/>
            </a:gradFill>
            <a:ln w="12700" cap="flat" cmpd="sng" algn="ctr">
              <a:noFill/>
              <a:prstDash val="solid"/>
              <a:miter lim="800000"/>
            </a:ln>
            <a:effectLst/>
          </p:spPr>
          <p:txBody>
            <a:bodyPr lIns="184982" tIns="92491" rIns="184982" bIns="92491" rtlCol="0" anchor="ctr"/>
            <a:lstStyle/>
            <a:p>
              <a:pPr marL="0" marR="0" lvl="0" indent="0" algn="ctr" defTabSz="914478" rtl="0" eaLnBrk="1" fontAlgn="auto" latinLnBrk="0" hangingPunct="1">
                <a:lnSpc>
                  <a:spcPct val="100000"/>
                </a:lnSpc>
                <a:spcBef>
                  <a:spcPts val="0"/>
                </a:spcBef>
                <a:spcAft>
                  <a:spcPts val="0"/>
                </a:spcAft>
                <a:buClrTx/>
                <a:buSzTx/>
                <a:buFontTx/>
                <a:buNone/>
                <a:tabLst/>
                <a:defRPr/>
              </a:pPr>
              <a:endParaRPr kumimoji="0" lang="zh-CN" altLang="en-US" sz="3641"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sp>
        <p:nvSpPr>
          <p:cNvPr id="22" name="iṡļíḑè">
            <a:extLst>
              <a:ext uri="{FF2B5EF4-FFF2-40B4-BE49-F238E27FC236}">
                <a16:creationId xmlns:a16="http://schemas.microsoft.com/office/drawing/2014/main" xmlns="" id="{587619AB-74D3-4E50-B98F-6B2F467EF768}"/>
              </a:ext>
            </a:extLst>
          </p:cNvPr>
          <p:cNvSpPr txBox="1"/>
          <p:nvPr/>
        </p:nvSpPr>
        <p:spPr>
          <a:xfrm>
            <a:off x="989052" y="3985847"/>
            <a:ext cx="2525824" cy="609013"/>
          </a:xfrm>
          <a:prstGeom prst="rect">
            <a:avLst/>
          </a:prstGeom>
          <a:noFill/>
        </p:spPr>
        <p:txBody>
          <a:bodyPr wrap="square" lIns="0" tIns="0" rIns="0" bIns="0" rtlCol="0">
            <a:spAutoFit/>
          </a:bodyPr>
          <a:lstStyle/>
          <a:p>
            <a:pPr algn="ctr">
              <a:lnSpc>
                <a:spcPct val="130000"/>
              </a:lnSpc>
            </a:pPr>
            <a:r>
              <a:rPr lang="zh-CN" altLang="en-US" sz="1600" dirty="0">
                <a:solidFill>
                  <a:schemeClr val="tx1">
                    <a:lumMod val="65000"/>
                    <a:lumOff val="35000"/>
                  </a:schemeClr>
                </a:solidFill>
                <a:cs typeface="+mn-ea"/>
                <a:sym typeface="+mn-lt"/>
              </a:rPr>
              <a:t>我公司旅游人次再创新高</a:t>
            </a:r>
            <a:endParaRPr lang="en-US" altLang="zh-CN" sz="1600" dirty="0">
              <a:solidFill>
                <a:schemeClr val="tx1">
                  <a:lumMod val="65000"/>
                  <a:lumOff val="35000"/>
                </a:schemeClr>
              </a:solidFill>
              <a:cs typeface="+mn-ea"/>
              <a:sym typeface="+mn-lt"/>
            </a:endParaRPr>
          </a:p>
          <a:p>
            <a:pPr algn="ctr">
              <a:lnSpc>
                <a:spcPct val="130000"/>
              </a:lnSpc>
            </a:pPr>
            <a:r>
              <a:rPr lang="zh-CN" altLang="en-US" sz="1600" dirty="0">
                <a:solidFill>
                  <a:schemeClr val="tx1">
                    <a:lumMod val="65000"/>
                    <a:lumOff val="35000"/>
                  </a:schemeClr>
                </a:solidFill>
                <a:cs typeface="+mn-ea"/>
                <a:sym typeface="+mn-lt"/>
              </a:rPr>
              <a:t>同比增长达到</a:t>
            </a:r>
            <a:r>
              <a:rPr lang="en-US" altLang="zh-CN" sz="1600" dirty="0">
                <a:solidFill>
                  <a:schemeClr val="tx1">
                    <a:lumMod val="65000"/>
                    <a:lumOff val="35000"/>
                  </a:schemeClr>
                </a:solidFill>
                <a:cs typeface="+mn-ea"/>
                <a:sym typeface="+mn-lt"/>
              </a:rPr>
              <a:t>XX%</a:t>
            </a:r>
          </a:p>
        </p:txBody>
      </p:sp>
      <p:sp>
        <p:nvSpPr>
          <p:cNvPr id="25" name="文本框 24">
            <a:extLst>
              <a:ext uri="{FF2B5EF4-FFF2-40B4-BE49-F238E27FC236}">
                <a16:creationId xmlns:a16="http://schemas.microsoft.com/office/drawing/2014/main" xmlns="" id="{47963F68-A4C8-4BA8-84B9-A0A60DB0D6D6}"/>
              </a:ext>
            </a:extLst>
          </p:cNvPr>
          <p:cNvSpPr txBox="1"/>
          <p:nvPr/>
        </p:nvSpPr>
        <p:spPr>
          <a:xfrm>
            <a:off x="4917359" y="2080838"/>
            <a:ext cx="2353227" cy="959045"/>
          </a:xfrm>
          <a:prstGeom prst="rect">
            <a:avLst/>
          </a:prstGeom>
          <a:noFill/>
        </p:spPr>
        <p:txBody>
          <a:bodyPr wrap="square" rtlCol="0">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lang="en-US" altLang="zh-CN" sz="4800" b="1" dirty="0">
                <a:gradFill>
                  <a:gsLst>
                    <a:gs pos="0">
                      <a:schemeClr val="accent3"/>
                    </a:gs>
                    <a:gs pos="80000">
                      <a:schemeClr val="accent2"/>
                    </a:gs>
                  </a:gsLst>
                  <a:lin ang="4800000" scaled="0"/>
                </a:gradFill>
                <a:latin typeface="+mj-ea"/>
                <a:ea typeface="+mj-ea"/>
              </a:rPr>
              <a:t>9.99</a:t>
            </a:r>
            <a:r>
              <a:rPr lang="zh-CN" altLang="en-US" sz="2400" b="1" dirty="0">
                <a:gradFill>
                  <a:gsLst>
                    <a:gs pos="0">
                      <a:schemeClr val="accent3"/>
                    </a:gs>
                    <a:gs pos="80000">
                      <a:schemeClr val="accent2"/>
                    </a:gs>
                  </a:gsLst>
                  <a:lin ang="4800000" scaled="0"/>
                </a:gradFill>
                <a:latin typeface="+mj-ea"/>
                <a:ea typeface="+mj-ea"/>
              </a:rPr>
              <a:t>亿</a:t>
            </a:r>
            <a:endParaRPr lang="zh-CN" altLang="en-US" sz="4800" b="1" dirty="0">
              <a:gradFill>
                <a:gsLst>
                  <a:gs pos="0">
                    <a:schemeClr val="accent3"/>
                  </a:gs>
                  <a:gs pos="80000">
                    <a:schemeClr val="accent2"/>
                  </a:gs>
                </a:gsLst>
                <a:lin ang="4800000" scaled="0"/>
              </a:gradFill>
              <a:latin typeface="+mj-ea"/>
              <a:ea typeface="+mj-ea"/>
            </a:endParaRPr>
          </a:p>
        </p:txBody>
      </p:sp>
      <p:grpSp>
        <p:nvGrpSpPr>
          <p:cNvPr id="60" name="组合 59">
            <a:extLst>
              <a:ext uri="{FF2B5EF4-FFF2-40B4-BE49-F238E27FC236}">
                <a16:creationId xmlns:a16="http://schemas.microsoft.com/office/drawing/2014/main" xmlns="" id="{677794A6-E48C-4E09-B584-581F7CE10B0E}"/>
              </a:ext>
            </a:extLst>
          </p:cNvPr>
          <p:cNvGrpSpPr/>
          <p:nvPr/>
        </p:nvGrpSpPr>
        <p:grpSpPr>
          <a:xfrm>
            <a:off x="4695683" y="3212745"/>
            <a:ext cx="2796578" cy="594112"/>
            <a:chOff x="4695683" y="3212745"/>
            <a:chExt cx="2796578" cy="594112"/>
          </a:xfrm>
        </p:grpSpPr>
        <p:sp>
          <p:nvSpPr>
            <p:cNvPr id="27" name="椭圆 26">
              <a:extLst>
                <a:ext uri="{FF2B5EF4-FFF2-40B4-BE49-F238E27FC236}">
                  <a16:creationId xmlns:a16="http://schemas.microsoft.com/office/drawing/2014/main" xmlns="" id="{09676B95-D654-4A9D-B3FC-6CE350926D32}"/>
                </a:ext>
              </a:extLst>
            </p:cNvPr>
            <p:cNvSpPr/>
            <p:nvPr>
              <p:custDataLst>
                <p:tags r:id="rId4"/>
              </p:custDataLst>
            </p:nvPr>
          </p:nvSpPr>
          <p:spPr>
            <a:xfrm>
              <a:off x="5051261" y="3390406"/>
              <a:ext cx="2085422" cy="296500"/>
            </a:xfrm>
            <a:prstGeom prst="ellipse">
              <a:avLst/>
            </a:prstGeom>
            <a:gradFill>
              <a:gsLst>
                <a:gs pos="100000">
                  <a:schemeClr val="accent2">
                    <a:alpha val="50000"/>
                  </a:schemeClr>
                </a:gs>
                <a:gs pos="0">
                  <a:schemeClr val="accent3">
                    <a:lumMod val="20000"/>
                    <a:lumOff val="80000"/>
                    <a:alpha val="0"/>
                  </a:schemeClr>
                </a:gs>
              </a:gsLst>
              <a:lin ang="5400000" scaled="1"/>
            </a:gradFill>
            <a:ln w="12700" cap="flat" cmpd="sng" algn="ctr">
              <a:noFill/>
              <a:prstDash val="solid"/>
              <a:miter lim="800000"/>
            </a:ln>
            <a:effectLst/>
          </p:spPr>
          <p:txBody>
            <a:bodyPr lIns="184982" tIns="92491" rIns="184982" bIns="92491" rtlCol="0" anchor="ctr"/>
            <a:lstStyle/>
            <a:p>
              <a:pPr marL="0" marR="0" lvl="0" indent="0" algn="ctr" defTabSz="914478" rtl="0" eaLnBrk="1" fontAlgn="auto" latinLnBrk="0" hangingPunct="1">
                <a:lnSpc>
                  <a:spcPct val="100000"/>
                </a:lnSpc>
                <a:spcBef>
                  <a:spcPts val="0"/>
                </a:spcBef>
                <a:spcAft>
                  <a:spcPts val="0"/>
                </a:spcAft>
                <a:buClrTx/>
                <a:buSzTx/>
                <a:buFontTx/>
                <a:buNone/>
                <a:tabLst/>
                <a:defRPr/>
              </a:pPr>
              <a:endParaRPr kumimoji="0" lang="zh-CN" altLang="en-US" sz="3641"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28" name="椭圆 27">
              <a:extLst>
                <a:ext uri="{FF2B5EF4-FFF2-40B4-BE49-F238E27FC236}">
                  <a16:creationId xmlns:a16="http://schemas.microsoft.com/office/drawing/2014/main" xmlns="" id="{15CB619B-018D-4A7D-A92E-7AD29921AA9E}"/>
                </a:ext>
              </a:extLst>
            </p:cNvPr>
            <p:cNvSpPr/>
            <p:nvPr>
              <p:custDataLst>
                <p:tags r:id="rId5"/>
              </p:custDataLst>
            </p:nvPr>
          </p:nvSpPr>
          <p:spPr>
            <a:xfrm>
              <a:off x="4695683" y="3212745"/>
              <a:ext cx="2796578" cy="594112"/>
            </a:xfrm>
            <a:prstGeom prst="ellipse">
              <a:avLst/>
            </a:prstGeom>
            <a:noFill/>
            <a:ln w="19269" cap="flat" cmpd="sng" algn="ctr">
              <a:gradFill>
                <a:gsLst>
                  <a:gs pos="13000">
                    <a:schemeClr val="accent3">
                      <a:alpha val="0"/>
                    </a:schemeClr>
                  </a:gs>
                  <a:gs pos="44000">
                    <a:schemeClr val="accent2"/>
                  </a:gs>
                </a:gsLst>
                <a:lin ang="5400000" scaled="1"/>
              </a:gradFill>
              <a:prstDash val="solid"/>
              <a:miter lim="800000"/>
            </a:ln>
            <a:effectLst/>
          </p:spPr>
          <p:txBody>
            <a:bodyPr lIns="184982" tIns="92491" rIns="184982" bIns="92491" rtlCol="0" anchor="ctr"/>
            <a:lstStyle/>
            <a:p>
              <a:pPr marL="0" marR="0" lvl="0" indent="0" algn="ctr" defTabSz="914478" rtl="0" eaLnBrk="1" fontAlgn="auto" latinLnBrk="0" hangingPunct="1">
                <a:lnSpc>
                  <a:spcPct val="100000"/>
                </a:lnSpc>
                <a:spcBef>
                  <a:spcPts val="0"/>
                </a:spcBef>
                <a:spcAft>
                  <a:spcPts val="0"/>
                </a:spcAft>
                <a:buClrTx/>
                <a:buSzTx/>
                <a:buFontTx/>
                <a:buNone/>
                <a:tabLst/>
                <a:defRPr/>
              </a:pPr>
              <a:endParaRPr kumimoji="0" lang="zh-CN" altLang="en-US" sz="3641"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29" name="椭圆 28">
              <a:extLst>
                <a:ext uri="{FF2B5EF4-FFF2-40B4-BE49-F238E27FC236}">
                  <a16:creationId xmlns:a16="http://schemas.microsoft.com/office/drawing/2014/main" xmlns="" id="{4D56CE97-A77F-423F-A45C-7CD7B7424D37}"/>
                </a:ext>
              </a:extLst>
            </p:cNvPr>
            <p:cNvSpPr/>
            <p:nvPr>
              <p:custDataLst>
                <p:tags r:id="rId6"/>
              </p:custDataLst>
            </p:nvPr>
          </p:nvSpPr>
          <p:spPr>
            <a:xfrm>
              <a:off x="5486978" y="3379845"/>
              <a:ext cx="1213988" cy="172604"/>
            </a:xfrm>
            <a:prstGeom prst="ellipse">
              <a:avLst/>
            </a:prstGeom>
            <a:gradFill>
              <a:gsLst>
                <a:gs pos="100000">
                  <a:schemeClr val="accent2">
                    <a:alpha val="80000"/>
                  </a:schemeClr>
                </a:gs>
                <a:gs pos="0">
                  <a:schemeClr val="accent3">
                    <a:alpha val="0"/>
                  </a:schemeClr>
                </a:gs>
              </a:gsLst>
              <a:lin ang="5400000" scaled="1"/>
            </a:gradFill>
            <a:ln w="12700" cap="flat" cmpd="sng" algn="ctr">
              <a:noFill/>
              <a:prstDash val="solid"/>
              <a:miter lim="800000"/>
            </a:ln>
            <a:effectLst/>
          </p:spPr>
          <p:txBody>
            <a:bodyPr lIns="184982" tIns="92491" rIns="184982" bIns="92491" rtlCol="0" anchor="ctr"/>
            <a:lstStyle/>
            <a:p>
              <a:pPr marL="0" marR="0" lvl="0" indent="0" algn="ctr" defTabSz="914478" rtl="0" eaLnBrk="1" fontAlgn="auto" latinLnBrk="0" hangingPunct="1">
                <a:lnSpc>
                  <a:spcPct val="100000"/>
                </a:lnSpc>
                <a:spcBef>
                  <a:spcPts val="0"/>
                </a:spcBef>
                <a:spcAft>
                  <a:spcPts val="0"/>
                </a:spcAft>
                <a:buClrTx/>
                <a:buSzTx/>
                <a:buFontTx/>
                <a:buNone/>
                <a:tabLst/>
                <a:defRPr/>
              </a:pPr>
              <a:endParaRPr kumimoji="0" lang="zh-CN" altLang="en-US" sz="3641"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sp>
        <p:nvSpPr>
          <p:cNvPr id="30" name="iṡļíḑè">
            <a:extLst>
              <a:ext uri="{FF2B5EF4-FFF2-40B4-BE49-F238E27FC236}">
                <a16:creationId xmlns:a16="http://schemas.microsoft.com/office/drawing/2014/main" xmlns="" id="{76164CF4-FD81-4C13-88BB-D6F0551F8E4D}"/>
              </a:ext>
            </a:extLst>
          </p:cNvPr>
          <p:cNvSpPr txBox="1"/>
          <p:nvPr/>
        </p:nvSpPr>
        <p:spPr>
          <a:xfrm>
            <a:off x="4831060" y="3985847"/>
            <a:ext cx="2525824" cy="609013"/>
          </a:xfrm>
          <a:prstGeom prst="rect">
            <a:avLst/>
          </a:prstGeom>
          <a:noFill/>
        </p:spPr>
        <p:txBody>
          <a:bodyPr wrap="square" lIns="0" tIns="0" rIns="0" bIns="0" rtlCol="0">
            <a:spAutoFit/>
          </a:bodyPr>
          <a:lstStyle/>
          <a:p>
            <a:pPr algn="ctr">
              <a:lnSpc>
                <a:spcPct val="130000"/>
              </a:lnSpc>
            </a:pPr>
            <a:r>
              <a:rPr lang="zh-CN" altLang="en-US" sz="1600" dirty="0">
                <a:solidFill>
                  <a:schemeClr val="tx1">
                    <a:lumMod val="65000"/>
                    <a:lumOff val="35000"/>
                  </a:schemeClr>
                </a:solidFill>
                <a:cs typeface="+mn-ea"/>
                <a:sym typeface="+mn-lt"/>
              </a:rPr>
              <a:t>我公司旅游收入再创佳绩</a:t>
            </a:r>
            <a:endParaRPr lang="en-US" altLang="zh-CN" sz="1600" dirty="0">
              <a:solidFill>
                <a:schemeClr val="tx1">
                  <a:lumMod val="65000"/>
                  <a:lumOff val="35000"/>
                </a:schemeClr>
              </a:solidFill>
              <a:cs typeface="+mn-ea"/>
              <a:sym typeface="+mn-lt"/>
            </a:endParaRPr>
          </a:p>
          <a:p>
            <a:pPr algn="ctr">
              <a:lnSpc>
                <a:spcPct val="130000"/>
              </a:lnSpc>
            </a:pPr>
            <a:r>
              <a:rPr lang="zh-CN" altLang="en-US" sz="1600" dirty="0">
                <a:solidFill>
                  <a:schemeClr val="tx1">
                    <a:lumMod val="65000"/>
                    <a:lumOff val="35000"/>
                  </a:schemeClr>
                </a:solidFill>
                <a:cs typeface="+mn-ea"/>
                <a:sym typeface="+mn-lt"/>
              </a:rPr>
              <a:t>同比增长</a:t>
            </a:r>
            <a:r>
              <a:rPr lang="en-US" altLang="zh-CN" sz="1600" dirty="0">
                <a:solidFill>
                  <a:schemeClr val="tx1">
                    <a:lumMod val="65000"/>
                    <a:lumOff val="35000"/>
                  </a:schemeClr>
                </a:solidFill>
                <a:cs typeface="+mn-ea"/>
                <a:sym typeface="+mn-lt"/>
              </a:rPr>
              <a:t>XX%</a:t>
            </a:r>
          </a:p>
        </p:txBody>
      </p:sp>
      <p:sp>
        <p:nvSpPr>
          <p:cNvPr id="32" name="文本框 31">
            <a:extLst>
              <a:ext uri="{FF2B5EF4-FFF2-40B4-BE49-F238E27FC236}">
                <a16:creationId xmlns:a16="http://schemas.microsoft.com/office/drawing/2014/main" xmlns="" id="{883967B9-C536-4D17-867C-349D584BA7FB}"/>
              </a:ext>
            </a:extLst>
          </p:cNvPr>
          <p:cNvSpPr txBox="1"/>
          <p:nvPr/>
        </p:nvSpPr>
        <p:spPr>
          <a:xfrm>
            <a:off x="8759366" y="2080838"/>
            <a:ext cx="2353227" cy="959045"/>
          </a:xfrm>
          <a:prstGeom prst="rect">
            <a:avLst/>
          </a:prstGeom>
          <a:noFill/>
        </p:spPr>
        <p:txBody>
          <a:bodyPr wrap="square" rtlCol="0">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lang="zh-CN" altLang="en-US" sz="2400" b="1" dirty="0">
                <a:gradFill>
                  <a:gsLst>
                    <a:gs pos="0">
                      <a:schemeClr val="accent3"/>
                    </a:gs>
                    <a:gs pos="80000">
                      <a:schemeClr val="accent2"/>
                    </a:gs>
                  </a:gsLst>
                  <a:lin ang="4800000" scaled="0"/>
                </a:gradFill>
                <a:latin typeface="+mj-ea"/>
                <a:ea typeface="+mj-ea"/>
              </a:rPr>
              <a:t>第</a:t>
            </a:r>
            <a:r>
              <a:rPr lang="en-US" altLang="zh-CN" sz="4800" b="1" dirty="0">
                <a:gradFill>
                  <a:gsLst>
                    <a:gs pos="0">
                      <a:schemeClr val="accent3"/>
                    </a:gs>
                    <a:gs pos="80000">
                      <a:schemeClr val="accent2"/>
                    </a:gs>
                  </a:gsLst>
                  <a:lin ang="4800000" scaled="0"/>
                </a:gradFill>
                <a:latin typeface="+mj-ea"/>
                <a:ea typeface="+mj-ea"/>
              </a:rPr>
              <a:t>X</a:t>
            </a:r>
            <a:r>
              <a:rPr lang="zh-CN" altLang="en-US" sz="2400" b="1" dirty="0">
                <a:gradFill>
                  <a:gsLst>
                    <a:gs pos="0">
                      <a:schemeClr val="accent3"/>
                    </a:gs>
                    <a:gs pos="80000">
                      <a:schemeClr val="accent2"/>
                    </a:gs>
                  </a:gsLst>
                  <a:lin ang="4800000" scaled="0"/>
                </a:gradFill>
                <a:latin typeface="+mj-ea"/>
                <a:ea typeface="+mj-ea"/>
              </a:rPr>
              <a:t>名</a:t>
            </a:r>
            <a:endParaRPr lang="zh-CN" altLang="en-US" sz="4800" b="1" dirty="0">
              <a:gradFill>
                <a:gsLst>
                  <a:gs pos="0">
                    <a:schemeClr val="accent3"/>
                  </a:gs>
                  <a:gs pos="80000">
                    <a:schemeClr val="accent2"/>
                  </a:gs>
                </a:gsLst>
                <a:lin ang="4800000" scaled="0"/>
              </a:gradFill>
              <a:latin typeface="+mj-ea"/>
              <a:ea typeface="+mj-ea"/>
            </a:endParaRPr>
          </a:p>
        </p:txBody>
      </p:sp>
      <p:grpSp>
        <p:nvGrpSpPr>
          <p:cNvPr id="61" name="组合 60">
            <a:extLst>
              <a:ext uri="{FF2B5EF4-FFF2-40B4-BE49-F238E27FC236}">
                <a16:creationId xmlns:a16="http://schemas.microsoft.com/office/drawing/2014/main" xmlns="" id="{B0984023-C61E-46F4-B92C-79A4455A878A}"/>
              </a:ext>
            </a:extLst>
          </p:cNvPr>
          <p:cNvGrpSpPr/>
          <p:nvPr/>
        </p:nvGrpSpPr>
        <p:grpSpPr>
          <a:xfrm>
            <a:off x="8537690" y="3212745"/>
            <a:ext cx="2796578" cy="594112"/>
            <a:chOff x="8537690" y="3212745"/>
            <a:chExt cx="2796578" cy="594112"/>
          </a:xfrm>
        </p:grpSpPr>
        <p:sp>
          <p:nvSpPr>
            <p:cNvPr id="34" name="椭圆 33">
              <a:extLst>
                <a:ext uri="{FF2B5EF4-FFF2-40B4-BE49-F238E27FC236}">
                  <a16:creationId xmlns:a16="http://schemas.microsoft.com/office/drawing/2014/main" xmlns="" id="{AB246FA9-AF8A-4682-830F-F43A01056D8B}"/>
                </a:ext>
              </a:extLst>
            </p:cNvPr>
            <p:cNvSpPr/>
            <p:nvPr>
              <p:custDataLst>
                <p:tags r:id="rId1"/>
              </p:custDataLst>
            </p:nvPr>
          </p:nvSpPr>
          <p:spPr>
            <a:xfrm>
              <a:off x="8893268" y="3390406"/>
              <a:ext cx="2085422" cy="296500"/>
            </a:xfrm>
            <a:prstGeom prst="ellipse">
              <a:avLst/>
            </a:prstGeom>
            <a:gradFill>
              <a:gsLst>
                <a:gs pos="100000">
                  <a:schemeClr val="accent2">
                    <a:alpha val="50000"/>
                  </a:schemeClr>
                </a:gs>
                <a:gs pos="0">
                  <a:schemeClr val="accent3">
                    <a:lumMod val="20000"/>
                    <a:lumOff val="80000"/>
                    <a:alpha val="0"/>
                  </a:schemeClr>
                </a:gs>
              </a:gsLst>
              <a:lin ang="5400000" scaled="1"/>
            </a:gradFill>
            <a:ln w="12700" cap="flat" cmpd="sng" algn="ctr">
              <a:noFill/>
              <a:prstDash val="solid"/>
              <a:miter lim="800000"/>
            </a:ln>
            <a:effectLst/>
          </p:spPr>
          <p:txBody>
            <a:bodyPr lIns="184982" tIns="92491" rIns="184982" bIns="92491" rtlCol="0" anchor="ctr"/>
            <a:lstStyle/>
            <a:p>
              <a:pPr marL="0" marR="0" lvl="0" indent="0" algn="ctr" defTabSz="914478" rtl="0" eaLnBrk="1" fontAlgn="auto" latinLnBrk="0" hangingPunct="1">
                <a:lnSpc>
                  <a:spcPct val="100000"/>
                </a:lnSpc>
                <a:spcBef>
                  <a:spcPts val="0"/>
                </a:spcBef>
                <a:spcAft>
                  <a:spcPts val="0"/>
                </a:spcAft>
                <a:buClrTx/>
                <a:buSzTx/>
                <a:buFontTx/>
                <a:buNone/>
                <a:tabLst/>
                <a:defRPr/>
              </a:pPr>
              <a:endParaRPr kumimoji="0" lang="zh-CN" altLang="en-US" sz="3641"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35" name="椭圆 34">
              <a:extLst>
                <a:ext uri="{FF2B5EF4-FFF2-40B4-BE49-F238E27FC236}">
                  <a16:creationId xmlns:a16="http://schemas.microsoft.com/office/drawing/2014/main" xmlns="" id="{7E2684AE-A38A-4F64-8151-5E6D8F43ECAC}"/>
                </a:ext>
              </a:extLst>
            </p:cNvPr>
            <p:cNvSpPr/>
            <p:nvPr>
              <p:custDataLst>
                <p:tags r:id="rId2"/>
              </p:custDataLst>
            </p:nvPr>
          </p:nvSpPr>
          <p:spPr>
            <a:xfrm>
              <a:off x="8537690" y="3212745"/>
              <a:ext cx="2796578" cy="594112"/>
            </a:xfrm>
            <a:prstGeom prst="ellipse">
              <a:avLst/>
            </a:prstGeom>
            <a:noFill/>
            <a:ln w="19269" cap="flat" cmpd="sng" algn="ctr">
              <a:gradFill>
                <a:gsLst>
                  <a:gs pos="13000">
                    <a:schemeClr val="accent3">
                      <a:alpha val="0"/>
                    </a:schemeClr>
                  </a:gs>
                  <a:gs pos="44000">
                    <a:schemeClr val="accent2"/>
                  </a:gs>
                </a:gsLst>
                <a:lin ang="5400000" scaled="1"/>
              </a:gradFill>
              <a:prstDash val="solid"/>
              <a:miter lim="800000"/>
            </a:ln>
            <a:effectLst/>
          </p:spPr>
          <p:txBody>
            <a:bodyPr lIns="184982" tIns="92491" rIns="184982" bIns="92491" rtlCol="0" anchor="ctr"/>
            <a:lstStyle/>
            <a:p>
              <a:pPr marL="0" marR="0" lvl="0" indent="0" algn="ctr" defTabSz="914478" rtl="0" eaLnBrk="1" fontAlgn="auto" latinLnBrk="0" hangingPunct="1">
                <a:lnSpc>
                  <a:spcPct val="100000"/>
                </a:lnSpc>
                <a:spcBef>
                  <a:spcPts val="0"/>
                </a:spcBef>
                <a:spcAft>
                  <a:spcPts val="0"/>
                </a:spcAft>
                <a:buClrTx/>
                <a:buSzTx/>
                <a:buFontTx/>
                <a:buNone/>
                <a:tabLst/>
                <a:defRPr/>
              </a:pPr>
              <a:endParaRPr kumimoji="0" lang="zh-CN" altLang="en-US" sz="3641"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36" name="椭圆 35">
              <a:extLst>
                <a:ext uri="{FF2B5EF4-FFF2-40B4-BE49-F238E27FC236}">
                  <a16:creationId xmlns:a16="http://schemas.microsoft.com/office/drawing/2014/main" xmlns="" id="{0CE140CC-1BAE-4B9D-AF38-29022A0BCD61}"/>
                </a:ext>
              </a:extLst>
            </p:cNvPr>
            <p:cNvSpPr/>
            <p:nvPr>
              <p:custDataLst>
                <p:tags r:id="rId3"/>
              </p:custDataLst>
            </p:nvPr>
          </p:nvSpPr>
          <p:spPr>
            <a:xfrm>
              <a:off x="9328985" y="3379845"/>
              <a:ext cx="1213988" cy="172604"/>
            </a:xfrm>
            <a:prstGeom prst="ellipse">
              <a:avLst/>
            </a:prstGeom>
            <a:gradFill>
              <a:gsLst>
                <a:gs pos="100000">
                  <a:schemeClr val="accent2">
                    <a:alpha val="80000"/>
                  </a:schemeClr>
                </a:gs>
                <a:gs pos="0">
                  <a:schemeClr val="accent3">
                    <a:alpha val="0"/>
                  </a:schemeClr>
                </a:gs>
              </a:gsLst>
              <a:lin ang="5400000" scaled="1"/>
            </a:gradFill>
            <a:ln w="12700" cap="flat" cmpd="sng" algn="ctr">
              <a:noFill/>
              <a:prstDash val="solid"/>
              <a:miter lim="800000"/>
            </a:ln>
            <a:effectLst/>
          </p:spPr>
          <p:txBody>
            <a:bodyPr lIns="184982" tIns="92491" rIns="184982" bIns="92491" rtlCol="0" anchor="ctr"/>
            <a:lstStyle/>
            <a:p>
              <a:pPr marL="0" marR="0" lvl="0" indent="0" algn="ctr" defTabSz="914478" rtl="0" eaLnBrk="1" fontAlgn="auto" latinLnBrk="0" hangingPunct="1">
                <a:lnSpc>
                  <a:spcPct val="100000"/>
                </a:lnSpc>
                <a:spcBef>
                  <a:spcPts val="0"/>
                </a:spcBef>
                <a:spcAft>
                  <a:spcPts val="0"/>
                </a:spcAft>
                <a:buClrTx/>
                <a:buSzTx/>
                <a:buFontTx/>
                <a:buNone/>
                <a:tabLst/>
                <a:defRPr/>
              </a:pPr>
              <a:endParaRPr kumimoji="0" lang="zh-CN" altLang="en-US" sz="3641"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sp>
        <p:nvSpPr>
          <p:cNvPr id="37" name="iṡļíḑè">
            <a:extLst>
              <a:ext uri="{FF2B5EF4-FFF2-40B4-BE49-F238E27FC236}">
                <a16:creationId xmlns:a16="http://schemas.microsoft.com/office/drawing/2014/main" xmlns="" id="{A78CF056-9B75-4325-81E3-6484E9B304B8}"/>
              </a:ext>
            </a:extLst>
          </p:cNvPr>
          <p:cNvSpPr txBox="1"/>
          <p:nvPr/>
        </p:nvSpPr>
        <p:spPr>
          <a:xfrm>
            <a:off x="8673067" y="3985847"/>
            <a:ext cx="2525824" cy="609013"/>
          </a:xfrm>
          <a:prstGeom prst="rect">
            <a:avLst/>
          </a:prstGeom>
          <a:noFill/>
        </p:spPr>
        <p:txBody>
          <a:bodyPr wrap="square" lIns="0" tIns="0" rIns="0" bIns="0" rtlCol="0">
            <a:spAutoFit/>
          </a:bodyPr>
          <a:lstStyle/>
          <a:p>
            <a:pPr algn="ctr">
              <a:lnSpc>
                <a:spcPct val="130000"/>
              </a:lnSpc>
            </a:pPr>
            <a:r>
              <a:rPr lang="zh-CN" altLang="en-US" sz="1600" dirty="0">
                <a:solidFill>
                  <a:schemeClr val="tx1">
                    <a:lumMod val="65000"/>
                    <a:lumOff val="35000"/>
                  </a:schemeClr>
                </a:solidFill>
                <a:cs typeface="+mn-ea"/>
                <a:sym typeface="+mn-lt"/>
              </a:rPr>
              <a:t>我公司排名名列前茅</a:t>
            </a:r>
            <a:endParaRPr lang="en-US" altLang="zh-CN" sz="1600" dirty="0">
              <a:solidFill>
                <a:schemeClr val="tx1">
                  <a:lumMod val="65000"/>
                  <a:lumOff val="35000"/>
                </a:schemeClr>
              </a:solidFill>
              <a:cs typeface="+mn-ea"/>
              <a:sym typeface="+mn-lt"/>
            </a:endParaRPr>
          </a:p>
          <a:p>
            <a:pPr algn="ctr">
              <a:lnSpc>
                <a:spcPct val="130000"/>
              </a:lnSpc>
            </a:pPr>
            <a:r>
              <a:rPr lang="zh-CN" altLang="en-US" sz="1600" dirty="0">
                <a:solidFill>
                  <a:schemeClr val="tx1">
                    <a:lumMod val="65000"/>
                    <a:lumOff val="35000"/>
                  </a:schemeClr>
                </a:solidFill>
                <a:cs typeface="+mn-ea"/>
                <a:sym typeface="+mn-lt"/>
              </a:rPr>
              <a:t>比上一年提升了</a:t>
            </a:r>
            <a:r>
              <a:rPr lang="en-US" altLang="zh-CN" sz="1600" dirty="0">
                <a:solidFill>
                  <a:schemeClr val="tx1">
                    <a:lumMod val="65000"/>
                    <a:lumOff val="35000"/>
                  </a:schemeClr>
                </a:solidFill>
                <a:cs typeface="+mn-ea"/>
                <a:sym typeface="+mn-lt"/>
              </a:rPr>
              <a:t>X</a:t>
            </a:r>
            <a:r>
              <a:rPr lang="zh-CN" altLang="en-US" sz="1600" dirty="0">
                <a:solidFill>
                  <a:schemeClr val="tx1">
                    <a:lumMod val="65000"/>
                    <a:lumOff val="35000"/>
                  </a:schemeClr>
                </a:solidFill>
                <a:cs typeface="+mn-ea"/>
                <a:sym typeface="+mn-lt"/>
              </a:rPr>
              <a:t>名</a:t>
            </a:r>
            <a:endParaRPr lang="en-US" altLang="zh-CN" sz="1600" dirty="0">
              <a:solidFill>
                <a:schemeClr val="tx1">
                  <a:lumMod val="65000"/>
                  <a:lumOff val="35000"/>
                </a:schemeClr>
              </a:solidFill>
              <a:cs typeface="+mn-ea"/>
              <a:sym typeface="+mn-lt"/>
            </a:endParaRPr>
          </a:p>
        </p:txBody>
      </p:sp>
      <p:grpSp>
        <p:nvGrpSpPr>
          <p:cNvPr id="49" name="组合 48">
            <a:extLst>
              <a:ext uri="{FF2B5EF4-FFF2-40B4-BE49-F238E27FC236}">
                <a16:creationId xmlns:a16="http://schemas.microsoft.com/office/drawing/2014/main" xmlns="" id="{20C6A520-9B59-4BC6-9631-523F6EEB84F1}"/>
              </a:ext>
            </a:extLst>
          </p:cNvPr>
          <p:cNvGrpSpPr/>
          <p:nvPr/>
        </p:nvGrpSpPr>
        <p:grpSpPr>
          <a:xfrm>
            <a:off x="4018012" y="3187544"/>
            <a:ext cx="301126" cy="671784"/>
            <a:chOff x="4026136" y="3172324"/>
            <a:chExt cx="301126" cy="671784"/>
          </a:xfrm>
        </p:grpSpPr>
        <p:cxnSp>
          <p:nvCxnSpPr>
            <p:cNvPr id="41" name="直接连接符 40">
              <a:extLst>
                <a:ext uri="{FF2B5EF4-FFF2-40B4-BE49-F238E27FC236}">
                  <a16:creationId xmlns:a16="http://schemas.microsoft.com/office/drawing/2014/main" xmlns="" id="{F27350A3-273A-44C6-886E-F3081182A374}"/>
                </a:ext>
              </a:extLst>
            </p:cNvPr>
            <p:cNvCxnSpPr>
              <a:cxnSpLocks/>
            </p:cNvCxnSpPr>
            <p:nvPr/>
          </p:nvCxnSpPr>
          <p:spPr>
            <a:xfrm>
              <a:off x="4173649" y="3172324"/>
              <a:ext cx="0" cy="436164"/>
            </a:xfrm>
            <a:prstGeom prst="line">
              <a:avLst/>
            </a:prstGeom>
            <a:ln w="38100" cap="rnd">
              <a:gradFill>
                <a:gsLst>
                  <a:gs pos="0">
                    <a:schemeClr val="accent2"/>
                  </a:gs>
                  <a:gs pos="100000">
                    <a:schemeClr val="accent2">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42" name="直接连接符 41">
              <a:extLst>
                <a:ext uri="{FF2B5EF4-FFF2-40B4-BE49-F238E27FC236}">
                  <a16:creationId xmlns:a16="http://schemas.microsoft.com/office/drawing/2014/main" xmlns="" id="{F6CFF4C2-569E-4120-A30B-F96A720909EF}"/>
                </a:ext>
              </a:extLst>
            </p:cNvPr>
            <p:cNvCxnSpPr>
              <a:cxnSpLocks/>
            </p:cNvCxnSpPr>
            <p:nvPr/>
          </p:nvCxnSpPr>
          <p:spPr>
            <a:xfrm>
              <a:off x="4327262" y="3320526"/>
              <a:ext cx="0" cy="523582"/>
            </a:xfrm>
            <a:prstGeom prst="line">
              <a:avLst/>
            </a:prstGeom>
            <a:ln w="38100" cap="rnd">
              <a:gradFill>
                <a:gsLst>
                  <a:gs pos="0">
                    <a:schemeClr val="accent2"/>
                  </a:gs>
                  <a:gs pos="100000">
                    <a:schemeClr val="accent2">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43" name="直接连接符 42">
              <a:extLst>
                <a:ext uri="{FF2B5EF4-FFF2-40B4-BE49-F238E27FC236}">
                  <a16:creationId xmlns:a16="http://schemas.microsoft.com/office/drawing/2014/main" xmlns="" id="{D38F3E83-5D5C-4B9F-9CBF-39AAFDD998A6}"/>
                </a:ext>
              </a:extLst>
            </p:cNvPr>
            <p:cNvCxnSpPr>
              <a:cxnSpLocks/>
            </p:cNvCxnSpPr>
            <p:nvPr/>
          </p:nvCxnSpPr>
          <p:spPr>
            <a:xfrm>
              <a:off x="4026136" y="3603821"/>
              <a:ext cx="0" cy="240287"/>
            </a:xfrm>
            <a:prstGeom prst="line">
              <a:avLst/>
            </a:prstGeom>
            <a:ln w="38100" cap="rnd">
              <a:gradFill>
                <a:gsLst>
                  <a:gs pos="0">
                    <a:schemeClr val="accent2"/>
                  </a:gs>
                  <a:gs pos="100000">
                    <a:schemeClr val="accent2">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grpSp>
      <p:grpSp>
        <p:nvGrpSpPr>
          <p:cNvPr id="50" name="组合 49">
            <a:extLst>
              <a:ext uri="{FF2B5EF4-FFF2-40B4-BE49-F238E27FC236}">
                <a16:creationId xmlns:a16="http://schemas.microsoft.com/office/drawing/2014/main" xmlns="" id="{071B8608-C1E3-47CD-A7EB-7F4BA3205FA8}"/>
              </a:ext>
            </a:extLst>
          </p:cNvPr>
          <p:cNvGrpSpPr/>
          <p:nvPr/>
        </p:nvGrpSpPr>
        <p:grpSpPr>
          <a:xfrm flipH="1">
            <a:off x="7872862" y="3187544"/>
            <a:ext cx="301126" cy="671784"/>
            <a:chOff x="4026136" y="3172324"/>
            <a:chExt cx="301126" cy="671784"/>
          </a:xfrm>
        </p:grpSpPr>
        <p:cxnSp>
          <p:nvCxnSpPr>
            <p:cNvPr id="51" name="直接连接符 50">
              <a:extLst>
                <a:ext uri="{FF2B5EF4-FFF2-40B4-BE49-F238E27FC236}">
                  <a16:creationId xmlns:a16="http://schemas.microsoft.com/office/drawing/2014/main" xmlns="" id="{5E60A6FE-5890-4B04-9A54-4DF7E51525B0}"/>
                </a:ext>
              </a:extLst>
            </p:cNvPr>
            <p:cNvCxnSpPr>
              <a:cxnSpLocks/>
            </p:cNvCxnSpPr>
            <p:nvPr/>
          </p:nvCxnSpPr>
          <p:spPr>
            <a:xfrm>
              <a:off x="4173649" y="3172324"/>
              <a:ext cx="0" cy="436164"/>
            </a:xfrm>
            <a:prstGeom prst="line">
              <a:avLst/>
            </a:prstGeom>
            <a:ln w="38100" cap="rnd">
              <a:gradFill>
                <a:gsLst>
                  <a:gs pos="0">
                    <a:schemeClr val="accent2"/>
                  </a:gs>
                  <a:gs pos="100000">
                    <a:schemeClr val="accent2">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52" name="直接连接符 51">
              <a:extLst>
                <a:ext uri="{FF2B5EF4-FFF2-40B4-BE49-F238E27FC236}">
                  <a16:creationId xmlns:a16="http://schemas.microsoft.com/office/drawing/2014/main" xmlns="" id="{1F20240F-2075-4D07-A0F8-1BC57CAC671D}"/>
                </a:ext>
              </a:extLst>
            </p:cNvPr>
            <p:cNvCxnSpPr>
              <a:cxnSpLocks/>
            </p:cNvCxnSpPr>
            <p:nvPr/>
          </p:nvCxnSpPr>
          <p:spPr>
            <a:xfrm>
              <a:off x="4327262" y="3320526"/>
              <a:ext cx="0" cy="523582"/>
            </a:xfrm>
            <a:prstGeom prst="line">
              <a:avLst/>
            </a:prstGeom>
            <a:ln w="38100" cap="rnd">
              <a:gradFill>
                <a:gsLst>
                  <a:gs pos="0">
                    <a:schemeClr val="accent2"/>
                  </a:gs>
                  <a:gs pos="100000">
                    <a:schemeClr val="accent2">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53" name="直接连接符 52">
              <a:extLst>
                <a:ext uri="{FF2B5EF4-FFF2-40B4-BE49-F238E27FC236}">
                  <a16:creationId xmlns:a16="http://schemas.microsoft.com/office/drawing/2014/main" xmlns="" id="{C9CBD4EB-4796-49AA-91E5-5FD94A11F852}"/>
                </a:ext>
              </a:extLst>
            </p:cNvPr>
            <p:cNvCxnSpPr>
              <a:cxnSpLocks/>
            </p:cNvCxnSpPr>
            <p:nvPr/>
          </p:nvCxnSpPr>
          <p:spPr>
            <a:xfrm>
              <a:off x="4026136" y="3603821"/>
              <a:ext cx="0" cy="240287"/>
            </a:xfrm>
            <a:prstGeom prst="line">
              <a:avLst/>
            </a:prstGeom>
            <a:ln w="38100" cap="rnd">
              <a:gradFill>
                <a:gsLst>
                  <a:gs pos="0">
                    <a:schemeClr val="accent2"/>
                  </a:gs>
                  <a:gs pos="100000">
                    <a:schemeClr val="accent2">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grpSp>
      <p:sp>
        <p:nvSpPr>
          <p:cNvPr id="17" name="矩形 16">
            <a:extLst>
              <a:ext uri="{FF2B5EF4-FFF2-40B4-BE49-F238E27FC236}">
                <a16:creationId xmlns:a16="http://schemas.microsoft.com/office/drawing/2014/main" xmlns="" id="{3CB7FB18-F8A8-4894-9CE5-CCF71F3D6AA6}"/>
              </a:ext>
            </a:extLst>
          </p:cNvPr>
          <p:cNvSpPr/>
          <p:nvPr/>
        </p:nvSpPr>
        <p:spPr>
          <a:xfrm>
            <a:off x="988189" y="2897463"/>
            <a:ext cx="2527550" cy="453457"/>
          </a:xfrm>
          <a:prstGeom prst="rect">
            <a:avLst/>
          </a:prstGeom>
        </p:spPr>
        <p:txBody>
          <a:bodyPr wrap="square">
            <a:spAutoFit/>
          </a:bodyPr>
          <a:lstStyle/>
          <a:p>
            <a:pPr marL="0" marR="0" lvl="0" indent="0" algn="ctr" defTabSz="457200" rtl="0" eaLnBrk="1" fontAlgn="auto" latinLnBrk="0" hangingPunct="1">
              <a:lnSpc>
                <a:spcPct val="130000"/>
              </a:lnSpc>
              <a:spcBef>
                <a:spcPts val="0"/>
              </a:spcBef>
              <a:spcAft>
                <a:spcPts val="0"/>
              </a:spcAft>
              <a:buClrTx/>
              <a:buSzTx/>
              <a:buFontTx/>
              <a:buNone/>
              <a:tabLst/>
              <a:defRPr/>
            </a:pPr>
            <a:r>
              <a:rPr lang="zh-CN" altLang="en-US" sz="2000" b="1" dirty="0">
                <a:gradFill>
                  <a:gsLst>
                    <a:gs pos="0">
                      <a:schemeClr val="accent3"/>
                    </a:gs>
                    <a:gs pos="80000">
                      <a:schemeClr val="accent2"/>
                    </a:gs>
                  </a:gsLst>
                  <a:lin ang="4800000" scaled="0"/>
                </a:gradFill>
                <a:latin typeface="+mj-ea"/>
                <a:ea typeface="+mj-ea"/>
              </a:rPr>
              <a:t>旅游人次</a:t>
            </a:r>
          </a:p>
        </p:txBody>
      </p:sp>
      <p:sp>
        <p:nvSpPr>
          <p:cNvPr id="26" name="矩形 25">
            <a:extLst>
              <a:ext uri="{FF2B5EF4-FFF2-40B4-BE49-F238E27FC236}">
                <a16:creationId xmlns:a16="http://schemas.microsoft.com/office/drawing/2014/main" xmlns="" id="{8E24C64B-B642-40BA-9AEF-DD72ADBD2372}"/>
              </a:ext>
            </a:extLst>
          </p:cNvPr>
          <p:cNvSpPr/>
          <p:nvPr/>
        </p:nvSpPr>
        <p:spPr>
          <a:xfrm>
            <a:off x="4830197" y="2897463"/>
            <a:ext cx="2527550" cy="453457"/>
          </a:xfrm>
          <a:prstGeom prst="rect">
            <a:avLst/>
          </a:prstGeom>
        </p:spPr>
        <p:txBody>
          <a:bodyPr wrap="square">
            <a:spAutoFit/>
          </a:bodyPr>
          <a:lstStyle/>
          <a:p>
            <a:pPr marL="0" marR="0" lvl="0" indent="0" algn="ctr" defTabSz="457200" rtl="0" eaLnBrk="1" fontAlgn="auto" latinLnBrk="0" hangingPunct="1">
              <a:lnSpc>
                <a:spcPct val="130000"/>
              </a:lnSpc>
              <a:spcBef>
                <a:spcPts val="0"/>
              </a:spcBef>
              <a:spcAft>
                <a:spcPts val="0"/>
              </a:spcAft>
              <a:buClrTx/>
              <a:buSzTx/>
              <a:buFontTx/>
              <a:buNone/>
              <a:tabLst/>
              <a:defRPr/>
            </a:pPr>
            <a:r>
              <a:rPr lang="zh-CN" altLang="en-US" sz="2000" b="1" dirty="0">
                <a:gradFill>
                  <a:gsLst>
                    <a:gs pos="0">
                      <a:schemeClr val="accent3"/>
                    </a:gs>
                    <a:gs pos="80000">
                      <a:schemeClr val="accent2"/>
                    </a:gs>
                  </a:gsLst>
                  <a:lin ang="4800000" scaled="0"/>
                </a:gradFill>
                <a:latin typeface="+mj-ea"/>
                <a:ea typeface="+mj-ea"/>
              </a:rPr>
              <a:t>旅游收入</a:t>
            </a:r>
          </a:p>
        </p:txBody>
      </p:sp>
      <p:sp>
        <p:nvSpPr>
          <p:cNvPr id="33" name="矩形 32">
            <a:extLst>
              <a:ext uri="{FF2B5EF4-FFF2-40B4-BE49-F238E27FC236}">
                <a16:creationId xmlns:a16="http://schemas.microsoft.com/office/drawing/2014/main" xmlns="" id="{94AE132E-DAC7-4A34-822C-F56DBC972F95}"/>
              </a:ext>
            </a:extLst>
          </p:cNvPr>
          <p:cNvSpPr/>
          <p:nvPr/>
        </p:nvSpPr>
        <p:spPr>
          <a:xfrm>
            <a:off x="8672204" y="2897463"/>
            <a:ext cx="2527550" cy="453457"/>
          </a:xfrm>
          <a:prstGeom prst="rect">
            <a:avLst/>
          </a:prstGeom>
        </p:spPr>
        <p:txBody>
          <a:bodyPr wrap="square">
            <a:spAutoFit/>
          </a:bodyPr>
          <a:lstStyle/>
          <a:p>
            <a:pPr marL="0" marR="0" lvl="0" indent="0" algn="ctr" defTabSz="457200" rtl="0" eaLnBrk="1" fontAlgn="auto" latinLnBrk="0" hangingPunct="1">
              <a:lnSpc>
                <a:spcPct val="130000"/>
              </a:lnSpc>
              <a:spcBef>
                <a:spcPts val="0"/>
              </a:spcBef>
              <a:spcAft>
                <a:spcPts val="0"/>
              </a:spcAft>
              <a:buClrTx/>
              <a:buSzTx/>
              <a:buFontTx/>
              <a:buNone/>
              <a:tabLst/>
              <a:defRPr/>
            </a:pPr>
            <a:r>
              <a:rPr lang="zh-CN" altLang="en-US" sz="2000" b="1" dirty="0">
                <a:gradFill>
                  <a:gsLst>
                    <a:gs pos="0">
                      <a:schemeClr val="accent3"/>
                    </a:gs>
                    <a:gs pos="80000">
                      <a:schemeClr val="accent2"/>
                    </a:gs>
                  </a:gsLst>
                  <a:lin ang="4800000" scaled="0"/>
                </a:gradFill>
                <a:latin typeface="+mj-ea"/>
                <a:ea typeface="+mj-ea"/>
              </a:rPr>
              <a:t>城市旅游公司排名</a:t>
            </a:r>
          </a:p>
        </p:txBody>
      </p:sp>
    </p:spTree>
    <p:extLst>
      <p:ext uri="{BB962C8B-B14F-4D97-AF65-F5344CB8AC3E}">
        <p14:creationId xmlns:p14="http://schemas.microsoft.com/office/powerpoint/2010/main" val="135763509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xmlns="" id="{AAF6CF89-1D09-433D-A149-8439984C78EF}"/>
              </a:ext>
            </a:extLst>
          </p:cNvPr>
          <p:cNvSpPr>
            <a:spLocks noGrp="1"/>
          </p:cNvSpPr>
          <p:nvPr>
            <p:ph type="body" idx="10"/>
          </p:nvPr>
        </p:nvSpPr>
        <p:spPr/>
        <p:txBody>
          <a:bodyPr/>
          <a:lstStyle/>
          <a:p>
            <a:r>
              <a:rPr lang="zh-CN" altLang="en-US" dirty="0"/>
              <a:t>公司客户分析</a:t>
            </a:r>
          </a:p>
        </p:txBody>
      </p:sp>
      <p:sp>
        <p:nvSpPr>
          <p:cNvPr id="5" name="矩形: 圆角 4">
            <a:extLst>
              <a:ext uri="{FF2B5EF4-FFF2-40B4-BE49-F238E27FC236}">
                <a16:creationId xmlns:a16="http://schemas.microsoft.com/office/drawing/2014/main" xmlns="" id="{A43703C1-CDE6-4207-B658-1E2438001FFA}"/>
              </a:ext>
            </a:extLst>
          </p:cNvPr>
          <p:cNvSpPr/>
          <p:nvPr/>
        </p:nvSpPr>
        <p:spPr>
          <a:xfrm>
            <a:off x="683734" y="1246504"/>
            <a:ext cx="5149850" cy="2071112"/>
          </a:xfrm>
          <a:prstGeom prst="roundRect">
            <a:avLst>
              <a:gd name="adj" fmla="val 6622"/>
            </a:avLst>
          </a:prstGeom>
          <a:solidFill>
            <a:schemeClr val="accent1">
              <a:lumMod val="20000"/>
              <a:lumOff val="80000"/>
              <a:alpha val="30000"/>
            </a:schemeClr>
          </a:solidFill>
          <a:ln w="15875">
            <a:gradFill>
              <a:gsLst>
                <a:gs pos="0">
                  <a:schemeClr val="accent3"/>
                </a:gs>
                <a:gs pos="80000">
                  <a:schemeClr val="accent1"/>
                </a:gs>
              </a:gsLst>
              <a:lin ang="4800000" scaled="0"/>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solidFill>
                <a:schemeClr val="lt1"/>
              </a:solidFill>
            </a:endParaRPr>
          </a:p>
        </p:txBody>
      </p:sp>
      <p:grpSp>
        <p:nvGrpSpPr>
          <p:cNvPr id="3" name="组合 2">
            <a:extLst>
              <a:ext uri="{FF2B5EF4-FFF2-40B4-BE49-F238E27FC236}">
                <a16:creationId xmlns:a16="http://schemas.microsoft.com/office/drawing/2014/main" xmlns="" id="{63670453-178C-48C5-B7FF-5F1526E1D5CF}"/>
              </a:ext>
            </a:extLst>
          </p:cNvPr>
          <p:cNvGrpSpPr/>
          <p:nvPr/>
        </p:nvGrpSpPr>
        <p:grpSpPr>
          <a:xfrm>
            <a:off x="957831" y="1604572"/>
            <a:ext cx="1418832" cy="1418832"/>
            <a:chOff x="957831" y="1604572"/>
            <a:chExt cx="1418832" cy="1418832"/>
          </a:xfrm>
        </p:grpSpPr>
        <p:sp>
          <p:nvSpPr>
            <p:cNvPr id="7" name="ValueShape0">
              <a:extLst>
                <a:ext uri="{FF2B5EF4-FFF2-40B4-BE49-F238E27FC236}">
                  <a16:creationId xmlns:a16="http://schemas.microsoft.com/office/drawing/2014/main" xmlns="" id="{AB728E23-B22C-4CDF-A547-3F4275846953}"/>
                </a:ext>
              </a:extLst>
            </p:cNvPr>
            <p:cNvSpPr/>
            <p:nvPr/>
          </p:nvSpPr>
          <p:spPr>
            <a:xfrm>
              <a:off x="957831" y="1604572"/>
              <a:ext cx="1418832" cy="1418832"/>
            </a:xfrm>
            <a:prstGeom prst="ellipse">
              <a:avLst/>
            </a:prstGeom>
            <a:noFill/>
            <a:ln w="12700" cap="flat" cmpd="sng" algn="ctr">
              <a:solidFill>
                <a:schemeClr val="accent4">
                  <a:alpha val="28000"/>
                </a:schemeClr>
              </a:solidFill>
              <a:prstDash val="solid"/>
              <a:miter lim="800000"/>
            </a:ln>
            <a:effectLst/>
          </p:spPr>
          <p:txBody>
            <a:bodyPr anchor="ctr"/>
            <a:lstStyle/>
            <a:p>
              <a:pPr algn="ctr"/>
              <a:endParaRPr/>
            </a:p>
          </p:txBody>
        </p:sp>
        <p:sp>
          <p:nvSpPr>
            <p:cNvPr id="9" name="ValueText0">
              <a:extLst>
                <a:ext uri="{FF2B5EF4-FFF2-40B4-BE49-F238E27FC236}">
                  <a16:creationId xmlns:a16="http://schemas.microsoft.com/office/drawing/2014/main" xmlns="" id="{80D62897-0375-423E-AED7-A7596BE17134}"/>
                </a:ext>
              </a:extLst>
            </p:cNvPr>
            <p:cNvSpPr txBox="1"/>
            <p:nvPr/>
          </p:nvSpPr>
          <p:spPr>
            <a:xfrm>
              <a:off x="1130881" y="1978928"/>
              <a:ext cx="1072731" cy="670120"/>
            </a:xfrm>
            <a:prstGeom prst="rect">
              <a:avLst/>
            </a:prstGeom>
            <a:noFill/>
          </p:spPr>
          <p:txBody>
            <a:bodyPr wrap="none">
              <a:spAutoFit/>
            </a:bodyPr>
            <a:lstStyle/>
            <a:p>
              <a:pPr algn="ctr">
                <a:lnSpc>
                  <a:spcPct val="130000"/>
                </a:lnSpc>
              </a:pPr>
              <a:r>
                <a:rPr lang="en-US" altLang="zh-CN" sz="3200" b="1" dirty="0">
                  <a:gradFill>
                    <a:gsLst>
                      <a:gs pos="0">
                        <a:schemeClr val="accent3"/>
                      </a:gs>
                      <a:gs pos="80000">
                        <a:schemeClr val="accent2"/>
                      </a:gs>
                    </a:gsLst>
                    <a:lin ang="4800000" scaled="0"/>
                  </a:gradFill>
                  <a:latin typeface="+mj-ea"/>
                  <a:ea typeface="+mj-ea"/>
                </a:rPr>
                <a:t>30%</a:t>
              </a:r>
            </a:p>
          </p:txBody>
        </p:sp>
      </p:grpSp>
      <p:sp>
        <p:nvSpPr>
          <p:cNvPr id="11" name="文本框 10">
            <a:extLst>
              <a:ext uri="{FF2B5EF4-FFF2-40B4-BE49-F238E27FC236}">
                <a16:creationId xmlns:a16="http://schemas.microsoft.com/office/drawing/2014/main" xmlns="" id="{693F4DC4-6870-4CAF-B390-BF4BA1741CB0}"/>
              </a:ext>
            </a:extLst>
          </p:cNvPr>
          <p:cNvSpPr txBox="1"/>
          <p:nvPr/>
        </p:nvSpPr>
        <p:spPr>
          <a:xfrm>
            <a:off x="2649104" y="1444477"/>
            <a:ext cx="2364815" cy="361125"/>
          </a:xfrm>
          <a:prstGeom prst="rect">
            <a:avLst/>
          </a:prstGeom>
        </p:spPr>
        <p:txBody>
          <a:bodyPr wrap="square" lIns="0" tIns="0" rIns="0" bIns="0" anchor="ctr">
            <a:spAutoFit/>
            <a:scene3d>
              <a:camera prst="orthographicFront"/>
              <a:lightRig rig="threePt" dir="t"/>
            </a:scene3d>
            <a:sp3d contourW="12700"/>
          </a:bodyPr>
          <a:lstStyle>
            <a:defPPr>
              <a:defRPr lang="zh-CN"/>
            </a:defPPr>
            <a:lvl1pPr marR="0" lvl="0" indent="0" algn="ctr" fontAlgn="auto">
              <a:lnSpc>
                <a:spcPct val="120000"/>
              </a:lnSpc>
              <a:spcBef>
                <a:spcPts val="0"/>
              </a:spcBef>
              <a:spcAft>
                <a:spcPts val="0"/>
              </a:spcAft>
              <a:buClrTx/>
              <a:buSzTx/>
              <a:buFontTx/>
              <a:buNone/>
              <a:tabLst/>
              <a:defRPr kumimoji="0" b="1" i="0" u="none" strike="noStrike" cap="none" spc="0" normalizeH="0" baseline="0">
                <a:ln>
                  <a:noFill/>
                </a:ln>
                <a:effectLst/>
                <a:uLnTx/>
                <a:uFillTx/>
                <a:latin typeface="Arial"/>
                <a:ea typeface="微软雅黑"/>
              </a:defRPr>
            </a:lvl1pPr>
          </a:lstStyle>
          <a:p>
            <a:pPr algn="l">
              <a:lnSpc>
                <a:spcPct val="130000"/>
              </a:lnSpc>
            </a:pPr>
            <a:r>
              <a:rPr lang="zh-CN" altLang="en-US" sz="2000" dirty="0">
                <a:gradFill>
                  <a:gsLst>
                    <a:gs pos="0">
                      <a:schemeClr val="accent3"/>
                    </a:gs>
                    <a:gs pos="80000">
                      <a:schemeClr val="accent2"/>
                    </a:gs>
                  </a:gsLst>
                  <a:lin ang="4800000" scaled="0"/>
                </a:gradFill>
                <a:latin typeface="+mj-ea"/>
                <a:ea typeface="+mj-ea"/>
                <a:cs typeface="阿里巴巴普惠体 M" panose="00020600040101010101" pitchFamily="18" charset="-122"/>
                <a:sym typeface="阿里巴巴普惠体 B" panose="00020600040101010101" pitchFamily="18" charset="-122"/>
              </a:rPr>
              <a:t>学生群体</a:t>
            </a:r>
          </a:p>
        </p:txBody>
      </p:sp>
      <p:sp>
        <p:nvSpPr>
          <p:cNvPr id="14" name="ísḻíďè">
            <a:extLst>
              <a:ext uri="{FF2B5EF4-FFF2-40B4-BE49-F238E27FC236}">
                <a16:creationId xmlns:a16="http://schemas.microsoft.com/office/drawing/2014/main" xmlns="" id="{75F85116-6948-4F81-A644-E0AFF2D1CAE2}"/>
              </a:ext>
            </a:extLst>
          </p:cNvPr>
          <p:cNvSpPr txBox="1"/>
          <p:nvPr/>
        </p:nvSpPr>
        <p:spPr>
          <a:xfrm>
            <a:off x="2649104" y="1864535"/>
            <a:ext cx="3023916" cy="929100"/>
          </a:xfrm>
          <a:prstGeom prst="rect">
            <a:avLst/>
          </a:prstGeom>
          <a:noFill/>
        </p:spPr>
        <p:txBody>
          <a:bodyPr wrap="square" lIns="0" tIns="0" rIns="0" bIns="0" rtlCol="0">
            <a:spAutoFit/>
          </a:bodyPr>
          <a:lstStyle/>
          <a:p>
            <a:pPr>
              <a:lnSpc>
                <a:spcPct val="130000"/>
              </a:lnSpc>
            </a:pPr>
            <a:r>
              <a:rPr lang="zh-CN" altLang="en-US" sz="1600" dirty="0">
                <a:solidFill>
                  <a:schemeClr val="tx1">
                    <a:lumMod val="65000"/>
                    <a:lumOff val="35000"/>
                  </a:schemeClr>
                </a:solidFill>
              </a:rPr>
              <a:t>年轻一族在旅游客户的出游占比为</a:t>
            </a:r>
            <a:r>
              <a:rPr lang="en-US" altLang="zh-CN" sz="1600" dirty="0">
                <a:solidFill>
                  <a:schemeClr val="tx1">
                    <a:lumMod val="65000"/>
                    <a:lumOff val="35000"/>
                  </a:schemeClr>
                </a:solidFill>
              </a:rPr>
              <a:t>30%</a:t>
            </a:r>
            <a:r>
              <a:rPr lang="zh-CN" altLang="en-US" sz="1600" dirty="0">
                <a:solidFill>
                  <a:schemeClr val="tx1">
                    <a:lumMod val="65000"/>
                    <a:lumOff val="35000"/>
                  </a:schemeClr>
                </a:solidFill>
              </a:rPr>
              <a:t>，以轻松休闲、浪漫约会、网红打卡为主。</a:t>
            </a:r>
          </a:p>
        </p:txBody>
      </p:sp>
      <p:sp>
        <p:nvSpPr>
          <p:cNvPr id="18" name="矩形: 圆角 17">
            <a:extLst>
              <a:ext uri="{FF2B5EF4-FFF2-40B4-BE49-F238E27FC236}">
                <a16:creationId xmlns:a16="http://schemas.microsoft.com/office/drawing/2014/main" xmlns="" id="{0B562A09-927F-421F-8316-D39B1043FE8B}"/>
              </a:ext>
            </a:extLst>
          </p:cNvPr>
          <p:cNvSpPr/>
          <p:nvPr/>
        </p:nvSpPr>
        <p:spPr>
          <a:xfrm>
            <a:off x="6358416" y="1246504"/>
            <a:ext cx="5149850" cy="2071112"/>
          </a:xfrm>
          <a:prstGeom prst="roundRect">
            <a:avLst>
              <a:gd name="adj" fmla="val 6622"/>
            </a:avLst>
          </a:prstGeom>
          <a:solidFill>
            <a:schemeClr val="accent1">
              <a:lumMod val="20000"/>
              <a:lumOff val="80000"/>
              <a:alpha val="30000"/>
            </a:schemeClr>
          </a:solidFill>
          <a:ln w="15875">
            <a:gradFill>
              <a:gsLst>
                <a:gs pos="0">
                  <a:schemeClr val="accent3"/>
                </a:gs>
                <a:gs pos="80000">
                  <a:schemeClr val="accent1"/>
                </a:gs>
              </a:gsLst>
              <a:lin ang="4800000" scaled="0"/>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dirty="0">
              <a:solidFill>
                <a:schemeClr val="lt1"/>
              </a:solidFill>
            </a:endParaRPr>
          </a:p>
        </p:txBody>
      </p:sp>
      <p:grpSp>
        <p:nvGrpSpPr>
          <p:cNvPr id="6" name="组合 5">
            <a:extLst>
              <a:ext uri="{FF2B5EF4-FFF2-40B4-BE49-F238E27FC236}">
                <a16:creationId xmlns:a16="http://schemas.microsoft.com/office/drawing/2014/main" xmlns="" id="{0AF812BF-8491-459F-9EE8-7BBB3AA0AA3E}"/>
              </a:ext>
            </a:extLst>
          </p:cNvPr>
          <p:cNvGrpSpPr/>
          <p:nvPr/>
        </p:nvGrpSpPr>
        <p:grpSpPr>
          <a:xfrm>
            <a:off x="6633341" y="1604572"/>
            <a:ext cx="1418832" cy="1418832"/>
            <a:chOff x="6633341" y="1604572"/>
            <a:chExt cx="1418832" cy="1418832"/>
          </a:xfrm>
        </p:grpSpPr>
        <p:sp>
          <p:nvSpPr>
            <p:cNvPr id="19" name="ValueShape0">
              <a:extLst>
                <a:ext uri="{FF2B5EF4-FFF2-40B4-BE49-F238E27FC236}">
                  <a16:creationId xmlns:a16="http://schemas.microsoft.com/office/drawing/2014/main" xmlns="" id="{6E6CF9A8-ACB7-4CF6-AAF3-C545349F79DE}"/>
                </a:ext>
              </a:extLst>
            </p:cNvPr>
            <p:cNvSpPr/>
            <p:nvPr/>
          </p:nvSpPr>
          <p:spPr>
            <a:xfrm>
              <a:off x="6633341" y="1604572"/>
              <a:ext cx="1418832" cy="1418832"/>
            </a:xfrm>
            <a:prstGeom prst="ellipse">
              <a:avLst/>
            </a:prstGeom>
            <a:noFill/>
            <a:ln w="12700" cap="flat" cmpd="sng" algn="ctr">
              <a:solidFill>
                <a:schemeClr val="accent4">
                  <a:alpha val="28000"/>
                </a:schemeClr>
              </a:solidFill>
              <a:prstDash val="solid"/>
              <a:miter lim="800000"/>
            </a:ln>
            <a:effectLst/>
          </p:spPr>
          <p:txBody>
            <a:bodyPr anchor="ctr"/>
            <a:lstStyle/>
            <a:p>
              <a:pPr algn="ctr"/>
              <a:endParaRPr/>
            </a:p>
          </p:txBody>
        </p:sp>
        <p:sp>
          <p:nvSpPr>
            <p:cNvPr id="21" name="ValueText0">
              <a:extLst>
                <a:ext uri="{FF2B5EF4-FFF2-40B4-BE49-F238E27FC236}">
                  <a16:creationId xmlns:a16="http://schemas.microsoft.com/office/drawing/2014/main" xmlns="" id="{7F07E2CD-1295-4980-A86F-3570DF78ED43}"/>
                </a:ext>
              </a:extLst>
            </p:cNvPr>
            <p:cNvSpPr txBox="1"/>
            <p:nvPr/>
          </p:nvSpPr>
          <p:spPr>
            <a:xfrm>
              <a:off x="6804734" y="1978928"/>
              <a:ext cx="1072731" cy="670120"/>
            </a:xfrm>
            <a:prstGeom prst="rect">
              <a:avLst/>
            </a:prstGeom>
            <a:noFill/>
          </p:spPr>
          <p:txBody>
            <a:bodyPr wrap="none">
              <a:spAutoFit/>
            </a:bodyPr>
            <a:lstStyle/>
            <a:p>
              <a:pPr algn="ctr">
                <a:lnSpc>
                  <a:spcPct val="130000"/>
                </a:lnSpc>
              </a:pPr>
              <a:r>
                <a:rPr lang="en-US" altLang="zh-CN" sz="3200" b="1" dirty="0">
                  <a:gradFill>
                    <a:gsLst>
                      <a:gs pos="0">
                        <a:schemeClr val="accent3"/>
                      </a:gs>
                      <a:gs pos="80000">
                        <a:schemeClr val="accent2"/>
                      </a:gs>
                    </a:gsLst>
                    <a:lin ang="4800000" scaled="0"/>
                  </a:gradFill>
                  <a:latin typeface="+mj-ea"/>
                  <a:ea typeface="+mj-ea"/>
                </a:rPr>
                <a:t>35%</a:t>
              </a:r>
            </a:p>
          </p:txBody>
        </p:sp>
      </p:grpSp>
      <p:sp>
        <p:nvSpPr>
          <p:cNvPr id="22" name="文本框 21">
            <a:extLst>
              <a:ext uri="{FF2B5EF4-FFF2-40B4-BE49-F238E27FC236}">
                <a16:creationId xmlns:a16="http://schemas.microsoft.com/office/drawing/2014/main" xmlns="" id="{25872535-1EDC-43B3-A2FC-D1ED9D6AB221}"/>
              </a:ext>
            </a:extLst>
          </p:cNvPr>
          <p:cNvSpPr txBox="1"/>
          <p:nvPr/>
        </p:nvSpPr>
        <p:spPr>
          <a:xfrm>
            <a:off x="8323786" y="1444477"/>
            <a:ext cx="2364815" cy="361125"/>
          </a:xfrm>
          <a:prstGeom prst="rect">
            <a:avLst/>
          </a:prstGeom>
        </p:spPr>
        <p:txBody>
          <a:bodyPr wrap="square" lIns="0" tIns="0" rIns="0" bIns="0" anchor="ctr">
            <a:spAutoFit/>
            <a:scene3d>
              <a:camera prst="orthographicFront"/>
              <a:lightRig rig="threePt" dir="t"/>
            </a:scene3d>
            <a:sp3d contourW="12700"/>
          </a:bodyPr>
          <a:lstStyle>
            <a:defPPr>
              <a:defRPr lang="zh-CN"/>
            </a:defPPr>
            <a:lvl1pPr marR="0" lvl="0" indent="0" algn="ctr" fontAlgn="auto">
              <a:lnSpc>
                <a:spcPct val="120000"/>
              </a:lnSpc>
              <a:spcBef>
                <a:spcPts val="0"/>
              </a:spcBef>
              <a:spcAft>
                <a:spcPts val="0"/>
              </a:spcAft>
              <a:buClrTx/>
              <a:buSzTx/>
              <a:buFontTx/>
              <a:buNone/>
              <a:tabLst/>
              <a:defRPr kumimoji="0" b="1" i="0" u="none" strike="noStrike" cap="none" spc="0" normalizeH="0" baseline="0">
                <a:ln>
                  <a:noFill/>
                </a:ln>
                <a:effectLst/>
                <a:uLnTx/>
                <a:uFillTx/>
                <a:latin typeface="Arial"/>
                <a:ea typeface="微软雅黑"/>
              </a:defRPr>
            </a:lvl1pPr>
          </a:lstStyle>
          <a:p>
            <a:pPr algn="l">
              <a:lnSpc>
                <a:spcPct val="130000"/>
              </a:lnSpc>
            </a:pPr>
            <a:r>
              <a:rPr lang="zh-CN" altLang="en-US" sz="2000" dirty="0">
                <a:gradFill>
                  <a:gsLst>
                    <a:gs pos="0">
                      <a:schemeClr val="accent3"/>
                    </a:gs>
                    <a:gs pos="80000">
                      <a:schemeClr val="accent2"/>
                    </a:gs>
                  </a:gsLst>
                  <a:lin ang="4800000" scaled="0"/>
                </a:gradFill>
                <a:latin typeface="+mj-ea"/>
                <a:ea typeface="+mj-ea"/>
                <a:cs typeface="阿里巴巴普惠体 M" panose="00020600040101010101" pitchFamily="18" charset="-122"/>
                <a:sym typeface="阿里巴巴普惠体 B" panose="00020600040101010101" pitchFamily="18" charset="-122"/>
              </a:rPr>
              <a:t>中老年人</a:t>
            </a:r>
          </a:p>
        </p:txBody>
      </p:sp>
      <p:sp>
        <p:nvSpPr>
          <p:cNvPr id="23" name="ísḻíďè">
            <a:extLst>
              <a:ext uri="{FF2B5EF4-FFF2-40B4-BE49-F238E27FC236}">
                <a16:creationId xmlns:a16="http://schemas.microsoft.com/office/drawing/2014/main" xmlns="" id="{7766AFBB-CBAD-4CD4-97B0-92048E35AAA8}"/>
              </a:ext>
            </a:extLst>
          </p:cNvPr>
          <p:cNvSpPr txBox="1"/>
          <p:nvPr/>
        </p:nvSpPr>
        <p:spPr>
          <a:xfrm>
            <a:off x="8323786" y="1864535"/>
            <a:ext cx="3023916" cy="929100"/>
          </a:xfrm>
          <a:prstGeom prst="rect">
            <a:avLst/>
          </a:prstGeom>
          <a:noFill/>
        </p:spPr>
        <p:txBody>
          <a:bodyPr wrap="square" lIns="0" tIns="0" rIns="0" bIns="0" rtlCol="0">
            <a:spAutoFit/>
          </a:bodyPr>
          <a:lstStyle/>
          <a:p>
            <a:pPr>
              <a:lnSpc>
                <a:spcPct val="130000"/>
              </a:lnSpc>
            </a:pPr>
            <a:r>
              <a:rPr lang="zh-CN" altLang="en-US" sz="1600" dirty="0">
                <a:solidFill>
                  <a:schemeClr val="tx1">
                    <a:lumMod val="65000"/>
                    <a:lumOff val="35000"/>
                  </a:schemeClr>
                </a:solidFill>
              </a:rPr>
              <a:t>中老年客户的出游占比为</a:t>
            </a:r>
            <a:r>
              <a:rPr lang="en-US" altLang="zh-CN" sz="1600" dirty="0">
                <a:solidFill>
                  <a:schemeClr val="tx1">
                    <a:lumMod val="65000"/>
                    <a:lumOff val="35000"/>
                  </a:schemeClr>
                </a:solidFill>
              </a:rPr>
              <a:t>35%</a:t>
            </a:r>
            <a:r>
              <a:rPr lang="zh-CN" altLang="en-US" sz="1600" dirty="0">
                <a:solidFill>
                  <a:schemeClr val="tx1">
                    <a:lumMod val="65000"/>
                    <a:lumOff val="35000"/>
                  </a:schemeClr>
                </a:solidFill>
              </a:rPr>
              <a:t>，中老年人时间和金钱较为充裕，愿意花更多的精力享受旅游。</a:t>
            </a:r>
          </a:p>
        </p:txBody>
      </p:sp>
      <p:sp>
        <p:nvSpPr>
          <p:cNvPr id="25" name="矩形: 圆角 24">
            <a:extLst>
              <a:ext uri="{FF2B5EF4-FFF2-40B4-BE49-F238E27FC236}">
                <a16:creationId xmlns:a16="http://schemas.microsoft.com/office/drawing/2014/main" xmlns="" id="{71FC355F-E914-48CC-8C69-A0D9C3288CC0}"/>
              </a:ext>
            </a:extLst>
          </p:cNvPr>
          <p:cNvSpPr/>
          <p:nvPr/>
        </p:nvSpPr>
        <p:spPr>
          <a:xfrm>
            <a:off x="683734" y="3603179"/>
            <a:ext cx="5149850" cy="2071112"/>
          </a:xfrm>
          <a:prstGeom prst="roundRect">
            <a:avLst>
              <a:gd name="adj" fmla="val 6622"/>
            </a:avLst>
          </a:prstGeom>
          <a:solidFill>
            <a:schemeClr val="accent1">
              <a:lumMod val="20000"/>
              <a:lumOff val="80000"/>
              <a:alpha val="30000"/>
            </a:schemeClr>
          </a:solidFill>
          <a:ln w="15875">
            <a:gradFill>
              <a:gsLst>
                <a:gs pos="0">
                  <a:schemeClr val="accent3"/>
                </a:gs>
                <a:gs pos="80000">
                  <a:schemeClr val="accent1"/>
                </a:gs>
              </a:gsLst>
              <a:lin ang="4800000" scaled="0"/>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solidFill>
                <a:schemeClr val="lt1"/>
              </a:solidFill>
            </a:endParaRPr>
          </a:p>
        </p:txBody>
      </p:sp>
      <p:grpSp>
        <p:nvGrpSpPr>
          <p:cNvPr id="10" name="组合 9">
            <a:extLst>
              <a:ext uri="{FF2B5EF4-FFF2-40B4-BE49-F238E27FC236}">
                <a16:creationId xmlns:a16="http://schemas.microsoft.com/office/drawing/2014/main" xmlns="" id="{C8BB97FD-CE4E-4111-9BAC-5B2F73113000}"/>
              </a:ext>
            </a:extLst>
          </p:cNvPr>
          <p:cNvGrpSpPr/>
          <p:nvPr/>
        </p:nvGrpSpPr>
        <p:grpSpPr>
          <a:xfrm>
            <a:off x="958659" y="3961247"/>
            <a:ext cx="1418832" cy="1418832"/>
            <a:chOff x="958659" y="3961247"/>
            <a:chExt cx="1418832" cy="1418832"/>
          </a:xfrm>
        </p:grpSpPr>
        <p:sp>
          <p:nvSpPr>
            <p:cNvPr id="26" name="ValueShape0">
              <a:extLst>
                <a:ext uri="{FF2B5EF4-FFF2-40B4-BE49-F238E27FC236}">
                  <a16:creationId xmlns:a16="http://schemas.microsoft.com/office/drawing/2014/main" xmlns="" id="{B23F465F-2829-4A98-9D58-F5B71EAF1468}"/>
                </a:ext>
              </a:extLst>
            </p:cNvPr>
            <p:cNvSpPr/>
            <p:nvPr/>
          </p:nvSpPr>
          <p:spPr>
            <a:xfrm>
              <a:off x="958659" y="3961247"/>
              <a:ext cx="1418832" cy="1418832"/>
            </a:xfrm>
            <a:prstGeom prst="ellipse">
              <a:avLst/>
            </a:prstGeom>
            <a:noFill/>
            <a:ln w="12700" cap="flat" cmpd="sng" algn="ctr">
              <a:solidFill>
                <a:schemeClr val="accent4">
                  <a:alpha val="28000"/>
                </a:schemeClr>
              </a:solidFill>
              <a:prstDash val="solid"/>
              <a:miter lim="800000"/>
            </a:ln>
            <a:effectLst/>
          </p:spPr>
          <p:txBody>
            <a:bodyPr anchor="ctr"/>
            <a:lstStyle/>
            <a:p>
              <a:pPr algn="ctr"/>
              <a:endParaRPr dirty="0"/>
            </a:p>
          </p:txBody>
        </p:sp>
        <p:sp>
          <p:nvSpPr>
            <p:cNvPr id="28" name="ValueText0">
              <a:extLst>
                <a:ext uri="{FF2B5EF4-FFF2-40B4-BE49-F238E27FC236}">
                  <a16:creationId xmlns:a16="http://schemas.microsoft.com/office/drawing/2014/main" xmlns="" id="{A9963D9E-D6C7-40BE-A306-8D68B0349CB8}"/>
                </a:ext>
              </a:extLst>
            </p:cNvPr>
            <p:cNvSpPr txBox="1"/>
            <p:nvPr/>
          </p:nvSpPr>
          <p:spPr>
            <a:xfrm>
              <a:off x="1130052" y="4335603"/>
              <a:ext cx="1072731" cy="670120"/>
            </a:xfrm>
            <a:prstGeom prst="rect">
              <a:avLst/>
            </a:prstGeom>
            <a:noFill/>
          </p:spPr>
          <p:txBody>
            <a:bodyPr wrap="none">
              <a:spAutoFit/>
            </a:bodyPr>
            <a:lstStyle/>
            <a:p>
              <a:pPr algn="ctr">
                <a:lnSpc>
                  <a:spcPct val="130000"/>
                </a:lnSpc>
              </a:pPr>
              <a:r>
                <a:rPr lang="en-US" altLang="zh-CN" sz="3200" b="1" dirty="0">
                  <a:gradFill>
                    <a:gsLst>
                      <a:gs pos="0">
                        <a:schemeClr val="accent3"/>
                      </a:gs>
                      <a:gs pos="80000">
                        <a:schemeClr val="accent2"/>
                      </a:gs>
                    </a:gsLst>
                    <a:lin ang="4800000" scaled="0"/>
                  </a:gradFill>
                  <a:latin typeface="+mj-ea"/>
                  <a:ea typeface="+mj-ea"/>
                </a:rPr>
                <a:t>33%</a:t>
              </a:r>
            </a:p>
          </p:txBody>
        </p:sp>
      </p:grpSp>
      <p:sp>
        <p:nvSpPr>
          <p:cNvPr id="29" name="文本框 28">
            <a:extLst>
              <a:ext uri="{FF2B5EF4-FFF2-40B4-BE49-F238E27FC236}">
                <a16:creationId xmlns:a16="http://schemas.microsoft.com/office/drawing/2014/main" xmlns="" id="{09D98242-F355-4D0E-B4C4-96399743F5DB}"/>
              </a:ext>
            </a:extLst>
          </p:cNvPr>
          <p:cNvSpPr txBox="1"/>
          <p:nvPr/>
        </p:nvSpPr>
        <p:spPr>
          <a:xfrm>
            <a:off x="2649104" y="3801152"/>
            <a:ext cx="2364815" cy="361125"/>
          </a:xfrm>
          <a:prstGeom prst="rect">
            <a:avLst/>
          </a:prstGeom>
        </p:spPr>
        <p:txBody>
          <a:bodyPr wrap="square" lIns="0" tIns="0" rIns="0" bIns="0" anchor="ctr">
            <a:spAutoFit/>
            <a:scene3d>
              <a:camera prst="orthographicFront"/>
              <a:lightRig rig="threePt" dir="t"/>
            </a:scene3d>
            <a:sp3d contourW="12700"/>
          </a:bodyPr>
          <a:lstStyle>
            <a:defPPr>
              <a:defRPr lang="zh-CN"/>
            </a:defPPr>
            <a:lvl1pPr marR="0" lvl="0" indent="0" algn="ctr" fontAlgn="auto">
              <a:lnSpc>
                <a:spcPct val="120000"/>
              </a:lnSpc>
              <a:spcBef>
                <a:spcPts val="0"/>
              </a:spcBef>
              <a:spcAft>
                <a:spcPts val="0"/>
              </a:spcAft>
              <a:buClrTx/>
              <a:buSzTx/>
              <a:buFontTx/>
              <a:buNone/>
              <a:tabLst/>
              <a:defRPr kumimoji="0" b="1" i="0" u="none" strike="noStrike" cap="none" spc="0" normalizeH="0" baseline="0">
                <a:ln>
                  <a:noFill/>
                </a:ln>
                <a:effectLst/>
                <a:uLnTx/>
                <a:uFillTx/>
                <a:latin typeface="Arial"/>
                <a:ea typeface="微软雅黑"/>
              </a:defRPr>
            </a:lvl1pPr>
          </a:lstStyle>
          <a:p>
            <a:pPr algn="l">
              <a:lnSpc>
                <a:spcPct val="130000"/>
              </a:lnSpc>
            </a:pPr>
            <a:r>
              <a:rPr lang="zh-CN" altLang="en-US" sz="2000" dirty="0">
                <a:gradFill>
                  <a:gsLst>
                    <a:gs pos="0">
                      <a:schemeClr val="accent3"/>
                    </a:gs>
                    <a:gs pos="80000">
                      <a:schemeClr val="accent2"/>
                    </a:gs>
                  </a:gsLst>
                  <a:lin ang="4800000" scaled="0"/>
                </a:gradFill>
                <a:latin typeface="+mj-ea"/>
                <a:ea typeface="+mj-ea"/>
                <a:cs typeface="阿里巴巴普惠体 M" panose="00020600040101010101" pitchFamily="18" charset="-122"/>
                <a:sym typeface="阿里巴巴普惠体 B" panose="00020600040101010101" pitchFamily="18" charset="-122"/>
              </a:rPr>
              <a:t>职场白领</a:t>
            </a:r>
          </a:p>
        </p:txBody>
      </p:sp>
      <p:sp>
        <p:nvSpPr>
          <p:cNvPr id="30" name="ísḻíďè">
            <a:extLst>
              <a:ext uri="{FF2B5EF4-FFF2-40B4-BE49-F238E27FC236}">
                <a16:creationId xmlns:a16="http://schemas.microsoft.com/office/drawing/2014/main" xmlns="" id="{3C4F3648-3D9C-4C2C-A8ED-E02D121C98FD}"/>
              </a:ext>
            </a:extLst>
          </p:cNvPr>
          <p:cNvSpPr txBox="1"/>
          <p:nvPr/>
        </p:nvSpPr>
        <p:spPr>
          <a:xfrm>
            <a:off x="2649104" y="4221210"/>
            <a:ext cx="3023916" cy="929100"/>
          </a:xfrm>
          <a:prstGeom prst="rect">
            <a:avLst/>
          </a:prstGeom>
          <a:noFill/>
        </p:spPr>
        <p:txBody>
          <a:bodyPr wrap="square" lIns="0" tIns="0" rIns="0" bIns="0" rtlCol="0">
            <a:spAutoFit/>
          </a:bodyPr>
          <a:lstStyle/>
          <a:p>
            <a:pPr>
              <a:lnSpc>
                <a:spcPct val="130000"/>
              </a:lnSpc>
            </a:pPr>
            <a:r>
              <a:rPr lang="zh-CN" altLang="en-US" sz="1600" dirty="0">
                <a:solidFill>
                  <a:schemeClr val="tx1">
                    <a:lumMod val="65000"/>
                    <a:lumOff val="35000"/>
                  </a:schemeClr>
                </a:solidFill>
              </a:rPr>
              <a:t>职场白领出游占比为</a:t>
            </a:r>
            <a:r>
              <a:rPr lang="en-US" altLang="zh-CN" sz="1600" dirty="0">
                <a:solidFill>
                  <a:schemeClr val="tx1">
                    <a:lumMod val="65000"/>
                    <a:lumOff val="35000"/>
                  </a:schemeClr>
                </a:solidFill>
              </a:rPr>
              <a:t>33%</a:t>
            </a:r>
            <a:r>
              <a:rPr lang="zh-CN" altLang="en-US" sz="1600" dirty="0">
                <a:solidFill>
                  <a:schemeClr val="tx1">
                    <a:lumMod val="65000"/>
                    <a:lumOff val="35000"/>
                  </a:schemeClr>
                </a:solidFill>
              </a:rPr>
              <a:t>。这类人群收入较高，一般利用节假日出游或带全家进行亲子游。</a:t>
            </a:r>
          </a:p>
        </p:txBody>
      </p:sp>
      <p:sp>
        <p:nvSpPr>
          <p:cNvPr id="32" name="矩形: 圆角 31">
            <a:extLst>
              <a:ext uri="{FF2B5EF4-FFF2-40B4-BE49-F238E27FC236}">
                <a16:creationId xmlns:a16="http://schemas.microsoft.com/office/drawing/2014/main" xmlns="" id="{EB74BBFA-F6A2-49AF-8B7D-AB99824F8940}"/>
              </a:ext>
            </a:extLst>
          </p:cNvPr>
          <p:cNvSpPr/>
          <p:nvPr/>
        </p:nvSpPr>
        <p:spPr>
          <a:xfrm>
            <a:off x="6358416" y="3603179"/>
            <a:ext cx="5149850" cy="2071112"/>
          </a:xfrm>
          <a:prstGeom prst="roundRect">
            <a:avLst>
              <a:gd name="adj" fmla="val 6622"/>
            </a:avLst>
          </a:prstGeom>
          <a:solidFill>
            <a:schemeClr val="accent1">
              <a:lumMod val="20000"/>
              <a:lumOff val="80000"/>
              <a:alpha val="30000"/>
            </a:schemeClr>
          </a:solidFill>
          <a:ln w="15875">
            <a:gradFill>
              <a:gsLst>
                <a:gs pos="0">
                  <a:schemeClr val="accent3"/>
                </a:gs>
                <a:gs pos="80000">
                  <a:schemeClr val="accent1"/>
                </a:gs>
              </a:gsLst>
              <a:lin ang="4800000" scaled="0"/>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solidFill>
                <a:schemeClr val="lt1"/>
              </a:solidFill>
            </a:endParaRPr>
          </a:p>
        </p:txBody>
      </p:sp>
      <p:grpSp>
        <p:nvGrpSpPr>
          <p:cNvPr id="17" name="组合 16">
            <a:extLst>
              <a:ext uri="{FF2B5EF4-FFF2-40B4-BE49-F238E27FC236}">
                <a16:creationId xmlns:a16="http://schemas.microsoft.com/office/drawing/2014/main" xmlns="" id="{9AF2B78F-D5B0-49BD-BA55-5E9F74270853}"/>
              </a:ext>
            </a:extLst>
          </p:cNvPr>
          <p:cNvGrpSpPr/>
          <p:nvPr/>
        </p:nvGrpSpPr>
        <p:grpSpPr>
          <a:xfrm>
            <a:off x="6633341" y="3961247"/>
            <a:ext cx="1418832" cy="1418832"/>
            <a:chOff x="6633341" y="3961247"/>
            <a:chExt cx="1418832" cy="1418832"/>
          </a:xfrm>
        </p:grpSpPr>
        <p:sp>
          <p:nvSpPr>
            <p:cNvPr id="33" name="ValueShape0">
              <a:extLst>
                <a:ext uri="{FF2B5EF4-FFF2-40B4-BE49-F238E27FC236}">
                  <a16:creationId xmlns:a16="http://schemas.microsoft.com/office/drawing/2014/main" xmlns="" id="{27BE0E51-C89D-436C-9B51-D4E677804901}"/>
                </a:ext>
              </a:extLst>
            </p:cNvPr>
            <p:cNvSpPr/>
            <p:nvPr/>
          </p:nvSpPr>
          <p:spPr>
            <a:xfrm>
              <a:off x="6633341" y="3961247"/>
              <a:ext cx="1418832" cy="1418832"/>
            </a:xfrm>
            <a:prstGeom prst="ellipse">
              <a:avLst/>
            </a:prstGeom>
            <a:noFill/>
            <a:ln w="12700" cap="flat" cmpd="sng" algn="ctr">
              <a:solidFill>
                <a:schemeClr val="accent4">
                  <a:alpha val="28000"/>
                </a:schemeClr>
              </a:solidFill>
              <a:prstDash val="solid"/>
              <a:miter lim="800000"/>
            </a:ln>
            <a:effectLst/>
          </p:spPr>
          <p:txBody>
            <a:bodyPr anchor="ctr"/>
            <a:lstStyle/>
            <a:p>
              <a:pPr algn="ctr"/>
              <a:endParaRPr dirty="0"/>
            </a:p>
          </p:txBody>
        </p:sp>
        <p:sp>
          <p:nvSpPr>
            <p:cNvPr id="35" name="ValueText0">
              <a:extLst>
                <a:ext uri="{FF2B5EF4-FFF2-40B4-BE49-F238E27FC236}">
                  <a16:creationId xmlns:a16="http://schemas.microsoft.com/office/drawing/2014/main" xmlns="" id="{A15F250A-3660-47FF-A3A3-B437F91D434B}"/>
                </a:ext>
              </a:extLst>
            </p:cNvPr>
            <p:cNvSpPr txBox="1"/>
            <p:nvPr/>
          </p:nvSpPr>
          <p:spPr>
            <a:xfrm>
              <a:off x="6931372" y="4335603"/>
              <a:ext cx="819455" cy="670120"/>
            </a:xfrm>
            <a:prstGeom prst="rect">
              <a:avLst/>
            </a:prstGeom>
            <a:noFill/>
          </p:spPr>
          <p:txBody>
            <a:bodyPr wrap="none">
              <a:spAutoFit/>
            </a:bodyPr>
            <a:lstStyle/>
            <a:p>
              <a:pPr algn="ctr">
                <a:lnSpc>
                  <a:spcPct val="130000"/>
                </a:lnSpc>
              </a:pPr>
              <a:r>
                <a:rPr lang="en-US" altLang="zh-CN" sz="3200" b="1" dirty="0">
                  <a:gradFill>
                    <a:gsLst>
                      <a:gs pos="0">
                        <a:schemeClr val="accent3"/>
                      </a:gs>
                      <a:gs pos="80000">
                        <a:schemeClr val="accent2"/>
                      </a:gs>
                    </a:gsLst>
                    <a:lin ang="4800000" scaled="0"/>
                  </a:gradFill>
                  <a:latin typeface="+mj-ea"/>
                  <a:ea typeface="+mj-ea"/>
                </a:rPr>
                <a:t>2%</a:t>
              </a:r>
            </a:p>
          </p:txBody>
        </p:sp>
      </p:grpSp>
      <p:sp>
        <p:nvSpPr>
          <p:cNvPr id="36" name="文本框 35">
            <a:extLst>
              <a:ext uri="{FF2B5EF4-FFF2-40B4-BE49-F238E27FC236}">
                <a16:creationId xmlns:a16="http://schemas.microsoft.com/office/drawing/2014/main" xmlns="" id="{90810085-87DD-48E0-A196-899BCBC20BB6}"/>
              </a:ext>
            </a:extLst>
          </p:cNvPr>
          <p:cNvSpPr txBox="1"/>
          <p:nvPr/>
        </p:nvSpPr>
        <p:spPr>
          <a:xfrm>
            <a:off x="8323786" y="3801152"/>
            <a:ext cx="2364815" cy="361125"/>
          </a:xfrm>
          <a:prstGeom prst="rect">
            <a:avLst/>
          </a:prstGeom>
        </p:spPr>
        <p:txBody>
          <a:bodyPr wrap="square" lIns="0" tIns="0" rIns="0" bIns="0" anchor="ctr">
            <a:spAutoFit/>
            <a:scene3d>
              <a:camera prst="orthographicFront"/>
              <a:lightRig rig="threePt" dir="t"/>
            </a:scene3d>
            <a:sp3d contourW="12700"/>
          </a:bodyPr>
          <a:lstStyle>
            <a:defPPr>
              <a:defRPr lang="zh-CN"/>
            </a:defPPr>
            <a:lvl1pPr marR="0" lvl="0" indent="0" algn="ctr" fontAlgn="auto">
              <a:lnSpc>
                <a:spcPct val="120000"/>
              </a:lnSpc>
              <a:spcBef>
                <a:spcPts val="0"/>
              </a:spcBef>
              <a:spcAft>
                <a:spcPts val="0"/>
              </a:spcAft>
              <a:buClrTx/>
              <a:buSzTx/>
              <a:buFontTx/>
              <a:buNone/>
              <a:tabLst/>
              <a:defRPr kumimoji="0" b="1" i="0" u="none" strike="noStrike" cap="none" spc="0" normalizeH="0" baseline="0">
                <a:ln>
                  <a:noFill/>
                </a:ln>
                <a:effectLst/>
                <a:uLnTx/>
                <a:uFillTx/>
                <a:latin typeface="Arial"/>
                <a:ea typeface="微软雅黑"/>
              </a:defRPr>
            </a:lvl1pPr>
          </a:lstStyle>
          <a:p>
            <a:pPr algn="l">
              <a:lnSpc>
                <a:spcPct val="130000"/>
              </a:lnSpc>
            </a:pPr>
            <a:r>
              <a:rPr lang="zh-CN" altLang="en-US" sz="2000" dirty="0">
                <a:gradFill>
                  <a:gsLst>
                    <a:gs pos="0">
                      <a:schemeClr val="accent3"/>
                    </a:gs>
                    <a:gs pos="80000">
                      <a:schemeClr val="accent2"/>
                    </a:gs>
                  </a:gsLst>
                  <a:lin ang="4800000" scaled="0"/>
                </a:gradFill>
                <a:latin typeface="+mj-ea"/>
                <a:ea typeface="+mj-ea"/>
                <a:cs typeface="阿里巴巴普惠体 M" panose="00020600040101010101" pitchFamily="18" charset="-122"/>
                <a:sym typeface="阿里巴巴普惠体 B" panose="00020600040101010101" pitchFamily="18" charset="-122"/>
              </a:rPr>
              <a:t>其他客户</a:t>
            </a:r>
          </a:p>
        </p:txBody>
      </p:sp>
      <p:sp>
        <p:nvSpPr>
          <p:cNvPr id="37" name="ísḻíďè">
            <a:extLst>
              <a:ext uri="{FF2B5EF4-FFF2-40B4-BE49-F238E27FC236}">
                <a16:creationId xmlns:a16="http://schemas.microsoft.com/office/drawing/2014/main" xmlns="" id="{1DCB8A3F-1106-4240-81D4-34FF395019C9}"/>
              </a:ext>
            </a:extLst>
          </p:cNvPr>
          <p:cNvSpPr txBox="1"/>
          <p:nvPr/>
        </p:nvSpPr>
        <p:spPr>
          <a:xfrm>
            <a:off x="8323786" y="4221210"/>
            <a:ext cx="3023916" cy="929100"/>
          </a:xfrm>
          <a:prstGeom prst="rect">
            <a:avLst/>
          </a:prstGeom>
          <a:noFill/>
        </p:spPr>
        <p:txBody>
          <a:bodyPr wrap="square" lIns="0" tIns="0" rIns="0" bIns="0" rtlCol="0">
            <a:spAutoFit/>
          </a:bodyPr>
          <a:lstStyle/>
          <a:p>
            <a:pPr>
              <a:lnSpc>
                <a:spcPct val="130000"/>
              </a:lnSpc>
            </a:pPr>
            <a:r>
              <a:rPr lang="zh-CN" altLang="en-US" sz="1600" dirty="0">
                <a:solidFill>
                  <a:schemeClr val="tx1">
                    <a:lumMod val="65000"/>
                    <a:lumOff val="35000"/>
                  </a:schemeClr>
                </a:solidFill>
              </a:rPr>
              <a:t>其他客户出游占比为</a:t>
            </a:r>
            <a:r>
              <a:rPr lang="en-US" altLang="zh-CN" sz="1600" dirty="0">
                <a:solidFill>
                  <a:schemeClr val="tx1">
                    <a:lumMod val="65000"/>
                    <a:lumOff val="35000"/>
                  </a:schemeClr>
                </a:solidFill>
              </a:rPr>
              <a:t>2%</a:t>
            </a:r>
            <a:r>
              <a:rPr lang="zh-CN" altLang="en-US" sz="1600" dirty="0">
                <a:solidFill>
                  <a:schemeClr val="tx1">
                    <a:lumMod val="65000"/>
                    <a:lumOff val="35000"/>
                  </a:schemeClr>
                </a:solidFill>
              </a:rPr>
              <a:t>，其中包括港澳台客户、华人华侨、外国游客。</a:t>
            </a:r>
          </a:p>
        </p:txBody>
      </p:sp>
      <p:sp>
        <p:nvSpPr>
          <p:cNvPr id="8" name="ValueShape0">
            <a:extLst>
              <a:ext uri="{FF2B5EF4-FFF2-40B4-BE49-F238E27FC236}">
                <a16:creationId xmlns:a16="http://schemas.microsoft.com/office/drawing/2014/main" xmlns="" id="{CA8F3885-E040-4F37-A8F6-789D5F460170}"/>
              </a:ext>
            </a:extLst>
          </p:cNvPr>
          <p:cNvSpPr/>
          <p:nvPr/>
        </p:nvSpPr>
        <p:spPr>
          <a:xfrm>
            <a:off x="957831" y="1604572"/>
            <a:ext cx="1418832" cy="1418832"/>
          </a:xfrm>
          <a:prstGeom prst="arc">
            <a:avLst>
              <a:gd name="adj1" fmla="val 16200000"/>
              <a:gd name="adj2" fmla="val 2126602"/>
            </a:avLst>
          </a:prstGeom>
          <a:noFill/>
          <a:ln w="76200" cap="rnd">
            <a:gradFill>
              <a:gsLst>
                <a:gs pos="0">
                  <a:schemeClr val="accent3"/>
                </a:gs>
                <a:gs pos="100000">
                  <a:schemeClr val="accent2"/>
                </a:gs>
              </a:gsLst>
              <a:lin ang="2700000" scaled="0"/>
            </a:grad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0" name="ValueShape0">
            <a:extLst>
              <a:ext uri="{FF2B5EF4-FFF2-40B4-BE49-F238E27FC236}">
                <a16:creationId xmlns:a16="http://schemas.microsoft.com/office/drawing/2014/main" xmlns="" id="{10BEBFAB-2F1A-4FC6-9159-1C0A89772F7D}"/>
              </a:ext>
            </a:extLst>
          </p:cNvPr>
          <p:cNvSpPr/>
          <p:nvPr/>
        </p:nvSpPr>
        <p:spPr>
          <a:xfrm>
            <a:off x="6631685" y="1604572"/>
            <a:ext cx="1418832" cy="1418832"/>
          </a:xfrm>
          <a:prstGeom prst="arc">
            <a:avLst>
              <a:gd name="adj1" fmla="val 16200000"/>
              <a:gd name="adj2" fmla="val 2343772"/>
            </a:avLst>
          </a:prstGeom>
          <a:noFill/>
          <a:ln w="76200" cap="rnd">
            <a:gradFill>
              <a:gsLst>
                <a:gs pos="0">
                  <a:schemeClr val="accent3"/>
                </a:gs>
                <a:gs pos="100000">
                  <a:schemeClr val="accent2"/>
                </a:gs>
              </a:gsLst>
              <a:lin ang="2700000" scaled="0"/>
            </a:grad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7" name="ValueShape0">
            <a:extLst>
              <a:ext uri="{FF2B5EF4-FFF2-40B4-BE49-F238E27FC236}">
                <a16:creationId xmlns:a16="http://schemas.microsoft.com/office/drawing/2014/main" xmlns="" id="{7665E630-E909-4559-A614-C3C5B91CC1F7}"/>
              </a:ext>
            </a:extLst>
          </p:cNvPr>
          <p:cNvSpPr/>
          <p:nvPr/>
        </p:nvSpPr>
        <p:spPr>
          <a:xfrm>
            <a:off x="957003" y="3961247"/>
            <a:ext cx="1418832" cy="1418832"/>
          </a:xfrm>
          <a:prstGeom prst="arc">
            <a:avLst>
              <a:gd name="adj1" fmla="val 16200000"/>
              <a:gd name="adj2" fmla="val 1770807"/>
            </a:avLst>
          </a:prstGeom>
          <a:noFill/>
          <a:ln w="76200" cap="rnd">
            <a:gradFill>
              <a:gsLst>
                <a:gs pos="0">
                  <a:schemeClr val="accent3"/>
                </a:gs>
                <a:gs pos="100000">
                  <a:schemeClr val="accent2"/>
                </a:gs>
              </a:gsLst>
              <a:lin ang="2700000" scaled="0"/>
            </a:grad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4" name="ValueShape0">
            <a:extLst>
              <a:ext uri="{FF2B5EF4-FFF2-40B4-BE49-F238E27FC236}">
                <a16:creationId xmlns:a16="http://schemas.microsoft.com/office/drawing/2014/main" xmlns="" id="{76B7A495-DF32-47D6-AE36-30551A7060F4}"/>
              </a:ext>
            </a:extLst>
          </p:cNvPr>
          <p:cNvSpPr/>
          <p:nvPr/>
        </p:nvSpPr>
        <p:spPr>
          <a:xfrm>
            <a:off x="6631685" y="3961247"/>
            <a:ext cx="1418832" cy="1418832"/>
          </a:xfrm>
          <a:prstGeom prst="arc">
            <a:avLst>
              <a:gd name="adj1" fmla="val 16200000"/>
              <a:gd name="adj2" fmla="val 17043808"/>
            </a:avLst>
          </a:prstGeom>
          <a:noFill/>
          <a:ln w="76200" cap="rnd">
            <a:gradFill>
              <a:gsLst>
                <a:gs pos="0">
                  <a:schemeClr val="accent3"/>
                </a:gs>
                <a:gs pos="100000">
                  <a:schemeClr val="accent2"/>
                </a:gs>
              </a:gsLst>
              <a:lin ang="2700000" scaled="0"/>
            </a:grad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Tree>
    <p:extLst>
      <p:ext uri="{BB962C8B-B14F-4D97-AF65-F5344CB8AC3E}">
        <p14:creationId xmlns:p14="http://schemas.microsoft.com/office/powerpoint/2010/main" val="302877957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图表 4">
            <a:extLst>
              <a:ext uri="{FF2B5EF4-FFF2-40B4-BE49-F238E27FC236}">
                <a16:creationId xmlns:a16="http://schemas.microsoft.com/office/drawing/2014/main" xmlns="" id="{60D4591E-A0F1-46E7-A3B4-777852404C78}"/>
              </a:ext>
            </a:extLst>
          </p:cNvPr>
          <p:cNvGraphicFramePr/>
          <p:nvPr>
            <p:extLst>
              <p:ext uri="{D42A27DB-BD31-4B8C-83A1-F6EECF244321}">
                <p14:modId xmlns:p14="http://schemas.microsoft.com/office/powerpoint/2010/main" val="4001569705"/>
              </p:ext>
            </p:extLst>
          </p:nvPr>
        </p:nvGraphicFramePr>
        <p:xfrm>
          <a:off x="839788" y="1336343"/>
          <a:ext cx="5345422" cy="4708171"/>
        </p:xfrm>
        <a:graphic>
          <a:graphicData uri="http://schemas.openxmlformats.org/drawingml/2006/chart">
            <c:chart xmlns:c="http://schemas.openxmlformats.org/drawingml/2006/chart" xmlns:r="http://schemas.openxmlformats.org/officeDocument/2006/relationships" r:id="rId2"/>
          </a:graphicData>
        </a:graphic>
      </p:graphicFrame>
      <p:sp>
        <p:nvSpPr>
          <p:cNvPr id="40" name="文本占位符 39">
            <a:extLst>
              <a:ext uri="{FF2B5EF4-FFF2-40B4-BE49-F238E27FC236}">
                <a16:creationId xmlns:a16="http://schemas.microsoft.com/office/drawing/2014/main" xmlns="" id="{29B05E78-7A97-43D6-87C7-EF18B1353815}"/>
              </a:ext>
            </a:extLst>
          </p:cNvPr>
          <p:cNvSpPr>
            <a:spLocks noGrp="1"/>
          </p:cNvSpPr>
          <p:nvPr>
            <p:ph type="body" idx="10"/>
          </p:nvPr>
        </p:nvSpPr>
        <p:spPr>
          <a:xfrm>
            <a:off x="819021" y="304175"/>
            <a:ext cx="6557139" cy="498598"/>
          </a:xfrm>
        </p:spPr>
        <p:txBody>
          <a:bodyPr/>
          <a:lstStyle/>
          <a:p>
            <a:r>
              <a:rPr lang="zh-CN" altLang="en-US" dirty="0"/>
              <a:t>客户需求分析</a:t>
            </a:r>
          </a:p>
        </p:txBody>
      </p:sp>
      <p:sp>
        <p:nvSpPr>
          <p:cNvPr id="6" name="矩形: 圆角 5">
            <a:extLst>
              <a:ext uri="{FF2B5EF4-FFF2-40B4-BE49-F238E27FC236}">
                <a16:creationId xmlns:a16="http://schemas.microsoft.com/office/drawing/2014/main" xmlns="" id="{0A5F934F-53B0-4908-82CA-95C344C7E29D}"/>
              </a:ext>
            </a:extLst>
          </p:cNvPr>
          <p:cNvSpPr/>
          <p:nvPr/>
        </p:nvSpPr>
        <p:spPr>
          <a:xfrm flipV="1">
            <a:off x="6426925" y="2769203"/>
            <a:ext cx="4860000" cy="18000"/>
          </a:xfrm>
          <a:prstGeom prst="roundRect">
            <a:avLst>
              <a:gd name="adj" fmla="val 50000"/>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10" name="组合 9">
            <a:extLst>
              <a:ext uri="{FF2B5EF4-FFF2-40B4-BE49-F238E27FC236}">
                <a16:creationId xmlns:a16="http://schemas.microsoft.com/office/drawing/2014/main" xmlns="" id="{7CB67743-C314-4B17-A05F-ED0BE9F95E00}"/>
              </a:ext>
            </a:extLst>
          </p:cNvPr>
          <p:cNvGrpSpPr/>
          <p:nvPr/>
        </p:nvGrpSpPr>
        <p:grpSpPr>
          <a:xfrm>
            <a:off x="6426925" y="1552551"/>
            <a:ext cx="1506113" cy="382331"/>
            <a:chOff x="6426925" y="1552551"/>
            <a:chExt cx="1506113" cy="382331"/>
          </a:xfrm>
        </p:grpSpPr>
        <p:sp>
          <p:nvSpPr>
            <p:cNvPr id="7" name="矩形: 圆角 6">
              <a:extLst>
                <a:ext uri="{FF2B5EF4-FFF2-40B4-BE49-F238E27FC236}">
                  <a16:creationId xmlns:a16="http://schemas.microsoft.com/office/drawing/2014/main" xmlns="" id="{F7D17558-28B8-4728-8856-3C7082EF28CA}"/>
                </a:ext>
              </a:extLst>
            </p:cNvPr>
            <p:cNvSpPr/>
            <p:nvPr/>
          </p:nvSpPr>
          <p:spPr>
            <a:xfrm>
              <a:off x="6426925" y="1806818"/>
              <a:ext cx="1506112" cy="128064"/>
            </a:xfrm>
            <a:prstGeom prst="roundRect">
              <a:avLst>
                <a:gd name="adj" fmla="val 50000"/>
              </a:avLst>
            </a:prstGeom>
            <a:solidFill>
              <a:schemeClr val="accent3">
                <a:lumMod val="20000"/>
                <a:lumOff val="80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a:extLst>
                <a:ext uri="{FF2B5EF4-FFF2-40B4-BE49-F238E27FC236}">
                  <a16:creationId xmlns:a16="http://schemas.microsoft.com/office/drawing/2014/main" xmlns="" id="{1CF2838D-5541-4395-95DF-6BB6F6EC2180}"/>
                </a:ext>
              </a:extLst>
            </p:cNvPr>
            <p:cNvSpPr txBox="1"/>
            <p:nvPr/>
          </p:nvSpPr>
          <p:spPr>
            <a:xfrm>
              <a:off x="6426925" y="1552551"/>
              <a:ext cx="1506113" cy="344854"/>
            </a:xfrm>
            <a:prstGeom prst="rect">
              <a:avLst/>
            </a:prstGeom>
          </p:spPr>
          <p:txBody>
            <a:bodyPr wrap="square" lIns="0" tIns="0" rIns="0" bIns="0">
              <a:spAutoFit/>
              <a:scene3d>
                <a:camera prst="orthographicFront"/>
                <a:lightRig rig="threePt" dir="t"/>
              </a:scene3d>
              <a:sp3d contourW="12700"/>
            </a:bodyPr>
            <a:lstStyle>
              <a:defPPr>
                <a:defRPr lang="zh-CN"/>
              </a:defPPr>
              <a:lvl1pPr marR="0" lvl="0" indent="0" algn="ctr" fontAlgn="auto">
                <a:lnSpc>
                  <a:spcPct val="120000"/>
                </a:lnSpc>
                <a:spcBef>
                  <a:spcPts val="0"/>
                </a:spcBef>
                <a:spcAft>
                  <a:spcPts val="0"/>
                </a:spcAft>
                <a:buClrTx/>
                <a:buSzTx/>
                <a:buFontTx/>
                <a:buNone/>
                <a:tabLst/>
                <a:defRPr kumimoji="0" b="1" i="0" u="none" strike="noStrike" cap="none" spc="0" normalizeH="0" baseline="0">
                  <a:ln>
                    <a:noFill/>
                  </a:ln>
                  <a:effectLst/>
                  <a:uLnTx/>
                  <a:uFillTx/>
                  <a:latin typeface="Arial"/>
                  <a:ea typeface="微软雅黑"/>
                </a:defRPr>
              </a:lvl1pPr>
            </a:lstStyle>
            <a:p>
              <a:pPr>
                <a:lnSpc>
                  <a:spcPct val="130000"/>
                </a:lnSpc>
              </a:pPr>
              <a:r>
                <a:rPr lang="zh-CN" altLang="en-US" sz="2000" dirty="0">
                  <a:gradFill>
                    <a:gsLst>
                      <a:gs pos="0">
                        <a:schemeClr val="accent3"/>
                      </a:gs>
                      <a:gs pos="80000">
                        <a:schemeClr val="accent2"/>
                      </a:gs>
                    </a:gsLst>
                    <a:lin ang="4800000" scaled="0"/>
                  </a:gradFill>
                  <a:latin typeface="+mj-ea"/>
                  <a:ea typeface="+mj-ea"/>
                  <a:cs typeface="阿里巴巴普惠体 M" panose="00020600040101010101" pitchFamily="18" charset="-122"/>
                  <a:sym typeface="阿里巴巴普惠体 B" panose="00020600040101010101" pitchFamily="18" charset="-122"/>
                </a:rPr>
                <a:t>体验感好</a:t>
              </a:r>
            </a:p>
          </p:txBody>
        </p:sp>
      </p:grpSp>
      <p:sp>
        <p:nvSpPr>
          <p:cNvPr id="9" name="ísḻíďè">
            <a:extLst>
              <a:ext uri="{FF2B5EF4-FFF2-40B4-BE49-F238E27FC236}">
                <a16:creationId xmlns:a16="http://schemas.microsoft.com/office/drawing/2014/main" xmlns="" id="{EC879A3D-1692-4966-9882-7CD6D0BAD902}"/>
              </a:ext>
            </a:extLst>
          </p:cNvPr>
          <p:cNvSpPr txBox="1"/>
          <p:nvPr/>
        </p:nvSpPr>
        <p:spPr>
          <a:xfrm>
            <a:off x="6426925" y="2069081"/>
            <a:ext cx="5015766" cy="609013"/>
          </a:xfrm>
          <a:prstGeom prst="rect">
            <a:avLst/>
          </a:prstGeom>
          <a:noFill/>
        </p:spPr>
        <p:txBody>
          <a:bodyPr wrap="square" lIns="0" tIns="0" rIns="0" bIns="0" rtlCol="0">
            <a:spAutoFit/>
          </a:bodyPr>
          <a:lstStyle/>
          <a:p>
            <a:pPr>
              <a:lnSpc>
                <a:spcPct val="130000"/>
              </a:lnSpc>
            </a:pPr>
            <a:r>
              <a:rPr lang="zh-CN" altLang="en-US" sz="1600" dirty="0">
                <a:solidFill>
                  <a:schemeClr val="tx1">
                    <a:lumMod val="65000"/>
                    <a:lumOff val="35000"/>
                  </a:schemeClr>
                </a:solidFill>
              </a:rPr>
              <a:t>面对各种繁重的工作压力和生活压力，当今年轻人更喜欢体验感好、轻松舒适、能快速放松的旅游。</a:t>
            </a:r>
          </a:p>
        </p:txBody>
      </p:sp>
      <p:sp>
        <p:nvSpPr>
          <p:cNvPr id="28" name="矩形: 圆角 27">
            <a:extLst>
              <a:ext uri="{FF2B5EF4-FFF2-40B4-BE49-F238E27FC236}">
                <a16:creationId xmlns:a16="http://schemas.microsoft.com/office/drawing/2014/main" xmlns="" id="{D5573ACC-8958-403F-910A-9C6BEB1AE380}"/>
              </a:ext>
            </a:extLst>
          </p:cNvPr>
          <p:cNvSpPr/>
          <p:nvPr/>
        </p:nvSpPr>
        <p:spPr>
          <a:xfrm flipV="1">
            <a:off x="6426925" y="4272158"/>
            <a:ext cx="4860000" cy="18000"/>
          </a:xfrm>
          <a:prstGeom prst="roundRect">
            <a:avLst>
              <a:gd name="adj" fmla="val 50000"/>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1" name="ísḻíďè">
            <a:extLst>
              <a:ext uri="{FF2B5EF4-FFF2-40B4-BE49-F238E27FC236}">
                <a16:creationId xmlns:a16="http://schemas.microsoft.com/office/drawing/2014/main" xmlns="" id="{5B872ED3-D78A-4297-809B-8D32FBF241DB}"/>
              </a:ext>
            </a:extLst>
          </p:cNvPr>
          <p:cNvSpPr txBox="1"/>
          <p:nvPr/>
        </p:nvSpPr>
        <p:spPr>
          <a:xfrm>
            <a:off x="6426925" y="3572036"/>
            <a:ext cx="5015766" cy="609013"/>
          </a:xfrm>
          <a:prstGeom prst="rect">
            <a:avLst/>
          </a:prstGeom>
          <a:noFill/>
        </p:spPr>
        <p:txBody>
          <a:bodyPr wrap="square" lIns="0" tIns="0" rIns="0" bIns="0" rtlCol="0">
            <a:spAutoFit/>
          </a:bodyPr>
          <a:lstStyle/>
          <a:p>
            <a:pPr>
              <a:lnSpc>
                <a:spcPct val="130000"/>
              </a:lnSpc>
            </a:pPr>
            <a:r>
              <a:rPr lang="zh-CN" altLang="en-US" sz="1600" dirty="0">
                <a:solidFill>
                  <a:schemeClr val="tx1">
                    <a:lumMod val="65000"/>
                    <a:lumOff val="35000"/>
                  </a:schemeClr>
                </a:solidFill>
              </a:rPr>
              <a:t>旅游产品质量高，消费合理，可以给游客带来非常好的体验。高性价比不同于低价旅游，更主打旅游质量。</a:t>
            </a:r>
          </a:p>
        </p:txBody>
      </p:sp>
      <p:sp>
        <p:nvSpPr>
          <p:cNvPr id="36" name="ísḻíďè">
            <a:extLst>
              <a:ext uri="{FF2B5EF4-FFF2-40B4-BE49-F238E27FC236}">
                <a16:creationId xmlns:a16="http://schemas.microsoft.com/office/drawing/2014/main" xmlns="" id="{DFD81C3F-A0AC-428F-8A03-C8FB54189DFE}"/>
              </a:ext>
            </a:extLst>
          </p:cNvPr>
          <p:cNvSpPr txBox="1"/>
          <p:nvPr/>
        </p:nvSpPr>
        <p:spPr>
          <a:xfrm>
            <a:off x="6426925" y="5074991"/>
            <a:ext cx="5015766" cy="609013"/>
          </a:xfrm>
          <a:prstGeom prst="rect">
            <a:avLst/>
          </a:prstGeom>
          <a:noFill/>
        </p:spPr>
        <p:txBody>
          <a:bodyPr wrap="square" lIns="0" tIns="0" rIns="0" bIns="0" rtlCol="0">
            <a:spAutoFit/>
          </a:bodyPr>
          <a:lstStyle/>
          <a:p>
            <a:pPr>
              <a:lnSpc>
                <a:spcPct val="130000"/>
              </a:lnSpc>
            </a:pPr>
            <a:r>
              <a:rPr lang="zh-CN" altLang="en-US" sz="1600" dirty="0">
                <a:solidFill>
                  <a:schemeClr val="tx1">
                    <a:lumMod val="65000"/>
                    <a:lumOff val="35000"/>
                  </a:schemeClr>
                </a:solidFill>
              </a:rPr>
              <a:t>优秀的售前、售中、售后服务，无论是对消费者的旅游体验还是对公司的信誉，都有积极的作用。</a:t>
            </a:r>
          </a:p>
        </p:txBody>
      </p:sp>
      <p:grpSp>
        <p:nvGrpSpPr>
          <p:cNvPr id="19" name="组合 18">
            <a:extLst>
              <a:ext uri="{FF2B5EF4-FFF2-40B4-BE49-F238E27FC236}">
                <a16:creationId xmlns:a16="http://schemas.microsoft.com/office/drawing/2014/main" xmlns="" id="{90A2D84F-41FD-46A0-8CBD-89AB7032316A}"/>
              </a:ext>
            </a:extLst>
          </p:cNvPr>
          <p:cNvGrpSpPr/>
          <p:nvPr/>
        </p:nvGrpSpPr>
        <p:grpSpPr>
          <a:xfrm>
            <a:off x="6426925" y="3050866"/>
            <a:ext cx="1506113" cy="382331"/>
            <a:chOff x="6426925" y="1552551"/>
            <a:chExt cx="1506113" cy="382331"/>
          </a:xfrm>
        </p:grpSpPr>
        <p:sp>
          <p:nvSpPr>
            <p:cNvPr id="20" name="矩形: 圆角 19">
              <a:extLst>
                <a:ext uri="{FF2B5EF4-FFF2-40B4-BE49-F238E27FC236}">
                  <a16:creationId xmlns:a16="http://schemas.microsoft.com/office/drawing/2014/main" xmlns="" id="{F9AC82F4-5912-4901-921E-3E32068A7F37}"/>
                </a:ext>
              </a:extLst>
            </p:cNvPr>
            <p:cNvSpPr/>
            <p:nvPr/>
          </p:nvSpPr>
          <p:spPr>
            <a:xfrm>
              <a:off x="6426925" y="1806818"/>
              <a:ext cx="1506112" cy="128064"/>
            </a:xfrm>
            <a:prstGeom prst="roundRect">
              <a:avLst>
                <a:gd name="adj" fmla="val 50000"/>
              </a:avLst>
            </a:prstGeom>
            <a:solidFill>
              <a:schemeClr val="accent3">
                <a:lumMod val="20000"/>
                <a:lumOff val="80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a:extLst>
                <a:ext uri="{FF2B5EF4-FFF2-40B4-BE49-F238E27FC236}">
                  <a16:creationId xmlns:a16="http://schemas.microsoft.com/office/drawing/2014/main" xmlns="" id="{A09ABB03-F0FC-4BAA-A64D-5C5E8A639E4B}"/>
                </a:ext>
              </a:extLst>
            </p:cNvPr>
            <p:cNvSpPr txBox="1"/>
            <p:nvPr/>
          </p:nvSpPr>
          <p:spPr>
            <a:xfrm>
              <a:off x="6426925" y="1552551"/>
              <a:ext cx="1506113" cy="361125"/>
            </a:xfrm>
            <a:prstGeom prst="rect">
              <a:avLst/>
            </a:prstGeom>
          </p:spPr>
          <p:txBody>
            <a:bodyPr wrap="square" lIns="0" tIns="0" rIns="0" bIns="0">
              <a:spAutoFit/>
              <a:scene3d>
                <a:camera prst="orthographicFront"/>
                <a:lightRig rig="threePt" dir="t"/>
              </a:scene3d>
              <a:sp3d contourW="12700"/>
            </a:bodyPr>
            <a:lstStyle>
              <a:defPPr>
                <a:defRPr lang="zh-CN"/>
              </a:defPPr>
              <a:lvl1pPr marR="0" lvl="0" indent="0" algn="ctr" fontAlgn="auto">
                <a:lnSpc>
                  <a:spcPct val="120000"/>
                </a:lnSpc>
                <a:spcBef>
                  <a:spcPts val="0"/>
                </a:spcBef>
                <a:spcAft>
                  <a:spcPts val="0"/>
                </a:spcAft>
                <a:buClrTx/>
                <a:buSzTx/>
                <a:buFontTx/>
                <a:buNone/>
                <a:tabLst/>
                <a:defRPr kumimoji="0" b="1" i="0" u="none" strike="noStrike" cap="none" spc="0" normalizeH="0" baseline="0">
                  <a:ln>
                    <a:noFill/>
                  </a:ln>
                  <a:effectLst/>
                  <a:uLnTx/>
                  <a:uFillTx/>
                  <a:latin typeface="Arial"/>
                  <a:ea typeface="微软雅黑"/>
                </a:defRPr>
              </a:lvl1pPr>
            </a:lstStyle>
            <a:p>
              <a:pPr>
                <a:lnSpc>
                  <a:spcPct val="130000"/>
                </a:lnSpc>
              </a:pPr>
              <a:r>
                <a:rPr lang="zh-CN" altLang="en-US" sz="2000" dirty="0">
                  <a:gradFill>
                    <a:gsLst>
                      <a:gs pos="0">
                        <a:schemeClr val="accent3"/>
                      </a:gs>
                      <a:gs pos="80000">
                        <a:schemeClr val="accent2"/>
                      </a:gs>
                    </a:gsLst>
                    <a:lin ang="4800000" scaled="0"/>
                  </a:gradFill>
                  <a:latin typeface="+mj-ea"/>
                  <a:ea typeface="+mj-ea"/>
                  <a:cs typeface="阿里巴巴普惠体 M" panose="00020600040101010101" pitchFamily="18" charset="-122"/>
                  <a:sym typeface="阿里巴巴普惠体 B" panose="00020600040101010101" pitchFamily="18" charset="-122"/>
                </a:rPr>
                <a:t>高性价比</a:t>
              </a:r>
            </a:p>
          </p:txBody>
        </p:sp>
      </p:grpSp>
      <p:grpSp>
        <p:nvGrpSpPr>
          <p:cNvPr id="22" name="组合 21">
            <a:extLst>
              <a:ext uri="{FF2B5EF4-FFF2-40B4-BE49-F238E27FC236}">
                <a16:creationId xmlns:a16="http://schemas.microsoft.com/office/drawing/2014/main" xmlns="" id="{425F4B7C-0230-4D03-A788-FEB6AA29E4FB}"/>
              </a:ext>
            </a:extLst>
          </p:cNvPr>
          <p:cNvGrpSpPr/>
          <p:nvPr/>
        </p:nvGrpSpPr>
        <p:grpSpPr>
          <a:xfrm>
            <a:off x="6426924" y="4552299"/>
            <a:ext cx="1506113" cy="382331"/>
            <a:chOff x="6426925" y="1552551"/>
            <a:chExt cx="1506113" cy="382331"/>
          </a:xfrm>
        </p:grpSpPr>
        <p:sp>
          <p:nvSpPr>
            <p:cNvPr id="23" name="矩形: 圆角 22">
              <a:extLst>
                <a:ext uri="{FF2B5EF4-FFF2-40B4-BE49-F238E27FC236}">
                  <a16:creationId xmlns:a16="http://schemas.microsoft.com/office/drawing/2014/main" xmlns="" id="{066AF43E-005B-4841-A06C-2618A05E44EE}"/>
                </a:ext>
              </a:extLst>
            </p:cNvPr>
            <p:cNvSpPr/>
            <p:nvPr/>
          </p:nvSpPr>
          <p:spPr>
            <a:xfrm>
              <a:off x="6426925" y="1806818"/>
              <a:ext cx="1506112" cy="128064"/>
            </a:xfrm>
            <a:prstGeom prst="roundRect">
              <a:avLst>
                <a:gd name="adj" fmla="val 50000"/>
              </a:avLst>
            </a:prstGeom>
            <a:solidFill>
              <a:schemeClr val="accent3">
                <a:lumMod val="20000"/>
                <a:lumOff val="80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文本框 23">
              <a:extLst>
                <a:ext uri="{FF2B5EF4-FFF2-40B4-BE49-F238E27FC236}">
                  <a16:creationId xmlns:a16="http://schemas.microsoft.com/office/drawing/2014/main" xmlns="" id="{7E758283-BC59-4CE5-9770-1D697B85182B}"/>
                </a:ext>
              </a:extLst>
            </p:cNvPr>
            <p:cNvSpPr txBox="1"/>
            <p:nvPr/>
          </p:nvSpPr>
          <p:spPr>
            <a:xfrm>
              <a:off x="6426925" y="1552551"/>
              <a:ext cx="1506113" cy="361125"/>
            </a:xfrm>
            <a:prstGeom prst="rect">
              <a:avLst/>
            </a:prstGeom>
          </p:spPr>
          <p:txBody>
            <a:bodyPr wrap="square" lIns="0" tIns="0" rIns="0" bIns="0">
              <a:spAutoFit/>
              <a:scene3d>
                <a:camera prst="orthographicFront"/>
                <a:lightRig rig="threePt" dir="t"/>
              </a:scene3d>
              <a:sp3d contourW="12700"/>
            </a:bodyPr>
            <a:lstStyle>
              <a:defPPr>
                <a:defRPr lang="zh-CN"/>
              </a:defPPr>
              <a:lvl1pPr marR="0" lvl="0" indent="0" algn="ctr" fontAlgn="auto">
                <a:lnSpc>
                  <a:spcPct val="120000"/>
                </a:lnSpc>
                <a:spcBef>
                  <a:spcPts val="0"/>
                </a:spcBef>
                <a:spcAft>
                  <a:spcPts val="0"/>
                </a:spcAft>
                <a:buClrTx/>
                <a:buSzTx/>
                <a:buFontTx/>
                <a:buNone/>
                <a:tabLst/>
                <a:defRPr kumimoji="0" b="1" i="0" u="none" strike="noStrike" cap="none" spc="0" normalizeH="0" baseline="0">
                  <a:ln>
                    <a:noFill/>
                  </a:ln>
                  <a:effectLst/>
                  <a:uLnTx/>
                  <a:uFillTx/>
                  <a:latin typeface="Arial"/>
                  <a:ea typeface="微软雅黑"/>
                </a:defRPr>
              </a:lvl1pPr>
            </a:lstStyle>
            <a:p>
              <a:pPr>
                <a:lnSpc>
                  <a:spcPct val="130000"/>
                </a:lnSpc>
              </a:pPr>
              <a:r>
                <a:rPr lang="zh-CN" altLang="en-US" sz="2000" dirty="0">
                  <a:gradFill>
                    <a:gsLst>
                      <a:gs pos="0">
                        <a:schemeClr val="accent3"/>
                      </a:gs>
                      <a:gs pos="80000">
                        <a:schemeClr val="accent2"/>
                      </a:gs>
                    </a:gsLst>
                    <a:lin ang="4800000" scaled="0"/>
                  </a:gradFill>
                  <a:latin typeface="+mj-ea"/>
                  <a:ea typeface="+mj-ea"/>
                  <a:cs typeface="阿里巴巴普惠体 M" panose="00020600040101010101" pitchFamily="18" charset="-122"/>
                  <a:sym typeface="阿里巴巴普惠体 B" panose="00020600040101010101" pitchFamily="18" charset="-122"/>
                </a:rPr>
                <a:t>服务品质</a:t>
              </a:r>
            </a:p>
          </p:txBody>
        </p:sp>
      </p:grpSp>
    </p:spTree>
    <p:extLst>
      <p:ext uri="{BB962C8B-B14F-4D97-AF65-F5344CB8AC3E}">
        <p14:creationId xmlns:p14="http://schemas.microsoft.com/office/powerpoint/2010/main" val="328086758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 name="表格 10">
            <a:extLst>
              <a:ext uri="{FF2B5EF4-FFF2-40B4-BE49-F238E27FC236}">
                <a16:creationId xmlns:a16="http://schemas.microsoft.com/office/drawing/2014/main" xmlns="" id="{733B633D-8D8E-4C95-B23E-DF8F1A599071}"/>
              </a:ext>
            </a:extLst>
          </p:cNvPr>
          <p:cNvGraphicFramePr>
            <a:graphicFrameLocks noGrp="1"/>
          </p:cNvGraphicFramePr>
          <p:nvPr>
            <p:extLst>
              <p:ext uri="{D42A27DB-BD31-4B8C-83A1-F6EECF244321}">
                <p14:modId xmlns:p14="http://schemas.microsoft.com/office/powerpoint/2010/main" val="4024503188"/>
              </p:ext>
            </p:extLst>
          </p:nvPr>
        </p:nvGraphicFramePr>
        <p:xfrm>
          <a:off x="882323" y="1452297"/>
          <a:ext cx="10469890" cy="2652774"/>
        </p:xfrm>
        <a:graphic>
          <a:graphicData uri="http://schemas.openxmlformats.org/drawingml/2006/table">
            <a:tbl>
              <a:tblPr firstRow="1" bandRow="1">
                <a:tableStyleId>{3B4B98B0-60AC-42C2-AFA5-B58CD77FA1E5}</a:tableStyleId>
              </a:tblPr>
              <a:tblGrid>
                <a:gridCol w="1068397">
                  <a:extLst>
                    <a:ext uri="{9D8B030D-6E8A-4147-A177-3AD203B41FA5}">
                      <a16:colId xmlns:a16="http://schemas.microsoft.com/office/drawing/2014/main" xmlns="" val="358278233"/>
                    </a:ext>
                  </a:extLst>
                </a:gridCol>
                <a:gridCol w="1982332">
                  <a:extLst>
                    <a:ext uri="{9D8B030D-6E8A-4147-A177-3AD203B41FA5}">
                      <a16:colId xmlns:a16="http://schemas.microsoft.com/office/drawing/2014/main" xmlns="" val="4015787178"/>
                    </a:ext>
                  </a:extLst>
                </a:gridCol>
                <a:gridCol w="2813188">
                  <a:extLst>
                    <a:ext uri="{9D8B030D-6E8A-4147-A177-3AD203B41FA5}">
                      <a16:colId xmlns:a16="http://schemas.microsoft.com/office/drawing/2014/main" xmlns="" val="3241970594"/>
                    </a:ext>
                  </a:extLst>
                </a:gridCol>
                <a:gridCol w="2377440">
                  <a:extLst>
                    <a:ext uri="{9D8B030D-6E8A-4147-A177-3AD203B41FA5}">
                      <a16:colId xmlns:a16="http://schemas.microsoft.com/office/drawing/2014/main" xmlns="" val="1874738071"/>
                    </a:ext>
                  </a:extLst>
                </a:gridCol>
                <a:gridCol w="2228533">
                  <a:extLst>
                    <a:ext uri="{9D8B030D-6E8A-4147-A177-3AD203B41FA5}">
                      <a16:colId xmlns:a16="http://schemas.microsoft.com/office/drawing/2014/main" xmlns="" val="423488522"/>
                    </a:ext>
                  </a:extLst>
                </a:gridCol>
              </a:tblGrid>
              <a:tr h="442129">
                <a:tc>
                  <a:txBody>
                    <a:bodyPr/>
                    <a:lstStyle/>
                    <a:p>
                      <a:pPr marL="0" algn="ctr" defTabSz="914400" rtl="0" eaLnBrk="1" latinLnBrk="0" hangingPunct="1">
                        <a:lnSpc>
                          <a:spcPct val="130000"/>
                        </a:lnSpc>
                      </a:pPr>
                      <a:r>
                        <a:rPr lang="zh-CN" altLang="en-US" sz="1800" b="0" kern="1200" dirty="0">
                          <a:solidFill>
                            <a:schemeClr val="bg1">
                              <a:lumMod val="95000"/>
                            </a:schemeClr>
                          </a:solidFill>
                          <a:latin typeface="+mj-ea"/>
                          <a:ea typeface="+mj-ea"/>
                          <a:cs typeface="阿里巴巴普惠体 M" panose="00020600040101010101" pitchFamily="18" charset="-122"/>
                        </a:rPr>
                        <a:t>排名</a:t>
                      </a:r>
                    </a:p>
                  </a:txBody>
                  <a:tcPr anchor="ctr">
                    <a:gradFill>
                      <a:gsLst>
                        <a:gs pos="0">
                          <a:schemeClr val="accent3"/>
                        </a:gs>
                        <a:gs pos="80000">
                          <a:schemeClr val="accent2"/>
                        </a:gs>
                      </a:gsLst>
                      <a:lin ang="5400000" scaled="0"/>
                    </a:gradFill>
                  </a:tcPr>
                </a:tc>
                <a:tc>
                  <a:txBody>
                    <a:bodyPr/>
                    <a:lstStyle/>
                    <a:p>
                      <a:pPr algn="ctr">
                        <a:lnSpc>
                          <a:spcPct val="130000"/>
                        </a:lnSpc>
                      </a:pPr>
                      <a:r>
                        <a:rPr lang="zh-CN" altLang="en-US" b="0" dirty="0">
                          <a:solidFill>
                            <a:schemeClr val="bg1">
                              <a:lumMod val="95000"/>
                            </a:schemeClr>
                          </a:solidFill>
                          <a:latin typeface="+mj-ea"/>
                          <a:ea typeface="+mj-ea"/>
                          <a:cs typeface="阿里巴巴普惠体 M" panose="00020600040101010101" pitchFamily="18" charset="-122"/>
                        </a:rPr>
                        <a:t>产品类型</a:t>
                      </a:r>
                    </a:p>
                  </a:txBody>
                  <a:tcPr anchor="ctr">
                    <a:gradFill>
                      <a:gsLst>
                        <a:gs pos="0">
                          <a:schemeClr val="accent3"/>
                        </a:gs>
                        <a:gs pos="80000">
                          <a:schemeClr val="accent2"/>
                        </a:gs>
                      </a:gsLst>
                      <a:lin ang="5400000" scaled="0"/>
                    </a:gradFill>
                  </a:tcPr>
                </a:tc>
                <a:tc>
                  <a:txBody>
                    <a:bodyPr/>
                    <a:lstStyle/>
                    <a:p>
                      <a:pPr algn="ctr">
                        <a:lnSpc>
                          <a:spcPct val="130000"/>
                        </a:lnSpc>
                      </a:pPr>
                      <a:r>
                        <a:rPr lang="zh-CN" altLang="en-US" b="0" dirty="0">
                          <a:solidFill>
                            <a:schemeClr val="bg1">
                              <a:lumMod val="95000"/>
                            </a:schemeClr>
                          </a:solidFill>
                          <a:latin typeface="+mj-ea"/>
                          <a:ea typeface="+mj-ea"/>
                          <a:cs typeface="阿里巴巴普惠体 M" panose="00020600040101010101" pitchFamily="18" charset="-122"/>
                        </a:rPr>
                        <a:t>接待游客数量（万人次）</a:t>
                      </a:r>
                    </a:p>
                  </a:txBody>
                  <a:tcPr anchor="ctr">
                    <a:gradFill>
                      <a:gsLst>
                        <a:gs pos="0">
                          <a:schemeClr val="accent3"/>
                        </a:gs>
                        <a:gs pos="80000">
                          <a:schemeClr val="accent2"/>
                        </a:gs>
                      </a:gsLst>
                      <a:lin ang="5400000" scaled="0"/>
                    </a:gradFill>
                  </a:tcPr>
                </a:tc>
                <a:tc>
                  <a:txBody>
                    <a:bodyPr/>
                    <a:lstStyle/>
                    <a:p>
                      <a:pPr algn="ctr">
                        <a:lnSpc>
                          <a:spcPct val="130000"/>
                        </a:lnSpc>
                      </a:pPr>
                      <a:r>
                        <a:rPr lang="zh-CN" altLang="en-US" b="0" dirty="0">
                          <a:solidFill>
                            <a:schemeClr val="bg1">
                              <a:lumMod val="95000"/>
                            </a:schemeClr>
                          </a:solidFill>
                          <a:latin typeface="+mj-ea"/>
                          <a:ea typeface="+mj-ea"/>
                          <a:cs typeface="阿里巴巴普惠体 M" panose="00020600040101010101" pitchFamily="18" charset="-122"/>
                        </a:rPr>
                        <a:t>旅游收入（亿元）</a:t>
                      </a:r>
                    </a:p>
                  </a:txBody>
                  <a:tcPr anchor="ctr">
                    <a:gradFill>
                      <a:gsLst>
                        <a:gs pos="0">
                          <a:schemeClr val="accent3"/>
                        </a:gs>
                        <a:gs pos="80000">
                          <a:schemeClr val="accent2"/>
                        </a:gs>
                      </a:gsLst>
                      <a:lin ang="5400000" scaled="0"/>
                    </a:gradFill>
                  </a:tcPr>
                </a:tc>
                <a:tc>
                  <a:txBody>
                    <a:bodyPr/>
                    <a:lstStyle/>
                    <a:p>
                      <a:pPr algn="ctr">
                        <a:lnSpc>
                          <a:spcPct val="130000"/>
                        </a:lnSpc>
                      </a:pPr>
                      <a:r>
                        <a:rPr lang="zh-CN" altLang="en-US" b="0" dirty="0">
                          <a:solidFill>
                            <a:schemeClr val="bg1">
                              <a:lumMod val="95000"/>
                            </a:schemeClr>
                          </a:solidFill>
                          <a:latin typeface="+mj-ea"/>
                          <a:ea typeface="+mj-ea"/>
                          <a:cs typeface="阿里巴巴普惠体 M" panose="00020600040101010101" pitchFamily="18" charset="-122"/>
                        </a:rPr>
                        <a:t>同比增长（</a:t>
                      </a:r>
                      <a:r>
                        <a:rPr lang="en-US" altLang="zh-CN" b="0" dirty="0">
                          <a:solidFill>
                            <a:schemeClr val="bg1">
                              <a:lumMod val="95000"/>
                            </a:schemeClr>
                          </a:solidFill>
                          <a:latin typeface="+mj-ea"/>
                          <a:ea typeface="+mj-ea"/>
                          <a:cs typeface="阿里巴巴普惠体 M" panose="00020600040101010101" pitchFamily="18" charset="-122"/>
                        </a:rPr>
                        <a:t>%</a:t>
                      </a:r>
                      <a:r>
                        <a:rPr lang="zh-CN" altLang="en-US" b="0" dirty="0">
                          <a:solidFill>
                            <a:schemeClr val="bg1">
                              <a:lumMod val="95000"/>
                            </a:schemeClr>
                          </a:solidFill>
                          <a:latin typeface="+mj-ea"/>
                          <a:ea typeface="+mj-ea"/>
                          <a:cs typeface="阿里巴巴普惠体 M" panose="00020600040101010101" pitchFamily="18" charset="-122"/>
                        </a:rPr>
                        <a:t>）</a:t>
                      </a:r>
                    </a:p>
                  </a:txBody>
                  <a:tcPr anchor="ctr">
                    <a:gradFill>
                      <a:gsLst>
                        <a:gs pos="0">
                          <a:schemeClr val="accent3"/>
                        </a:gs>
                        <a:gs pos="80000">
                          <a:schemeClr val="accent2"/>
                        </a:gs>
                      </a:gsLst>
                      <a:lin ang="5400000" scaled="0"/>
                    </a:gradFill>
                  </a:tcPr>
                </a:tc>
                <a:extLst>
                  <a:ext uri="{0D108BD9-81ED-4DB2-BD59-A6C34878D82A}">
                    <a16:rowId xmlns:a16="http://schemas.microsoft.com/office/drawing/2014/main" xmlns="" val="1590098747"/>
                  </a:ext>
                </a:extLst>
              </a:tr>
              <a:tr h="442129">
                <a:tc>
                  <a:txBody>
                    <a:bodyPr/>
                    <a:lstStyle/>
                    <a:p>
                      <a:pPr algn="ctr">
                        <a:lnSpc>
                          <a:spcPct val="130000"/>
                        </a:lnSpc>
                      </a:pPr>
                      <a:r>
                        <a:rPr lang="en-US" altLang="zh-CN" sz="1800" b="0" dirty="0">
                          <a:solidFill>
                            <a:schemeClr val="tx1">
                              <a:lumMod val="65000"/>
                              <a:lumOff val="35000"/>
                            </a:schemeClr>
                          </a:solidFill>
                          <a:latin typeface="+mj-ea"/>
                          <a:ea typeface="+mj-ea"/>
                        </a:rPr>
                        <a:t>1</a:t>
                      </a:r>
                      <a:endParaRPr lang="zh-CN" altLang="en-US" sz="1800" b="0" dirty="0">
                        <a:solidFill>
                          <a:schemeClr val="tx1">
                            <a:lumMod val="65000"/>
                            <a:lumOff val="35000"/>
                          </a:schemeClr>
                        </a:solidFill>
                        <a:latin typeface="+mj-ea"/>
                        <a:ea typeface="+mj-ea"/>
                        <a:cs typeface="阿里巴巴普惠体" panose="00020600040101010101" pitchFamily="18" charset="-122"/>
                      </a:endParaRPr>
                    </a:p>
                  </a:txBody>
                  <a:tcPr anchor="ctr"/>
                </a:tc>
                <a:tc>
                  <a:txBody>
                    <a:bodyPr/>
                    <a:lstStyle/>
                    <a:p>
                      <a:pPr algn="ctr">
                        <a:lnSpc>
                          <a:spcPct val="130000"/>
                        </a:lnSpc>
                      </a:pPr>
                      <a:r>
                        <a:rPr lang="zh-CN" altLang="en-US" sz="1600" dirty="0">
                          <a:solidFill>
                            <a:schemeClr val="tx1">
                              <a:lumMod val="65000"/>
                              <a:lumOff val="35000"/>
                            </a:schemeClr>
                          </a:solidFill>
                          <a:latin typeface="+mn-ea"/>
                          <a:ea typeface="+mn-ea"/>
                        </a:rPr>
                        <a:t>自然风光类</a:t>
                      </a:r>
                    </a:p>
                  </a:txBody>
                  <a:tcPr anchor="ctr"/>
                </a:tc>
                <a:tc>
                  <a:txBody>
                    <a:bodyPr/>
                    <a:lstStyle/>
                    <a:p>
                      <a:pPr algn="ctr">
                        <a:lnSpc>
                          <a:spcPct val="130000"/>
                        </a:lnSpc>
                      </a:pPr>
                      <a:endParaRPr lang="zh-CN" altLang="en-US" sz="1600" dirty="0">
                        <a:solidFill>
                          <a:schemeClr val="tx1">
                            <a:lumMod val="65000"/>
                            <a:lumOff val="35000"/>
                          </a:schemeClr>
                        </a:solidFill>
                        <a:latin typeface="+mn-ea"/>
                        <a:ea typeface="+mn-ea"/>
                      </a:endParaRPr>
                    </a:p>
                  </a:txBody>
                  <a:tcPr anchor="ctr"/>
                </a:tc>
                <a:tc>
                  <a:txBody>
                    <a:bodyPr/>
                    <a:lstStyle/>
                    <a:p>
                      <a:pPr algn="ctr">
                        <a:lnSpc>
                          <a:spcPct val="130000"/>
                        </a:lnSpc>
                      </a:pPr>
                      <a:endParaRPr lang="zh-CN" altLang="en-US" sz="1600" dirty="0">
                        <a:solidFill>
                          <a:schemeClr val="tx1">
                            <a:lumMod val="65000"/>
                            <a:lumOff val="35000"/>
                          </a:schemeClr>
                        </a:solidFill>
                        <a:latin typeface="+mn-ea"/>
                        <a:ea typeface="+mn-ea"/>
                      </a:endParaRPr>
                    </a:p>
                  </a:txBody>
                  <a:tcPr anchor="ctr"/>
                </a:tc>
                <a:tc>
                  <a:txBody>
                    <a:bodyPr/>
                    <a:lstStyle/>
                    <a:p>
                      <a:pPr algn="ctr">
                        <a:lnSpc>
                          <a:spcPct val="130000"/>
                        </a:lnSpc>
                      </a:pPr>
                      <a:endParaRPr lang="zh-CN" altLang="en-US" sz="1600" dirty="0">
                        <a:solidFill>
                          <a:schemeClr val="tx1">
                            <a:lumMod val="65000"/>
                            <a:lumOff val="35000"/>
                          </a:schemeClr>
                        </a:solidFill>
                        <a:latin typeface="+mn-ea"/>
                        <a:ea typeface="+mn-ea"/>
                      </a:endParaRPr>
                    </a:p>
                  </a:txBody>
                  <a:tcPr anchor="ctr"/>
                </a:tc>
                <a:extLst>
                  <a:ext uri="{0D108BD9-81ED-4DB2-BD59-A6C34878D82A}">
                    <a16:rowId xmlns:a16="http://schemas.microsoft.com/office/drawing/2014/main" xmlns="" val="2817321916"/>
                  </a:ext>
                </a:extLst>
              </a:tr>
              <a:tr h="442129">
                <a:tc>
                  <a:txBody>
                    <a:bodyPr/>
                    <a:lstStyle/>
                    <a:p>
                      <a:pPr algn="ctr">
                        <a:lnSpc>
                          <a:spcPct val="130000"/>
                        </a:lnSpc>
                      </a:pPr>
                      <a:r>
                        <a:rPr lang="en-US" altLang="zh-CN" sz="1800" b="0" dirty="0">
                          <a:solidFill>
                            <a:schemeClr val="tx1">
                              <a:lumMod val="65000"/>
                              <a:lumOff val="35000"/>
                            </a:schemeClr>
                          </a:solidFill>
                          <a:latin typeface="+mj-ea"/>
                          <a:ea typeface="+mj-ea"/>
                        </a:rPr>
                        <a:t>2</a:t>
                      </a:r>
                      <a:endParaRPr lang="zh-CN" altLang="en-US" sz="1800" b="0" dirty="0">
                        <a:solidFill>
                          <a:schemeClr val="tx1">
                            <a:lumMod val="65000"/>
                            <a:lumOff val="35000"/>
                          </a:schemeClr>
                        </a:solidFill>
                        <a:latin typeface="+mj-ea"/>
                        <a:ea typeface="+mj-ea"/>
                        <a:cs typeface="阿里巴巴普惠体" panose="00020600040101010101" pitchFamily="18" charset="-122"/>
                      </a:endParaRPr>
                    </a:p>
                  </a:txBody>
                  <a:tcPr anchor="ctr"/>
                </a:tc>
                <a:tc>
                  <a:txBody>
                    <a:bodyPr/>
                    <a:lstStyle/>
                    <a:p>
                      <a:pPr algn="ctr">
                        <a:lnSpc>
                          <a:spcPct val="130000"/>
                        </a:lnSpc>
                      </a:pPr>
                      <a:r>
                        <a:rPr lang="zh-CN" altLang="en-US" sz="1600" dirty="0">
                          <a:solidFill>
                            <a:schemeClr val="tx1">
                              <a:lumMod val="65000"/>
                              <a:lumOff val="35000"/>
                            </a:schemeClr>
                          </a:solidFill>
                          <a:latin typeface="+mn-ea"/>
                          <a:ea typeface="+mn-ea"/>
                        </a:rPr>
                        <a:t>亲子类</a:t>
                      </a:r>
                    </a:p>
                  </a:txBody>
                  <a:tcPr anchor="ctr"/>
                </a:tc>
                <a:tc>
                  <a:txBody>
                    <a:bodyPr/>
                    <a:lstStyle/>
                    <a:p>
                      <a:pPr marL="0" marR="0" lvl="0" indent="0" algn="ctr" defTabSz="914400" rtl="0" eaLnBrk="1" fontAlgn="auto" latinLnBrk="0" hangingPunct="1">
                        <a:lnSpc>
                          <a:spcPct val="130000"/>
                        </a:lnSpc>
                        <a:spcBef>
                          <a:spcPts val="0"/>
                        </a:spcBef>
                        <a:spcAft>
                          <a:spcPts val="0"/>
                        </a:spcAft>
                        <a:buClrTx/>
                        <a:buSzTx/>
                        <a:buFontTx/>
                        <a:buNone/>
                        <a:tabLst/>
                        <a:defRPr/>
                      </a:pPr>
                      <a:endParaRPr lang="zh-CN" altLang="en-US" sz="1600" dirty="0">
                        <a:solidFill>
                          <a:schemeClr val="tx1">
                            <a:lumMod val="65000"/>
                            <a:lumOff val="35000"/>
                          </a:schemeClr>
                        </a:solidFill>
                        <a:latin typeface="+mn-ea"/>
                        <a:ea typeface="+mn-ea"/>
                      </a:endParaRPr>
                    </a:p>
                  </a:txBody>
                  <a:tcPr anchor="ctr"/>
                </a:tc>
                <a:tc>
                  <a:txBody>
                    <a:bodyPr/>
                    <a:lstStyle/>
                    <a:p>
                      <a:pPr marL="0" marR="0" lvl="0" indent="0" algn="ctr" defTabSz="914400" rtl="0" eaLnBrk="1" fontAlgn="auto" latinLnBrk="0" hangingPunct="1">
                        <a:lnSpc>
                          <a:spcPct val="130000"/>
                        </a:lnSpc>
                        <a:spcBef>
                          <a:spcPts val="0"/>
                        </a:spcBef>
                        <a:spcAft>
                          <a:spcPts val="0"/>
                        </a:spcAft>
                        <a:buClrTx/>
                        <a:buSzTx/>
                        <a:buFontTx/>
                        <a:buNone/>
                        <a:tabLst/>
                        <a:defRPr/>
                      </a:pPr>
                      <a:endParaRPr lang="zh-CN" altLang="en-US" sz="1600" dirty="0">
                        <a:solidFill>
                          <a:schemeClr val="tx1">
                            <a:lumMod val="65000"/>
                            <a:lumOff val="35000"/>
                          </a:schemeClr>
                        </a:solidFill>
                        <a:latin typeface="+mn-ea"/>
                        <a:ea typeface="+mn-ea"/>
                      </a:endParaRPr>
                    </a:p>
                  </a:txBody>
                  <a:tcPr anchor="ctr"/>
                </a:tc>
                <a:tc>
                  <a:txBody>
                    <a:bodyPr/>
                    <a:lstStyle/>
                    <a:p>
                      <a:pPr marL="0" marR="0" lvl="0" indent="0" algn="ctr" defTabSz="914400" rtl="0" eaLnBrk="1" fontAlgn="auto" latinLnBrk="0" hangingPunct="1">
                        <a:lnSpc>
                          <a:spcPct val="130000"/>
                        </a:lnSpc>
                        <a:spcBef>
                          <a:spcPts val="0"/>
                        </a:spcBef>
                        <a:spcAft>
                          <a:spcPts val="0"/>
                        </a:spcAft>
                        <a:buClrTx/>
                        <a:buSzTx/>
                        <a:buFontTx/>
                        <a:buNone/>
                        <a:tabLst/>
                        <a:defRPr/>
                      </a:pPr>
                      <a:endParaRPr lang="zh-CN" altLang="en-US" sz="1600" dirty="0">
                        <a:solidFill>
                          <a:schemeClr val="tx1">
                            <a:lumMod val="65000"/>
                            <a:lumOff val="35000"/>
                          </a:schemeClr>
                        </a:solidFill>
                        <a:latin typeface="+mn-ea"/>
                        <a:ea typeface="+mn-ea"/>
                      </a:endParaRPr>
                    </a:p>
                  </a:txBody>
                  <a:tcPr anchor="ctr"/>
                </a:tc>
                <a:extLst>
                  <a:ext uri="{0D108BD9-81ED-4DB2-BD59-A6C34878D82A}">
                    <a16:rowId xmlns:a16="http://schemas.microsoft.com/office/drawing/2014/main" xmlns="" val="879660222"/>
                  </a:ext>
                </a:extLst>
              </a:tr>
              <a:tr h="442129">
                <a:tc>
                  <a:txBody>
                    <a:bodyPr/>
                    <a:lstStyle/>
                    <a:p>
                      <a:pPr algn="ctr">
                        <a:lnSpc>
                          <a:spcPct val="130000"/>
                        </a:lnSpc>
                      </a:pPr>
                      <a:r>
                        <a:rPr lang="en-US" altLang="zh-CN" sz="1800" b="0" dirty="0">
                          <a:solidFill>
                            <a:schemeClr val="tx1">
                              <a:lumMod val="65000"/>
                              <a:lumOff val="35000"/>
                            </a:schemeClr>
                          </a:solidFill>
                          <a:latin typeface="+mj-ea"/>
                          <a:ea typeface="+mj-ea"/>
                        </a:rPr>
                        <a:t>3</a:t>
                      </a:r>
                      <a:endParaRPr lang="zh-CN" altLang="en-US" sz="1800" b="0" dirty="0">
                        <a:solidFill>
                          <a:schemeClr val="tx1">
                            <a:lumMod val="65000"/>
                            <a:lumOff val="35000"/>
                          </a:schemeClr>
                        </a:solidFill>
                        <a:latin typeface="+mj-ea"/>
                        <a:ea typeface="+mj-ea"/>
                        <a:cs typeface="阿里巴巴普惠体" panose="00020600040101010101" pitchFamily="18" charset="-122"/>
                      </a:endParaRPr>
                    </a:p>
                  </a:txBody>
                  <a:tcPr anchor="ctr"/>
                </a:tc>
                <a:tc>
                  <a:txBody>
                    <a:bodyPr/>
                    <a:lstStyle/>
                    <a:p>
                      <a:pPr algn="ctr">
                        <a:lnSpc>
                          <a:spcPct val="130000"/>
                        </a:lnSpc>
                      </a:pPr>
                      <a:r>
                        <a:rPr lang="zh-CN" altLang="en-US" sz="1600" dirty="0">
                          <a:solidFill>
                            <a:schemeClr val="tx1">
                              <a:lumMod val="65000"/>
                              <a:lumOff val="35000"/>
                            </a:schemeClr>
                          </a:solidFill>
                          <a:latin typeface="+mn-ea"/>
                          <a:ea typeface="+mn-ea"/>
                        </a:rPr>
                        <a:t>休闲娱乐类</a:t>
                      </a:r>
                    </a:p>
                  </a:txBody>
                  <a:tcPr anchor="ctr"/>
                </a:tc>
                <a:tc>
                  <a:txBody>
                    <a:bodyPr/>
                    <a:lstStyle/>
                    <a:p>
                      <a:pPr marL="0" marR="0" lvl="0" indent="0" algn="ctr" defTabSz="914400" rtl="0" eaLnBrk="1" fontAlgn="auto" latinLnBrk="0" hangingPunct="1">
                        <a:lnSpc>
                          <a:spcPct val="130000"/>
                        </a:lnSpc>
                        <a:spcBef>
                          <a:spcPts val="0"/>
                        </a:spcBef>
                        <a:spcAft>
                          <a:spcPts val="0"/>
                        </a:spcAft>
                        <a:buClrTx/>
                        <a:buSzTx/>
                        <a:buFontTx/>
                        <a:buNone/>
                        <a:tabLst/>
                        <a:defRPr/>
                      </a:pPr>
                      <a:endParaRPr lang="zh-CN" altLang="en-US" sz="1600" dirty="0">
                        <a:solidFill>
                          <a:schemeClr val="tx1">
                            <a:lumMod val="65000"/>
                            <a:lumOff val="35000"/>
                          </a:schemeClr>
                        </a:solidFill>
                        <a:latin typeface="+mn-ea"/>
                        <a:ea typeface="+mn-ea"/>
                      </a:endParaRPr>
                    </a:p>
                  </a:txBody>
                  <a:tcPr anchor="ctr"/>
                </a:tc>
                <a:tc>
                  <a:txBody>
                    <a:bodyPr/>
                    <a:lstStyle/>
                    <a:p>
                      <a:pPr algn="ctr">
                        <a:lnSpc>
                          <a:spcPct val="130000"/>
                        </a:lnSpc>
                      </a:pPr>
                      <a:endParaRPr lang="zh-CN" altLang="en-US" sz="1600" dirty="0">
                        <a:solidFill>
                          <a:schemeClr val="tx1">
                            <a:lumMod val="65000"/>
                            <a:lumOff val="35000"/>
                          </a:schemeClr>
                        </a:solidFill>
                        <a:latin typeface="+mn-ea"/>
                        <a:ea typeface="+mn-ea"/>
                      </a:endParaRPr>
                    </a:p>
                  </a:txBody>
                  <a:tcPr anchor="ctr"/>
                </a:tc>
                <a:tc>
                  <a:txBody>
                    <a:bodyPr/>
                    <a:lstStyle/>
                    <a:p>
                      <a:pPr algn="ctr">
                        <a:lnSpc>
                          <a:spcPct val="130000"/>
                        </a:lnSpc>
                      </a:pPr>
                      <a:endParaRPr lang="zh-CN" altLang="en-US" sz="1600" dirty="0">
                        <a:solidFill>
                          <a:schemeClr val="tx1">
                            <a:lumMod val="65000"/>
                            <a:lumOff val="35000"/>
                          </a:schemeClr>
                        </a:solidFill>
                        <a:latin typeface="+mn-ea"/>
                        <a:ea typeface="+mn-ea"/>
                      </a:endParaRPr>
                    </a:p>
                  </a:txBody>
                  <a:tcPr anchor="ctr"/>
                </a:tc>
                <a:extLst>
                  <a:ext uri="{0D108BD9-81ED-4DB2-BD59-A6C34878D82A}">
                    <a16:rowId xmlns:a16="http://schemas.microsoft.com/office/drawing/2014/main" xmlns="" val="1782978414"/>
                  </a:ext>
                </a:extLst>
              </a:tr>
              <a:tr h="442129">
                <a:tc>
                  <a:txBody>
                    <a:bodyPr/>
                    <a:lstStyle/>
                    <a:p>
                      <a:pPr algn="ctr">
                        <a:lnSpc>
                          <a:spcPct val="130000"/>
                        </a:lnSpc>
                      </a:pPr>
                      <a:r>
                        <a:rPr lang="en-US" altLang="zh-CN" sz="1800" b="0" dirty="0">
                          <a:solidFill>
                            <a:schemeClr val="tx1">
                              <a:lumMod val="65000"/>
                              <a:lumOff val="35000"/>
                            </a:schemeClr>
                          </a:solidFill>
                          <a:latin typeface="+mj-ea"/>
                          <a:ea typeface="+mj-ea"/>
                        </a:rPr>
                        <a:t>4</a:t>
                      </a:r>
                      <a:endParaRPr lang="zh-CN" altLang="en-US" sz="1800" b="0" dirty="0">
                        <a:solidFill>
                          <a:schemeClr val="tx1">
                            <a:lumMod val="65000"/>
                            <a:lumOff val="35000"/>
                          </a:schemeClr>
                        </a:solidFill>
                        <a:latin typeface="+mj-ea"/>
                        <a:ea typeface="+mj-ea"/>
                        <a:cs typeface="阿里巴巴普惠体" panose="00020600040101010101" pitchFamily="18" charset="-122"/>
                      </a:endParaRPr>
                    </a:p>
                  </a:txBody>
                  <a:tcPr anchor="ctr"/>
                </a:tc>
                <a:tc>
                  <a:txBody>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lang="zh-CN" altLang="en-US" sz="1600" dirty="0">
                          <a:solidFill>
                            <a:schemeClr val="tx1">
                              <a:lumMod val="65000"/>
                              <a:lumOff val="35000"/>
                            </a:schemeClr>
                          </a:solidFill>
                          <a:latin typeface="+mn-ea"/>
                          <a:ea typeface="+mn-ea"/>
                        </a:rPr>
                        <a:t>历史人文类</a:t>
                      </a:r>
                    </a:p>
                  </a:txBody>
                  <a:tcPr anchor="ctr"/>
                </a:tc>
                <a:tc>
                  <a:txBody>
                    <a:bodyPr/>
                    <a:lstStyle/>
                    <a:p>
                      <a:pPr marL="0" marR="0" lvl="0" indent="0" algn="ctr" defTabSz="914400" rtl="0" eaLnBrk="1" fontAlgn="auto" latinLnBrk="0" hangingPunct="1">
                        <a:lnSpc>
                          <a:spcPct val="130000"/>
                        </a:lnSpc>
                        <a:spcBef>
                          <a:spcPts val="0"/>
                        </a:spcBef>
                        <a:spcAft>
                          <a:spcPts val="0"/>
                        </a:spcAft>
                        <a:buClrTx/>
                        <a:buSzTx/>
                        <a:buFontTx/>
                        <a:buNone/>
                        <a:tabLst/>
                        <a:defRPr/>
                      </a:pPr>
                      <a:endParaRPr lang="zh-CN" altLang="en-US" sz="1600" dirty="0">
                        <a:solidFill>
                          <a:schemeClr val="tx1">
                            <a:lumMod val="65000"/>
                            <a:lumOff val="35000"/>
                          </a:schemeClr>
                        </a:solidFill>
                        <a:latin typeface="+mn-ea"/>
                        <a:ea typeface="+mn-ea"/>
                      </a:endParaRPr>
                    </a:p>
                  </a:txBody>
                  <a:tcPr anchor="ctr"/>
                </a:tc>
                <a:tc>
                  <a:txBody>
                    <a:bodyPr/>
                    <a:lstStyle/>
                    <a:p>
                      <a:pPr marL="0" marR="0" lvl="0" indent="0" algn="ctr" defTabSz="914400" rtl="0" eaLnBrk="1" fontAlgn="auto" latinLnBrk="0" hangingPunct="1">
                        <a:lnSpc>
                          <a:spcPct val="130000"/>
                        </a:lnSpc>
                        <a:spcBef>
                          <a:spcPts val="0"/>
                        </a:spcBef>
                        <a:spcAft>
                          <a:spcPts val="0"/>
                        </a:spcAft>
                        <a:buClrTx/>
                        <a:buSzTx/>
                        <a:buFontTx/>
                        <a:buNone/>
                        <a:tabLst/>
                        <a:defRPr/>
                      </a:pPr>
                      <a:endParaRPr lang="zh-CN" altLang="en-US" sz="1600" dirty="0">
                        <a:solidFill>
                          <a:schemeClr val="tx1">
                            <a:lumMod val="65000"/>
                            <a:lumOff val="35000"/>
                          </a:schemeClr>
                        </a:solidFill>
                        <a:latin typeface="+mn-ea"/>
                        <a:ea typeface="+mn-ea"/>
                      </a:endParaRPr>
                    </a:p>
                  </a:txBody>
                  <a:tcPr anchor="ctr"/>
                </a:tc>
                <a:tc>
                  <a:txBody>
                    <a:bodyPr/>
                    <a:lstStyle/>
                    <a:p>
                      <a:pPr marL="0" marR="0" lvl="0" indent="0" algn="ctr" defTabSz="914400" rtl="0" eaLnBrk="1" fontAlgn="auto" latinLnBrk="0" hangingPunct="1">
                        <a:lnSpc>
                          <a:spcPct val="130000"/>
                        </a:lnSpc>
                        <a:spcBef>
                          <a:spcPts val="0"/>
                        </a:spcBef>
                        <a:spcAft>
                          <a:spcPts val="0"/>
                        </a:spcAft>
                        <a:buClrTx/>
                        <a:buSzTx/>
                        <a:buFontTx/>
                        <a:buNone/>
                        <a:tabLst/>
                        <a:defRPr/>
                      </a:pPr>
                      <a:endParaRPr lang="zh-CN" altLang="en-US" sz="1600" dirty="0">
                        <a:solidFill>
                          <a:schemeClr val="tx1">
                            <a:lumMod val="65000"/>
                            <a:lumOff val="35000"/>
                          </a:schemeClr>
                        </a:solidFill>
                        <a:latin typeface="+mn-ea"/>
                        <a:ea typeface="+mn-ea"/>
                      </a:endParaRPr>
                    </a:p>
                  </a:txBody>
                  <a:tcPr anchor="ctr"/>
                </a:tc>
                <a:extLst>
                  <a:ext uri="{0D108BD9-81ED-4DB2-BD59-A6C34878D82A}">
                    <a16:rowId xmlns:a16="http://schemas.microsoft.com/office/drawing/2014/main" xmlns="" val="4253571677"/>
                  </a:ext>
                </a:extLst>
              </a:tr>
              <a:tr h="442129">
                <a:tc>
                  <a:txBody>
                    <a:bodyPr/>
                    <a:lstStyle/>
                    <a:p>
                      <a:pPr algn="ctr">
                        <a:lnSpc>
                          <a:spcPct val="130000"/>
                        </a:lnSpc>
                      </a:pPr>
                      <a:r>
                        <a:rPr lang="en-US" altLang="zh-CN" sz="1800" b="0" dirty="0">
                          <a:solidFill>
                            <a:schemeClr val="tx1">
                              <a:lumMod val="65000"/>
                              <a:lumOff val="35000"/>
                            </a:schemeClr>
                          </a:solidFill>
                          <a:latin typeface="+mj-ea"/>
                          <a:ea typeface="+mj-ea"/>
                        </a:rPr>
                        <a:t>5</a:t>
                      </a:r>
                      <a:endParaRPr lang="zh-CN" altLang="en-US" sz="1800" b="0" dirty="0">
                        <a:solidFill>
                          <a:schemeClr val="tx1">
                            <a:lumMod val="65000"/>
                            <a:lumOff val="35000"/>
                          </a:schemeClr>
                        </a:solidFill>
                        <a:latin typeface="+mj-ea"/>
                        <a:ea typeface="+mj-ea"/>
                        <a:cs typeface="阿里巴巴普惠体" panose="00020600040101010101" pitchFamily="18" charset="-122"/>
                      </a:endParaRPr>
                    </a:p>
                  </a:txBody>
                  <a:tcPr anchor="ctr"/>
                </a:tc>
                <a:tc>
                  <a:txBody>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lang="zh-CN" altLang="en-US" sz="1600" dirty="0">
                          <a:solidFill>
                            <a:schemeClr val="tx1">
                              <a:lumMod val="65000"/>
                              <a:lumOff val="35000"/>
                            </a:schemeClr>
                          </a:solidFill>
                          <a:latin typeface="+mn-ea"/>
                          <a:ea typeface="+mn-ea"/>
                        </a:rPr>
                        <a:t>主题旅游类</a:t>
                      </a:r>
                    </a:p>
                  </a:txBody>
                  <a:tcPr anchor="ctr"/>
                </a:tc>
                <a:tc>
                  <a:txBody>
                    <a:bodyPr/>
                    <a:lstStyle/>
                    <a:p>
                      <a:pPr marL="0" marR="0" lvl="0" indent="0" algn="ctr" defTabSz="914400" rtl="0" eaLnBrk="1" fontAlgn="auto" latinLnBrk="0" hangingPunct="1">
                        <a:lnSpc>
                          <a:spcPct val="130000"/>
                        </a:lnSpc>
                        <a:spcBef>
                          <a:spcPts val="0"/>
                        </a:spcBef>
                        <a:spcAft>
                          <a:spcPts val="0"/>
                        </a:spcAft>
                        <a:buClrTx/>
                        <a:buSzTx/>
                        <a:buFontTx/>
                        <a:buNone/>
                        <a:tabLst/>
                        <a:defRPr/>
                      </a:pPr>
                      <a:endParaRPr lang="zh-CN" altLang="en-US" sz="1600" dirty="0">
                        <a:solidFill>
                          <a:schemeClr val="tx1">
                            <a:lumMod val="65000"/>
                            <a:lumOff val="35000"/>
                          </a:schemeClr>
                        </a:solidFill>
                        <a:latin typeface="+mn-ea"/>
                        <a:ea typeface="+mn-ea"/>
                      </a:endParaRPr>
                    </a:p>
                  </a:txBody>
                  <a:tcPr anchor="ctr"/>
                </a:tc>
                <a:tc>
                  <a:txBody>
                    <a:bodyPr/>
                    <a:lstStyle/>
                    <a:p>
                      <a:pPr marL="0" marR="0" lvl="0" indent="0" algn="ctr" defTabSz="914400" rtl="0" eaLnBrk="1" fontAlgn="auto" latinLnBrk="0" hangingPunct="1">
                        <a:lnSpc>
                          <a:spcPct val="130000"/>
                        </a:lnSpc>
                        <a:spcBef>
                          <a:spcPts val="0"/>
                        </a:spcBef>
                        <a:spcAft>
                          <a:spcPts val="0"/>
                        </a:spcAft>
                        <a:buClrTx/>
                        <a:buSzTx/>
                        <a:buFontTx/>
                        <a:buNone/>
                        <a:tabLst/>
                        <a:defRPr/>
                      </a:pPr>
                      <a:endParaRPr lang="zh-CN" altLang="en-US" sz="1600" dirty="0">
                        <a:solidFill>
                          <a:schemeClr val="tx1">
                            <a:lumMod val="65000"/>
                            <a:lumOff val="35000"/>
                          </a:schemeClr>
                        </a:solidFill>
                        <a:latin typeface="+mn-ea"/>
                        <a:ea typeface="+mn-ea"/>
                      </a:endParaRPr>
                    </a:p>
                  </a:txBody>
                  <a:tcPr anchor="ctr"/>
                </a:tc>
                <a:tc>
                  <a:txBody>
                    <a:bodyPr/>
                    <a:lstStyle/>
                    <a:p>
                      <a:pPr marL="0" marR="0" lvl="0" indent="0" algn="ctr" defTabSz="914400" rtl="0" eaLnBrk="1" fontAlgn="auto" latinLnBrk="0" hangingPunct="1">
                        <a:lnSpc>
                          <a:spcPct val="130000"/>
                        </a:lnSpc>
                        <a:spcBef>
                          <a:spcPts val="0"/>
                        </a:spcBef>
                        <a:spcAft>
                          <a:spcPts val="0"/>
                        </a:spcAft>
                        <a:buClrTx/>
                        <a:buSzTx/>
                        <a:buFontTx/>
                        <a:buNone/>
                        <a:tabLst/>
                        <a:defRPr/>
                      </a:pPr>
                      <a:endParaRPr lang="zh-CN" altLang="en-US" sz="1600" dirty="0">
                        <a:solidFill>
                          <a:schemeClr val="tx1">
                            <a:lumMod val="65000"/>
                            <a:lumOff val="35000"/>
                          </a:schemeClr>
                        </a:solidFill>
                        <a:latin typeface="+mn-ea"/>
                        <a:ea typeface="+mn-ea"/>
                      </a:endParaRPr>
                    </a:p>
                  </a:txBody>
                  <a:tcPr anchor="ctr"/>
                </a:tc>
                <a:extLst>
                  <a:ext uri="{0D108BD9-81ED-4DB2-BD59-A6C34878D82A}">
                    <a16:rowId xmlns:a16="http://schemas.microsoft.com/office/drawing/2014/main" xmlns="" val="3840660397"/>
                  </a:ext>
                </a:extLst>
              </a:tr>
            </a:tbl>
          </a:graphicData>
        </a:graphic>
      </p:graphicFrame>
      <p:sp>
        <p:nvSpPr>
          <p:cNvPr id="14" name="ísḻíďè">
            <a:extLst>
              <a:ext uri="{FF2B5EF4-FFF2-40B4-BE49-F238E27FC236}">
                <a16:creationId xmlns:a16="http://schemas.microsoft.com/office/drawing/2014/main" xmlns="" id="{050C18B2-68B2-48DF-960E-5A604C808CBB}"/>
              </a:ext>
            </a:extLst>
          </p:cNvPr>
          <p:cNvSpPr txBox="1"/>
          <p:nvPr/>
        </p:nvSpPr>
        <p:spPr>
          <a:xfrm>
            <a:off x="882326" y="4875253"/>
            <a:ext cx="10434962" cy="609013"/>
          </a:xfrm>
          <a:prstGeom prst="rect">
            <a:avLst/>
          </a:prstGeom>
          <a:noFill/>
        </p:spPr>
        <p:txBody>
          <a:bodyPr wrap="square" lIns="0" tIns="0" rIns="0" bIns="0" rtlCol="0">
            <a:spAutoFit/>
          </a:bodyPr>
          <a:lstStyle/>
          <a:p>
            <a:pPr>
              <a:lnSpc>
                <a:spcPct val="130000"/>
              </a:lnSpc>
            </a:pPr>
            <a:r>
              <a:rPr lang="zh-CN" altLang="en-US" sz="1600" dirty="0">
                <a:solidFill>
                  <a:schemeClr val="tx1">
                    <a:lumMod val="65000"/>
                    <a:lumOff val="35000"/>
                  </a:schemeClr>
                </a:solidFill>
              </a:rPr>
              <a:t>从旅游产品收入来看，自然风光类、亲子类、休闲娱乐类、历史人文类、主题旅游类为主要的收入来源。此类属于中高端市场，人群更看重服务的品质。</a:t>
            </a:r>
          </a:p>
        </p:txBody>
      </p:sp>
      <p:sp>
        <p:nvSpPr>
          <p:cNvPr id="2" name="文本占位符 1">
            <a:extLst>
              <a:ext uri="{FF2B5EF4-FFF2-40B4-BE49-F238E27FC236}">
                <a16:creationId xmlns:a16="http://schemas.microsoft.com/office/drawing/2014/main" xmlns="" id="{CF680FD5-F68C-4CB8-8A2E-CF5B0DD1BA8D}"/>
              </a:ext>
            </a:extLst>
          </p:cNvPr>
          <p:cNvSpPr>
            <a:spLocks noGrp="1"/>
          </p:cNvSpPr>
          <p:nvPr>
            <p:ph type="body" idx="10"/>
          </p:nvPr>
        </p:nvSpPr>
        <p:spPr>
          <a:xfrm>
            <a:off x="819021" y="304175"/>
            <a:ext cx="7207379" cy="498598"/>
          </a:xfrm>
        </p:spPr>
        <p:txBody>
          <a:bodyPr/>
          <a:lstStyle/>
          <a:p>
            <a:r>
              <a:rPr lang="en-US" altLang="zh-CN" dirty="0"/>
              <a:t>20XX</a:t>
            </a:r>
            <a:r>
              <a:rPr lang="zh-CN" altLang="en-US" dirty="0"/>
              <a:t>年旅游产品收入情况</a:t>
            </a:r>
          </a:p>
        </p:txBody>
      </p:sp>
      <p:sp>
        <p:nvSpPr>
          <p:cNvPr id="9" name="矩形: 圆角 8">
            <a:extLst>
              <a:ext uri="{FF2B5EF4-FFF2-40B4-BE49-F238E27FC236}">
                <a16:creationId xmlns:a16="http://schemas.microsoft.com/office/drawing/2014/main" xmlns="" id="{18FF0358-0F96-4BA5-9E13-DEC92492E9F1}"/>
              </a:ext>
            </a:extLst>
          </p:cNvPr>
          <p:cNvSpPr/>
          <p:nvPr/>
        </p:nvSpPr>
        <p:spPr>
          <a:xfrm>
            <a:off x="882323" y="4541001"/>
            <a:ext cx="1180157" cy="105021"/>
          </a:xfrm>
          <a:prstGeom prst="roundRect">
            <a:avLst>
              <a:gd name="adj" fmla="val 50000"/>
            </a:avLst>
          </a:prstGeom>
          <a:solidFill>
            <a:schemeClr val="accent3">
              <a:lumMod val="20000"/>
              <a:lumOff val="80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a:extLst>
              <a:ext uri="{FF2B5EF4-FFF2-40B4-BE49-F238E27FC236}">
                <a16:creationId xmlns:a16="http://schemas.microsoft.com/office/drawing/2014/main" xmlns="" id="{FBDEABA2-341A-4D9D-BCC6-7B61CDB290A1}"/>
              </a:ext>
            </a:extLst>
          </p:cNvPr>
          <p:cNvSpPr txBox="1"/>
          <p:nvPr/>
        </p:nvSpPr>
        <p:spPr>
          <a:xfrm>
            <a:off x="882323" y="4284897"/>
            <a:ext cx="1180157" cy="361125"/>
          </a:xfrm>
          <a:prstGeom prst="rect">
            <a:avLst/>
          </a:prstGeom>
        </p:spPr>
        <p:txBody>
          <a:bodyPr wrap="square" lIns="0" tIns="0" rIns="0" bIns="0">
            <a:spAutoFit/>
            <a:scene3d>
              <a:camera prst="orthographicFront"/>
              <a:lightRig rig="threePt" dir="t"/>
            </a:scene3d>
            <a:sp3d contourW="12700"/>
          </a:bodyPr>
          <a:lstStyle>
            <a:defPPr>
              <a:defRPr lang="zh-CN"/>
            </a:defPPr>
            <a:lvl1pPr marR="0" lvl="0" indent="0" algn="ctr" fontAlgn="auto">
              <a:lnSpc>
                <a:spcPct val="120000"/>
              </a:lnSpc>
              <a:spcBef>
                <a:spcPts val="0"/>
              </a:spcBef>
              <a:spcAft>
                <a:spcPts val="0"/>
              </a:spcAft>
              <a:buClrTx/>
              <a:buSzTx/>
              <a:buFontTx/>
              <a:buNone/>
              <a:tabLst/>
              <a:defRPr kumimoji="0" b="1" i="0" u="none" strike="noStrike" cap="none" spc="0" normalizeH="0" baseline="0">
                <a:ln>
                  <a:noFill/>
                </a:ln>
                <a:effectLst/>
                <a:uLnTx/>
                <a:uFillTx/>
                <a:latin typeface="Arial"/>
                <a:ea typeface="微软雅黑"/>
              </a:defRPr>
            </a:lvl1pPr>
          </a:lstStyle>
          <a:p>
            <a:pPr>
              <a:lnSpc>
                <a:spcPct val="130000"/>
              </a:lnSpc>
            </a:pPr>
            <a:r>
              <a:rPr lang="zh-CN" altLang="en-US" sz="2000" dirty="0">
                <a:gradFill>
                  <a:gsLst>
                    <a:gs pos="0">
                      <a:schemeClr val="accent3"/>
                    </a:gs>
                    <a:gs pos="80000">
                      <a:schemeClr val="accent2"/>
                    </a:gs>
                  </a:gsLst>
                  <a:lin ang="4800000" scaled="0"/>
                </a:gradFill>
                <a:latin typeface="+mj-ea"/>
                <a:ea typeface="+mj-ea"/>
                <a:cs typeface="阿里巴巴普惠体 M" panose="00020600040101010101" pitchFamily="18" charset="-122"/>
                <a:sym typeface="阿里巴巴普惠体 B" panose="00020600040101010101" pitchFamily="18" charset="-122"/>
              </a:rPr>
              <a:t>收入分析</a:t>
            </a:r>
          </a:p>
        </p:txBody>
      </p:sp>
    </p:spTree>
    <p:extLst>
      <p:ext uri="{BB962C8B-B14F-4D97-AF65-F5344CB8AC3E}">
        <p14:creationId xmlns:p14="http://schemas.microsoft.com/office/powerpoint/2010/main" val="286927200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A-TextPlaceholder 3">
            <a:extLst>
              <a:ext uri="{FF2B5EF4-FFF2-40B4-BE49-F238E27FC236}">
                <a16:creationId xmlns:a16="http://schemas.microsoft.com/office/drawing/2014/main" xmlns="" id="{64F556E1-73DA-4CFD-B99F-33E21DE40BB8}"/>
              </a:ext>
            </a:extLst>
          </p:cNvPr>
          <p:cNvSpPr>
            <a:spLocks noGrp="1"/>
          </p:cNvSpPr>
          <p:nvPr>
            <p:ph type="body" idx="10"/>
            <p:custDataLst>
              <p:tags r:id="rId1"/>
            </p:custDataLst>
          </p:nvPr>
        </p:nvSpPr>
        <p:spPr/>
        <p:txBody>
          <a:bodyPr/>
          <a:lstStyle/>
          <a:p>
            <a:r>
              <a:rPr lang="en-US" altLang="zh-CN" dirty="0"/>
              <a:t>SWOT</a:t>
            </a:r>
            <a:r>
              <a:rPr lang="zh-CN" altLang="en-US" dirty="0"/>
              <a:t>分析页</a:t>
            </a:r>
          </a:p>
        </p:txBody>
      </p:sp>
      <p:grpSp>
        <p:nvGrpSpPr>
          <p:cNvPr id="15" name="PA-组合 14">
            <a:extLst>
              <a:ext uri="{FF2B5EF4-FFF2-40B4-BE49-F238E27FC236}">
                <a16:creationId xmlns:a16="http://schemas.microsoft.com/office/drawing/2014/main" xmlns="" id="{38B6C758-A7AF-465F-9593-9BFF74BF27EE}"/>
              </a:ext>
            </a:extLst>
          </p:cNvPr>
          <p:cNvGrpSpPr/>
          <p:nvPr>
            <p:custDataLst>
              <p:tags r:id="rId2"/>
            </p:custDataLst>
          </p:nvPr>
        </p:nvGrpSpPr>
        <p:grpSpPr>
          <a:xfrm>
            <a:off x="4216707" y="1657531"/>
            <a:ext cx="1837342" cy="1837342"/>
            <a:chOff x="4216707" y="1657531"/>
            <a:chExt cx="1837342" cy="1837342"/>
          </a:xfrm>
        </p:grpSpPr>
        <p:sp>
          <p:nvSpPr>
            <p:cNvPr id="10" name="PA-泪滴形 9">
              <a:extLst>
                <a:ext uri="{FF2B5EF4-FFF2-40B4-BE49-F238E27FC236}">
                  <a16:creationId xmlns:a16="http://schemas.microsoft.com/office/drawing/2014/main" xmlns="" id="{7814A8FC-B138-43C7-86C2-4D56CADEE24C}"/>
                </a:ext>
              </a:extLst>
            </p:cNvPr>
            <p:cNvSpPr/>
            <p:nvPr>
              <p:custDataLst>
                <p:tags r:id="rId29"/>
              </p:custDataLst>
            </p:nvPr>
          </p:nvSpPr>
          <p:spPr>
            <a:xfrm rot="5400000">
              <a:off x="4216707" y="1657531"/>
              <a:ext cx="1837342" cy="1837342"/>
            </a:xfrm>
            <a:prstGeom prst="teardrop">
              <a:avLst/>
            </a:prstGeom>
            <a:solidFill>
              <a:schemeClr val="accent1">
                <a:lumMod val="20000"/>
                <a:lumOff val="80000"/>
                <a:alpha val="60000"/>
              </a:schemeClr>
            </a:solidFill>
            <a:ln w="12700">
              <a:gradFill>
                <a:gsLst>
                  <a:gs pos="0">
                    <a:schemeClr val="accent3"/>
                  </a:gs>
                  <a:gs pos="100000">
                    <a:schemeClr val="accent2"/>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n-ea"/>
                <a:cs typeface="+mn-cs"/>
              </a:endParaRPr>
            </a:p>
          </p:txBody>
        </p:sp>
        <p:sp>
          <p:nvSpPr>
            <p:cNvPr id="6" name="PA-椭圆 5">
              <a:extLst>
                <a:ext uri="{FF2B5EF4-FFF2-40B4-BE49-F238E27FC236}">
                  <a16:creationId xmlns:a16="http://schemas.microsoft.com/office/drawing/2014/main" xmlns="" id="{38B85491-977E-485B-AAA7-6031982FE4D3}"/>
                </a:ext>
              </a:extLst>
            </p:cNvPr>
            <p:cNvSpPr/>
            <p:nvPr>
              <p:custDataLst>
                <p:tags r:id="rId30"/>
              </p:custDataLst>
            </p:nvPr>
          </p:nvSpPr>
          <p:spPr>
            <a:xfrm>
              <a:off x="4476152" y="1914310"/>
              <a:ext cx="1318451" cy="1318451"/>
            </a:xfrm>
            <a:prstGeom prst="ellipse">
              <a:avLst/>
            </a:prstGeom>
            <a:gradFill>
              <a:gsLst>
                <a:gs pos="0">
                  <a:schemeClr val="accent3"/>
                </a:gs>
                <a:gs pos="80000">
                  <a:schemeClr val="accent2"/>
                </a:gs>
              </a:gsLst>
              <a:lin ang="2700000" scaled="0"/>
            </a:gra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4400" b="0" i="0" u="none" strike="noStrike" kern="1200" cap="none" spc="0" normalizeH="0" baseline="0" noProof="0" dirty="0">
                <a:ln>
                  <a:noFill/>
                </a:ln>
                <a:solidFill>
                  <a:prstClr val="white"/>
                </a:solidFill>
                <a:effectLst/>
                <a:uLnTx/>
                <a:uFillTx/>
                <a:latin typeface="+mj-ea"/>
                <a:ea typeface="+mj-ea"/>
                <a:cs typeface="+mn-cs"/>
              </a:endParaRPr>
            </a:p>
          </p:txBody>
        </p:sp>
        <p:sp>
          <p:nvSpPr>
            <p:cNvPr id="22" name="PA-矩形 21">
              <a:extLst>
                <a:ext uri="{FF2B5EF4-FFF2-40B4-BE49-F238E27FC236}">
                  <a16:creationId xmlns:a16="http://schemas.microsoft.com/office/drawing/2014/main" xmlns="" id="{AEBD5DE5-8EC5-4095-8134-A3D7CFB7766D}"/>
                </a:ext>
              </a:extLst>
            </p:cNvPr>
            <p:cNvSpPr/>
            <p:nvPr>
              <p:custDataLst>
                <p:tags r:id="rId31"/>
              </p:custDataLst>
            </p:nvPr>
          </p:nvSpPr>
          <p:spPr>
            <a:xfrm>
              <a:off x="4903742" y="2031848"/>
              <a:ext cx="463268" cy="1083374"/>
            </a:xfrm>
            <a:prstGeom prst="rect">
              <a:avLst/>
            </a:prstGeom>
          </p:spPr>
          <p:txBody>
            <a:bodyPr wrap="none" lIns="0" tIns="0" rIns="0" bIns="0">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lang="en-US" altLang="zh-CN" sz="6000" b="1" dirty="0">
                  <a:solidFill>
                    <a:schemeClr val="bg1"/>
                  </a:solidFill>
                  <a:cs typeface="+mn-ea"/>
                  <a:sym typeface="+mn-lt"/>
                </a:rPr>
                <a:t>S</a:t>
              </a:r>
              <a:endParaRPr kumimoji="0" lang="zh-CN" altLang="en-US" sz="6000" b="1" i="0" u="none" strike="noStrike" kern="1200" cap="none" spc="0" normalizeH="0" baseline="0" noProof="0" dirty="0">
                <a:ln>
                  <a:noFill/>
                </a:ln>
                <a:solidFill>
                  <a:schemeClr val="bg1"/>
                </a:solidFill>
                <a:effectLst/>
                <a:uLnTx/>
                <a:uFillTx/>
                <a:cs typeface="+mn-ea"/>
                <a:sym typeface="+mn-lt"/>
              </a:endParaRPr>
            </a:p>
          </p:txBody>
        </p:sp>
      </p:grpSp>
      <p:grpSp>
        <p:nvGrpSpPr>
          <p:cNvPr id="16" name="PA-组合 15">
            <a:extLst>
              <a:ext uri="{FF2B5EF4-FFF2-40B4-BE49-F238E27FC236}">
                <a16:creationId xmlns:a16="http://schemas.microsoft.com/office/drawing/2014/main" xmlns="" id="{C40713C5-AE6B-4FA4-9151-0AEBBA4A79B5}"/>
              </a:ext>
            </a:extLst>
          </p:cNvPr>
          <p:cNvGrpSpPr/>
          <p:nvPr>
            <p:custDataLst>
              <p:tags r:id="rId3"/>
            </p:custDataLst>
          </p:nvPr>
        </p:nvGrpSpPr>
        <p:grpSpPr>
          <a:xfrm>
            <a:off x="6137950" y="1657531"/>
            <a:ext cx="1837342" cy="1837342"/>
            <a:chOff x="6137950" y="1657531"/>
            <a:chExt cx="1837342" cy="1837342"/>
          </a:xfrm>
        </p:grpSpPr>
        <p:sp>
          <p:nvSpPr>
            <p:cNvPr id="11" name="PA-泪滴形 10">
              <a:extLst>
                <a:ext uri="{FF2B5EF4-FFF2-40B4-BE49-F238E27FC236}">
                  <a16:creationId xmlns:a16="http://schemas.microsoft.com/office/drawing/2014/main" xmlns="" id="{2D50CB91-84B3-44A4-B472-CE3704BE752F}"/>
                </a:ext>
              </a:extLst>
            </p:cNvPr>
            <p:cNvSpPr/>
            <p:nvPr>
              <p:custDataLst>
                <p:tags r:id="rId26"/>
              </p:custDataLst>
            </p:nvPr>
          </p:nvSpPr>
          <p:spPr>
            <a:xfrm rot="16200000" flipH="1">
              <a:off x="6137950" y="1657531"/>
              <a:ext cx="1837342" cy="1837342"/>
            </a:xfrm>
            <a:prstGeom prst="teardrop">
              <a:avLst/>
            </a:prstGeom>
            <a:solidFill>
              <a:schemeClr val="accent1">
                <a:lumMod val="20000"/>
                <a:lumOff val="80000"/>
                <a:alpha val="60000"/>
              </a:schemeClr>
            </a:solidFill>
            <a:ln w="12700">
              <a:gradFill>
                <a:gsLst>
                  <a:gs pos="0">
                    <a:schemeClr val="accent3"/>
                  </a:gs>
                  <a:gs pos="100000">
                    <a:schemeClr val="accent2"/>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n-ea"/>
              </a:endParaRPr>
            </a:p>
          </p:txBody>
        </p:sp>
        <p:sp>
          <p:nvSpPr>
            <p:cNvPr id="7" name="PA-椭圆 6">
              <a:extLst>
                <a:ext uri="{FF2B5EF4-FFF2-40B4-BE49-F238E27FC236}">
                  <a16:creationId xmlns:a16="http://schemas.microsoft.com/office/drawing/2014/main" xmlns="" id="{298A1ED4-6849-4B0E-B2EE-BB1A0BCA302A}"/>
                </a:ext>
              </a:extLst>
            </p:cNvPr>
            <p:cNvSpPr/>
            <p:nvPr>
              <p:custDataLst>
                <p:tags r:id="rId27"/>
              </p:custDataLst>
            </p:nvPr>
          </p:nvSpPr>
          <p:spPr>
            <a:xfrm>
              <a:off x="6397396" y="1916976"/>
              <a:ext cx="1318451" cy="1318451"/>
            </a:xfrm>
            <a:prstGeom prst="ellipse">
              <a:avLst/>
            </a:prstGeom>
            <a:gradFill>
              <a:gsLst>
                <a:gs pos="0">
                  <a:schemeClr val="accent3"/>
                </a:gs>
                <a:gs pos="80000">
                  <a:schemeClr val="accent2"/>
                </a:gs>
              </a:gsLst>
              <a:lin ang="8100000" scaled="0"/>
            </a:gra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dirty="0">
                <a:solidFill>
                  <a:prstClr val="white"/>
                </a:solidFill>
                <a:latin typeface="+mj-ea"/>
                <a:ea typeface="+mj-ea"/>
              </a:endParaRPr>
            </a:p>
          </p:txBody>
        </p:sp>
        <p:sp>
          <p:nvSpPr>
            <p:cNvPr id="23" name="PA-矩形 22">
              <a:extLst>
                <a:ext uri="{FF2B5EF4-FFF2-40B4-BE49-F238E27FC236}">
                  <a16:creationId xmlns:a16="http://schemas.microsoft.com/office/drawing/2014/main" xmlns="" id="{E145E7A8-93BC-452F-A2CF-B0D3F3F40E82}"/>
                </a:ext>
              </a:extLst>
            </p:cNvPr>
            <p:cNvSpPr/>
            <p:nvPr>
              <p:custDataLst>
                <p:tags r:id="rId28"/>
              </p:custDataLst>
            </p:nvPr>
          </p:nvSpPr>
          <p:spPr>
            <a:xfrm>
              <a:off x="6642245" y="2031848"/>
              <a:ext cx="828753" cy="1083374"/>
            </a:xfrm>
            <a:prstGeom prst="rect">
              <a:avLst/>
            </a:prstGeom>
          </p:spPr>
          <p:txBody>
            <a:bodyPr wrap="none" lIns="0" tIns="0" rIns="0" bIns="0">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lang="en-US" altLang="zh-CN" sz="6000" b="1" dirty="0">
                  <a:solidFill>
                    <a:schemeClr val="bg1"/>
                  </a:solidFill>
                  <a:cs typeface="+mn-ea"/>
                  <a:sym typeface="+mn-lt"/>
                </a:rPr>
                <a:t>W</a:t>
              </a:r>
              <a:endParaRPr kumimoji="0" lang="zh-CN" altLang="en-US" sz="6000" b="1" i="0" u="none" strike="noStrike" kern="1200" cap="none" spc="0" normalizeH="0" baseline="0" noProof="0" dirty="0">
                <a:ln>
                  <a:noFill/>
                </a:ln>
                <a:solidFill>
                  <a:schemeClr val="bg1"/>
                </a:solidFill>
                <a:effectLst/>
                <a:uLnTx/>
                <a:uFillTx/>
                <a:cs typeface="+mn-ea"/>
                <a:sym typeface="+mn-lt"/>
              </a:endParaRPr>
            </a:p>
          </p:txBody>
        </p:sp>
      </p:grpSp>
      <p:grpSp>
        <p:nvGrpSpPr>
          <p:cNvPr id="17" name="PA-组合 16">
            <a:extLst>
              <a:ext uri="{FF2B5EF4-FFF2-40B4-BE49-F238E27FC236}">
                <a16:creationId xmlns:a16="http://schemas.microsoft.com/office/drawing/2014/main" xmlns="" id="{4273EDD8-87D1-47C3-8B26-A14CDEF81C7F}"/>
              </a:ext>
            </a:extLst>
          </p:cNvPr>
          <p:cNvGrpSpPr/>
          <p:nvPr>
            <p:custDataLst>
              <p:tags r:id="rId4"/>
            </p:custDataLst>
          </p:nvPr>
        </p:nvGrpSpPr>
        <p:grpSpPr>
          <a:xfrm>
            <a:off x="4216707" y="3599248"/>
            <a:ext cx="1837342" cy="1837342"/>
            <a:chOff x="4216707" y="3599248"/>
            <a:chExt cx="1837342" cy="1837342"/>
          </a:xfrm>
        </p:grpSpPr>
        <p:sp>
          <p:nvSpPr>
            <p:cNvPr id="13" name="PA-泪滴形 12">
              <a:extLst>
                <a:ext uri="{FF2B5EF4-FFF2-40B4-BE49-F238E27FC236}">
                  <a16:creationId xmlns:a16="http://schemas.microsoft.com/office/drawing/2014/main" xmlns="" id="{EFB369A1-CA59-4D40-B382-084F475E95AA}"/>
                </a:ext>
              </a:extLst>
            </p:cNvPr>
            <p:cNvSpPr/>
            <p:nvPr>
              <p:custDataLst>
                <p:tags r:id="rId23"/>
              </p:custDataLst>
            </p:nvPr>
          </p:nvSpPr>
          <p:spPr>
            <a:xfrm>
              <a:off x="4216707" y="3599248"/>
              <a:ext cx="1837342" cy="1837342"/>
            </a:xfrm>
            <a:prstGeom prst="teardrop">
              <a:avLst/>
            </a:prstGeom>
            <a:solidFill>
              <a:schemeClr val="accent1">
                <a:lumMod val="20000"/>
                <a:lumOff val="80000"/>
                <a:alpha val="60000"/>
              </a:schemeClr>
            </a:solidFill>
            <a:ln w="12700">
              <a:gradFill>
                <a:gsLst>
                  <a:gs pos="0">
                    <a:schemeClr val="accent3"/>
                  </a:gs>
                  <a:gs pos="100000">
                    <a:schemeClr val="accent2"/>
                  </a:gs>
                </a:gsLst>
                <a:lin ang="189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n-ea"/>
                <a:cs typeface="+mn-cs"/>
              </a:endParaRPr>
            </a:p>
          </p:txBody>
        </p:sp>
        <p:sp>
          <p:nvSpPr>
            <p:cNvPr id="9" name="PA-椭圆 8">
              <a:extLst>
                <a:ext uri="{FF2B5EF4-FFF2-40B4-BE49-F238E27FC236}">
                  <a16:creationId xmlns:a16="http://schemas.microsoft.com/office/drawing/2014/main" xmlns="" id="{970A76C1-DF39-40BF-A93E-731B0C814F89}"/>
                </a:ext>
              </a:extLst>
            </p:cNvPr>
            <p:cNvSpPr/>
            <p:nvPr>
              <p:custDataLst>
                <p:tags r:id="rId24"/>
              </p:custDataLst>
            </p:nvPr>
          </p:nvSpPr>
          <p:spPr>
            <a:xfrm>
              <a:off x="4476152" y="3858693"/>
              <a:ext cx="1318451" cy="1318451"/>
            </a:xfrm>
            <a:prstGeom prst="ellipse">
              <a:avLst/>
            </a:prstGeom>
            <a:gradFill>
              <a:gsLst>
                <a:gs pos="0">
                  <a:schemeClr val="accent3"/>
                </a:gs>
                <a:gs pos="80000">
                  <a:schemeClr val="accent2"/>
                </a:gs>
              </a:gsLst>
              <a:lin ang="18900000" scaled="0"/>
            </a:gra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dirty="0">
                <a:solidFill>
                  <a:prstClr val="white"/>
                </a:solidFill>
                <a:latin typeface="+mj-ea"/>
                <a:ea typeface="+mj-ea"/>
              </a:endParaRPr>
            </a:p>
          </p:txBody>
        </p:sp>
        <p:sp>
          <p:nvSpPr>
            <p:cNvPr id="24" name="PA-矩形 23">
              <a:extLst>
                <a:ext uri="{FF2B5EF4-FFF2-40B4-BE49-F238E27FC236}">
                  <a16:creationId xmlns:a16="http://schemas.microsoft.com/office/drawing/2014/main" xmlns="" id="{F46C37A2-84D3-4FC6-A76B-3C22FF09E61C}"/>
                </a:ext>
              </a:extLst>
            </p:cNvPr>
            <p:cNvSpPr/>
            <p:nvPr>
              <p:custDataLst>
                <p:tags r:id="rId25"/>
              </p:custDataLst>
            </p:nvPr>
          </p:nvSpPr>
          <p:spPr>
            <a:xfrm>
              <a:off x="4820385" y="3941252"/>
              <a:ext cx="629981" cy="1083374"/>
            </a:xfrm>
            <a:prstGeom prst="rect">
              <a:avLst/>
            </a:prstGeom>
          </p:spPr>
          <p:txBody>
            <a:bodyPr wrap="none" lIns="0" tIns="0" rIns="0" bIns="0">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lang="en-US" altLang="zh-CN" sz="6000" b="1" dirty="0">
                  <a:solidFill>
                    <a:schemeClr val="bg1"/>
                  </a:solidFill>
                  <a:cs typeface="+mn-ea"/>
                  <a:sym typeface="+mn-lt"/>
                </a:rPr>
                <a:t>O</a:t>
              </a:r>
              <a:endParaRPr kumimoji="0" lang="zh-CN" altLang="en-US" sz="6000" b="1" i="0" u="none" strike="noStrike" kern="1200" cap="none" spc="0" normalizeH="0" baseline="0" noProof="0" dirty="0">
                <a:ln>
                  <a:noFill/>
                </a:ln>
                <a:solidFill>
                  <a:schemeClr val="bg1"/>
                </a:solidFill>
                <a:effectLst/>
                <a:uLnTx/>
                <a:uFillTx/>
                <a:cs typeface="+mn-ea"/>
                <a:sym typeface="+mn-lt"/>
              </a:endParaRPr>
            </a:p>
          </p:txBody>
        </p:sp>
      </p:grpSp>
      <p:grpSp>
        <p:nvGrpSpPr>
          <p:cNvPr id="18" name="PA-组合 17">
            <a:extLst>
              <a:ext uri="{FF2B5EF4-FFF2-40B4-BE49-F238E27FC236}">
                <a16:creationId xmlns:a16="http://schemas.microsoft.com/office/drawing/2014/main" xmlns="" id="{AC9CC1AB-4EBB-4100-99FC-8B5B3CBA9224}"/>
              </a:ext>
            </a:extLst>
          </p:cNvPr>
          <p:cNvGrpSpPr/>
          <p:nvPr>
            <p:custDataLst>
              <p:tags r:id="rId5"/>
            </p:custDataLst>
          </p:nvPr>
        </p:nvGrpSpPr>
        <p:grpSpPr>
          <a:xfrm>
            <a:off x="6137951" y="3599249"/>
            <a:ext cx="1837342" cy="1837342"/>
            <a:chOff x="6137951" y="3599249"/>
            <a:chExt cx="1837342" cy="1837342"/>
          </a:xfrm>
        </p:grpSpPr>
        <p:sp>
          <p:nvSpPr>
            <p:cNvPr id="12" name="PA-泪滴形 11">
              <a:extLst>
                <a:ext uri="{FF2B5EF4-FFF2-40B4-BE49-F238E27FC236}">
                  <a16:creationId xmlns:a16="http://schemas.microsoft.com/office/drawing/2014/main" xmlns="" id="{6EF70681-AC1F-4D56-9B26-3C51F585ABBC}"/>
                </a:ext>
              </a:extLst>
            </p:cNvPr>
            <p:cNvSpPr/>
            <p:nvPr>
              <p:custDataLst>
                <p:tags r:id="rId20"/>
              </p:custDataLst>
            </p:nvPr>
          </p:nvSpPr>
          <p:spPr>
            <a:xfrm flipH="1">
              <a:off x="6137951" y="3599249"/>
              <a:ext cx="1837342" cy="1837342"/>
            </a:xfrm>
            <a:prstGeom prst="teardrop">
              <a:avLst/>
            </a:prstGeom>
            <a:solidFill>
              <a:schemeClr val="accent1">
                <a:lumMod val="20000"/>
                <a:lumOff val="80000"/>
                <a:alpha val="60000"/>
              </a:schemeClr>
            </a:solidFill>
            <a:ln w="12700">
              <a:gradFill>
                <a:gsLst>
                  <a:gs pos="0">
                    <a:schemeClr val="accent3"/>
                  </a:gs>
                  <a:gs pos="100000">
                    <a:schemeClr val="accent2"/>
                  </a:gs>
                </a:gsLst>
                <a:lin ang="135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n-ea"/>
                <a:cs typeface="+mn-cs"/>
              </a:endParaRPr>
            </a:p>
          </p:txBody>
        </p:sp>
        <p:sp>
          <p:nvSpPr>
            <p:cNvPr id="8" name="PA-椭圆 7">
              <a:extLst>
                <a:ext uri="{FF2B5EF4-FFF2-40B4-BE49-F238E27FC236}">
                  <a16:creationId xmlns:a16="http://schemas.microsoft.com/office/drawing/2014/main" xmlns="" id="{EF5A6925-6B9F-4156-948A-5ADEB87C5780}"/>
                </a:ext>
              </a:extLst>
            </p:cNvPr>
            <p:cNvSpPr/>
            <p:nvPr>
              <p:custDataLst>
                <p:tags r:id="rId21"/>
              </p:custDataLst>
            </p:nvPr>
          </p:nvSpPr>
          <p:spPr>
            <a:xfrm>
              <a:off x="6397396" y="3858693"/>
              <a:ext cx="1318451" cy="1318451"/>
            </a:xfrm>
            <a:prstGeom prst="ellipse">
              <a:avLst/>
            </a:prstGeom>
            <a:gradFill>
              <a:gsLst>
                <a:gs pos="0">
                  <a:schemeClr val="accent3"/>
                </a:gs>
                <a:gs pos="80000">
                  <a:schemeClr val="accent2"/>
                </a:gs>
              </a:gsLst>
              <a:lin ang="13500000" scaled="0"/>
            </a:gra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dirty="0">
                <a:solidFill>
                  <a:prstClr val="white"/>
                </a:solidFill>
                <a:latin typeface="+mj-ea"/>
                <a:ea typeface="+mj-ea"/>
              </a:endParaRPr>
            </a:p>
          </p:txBody>
        </p:sp>
        <p:sp>
          <p:nvSpPr>
            <p:cNvPr id="25" name="PA-矩形 24">
              <a:extLst>
                <a:ext uri="{FF2B5EF4-FFF2-40B4-BE49-F238E27FC236}">
                  <a16:creationId xmlns:a16="http://schemas.microsoft.com/office/drawing/2014/main" xmlns="" id="{221435EB-9B31-4149-913F-93D2FB637D08}"/>
                </a:ext>
              </a:extLst>
            </p:cNvPr>
            <p:cNvSpPr/>
            <p:nvPr>
              <p:custDataLst>
                <p:tags r:id="rId22"/>
              </p:custDataLst>
            </p:nvPr>
          </p:nvSpPr>
          <p:spPr>
            <a:xfrm>
              <a:off x="6816170" y="3941252"/>
              <a:ext cx="480902" cy="1083374"/>
            </a:xfrm>
            <a:prstGeom prst="rect">
              <a:avLst/>
            </a:prstGeom>
          </p:spPr>
          <p:txBody>
            <a:bodyPr wrap="none" lIns="0" tIns="0" rIns="0" bIns="0">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lang="en-US" altLang="zh-CN" sz="6000" b="1" dirty="0">
                  <a:solidFill>
                    <a:schemeClr val="bg1"/>
                  </a:solidFill>
                  <a:cs typeface="+mn-ea"/>
                  <a:sym typeface="+mn-lt"/>
                </a:rPr>
                <a:t>T</a:t>
              </a:r>
              <a:endParaRPr kumimoji="0" lang="zh-CN" altLang="en-US" sz="6000" b="1" i="0" u="none" strike="noStrike" kern="1200" cap="none" spc="0" normalizeH="0" baseline="0" noProof="0" dirty="0">
                <a:ln>
                  <a:noFill/>
                </a:ln>
                <a:solidFill>
                  <a:schemeClr val="bg1"/>
                </a:solidFill>
                <a:effectLst/>
                <a:uLnTx/>
                <a:uFillTx/>
                <a:cs typeface="+mn-ea"/>
                <a:sym typeface="+mn-lt"/>
              </a:endParaRPr>
            </a:p>
          </p:txBody>
        </p:sp>
      </p:grpSp>
      <p:grpSp>
        <p:nvGrpSpPr>
          <p:cNvPr id="2" name="PA-组合 1">
            <a:extLst>
              <a:ext uri="{FF2B5EF4-FFF2-40B4-BE49-F238E27FC236}">
                <a16:creationId xmlns:a16="http://schemas.microsoft.com/office/drawing/2014/main" xmlns="" id="{E2392413-5D25-479E-950B-B0C8BF9257E2}"/>
              </a:ext>
            </a:extLst>
          </p:cNvPr>
          <p:cNvGrpSpPr/>
          <p:nvPr>
            <p:custDataLst>
              <p:tags r:id="rId6"/>
            </p:custDataLst>
          </p:nvPr>
        </p:nvGrpSpPr>
        <p:grpSpPr>
          <a:xfrm>
            <a:off x="841971" y="1783728"/>
            <a:ext cx="1200283" cy="400370"/>
            <a:chOff x="841971" y="1783728"/>
            <a:chExt cx="1200283" cy="400370"/>
          </a:xfrm>
        </p:grpSpPr>
        <p:sp>
          <p:nvSpPr>
            <p:cNvPr id="32" name="PA-圆角矩形 31">
              <a:extLst>
                <a:ext uri="{FF2B5EF4-FFF2-40B4-BE49-F238E27FC236}">
                  <a16:creationId xmlns:a16="http://schemas.microsoft.com/office/drawing/2014/main" xmlns="" id="{1384E6B9-1DDB-4F66-ABE3-6CE00B6E903D}"/>
                </a:ext>
              </a:extLst>
            </p:cNvPr>
            <p:cNvSpPr/>
            <p:nvPr>
              <p:custDataLst>
                <p:tags r:id="rId18"/>
              </p:custDataLst>
            </p:nvPr>
          </p:nvSpPr>
          <p:spPr>
            <a:xfrm>
              <a:off x="841971" y="2049992"/>
              <a:ext cx="1200283" cy="134106"/>
            </a:xfrm>
            <a:prstGeom prst="roundRect">
              <a:avLst>
                <a:gd name="adj" fmla="val 50000"/>
              </a:avLst>
            </a:prstGeom>
            <a:solidFill>
              <a:schemeClr val="accent3">
                <a:lumMod val="20000"/>
                <a:lumOff val="80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PA-文本框 32">
              <a:extLst>
                <a:ext uri="{FF2B5EF4-FFF2-40B4-BE49-F238E27FC236}">
                  <a16:creationId xmlns:a16="http://schemas.microsoft.com/office/drawing/2014/main" xmlns="" id="{32042034-6A8D-49B3-9B5F-23BB83DDB88E}"/>
                </a:ext>
              </a:extLst>
            </p:cNvPr>
            <p:cNvSpPr txBox="1"/>
            <p:nvPr>
              <p:custDataLst>
                <p:tags r:id="rId19"/>
              </p:custDataLst>
            </p:nvPr>
          </p:nvSpPr>
          <p:spPr>
            <a:xfrm>
              <a:off x="841971" y="1783728"/>
              <a:ext cx="1200283" cy="361125"/>
            </a:xfrm>
            <a:prstGeom prst="rect">
              <a:avLst/>
            </a:prstGeom>
          </p:spPr>
          <p:txBody>
            <a:bodyPr wrap="square" lIns="0" tIns="0" rIns="0" bIns="0">
              <a:spAutoFit/>
              <a:scene3d>
                <a:camera prst="orthographicFront"/>
                <a:lightRig rig="threePt" dir="t"/>
              </a:scene3d>
              <a:sp3d contourW="12700"/>
            </a:bodyPr>
            <a:lstStyle>
              <a:defPPr>
                <a:defRPr lang="zh-CN"/>
              </a:defPPr>
              <a:lvl1pPr marR="0" lvl="0" indent="0" algn="ctr" fontAlgn="auto">
                <a:lnSpc>
                  <a:spcPct val="120000"/>
                </a:lnSpc>
                <a:spcBef>
                  <a:spcPts val="0"/>
                </a:spcBef>
                <a:spcAft>
                  <a:spcPts val="0"/>
                </a:spcAft>
                <a:buClrTx/>
                <a:buSzTx/>
                <a:buFontTx/>
                <a:buNone/>
                <a:tabLst/>
                <a:defRPr kumimoji="0" b="1" i="0" u="none" strike="noStrike" cap="none" spc="0" normalizeH="0" baseline="0">
                  <a:ln>
                    <a:noFill/>
                  </a:ln>
                  <a:effectLst/>
                  <a:uLnTx/>
                  <a:uFillTx/>
                  <a:latin typeface="Arial"/>
                  <a:ea typeface="微软雅黑"/>
                </a:defRPr>
              </a:lvl1pPr>
            </a:lstStyle>
            <a:p>
              <a:pPr>
                <a:lnSpc>
                  <a:spcPct val="130000"/>
                </a:lnSpc>
              </a:pPr>
              <a:r>
                <a:rPr lang="zh-CN" altLang="en-US" sz="2000" dirty="0">
                  <a:gradFill>
                    <a:gsLst>
                      <a:gs pos="0">
                        <a:schemeClr val="accent3"/>
                      </a:gs>
                      <a:gs pos="80000">
                        <a:schemeClr val="accent2"/>
                      </a:gs>
                    </a:gsLst>
                    <a:lin ang="4800000" scaled="0"/>
                  </a:gradFill>
                  <a:latin typeface="+mj-ea"/>
                  <a:ea typeface="+mj-ea"/>
                  <a:cs typeface="阿里巴巴普惠体 M" panose="00020600040101010101" pitchFamily="18" charset="-122"/>
                  <a:sym typeface="阿里巴巴普惠体 B" panose="00020600040101010101" pitchFamily="18" charset="-122"/>
                </a:rPr>
                <a:t>优势分析</a:t>
              </a:r>
            </a:p>
          </p:txBody>
        </p:sp>
      </p:grpSp>
      <p:sp>
        <p:nvSpPr>
          <p:cNvPr id="34" name="PA-ísḻíďè">
            <a:extLst>
              <a:ext uri="{FF2B5EF4-FFF2-40B4-BE49-F238E27FC236}">
                <a16:creationId xmlns:a16="http://schemas.microsoft.com/office/drawing/2014/main" xmlns="" id="{00925A4D-8301-4170-9560-F3B658AB24AD}"/>
              </a:ext>
            </a:extLst>
          </p:cNvPr>
          <p:cNvSpPr txBox="1"/>
          <p:nvPr>
            <p:custDataLst>
              <p:tags r:id="rId7"/>
            </p:custDataLst>
          </p:nvPr>
        </p:nvSpPr>
        <p:spPr>
          <a:xfrm>
            <a:off x="841971" y="2318296"/>
            <a:ext cx="2860935" cy="929100"/>
          </a:xfrm>
          <a:prstGeom prst="rect">
            <a:avLst/>
          </a:prstGeom>
          <a:noFill/>
        </p:spPr>
        <p:txBody>
          <a:bodyPr wrap="square" lIns="0" tIns="0" rIns="0" bIns="0" rtlCol="0">
            <a:spAutoFit/>
          </a:bodyPr>
          <a:lstStyle/>
          <a:p>
            <a:pPr>
              <a:lnSpc>
                <a:spcPct val="130000"/>
              </a:lnSpc>
            </a:pPr>
            <a:r>
              <a:rPr lang="zh-CN" altLang="en-US" sz="1600" dirty="0">
                <a:solidFill>
                  <a:schemeClr val="tx1">
                    <a:lumMod val="65000"/>
                    <a:lumOff val="35000"/>
                  </a:schemeClr>
                </a:solidFill>
              </a:rPr>
              <a:t>在行业内竞争处于优势</a:t>
            </a:r>
            <a:endParaRPr lang="en-US" altLang="zh-CN" sz="1600" dirty="0">
              <a:solidFill>
                <a:schemeClr val="tx1">
                  <a:lumMod val="65000"/>
                  <a:lumOff val="35000"/>
                </a:schemeClr>
              </a:solidFill>
            </a:endParaRPr>
          </a:p>
          <a:p>
            <a:pPr>
              <a:lnSpc>
                <a:spcPct val="130000"/>
              </a:lnSpc>
            </a:pPr>
            <a:r>
              <a:rPr lang="zh-CN" altLang="en-US" sz="1600" dirty="0">
                <a:solidFill>
                  <a:schemeClr val="tx1">
                    <a:lumMod val="65000"/>
                    <a:lumOff val="35000"/>
                  </a:schemeClr>
                </a:solidFill>
              </a:rPr>
              <a:t>运营资金充足</a:t>
            </a:r>
            <a:endParaRPr lang="en-US" altLang="zh-CN" sz="1600" dirty="0">
              <a:solidFill>
                <a:schemeClr val="tx1">
                  <a:lumMod val="65000"/>
                  <a:lumOff val="35000"/>
                </a:schemeClr>
              </a:solidFill>
            </a:endParaRPr>
          </a:p>
          <a:p>
            <a:pPr>
              <a:lnSpc>
                <a:spcPct val="130000"/>
              </a:lnSpc>
            </a:pPr>
            <a:r>
              <a:rPr lang="zh-CN" altLang="en-US" sz="1600" dirty="0">
                <a:solidFill>
                  <a:schemeClr val="tx1">
                    <a:lumMod val="65000"/>
                    <a:lumOff val="35000"/>
                  </a:schemeClr>
                </a:solidFill>
              </a:rPr>
              <a:t>收入可观</a:t>
            </a:r>
          </a:p>
        </p:txBody>
      </p:sp>
      <p:grpSp>
        <p:nvGrpSpPr>
          <p:cNvPr id="3" name="PA-组合 2">
            <a:extLst>
              <a:ext uri="{FF2B5EF4-FFF2-40B4-BE49-F238E27FC236}">
                <a16:creationId xmlns:a16="http://schemas.microsoft.com/office/drawing/2014/main" xmlns="" id="{3F019389-21AA-4A19-916F-D233DD2430C4}"/>
              </a:ext>
            </a:extLst>
          </p:cNvPr>
          <p:cNvGrpSpPr/>
          <p:nvPr>
            <p:custDataLst>
              <p:tags r:id="rId8"/>
            </p:custDataLst>
          </p:nvPr>
        </p:nvGrpSpPr>
        <p:grpSpPr>
          <a:xfrm>
            <a:off x="841971" y="4121612"/>
            <a:ext cx="2364814" cy="400370"/>
            <a:chOff x="841971" y="4121612"/>
            <a:chExt cx="2364814" cy="400370"/>
          </a:xfrm>
        </p:grpSpPr>
        <p:sp>
          <p:nvSpPr>
            <p:cNvPr id="36" name="PA-圆角矩形 35">
              <a:extLst>
                <a:ext uri="{FF2B5EF4-FFF2-40B4-BE49-F238E27FC236}">
                  <a16:creationId xmlns:a16="http://schemas.microsoft.com/office/drawing/2014/main" xmlns="" id="{786E0B52-A666-412B-8C9C-D516C4CAE9EC}"/>
                </a:ext>
              </a:extLst>
            </p:cNvPr>
            <p:cNvSpPr/>
            <p:nvPr>
              <p:custDataLst>
                <p:tags r:id="rId16"/>
              </p:custDataLst>
            </p:nvPr>
          </p:nvSpPr>
          <p:spPr>
            <a:xfrm>
              <a:off x="841971" y="4387876"/>
              <a:ext cx="2364814" cy="134106"/>
            </a:xfrm>
            <a:prstGeom prst="roundRect">
              <a:avLst>
                <a:gd name="adj" fmla="val 50000"/>
              </a:avLst>
            </a:prstGeom>
            <a:solidFill>
              <a:schemeClr val="accent3">
                <a:lumMod val="20000"/>
                <a:lumOff val="80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PA-文本框 36">
              <a:extLst>
                <a:ext uri="{FF2B5EF4-FFF2-40B4-BE49-F238E27FC236}">
                  <a16:creationId xmlns:a16="http://schemas.microsoft.com/office/drawing/2014/main" xmlns="" id="{A8B286FE-B284-43EF-95FD-1284742FE49D}"/>
                </a:ext>
              </a:extLst>
            </p:cNvPr>
            <p:cNvSpPr txBox="1"/>
            <p:nvPr>
              <p:custDataLst>
                <p:tags r:id="rId17"/>
              </p:custDataLst>
            </p:nvPr>
          </p:nvSpPr>
          <p:spPr>
            <a:xfrm>
              <a:off x="841971" y="4121612"/>
              <a:ext cx="1200283" cy="361125"/>
            </a:xfrm>
            <a:prstGeom prst="rect">
              <a:avLst/>
            </a:prstGeom>
          </p:spPr>
          <p:txBody>
            <a:bodyPr wrap="square" lIns="0" tIns="0" rIns="0" bIns="0">
              <a:spAutoFit/>
              <a:scene3d>
                <a:camera prst="orthographicFront"/>
                <a:lightRig rig="threePt" dir="t"/>
              </a:scene3d>
              <a:sp3d contourW="12700"/>
            </a:bodyPr>
            <a:lstStyle>
              <a:defPPr>
                <a:defRPr lang="zh-CN"/>
              </a:defPPr>
              <a:lvl1pPr marR="0" lvl="0" indent="0" algn="ctr" fontAlgn="auto">
                <a:lnSpc>
                  <a:spcPct val="120000"/>
                </a:lnSpc>
                <a:spcBef>
                  <a:spcPts val="0"/>
                </a:spcBef>
                <a:spcAft>
                  <a:spcPts val="0"/>
                </a:spcAft>
                <a:buClrTx/>
                <a:buSzTx/>
                <a:buFontTx/>
                <a:buNone/>
                <a:tabLst/>
                <a:defRPr kumimoji="0" b="1" i="0" u="none" strike="noStrike" cap="none" spc="0" normalizeH="0" baseline="0">
                  <a:ln>
                    <a:noFill/>
                  </a:ln>
                  <a:effectLst/>
                  <a:uLnTx/>
                  <a:uFillTx/>
                  <a:latin typeface="Arial"/>
                  <a:ea typeface="微软雅黑"/>
                </a:defRPr>
              </a:lvl1pPr>
            </a:lstStyle>
            <a:p>
              <a:pPr>
                <a:lnSpc>
                  <a:spcPct val="130000"/>
                </a:lnSpc>
              </a:pPr>
              <a:r>
                <a:rPr lang="zh-CN" altLang="en-US" sz="2000" dirty="0">
                  <a:gradFill>
                    <a:gsLst>
                      <a:gs pos="0">
                        <a:schemeClr val="accent3"/>
                      </a:gs>
                      <a:gs pos="80000">
                        <a:schemeClr val="accent2"/>
                      </a:gs>
                    </a:gsLst>
                    <a:lin ang="4800000" scaled="0"/>
                  </a:gradFill>
                  <a:latin typeface="+mj-ea"/>
                  <a:ea typeface="+mj-ea"/>
                  <a:cs typeface="阿里巴巴普惠体 M" panose="00020600040101010101" pitchFamily="18" charset="-122"/>
                  <a:sym typeface="阿里巴巴普惠体 B" panose="00020600040101010101" pitchFamily="18" charset="-122"/>
                </a:rPr>
                <a:t>发展机遇</a:t>
              </a:r>
            </a:p>
          </p:txBody>
        </p:sp>
      </p:grpSp>
      <p:sp>
        <p:nvSpPr>
          <p:cNvPr id="38" name="PA-ísḻíďè">
            <a:extLst>
              <a:ext uri="{FF2B5EF4-FFF2-40B4-BE49-F238E27FC236}">
                <a16:creationId xmlns:a16="http://schemas.microsoft.com/office/drawing/2014/main" xmlns="" id="{3DEFBFF3-3983-4550-8951-061386F8C609}"/>
              </a:ext>
            </a:extLst>
          </p:cNvPr>
          <p:cNvSpPr txBox="1"/>
          <p:nvPr>
            <p:custDataLst>
              <p:tags r:id="rId9"/>
            </p:custDataLst>
          </p:nvPr>
        </p:nvSpPr>
        <p:spPr>
          <a:xfrm>
            <a:off x="841971" y="4656180"/>
            <a:ext cx="2860935" cy="929100"/>
          </a:xfrm>
          <a:prstGeom prst="rect">
            <a:avLst/>
          </a:prstGeom>
          <a:noFill/>
        </p:spPr>
        <p:txBody>
          <a:bodyPr wrap="square" lIns="0" tIns="0" rIns="0" bIns="0" rtlCol="0">
            <a:spAutoFit/>
          </a:bodyPr>
          <a:lstStyle/>
          <a:p>
            <a:pPr>
              <a:lnSpc>
                <a:spcPct val="130000"/>
              </a:lnSpc>
            </a:pPr>
            <a:r>
              <a:rPr lang="zh-CN" altLang="en-US" sz="1600" dirty="0">
                <a:solidFill>
                  <a:schemeClr val="tx1">
                    <a:lumMod val="65000"/>
                    <a:lumOff val="35000"/>
                  </a:schemeClr>
                </a:solidFill>
              </a:rPr>
              <a:t>国民经济收入提高</a:t>
            </a:r>
            <a:endParaRPr lang="en-US" altLang="zh-CN" sz="1600" dirty="0">
              <a:solidFill>
                <a:schemeClr val="tx1">
                  <a:lumMod val="65000"/>
                  <a:lumOff val="35000"/>
                </a:schemeClr>
              </a:solidFill>
            </a:endParaRPr>
          </a:p>
          <a:p>
            <a:pPr>
              <a:lnSpc>
                <a:spcPct val="130000"/>
              </a:lnSpc>
            </a:pPr>
            <a:r>
              <a:rPr lang="zh-CN" altLang="en-US" sz="1600" dirty="0">
                <a:solidFill>
                  <a:schemeClr val="tx1">
                    <a:lumMod val="65000"/>
                    <a:lumOff val="35000"/>
                  </a:schemeClr>
                </a:solidFill>
              </a:rPr>
              <a:t>政府的扶持</a:t>
            </a:r>
            <a:endParaRPr lang="en-US" altLang="zh-CN" sz="1600" dirty="0">
              <a:solidFill>
                <a:schemeClr val="tx1">
                  <a:lumMod val="65000"/>
                  <a:lumOff val="35000"/>
                </a:schemeClr>
              </a:solidFill>
            </a:endParaRPr>
          </a:p>
          <a:p>
            <a:pPr>
              <a:lnSpc>
                <a:spcPct val="130000"/>
              </a:lnSpc>
            </a:pPr>
            <a:r>
              <a:rPr lang="zh-CN" altLang="en-US" sz="1600" dirty="0">
                <a:solidFill>
                  <a:schemeClr val="tx1">
                    <a:lumMod val="65000"/>
                    <a:lumOff val="35000"/>
                  </a:schemeClr>
                </a:solidFill>
              </a:rPr>
              <a:t>年轻人热衷旅游打卡</a:t>
            </a:r>
          </a:p>
        </p:txBody>
      </p:sp>
      <p:grpSp>
        <p:nvGrpSpPr>
          <p:cNvPr id="19" name="组合 18">
            <a:extLst>
              <a:ext uri="{FF2B5EF4-FFF2-40B4-BE49-F238E27FC236}">
                <a16:creationId xmlns:a16="http://schemas.microsoft.com/office/drawing/2014/main" xmlns="" id="{FA1D2812-E3BC-4659-A514-209CF4E3685F}"/>
              </a:ext>
            </a:extLst>
          </p:cNvPr>
          <p:cNvGrpSpPr/>
          <p:nvPr/>
        </p:nvGrpSpPr>
        <p:grpSpPr>
          <a:xfrm>
            <a:off x="10149739" y="1783728"/>
            <a:ext cx="1167552" cy="400370"/>
            <a:chOff x="10149739" y="1783728"/>
            <a:chExt cx="1167552" cy="400370"/>
          </a:xfrm>
        </p:grpSpPr>
        <p:sp>
          <p:nvSpPr>
            <p:cNvPr id="42" name="PA-圆角矩形 41">
              <a:extLst>
                <a:ext uri="{FF2B5EF4-FFF2-40B4-BE49-F238E27FC236}">
                  <a16:creationId xmlns:a16="http://schemas.microsoft.com/office/drawing/2014/main" xmlns="" id="{99BD9767-6F83-4034-9B00-189DC80663A1}"/>
                </a:ext>
              </a:extLst>
            </p:cNvPr>
            <p:cNvSpPr/>
            <p:nvPr>
              <p:custDataLst>
                <p:tags r:id="rId14"/>
              </p:custDataLst>
            </p:nvPr>
          </p:nvSpPr>
          <p:spPr>
            <a:xfrm>
              <a:off x="10149739" y="2049992"/>
              <a:ext cx="1167545" cy="134106"/>
            </a:xfrm>
            <a:prstGeom prst="roundRect">
              <a:avLst>
                <a:gd name="adj" fmla="val 50000"/>
              </a:avLst>
            </a:prstGeom>
            <a:solidFill>
              <a:schemeClr val="accent3">
                <a:lumMod val="20000"/>
                <a:lumOff val="80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PA-文本框 42">
              <a:extLst>
                <a:ext uri="{FF2B5EF4-FFF2-40B4-BE49-F238E27FC236}">
                  <a16:creationId xmlns:a16="http://schemas.microsoft.com/office/drawing/2014/main" xmlns="" id="{5B97402B-639C-4A46-BFC5-18EAE075330C}"/>
                </a:ext>
              </a:extLst>
            </p:cNvPr>
            <p:cNvSpPr txBox="1"/>
            <p:nvPr>
              <p:custDataLst>
                <p:tags r:id="rId15"/>
              </p:custDataLst>
            </p:nvPr>
          </p:nvSpPr>
          <p:spPr>
            <a:xfrm>
              <a:off x="10149746" y="1783728"/>
              <a:ext cx="1167545" cy="361125"/>
            </a:xfrm>
            <a:prstGeom prst="rect">
              <a:avLst/>
            </a:prstGeom>
          </p:spPr>
          <p:txBody>
            <a:bodyPr wrap="square" lIns="0" tIns="0" rIns="0" bIns="0">
              <a:spAutoFit/>
              <a:scene3d>
                <a:camera prst="orthographicFront"/>
                <a:lightRig rig="threePt" dir="t"/>
              </a:scene3d>
              <a:sp3d contourW="12700"/>
            </a:bodyPr>
            <a:lstStyle>
              <a:defPPr>
                <a:defRPr lang="zh-CN"/>
              </a:defPPr>
              <a:lvl1pPr marR="0" lvl="0" indent="0" algn="ctr" fontAlgn="auto">
                <a:lnSpc>
                  <a:spcPct val="120000"/>
                </a:lnSpc>
                <a:spcBef>
                  <a:spcPts val="0"/>
                </a:spcBef>
                <a:spcAft>
                  <a:spcPts val="0"/>
                </a:spcAft>
                <a:buClrTx/>
                <a:buSzTx/>
                <a:buFontTx/>
                <a:buNone/>
                <a:tabLst/>
                <a:defRPr kumimoji="0" b="1" i="0" u="none" strike="noStrike" cap="none" spc="0" normalizeH="0" baseline="0">
                  <a:ln>
                    <a:noFill/>
                  </a:ln>
                  <a:effectLst/>
                  <a:uLnTx/>
                  <a:uFillTx/>
                  <a:latin typeface="Arial"/>
                  <a:ea typeface="微软雅黑"/>
                </a:defRPr>
              </a:lvl1pPr>
            </a:lstStyle>
            <a:p>
              <a:pPr>
                <a:lnSpc>
                  <a:spcPct val="130000"/>
                </a:lnSpc>
              </a:pPr>
              <a:r>
                <a:rPr lang="zh-CN" altLang="en-US" sz="2000" dirty="0">
                  <a:gradFill>
                    <a:gsLst>
                      <a:gs pos="0">
                        <a:schemeClr val="accent3"/>
                      </a:gs>
                      <a:gs pos="80000">
                        <a:schemeClr val="accent2"/>
                      </a:gs>
                    </a:gsLst>
                    <a:lin ang="4800000" scaled="0"/>
                  </a:gradFill>
                  <a:latin typeface="+mj-ea"/>
                  <a:ea typeface="+mj-ea"/>
                  <a:cs typeface="阿里巴巴普惠体 M" panose="00020600040101010101" pitchFamily="18" charset="-122"/>
                  <a:sym typeface="阿里巴巴普惠体 B" panose="00020600040101010101" pitchFamily="18" charset="-122"/>
                </a:rPr>
                <a:t>劣势分析</a:t>
              </a:r>
            </a:p>
          </p:txBody>
        </p:sp>
      </p:grpSp>
      <p:sp>
        <p:nvSpPr>
          <p:cNvPr id="41" name="PA-ísḻíďè">
            <a:extLst>
              <a:ext uri="{FF2B5EF4-FFF2-40B4-BE49-F238E27FC236}">
                <a16:creationId xmlns:a16="http://schemas.microsoft.com/office/drawing/2014/main" xmlns="" id="{833C770E-EE6E-4EC2-823C-2D2593D82796}"/>
              </a:ext>
            </a:extLst>
          </p:cNvPr>
          <p:cNvSpPr txBox="1"/>
          <p:nvPr>
            <p:custDataLst>
              <p:tags r:id="rId10"/>
            </p:custDataLst>
          </p:nvPr>
        </p:nvSpPr>
        <p:spPr>
          <a:xfrm>
            <a:off x="8456352" y="2318296"/>
            <a:ext cx="2860935" cy="929100"/>
          </a:xfrm>
          <a:prstGeom prst="rect">
            <a:avLst/>
          </a:prstGeom>
          <a:noFill/>
        </p:spPr>
        <p:txBody>
          <a:bodyPr wrap="square" lIns="0" tIns="0" rIns="0" bIns="0" rtlCol="0">
            <a:spAutoFit/>
          </a:bodyPr>
          <a:lstStyle/>
          <a:p>
            <a:pPr algn="r">
              <a:lnSpc>
                <a:spcPct val="130000"/>
              </a:lnSpc>
            </a:pPr>
            <a:r>
              <a:rPr lang="zh-CN" altLang="en-US" sz="1600" dirty="0">
                <a:solidFill>
                  <a:schemeClr val="tx1">
                    <a:lumMod val="65000"/>
                    <a:lumOff val="35000"/>
                  </a:schemeClr>
                </a:solidFill>
              </a:rPr>
              <a:t>容易受季节的影响</a:t>
            </a:r>
            <a:endParaRPr lang="en-US" altLang="zh-CN" sz="1600" dirty="0">
              <a:solidFill>
                <a:schemeClr val="tx1">
                  <a:lumMod val="65000"/>
                  <a:lumOff val="35000"/>
                </a:schemeClr>
              </a:solidFill>
            </a:endParaRPr>
          </a:p>
          <a:p>
            <a:pPr algn="r">
              <a:lnSpc>
                <a:spcPct val="130000"/>
              </a:lnSpc>
            </a:pPr>
            <a:r>
              <a:rPr lang="zh-CN" altLang="en-US" sz="1600" dirty="0">
                <a:solidFill>
                  <a:schemeClr val="tx1">
                    <a:lumMod val="65000"/>
                    <a:lumOff val="35000"/>
                  </a:schemeClr>
                </a:solidFill>
              </a:rPr>
              <a:t>资源同质化</a:t>
            </a:r>
            <a:endParaRPr lang="en-US" altLang="zh-CN" sz="1600" dirty="0">
              <a:solidFill>
                <a:schemeClr val="tx1">
                  <a:lumMod val="65000"/>
                  <a:lumOff val="35000"/>
                </a:schemeClr>
              </a:solidFill>
            </a:endParaRPr>
          </a:p>
          <a:p>
            <a:pPr algn="r">
              <a:lnSpc>
                <a:spcPct val="130000"/>
              </a:lnSpc>
            </a:pPr>
            <a:r>
              <a:rPr lang="zh-CN" altLang="en-US" sz="1600" dirty="0">
                <a:solidFill>
                  <a:schemeClr val="tx1">
                    <a:lumMod val="65000"/>
                    <a:lumOff val="35000"/>
                  </a:schemeClr>
                </a:solidFill>
              </a:rPr>
              <a:t>需加强游客的体验感</a:t>
            </a:r>
          </a:p>
        </p:txBody>
      </p:sp>
      <p:sp>
        <p:nvSpPr>
          <p:cNvPr id="47" name="PA-ísḻíďè">
            <a:extLst>
              <a:ext uri="{FF2B5EF4-FFF2-40B4-BE49-F238E27FC236}">
                <a16:creationId xmlns:a16="http://schemas.microsoft.com/office/drawing/2014/main" xmlns="" id="{22B8A6BF-CB32-4B7E-BC5A-431E1D3D6A1B}"/>
              </a:ext>
            </a:extLst>
          </p:cNvPr>
          <p:cNvSpPr txBox="1"/>
          <p:nvPr>
            <p:custDataLst>
              <p:tags r:id="rId11"/>
            </p:custDataLst>
          </p:nvPr>
        </p:nvSpPr>
        <p:spPr>
          <a:xfrm>
            <a:off x="8456351" y="4656180"/>
            <a:ext cx="2860935" cy="929100"/>
          </a:xfrm>
          <a:prstGeom prst="rect">
            <a:avLst/>
          </a:prstGeom>
          <a:noFill/>
        </p:spPr>
        <p:txBody>
          <a:bodyPr wrap="square" lIns="0" tIns="0" rIns="0" bIns="0" rtlCol="0">
            <a:spAutoFit/>
          </a:bodyPr>
          <a:lstStyle/>
          <a:p>
            <a:pPr algn="r">
              <a:lnSpc>
                <a:spcPct val="130000"/>
              </a:lnSpc>
            </a:pPr>
            <a:r>
              <a:rPr lang="zh-CN" altLang="en-US" sz="1600" dirty="0">
                <a:solidFill>
                  <a:schemeClr val="tx1">
                    <a:lumMod val="65000"/>
                    <a:lumOff val="35000"/>
                  </a:schemeClr>
                </a:solidFill>
              </a:rPr>
              <a:t>如何满足不同顾客需求</a:t>
            </a:r>
            <a:endParaRPr lang="en-US" altLang="zh-CN" sz="1600" dirty="0">
              <a:solidFill>
                <a:schemeClr val="tx1">
                  <a:lumMod val="65000"/>
                  <a:lumOff val="35000"/>
                </a:schemeClr>
              </a:solidFill>
            </a:endParaRPr>
          </a:p>
          <a:p>
            <a:pPr algn="r">
              <a:lnSpc>
                <a:spcPct val="130000"/>
              </a:lnSpc>
            </a:pPr>
            <a:r>
              <a:rPr lang="zh-CN" altLang="en-US" sz="1600" dirty="0">
                <a:solidFill>
                  <a:schemeClr val="tx1">
                    <a:lumMod val="65000"/>
                    <a:lumOff val="35000"/>
                  </a:schemeClr>
                </a:solidFill>
              </a:rPr>
              <a:t>政府的支持力度</a:t>
            </a:r>
            <a:endParaRPr lang="en-US" altLang="zh-CN" sz="1600" dirty="0">
              <a:solidFill>
                <a:schemeClr val="tx1">
                  <a:lumMod val="65000"/>
                  <a:lumOff val="35000"/>
                </a:schemeClr>
              </a:solidFill>
            </a:endParaRPr>
          </a:p>
          <a:p>
            <a:pPr algn="r">
              <a:lnSpc>
                <a:spcPct val="130000"/>
              </a:lnSpc>
            </a:pPr>
            <a:r>
              <a:rPr lang="zh-CN" altLang="en-US" sz="1600" dirty="0">
                <a:solidFill>
                  <a:schemeClr val="tx1">
                    <a:lumMod val="65000"/>
                    <a:lumOff val="35000"/>
                  </a:schemeClr>
                </a:solidFill>
              </a:rPr>
              <a:t>与其他旅游公司的产品竞争</a:t>
            </a:r>
          </a:p>
        </p:txBody>
      </p:sp>
      <p:grpSp>
        <p:nvGrpSpPr>
          <p:cNvPr id="20" name="组合 19">
            <a:extLst>
              <a:ext uri="{FF2B5EF4-FFF2-40B4-BE49-F238E27FC236}">
                <a16:creationId xmlns:a16="http://schemas.microsoft.com/office/drawing/2014/main" xmlns="" id="{77E4FAF8-6B48-4EF9-9F26-178E7F090BCD}"/>
              </a:ext>
            </a:extLst>
          </p:cNvPr>
          <p:cNvGrpSpPr/>
          <p:nvPr/>
        </p:nvGrpSpPr>
        <p:grpSpPr>
          <a:xfrm>
            <a:off x="10149739" y="4121612"/>
            <a:ext cx="1167547" cy="400370"/>
            <a:chOff x="10149739" y="4121612"/>
            <a:chExt cx="1167547" cy="400370"/>
          </a:xfrm>
        </p:grpSpPr>
        <p:sp>
          <p:nvSpPr>
            <p:cNvPr id="35" name="PA-圆角矩形 34">
              <a:extLst>
                <a:ext uri="{FF2B5EF4-FFF2-40B4-BE49-F238E27FC236}">
                  <a16:creationId xmlns:a16="http://schemas.microsoft.com/office/drawing/2014/main" xmlns="" id="{6EBBD8AB-3268-421E-A296-563456A6404C}"/>
                </a:ext>
              </a:extLst>
            </p:cNvPr>
            <p:cNvSpPr/>
            <p:nvPr>
              <p:custDataLst>
                <p:tags r:id="rId12"/>
              </p:custDataLst>
            </p:nvPr>
          </p:nvSpPr>
          <p:spPr>
            <a:xfrm>
              <a:off x="10149739" y="4387876"/>
              <a:ext cx="1167545" cy="134106"/>
            </a:xfrm>
            <a:prstGeom prst="roundRect">
              <a:avLst>
                <a:gd name="adj" fmla="val 50000"/>
              </a:avLst>
            </a:prstGeom>
            <a:solidFill>
              <a:schemeClr val="accent3">
                <a:lumMod val="20000"/>
                <a:lumOff val="80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PA-文本框 45">
              <a:extLst>
                <a:ext uri="{FF2B5EF4-FFF2-40B4-BE49-F238E27FC236}">
                  <a16:creationId xmlns:a16="http://schemas.microsoft.com/office/drawing/2014/main" xmlns="" id="{4FF9977A-183E-4237-A789-5529984D668D}"/>
                </a:ext>
              </a:extLst>
            </p:cNvPr>
            <p:cNvSpPr txBox="1"/>
            <p:nvPr>
              <p:custDataLst>
                <p:tags r:id="rId13"/>
              </p:custDataLst>
            </p:nvPr>
          </p:nvSpPr>
          <p:spPr>
            <a:xfrm>
              <a:off x="10149741" y="4121612"/>
              <a:ext cx="1167545" cy="361125"/>
            </a:xfrm>
            <a:prstGeom prst="rect">
              <a:avLst/>
            </a:prstGeom>
          </p:spPr>
          <p:txBody>
            <a:bodyPr wrap="square" lIns="0" tIns="0" rIns="0" bIns="0">
              <a:spAutoFit/>
              <a:scene3d>
                <a:camera prst="orthographicFront"/>
                <a:lightRig rig="threePt" dir="t"/>
              </a:scene3d>
              <a:sp3d contourW="12700"/>
            </a:bodyPr>
            <a:lstStyle>
              <a:defPPr>
                <a:defRPr lang="zh-CN"/>
              </a:defPPr>
              <a:lvl1pPr marR="0" lvl="0" indent="0" algn="ctr" fontAlgn="auto">
                <a:lnSpc>
                  <a:spcPct val="120000"/>
                </a:lnSpc>
                <a:spcBef>
                  <a:spcPts val="0"/>
                </a:spcBef>
                <a:spcAft>
                  <a:spcPts val="0"/>
                </a:spcAft>
                <a:buClrTx/>
                <a:buSzTx/>
                <a:buFontTx/>
                <a:buNone/>
                <a:tabLst/>
                <a:defRPr kumimoji="0" b="1" i="0" u="none" strike="noStrike" cap="none" spc="0" normalizeH="0" baseline="0">
                  <a:ln>
                    <a:noFill/>
                  </a:ln>
                  <a:effectLst/>
                  <a:uLnTx/>
                  <a:uFillTx/>
                  <a:latin typeface="Arial"/>
                  <a:ea typeface="微软雅黑"/>
                </a:defRPr>
              </a:lvl1pPr>
            </a:lstStyle>
            <a:p>
              <a:pPr>
                <a:lnSpc>
                  <a:spcPct val="130000"/>
                </a:lnSpc>
              </a:pPr>
              <a:r>
                <a:rPr lang="zh-CN" altLang="en-US" sz="2000" dirty="0">
                  <a:gradFill>
                    <a:gsLst>
                      <a:gs pos="0">
                        <a:schemeClr val="accent3"/>
                      </a:gs>
                      <a:gs pos="80000">
                        <a:schemeClr val="accent2"/>
                      </a:gs>
                    </a:gsLst>
                    <a:lin ang="4800000" scaled="0"/>
                  </a:gradFill>
                  <a:latin typeface="+mj-ea"/>
                  <a:ea typeface="+mj-ea"/>
                  <a:cs typeface="阿里巴巴普惠体 M" panose="00020600040101010101" pitchFamily="18" charset="-122"/>
                  <a:sym typeface="阿里巴巴普惠体 B" panose="00020600040101010101" pitchFamily="18" charset="-122"/>
                </a:rPr>
                <a:t>面临挑战</a:t>
              </a:r>
            </a:p>
          </p:txBody>
        </p:sp>
      </p:grpSp>
    </p:spTree>
    <p:extLst>
      <p:ext uri="{BB962C8B-B14F-4D97-AF65-F5344CB8AC3E}">
        <p14:creationId xmlns:p14="http://schemas.microsoft.com/office/powerpoint/2010/main" val="208592692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占位符 5">
            <a:extLst>
              <a:ext uri="{FF2B5EF4-FFF2-40B4-BE49-F238E27FC236}">
                <a16:creationId xmlns:a16="http://schemas.microsoft.com/office/drawing/2014/main" xmlns="" id="{7A0E9A84-DD15-48FE-A8DA-39DF06ADC5B0}"/>
              </a:ext>
            </a:extLst>
          </p:cNvPr>
          <p:cNvPicPr>
            <a:picLocks noGrp="1" noChangeAspect="1"/>
          </p:cNvPicPr>
          <p:nvPr>
            <p:ph type="pic" sz="quarter" idx="13"/>
          </p:nvPr>
        </p:nvPicPr>
        <p:blipFill rotWithShape="1">
          <a:blip r:embed="rId2" cstate="screen">
            <a:extLst>
              <a:ext uri="{28A0092B-C50C-407E-A947-70E740481C1C}">
                <a14:useLocalDpi xmlns:a14="http://schemas.microsoft.com/office/drawing/2010/main"/>
              </a:ext>
            </a:extLst>
          </a:blip>
          <a:srcRect/>
          <a:stretch/>
        </p:blipFill>
        <p:spPr/>
      </p:pic>
      <p:sp>
        <p:nvSpPr>
          <p:cNvPr id="10" name="文本占位符 9">
            <a:extLst>
              <a:ext uri="{FF2B5EF4-FFF2-40B4-BE49-F238E27FC236}">
                <a16:creationId xmlns:a16="http://schemas.microsoft.com/office/drawing/2014/main" xmlns="" id="{72C840C9-6F5D-46ED-A743-8FE583857B02}"/>
              </a:ext>
            </a:extLst>
          </p:cNvPr>
          <p:cNvSpPr>
            <a:spLocks noGrp="1"/>
          </p:cNvSpPr>
          <p:nvPr>
            <p:ph type="body" idx="10"/>
          </p:nvPr>
        </p:nvSpPr>
        <p:spPr>
          <a:xfrm>
            <a:off x="7898842" y="3300153"/>
            <a:ext cx="2661208" cy="677108"/>
          </a:xfrm>
        </p:spPr>
        <p:txBody>
          <a:bodyPr/>
          <a:lstStyle/>
          <a:p>
            <a:r>
              <a:rPr lang="zh-CN" altLang="en-US" dirty="0">
                <a:gradFill>
                  <a:gsLst>
                    <a:gs pos="80000">
                      <a:schemeClr val="accent1"/>
                    </a:gs>
                    <a:gs pos="0">
                      <a:schemeClr val="accent3"/>
                    </a:gs>
                  </a:gsLst>
                  <a:lin ang="5400000" scaled="0"/>
                </a:gradFill>
              </a:rPr>
              <a:t>产品方案</a:t>
            </a:r>
            <a:endParaRPr lang="zh-CN" altLang="en-US" b="1" dirty="0">
              <a:gradFill>
                <a:gsLst>
                  <a:gs pos="80000">
                    <a:schemeClr val="accent1"/>
                  </a:gs>
                  <a:gs pos="0">
                    <a:schemeClr val="accent3"/>
                  </a:gs>
                </a:gsLst>
                <a:lin ang="5400000" scaled="0"/>
              </a:gradFill>
            </a:endParaRPr>
          </a:p>
        </p:txBody>
      </p:sp>
      <p:sp>
        <p:nvSpPr>
          <p:cNvPr id="2" name="文本占位符 1">
            <a:extLst>
              <a:ext uri="{FF2B5EF4-FFF2-40B4-BE49-F238E27FC236}">
                <a16:creationId xmlns:a16="http://schemas.microsoft.com/office/drawing/2014/main" xmlns="" id="{5E61478F-25BF-4E0B-AEEF-4A1A9FE7EF4C}"/>
              </a:ext>
            </a:extLst>
          </p:cNvPr>
          <p:cNvSpPr>
            <a:spLocks noGrp="1"/>
          </p:cNvSpPr>
          <p:nvPr>
            <p:ph type="body" sz="quarter" idx="11"/>
          </p:nvPr>
        </p:nvSpPr>
        <p:spPr/>
        <p:txBody>
          <a:bodyPr/>
          <a:lstStyle/>
          <a:p>
            <a:r>
              <a:rPr lang="en-US" altLang="zh-CN" dirty="0"/>
              <a:t>03</a:t>
            </a:r>
            <a:endParaRPr lang="zh-CN" altLang="en-US" dirty="0"/>
          </a:p>
        </p:txBody>
      </p:sp>
      <p:sp>
        <p:nvSpPr>
          <p:cNvPr id="3" name="文本占位符 2">
            <a:extLst>
              <a:ext uri="{FF2B5EF4-FFF2-40B4-BE49-F238E27FC236}">
                <a16:creationId xmlns:a16="http://schemas.microsoft.com/office/drawing/2014/main" xmlns="" id="{7D9BFF5D-5F26-4F15-898F-0F1ED18E497F}"/>
              </a:ext>
            </a:extLst>
          </p:cNvPr>
          <p:cNvSpPr>
            <a:spLocks noGrp="1"/>
          </p:cNvSpPr>
          <p:nvPr>
            <p:ph type="body" sz="quarter" idx="12"/>
          </p:nvPr>
        </p:nvSpPr>
        <p:spPr>
          <a:xfrm>
            <a:off x="7898841" y="3977262"/>
            <a:ext cx="2661209" cy="198644"/>
          </a:xfrm>
        </p:spPr>
        <p:txBody>
          <a:bodyPr/>
          <a:lstStyle/>
          <a:p>
            <a:pPr algn="dist">
              <a:lnSpc>
                <a:spcPct val="130000"/>
              </a:lnSpc>
            </a:pPr>
            <a:r>
              <a:rPr lang="en-US" altLang="zh-CN" sz="1100" dirty="0">
                <a:solidFill>
                  <a:schemeClr val="tx1">
                    <a:lumMod val="75000"/>
                    <a:lumOff val="25000"/>
                  </a:schemeClr>
                </a:solidFill>
              </a:rPr>
              <a:t>PRODUCT PROGRAM</a:t>
            </a:r>
            <a:endParaRPr lang="zh-CN" altLang="en-US" sz="1100" dirty="0">
              <a:solidFill>
                <a:schemeClr val="tx1">
                  <a:lumMod val="75000"/>
                  <a:lumOff val="25000"/>
                </a:schemeClr>
              </a:solidFill>
            </a:endParaRPr>
          </a:p>
        </p:txBody>
      </p:sp>
    </p:spTree>
    <p:extLst>
      <p:ext uri="{BB962C8B-B14F-4D97-AF65-F5344CB8AC3E}">
        <p14:creationId xmlns:p14="http://schemas.microsoft.com/office/powerpoint/2010/main" val="382946901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iṡļíḑè">
            <a:extLst>
              <a:ext uri="{FF2B5EF4-FFF2-40B4-BE49-F238E27FC236}">
                <a16:creationId xmlns:a16="http://schemas.microsoft.com/office/drawing/2014/main" xmlns="" id="{E772667A-DC4F-4454-96F6-3672C11DB9CA}"/>
              </a:ext>
            </a:extLst>
          </p:cNvPr>
          <p:cNvSpPr txBox="1"/>
          <p:nvPr/>
        </p:nvSpPr>
        <p:spPr>
          <a:xfrm>
            <a:off x="944935" y="4459352"/>
            <a:ext cx="2139124" cy="929100"/>
          </a:xfrm>
          <a:prstGeom prst="rect">
            <a:avLst/>
          </a:prstGeom>
          <a:noFill/>
        </p:spPr>
        <p:txBody>
          <a:bodyPr wrap="square" lIns="0" tIns="0" rIns="0" bIns="0" rtlCol="0">
            <a:spAutoFit/>
          </a:bodyPr>
          <a:lstStyle/>
          <a:p>
            <a:pPr algn="ctr">
              <a:lnSpc>
                <a:spcPct val="130000"/>
              </a:lnSpc>
            </a:pPr>
            <a:r>
              <a:rPr lang="zh-CN" altLang="en-US" sz="1600" dirty="0">
                <a:solidFill>
                  <a:schemeClr val="tx1">
                    <a:lumMod val="65000"/>
                    <a:lumOff val="35000"/>
                  </a:schemeClr>
                </a:solidFill>
                <a:cs typeface="+mn-ea"/>
                <a:sym typeface="+mn-lt"/>
              </a:rPr>
              <a:t>主流报纸、电视台</a:t>
            </a:r>
            <a:endParaRPr lang="en-US" altLang="zh-CN" sz="1600" dirty="0">
              <a:solidFill>
                <a:schemeClr val="tx1">
                  <a:lumMod val="65000"/>
                  <a:lumOff val="35000"/>
                </a:schemeClr>
              </a:solidFill>
              <a:cs typeface="+mn-ea"/>
              <a:sym typeface="+mn-lt"/>
            </a:endParaRPr>
          </a:p>
          <a:p>
            <a:pPr algn="ctr">
              <a:lnSpc>
                <a:spcPct val="130000"/>
              </a:lnSpc>
            </a:pPr>
            <a:r>
              <a:rPr lang="zh-CN" altLang="en-US" sz="1600" dirty="0">
                <a:solidFill>
                  <a:schemeClr val="tx1">
                    <a:lumMod val="65000"/>
                    <a:lumOff val="35000"/>
                  </a:schemeClr>
                </a:solidFill>
                <a:cs typeface="+mn-ea"/>
                <a:sym typeface="+mn-lt"/>
              </a:rPr>
              <a:t>影视拍摄宣传</a:t>
            </a:r>
            <a:endParaRPr lang="en-US" altLang="zh-CN" sz="1600" dirty="0">
              <a:solidFill>
                <a:schemeClr val="tx1">
                  <a:lumMod val="65000"/>
                  <a:lumOff val="35000"/>
                </a:schemeClr>
              </a:solidFill>
              <a:cs typeface="+mn-ea"/>
              <a:sym typeface="+mn-lt"/>
            </a:endParaRPr>
          </a:p>
          <a:p>
            <a:pPr algn="ctr">
              <a:lnSpc>
                <a:spcPct val="130000"/>
              </a:lnSpc>
            </a:pPr>
            <a:r>
              <a:rPr lang="zh-CN" altLang="en-US" sz="1600" dirty="0">
                <a:solidFill>
                  <a:schemeClr val="tx1">
                    <a:lumMod val="65000"/>
                    <a:lumOff val="35000"/>
                  </a:schemeClr>
                </a:solidFill>
                <a:cs typeface="+mn-ea"/>
                <a:sym typeface="+mn-lt"/>
              </a:rPr>
              <a:t>景区日常及节假日宣传</a:t>
            </a:r>
            <a:endParaRPr lang="en-US" altLang="zh-CN" sz="1600" dirty="0">
              <a:solidFill>
                <a:schemeClr val="tx1">
                  <a:lumMod val="65000"/>
                  <a:lumOff val="35000"/>
                </a:schemeClr>
              </a:solidFill>
              <a:cs typeface="+mn-ea"/>
              <a:sym typeface="+mn-lt"/>
            </a:endParaRPr>
          </a:p>
        </p:txBody>
      </p:sp>
      <p:grpSp>
        <p:nvGrpSpPr>
          <p:cNvPr id="4" name="组合 3">
            <a:extLst>
              <a:ext uri="{FF2B5EF4-FFF2-40B4-BE49-F238E27FC236}">
                <a16:creationId xmlns:a16="http://schemas.microsoft.com/office/drawing/2014/main" xmlns="" id="{D5060BC5-50AC-441A-8D1C-E51C5C35A49C}"/>
              </a:ext>
            </a:extLst>
          </p:cNvPr>
          <p:cNvGrpSpPr/>
          <p:nvPr/>
        </p:nvGrpSpPr>
        <p:grpSpPr>
          <a:xfrm>
            <a:off x="876787" y="1974319"/>
            <a:ext cx="2275420" cy="2275420"/>
            <a:chOff x="876787" y="1974319"/>
            <a:chExt cx="2275420" cy="2275420"/>
          </a:xfrm>
        </p:grpSpPr>
        <p:sp>
          <p:nvSpPr>
            <p:cNvPr id="41" name="椭圆 40">
              <a:extLst>
                <a:ext uri="{FF2B5EF4-FFF2-40B4-BE49-F238E27FC236}">
                  <a16:creationId xmlns:a16="http://schemas.microsoft.com/office/drawing/2014/main" xmlns="" id="{9B064E30-A58A-4C5E-86E4-87A8B49406E7}"/>
                </a:ext>
              </a:extLst>
            </p:cNvPr>
            <p:cNvSpPr/>
            <p:nvPr/>
          </p:nvSpPr>
          <p:spPr>
            <a:xfrm>
              <a:off x="876787" y="1974319"/>
              <a:ext cx="2275420" cy="2275420"/>
            </a:xfrm>
            <a:prstGeom prst="ellipse">
              <a:avLst/>
            </a:prstGeom>
            <a:solidFill>
              <a:schemeClr val="accent4">
                <a:lumMod val="20000"/>
                <a:lumOff val="80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0" name="椭圆 39">
              <a:extLst>
                <a:ext uri="{FF2B5EF4-FFF2-40B4-BE49-F238E27FC236}">
                  <a16:creationId xmlns:a16="http://schemas.microsoft.com/office/drawing/2014/main" xmlns="" id="{2AF4FFB2-265F-4BDB-8BD6-D141D6B1E475}"/>
                </a:ext>
              </a:extLst>
            </p:cNvPr>
            <p:cNvSpPr/>
            <p:nvPr/>
          </p:nvSpPr>
          <p:spPr>
            <a:xfrm>
              <a:off x="995924" y="2093456"/>
              <a:ext cx="2037146" cy="2037146"/>
            </a:xfrm>
            <a:prstGeom prst="ellipse">
              <a:avLst/>
            </a:prstGeom>
            <a:solidFill>
              <a:schemeClr val="accent4">
                <a:lumMod val="60000"/>
                <a:lumOff val="40000"/>
                <a:alpha val="70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 name="椭圆 13">
              <a:extLst>
                <a:ext uri="{FF2B5EF4-FFF2-40B4-BE49-F238E27FC236}">
                  <a16:creationId xmlns:a16="http://schemas.microsoft.com/office/drawing/2014/main" xmlns="" id="{7BFB9F82-DE16-49A9-8442-8F55163B6BFE}"/>
                </a:ext>
              </a:extLst>
            </p:cNvPr>
            <p:cNvSpPr/>
            <p:nvPr/>
          </p:nvSpPr>
          <p:spPr>
            <a:xfrm>
              <a:off x="1126655" y="2224188"/>
              <a:ext cx="1775682" cy="1775682"/>
            </a:xfrm>
            <a:prstGeom prst="ellipse">
              <a:avLst/>
            </a:prstGeom>
            <a:gradFill>
              <a:gsLst>
                <a:gs pos="0">
                  <a:schemeClr val="accent3"/>
                </a:gs>
                <a:gs pos="100000">
                  <a:schemeClr val="accent2"/>
                </a:gs>
              </a:gsLst>
              <a:lin ang="2700000" scaled="0"/>
            </a:gra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18" name="矩形 17">
            <a:extLst>
              <a:ext uri="{FF2B5EF4-FFF2-40B4-BE49-F238E27FC236}">
                <a16:creationId xmlns:a16="http://schemas.microsoft.com/office/drawing/2014/main" xmlns="" id="{9B480141-E3AA-4AD5-A91D-8807BB5CDF8C}"/>
              </a:ext>
            </a:extLst>
          </p:cNvPr>
          <p:cNvSpPr/>
          <p:nvPr/>
        </p:nvSpPr>
        <p:spPr>
          <a:xfrm>
            <a:off x="1501535" y="3223171"/>
            <a:ext cx="1025922" cy="361125"/>
          </a:xfrm>
          <a:prstGeom prst="rect">
            <a:avLst/>
          </a:prstGeom>
        </p:spPr>
        <p:txBody>
          <a:bodyPr wrap="none" lIns="0" tIns="0" rIns="0" bIns="0">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lang="zh-CN" altLang="en-US" sz="2000" b="1" dirty="0">
                <a:solidFill>
                  <a:schemeClr val="bg1"/>
                </a:solidFill>
                <a:cs typeface="+mn-ea"/>
                <a:sym typeface="+mn-lt"/>
              </a:rPr>
              <a:t>新闻媒体</a:t>
            </a:r>
            <a:endParaRPr kumimoji="0" lang="zh-CN" altLang="en-US" sz="2000" b="1" i="0" u="none" strike="noStrike" kern="1200" cap="none" spc="0" normalizeH="0" baseline="0" noProof="0" dirty="0">
              <a:ln>
                <a:noFill/>
              </a:ln>
              <a:solidFill>
                <a:schemeClr val="bg1"/>
              </a:solidFill>
              <a:effectLst/>
              <a:uLnTx/>
              <a:uFillTx/>
              <a:cs typeface="+mn-ea"/>
              <a:sym typeface="+mn-lt"/>
            </a:endParaRPr>
          </a:p>
        </p:txBody>
      </p:sp>
      <p:sp>
        <p:nvSpPr>
          <p:cNvPr id="44" name="iṡļíḑè">
            <a:extLst>
              <a:ext uri="{FF2B5EF4-FFF2-40B4-BE49-F238E27FC236}">
                <a16:creationId xmlns:a16="http://schemas.microsoft.com/office/drawing/2014/main" xmlns="" id="{2A84D3AF-1B92-4E45-BCC5-3E670E7AFA9D}"/>
              </a:ext>
            </a:extLst>
          </p:cNvPr>
          <p:cNvSpPr txBox="1"/>
          <p:nvPr/>
        </p:nvSpPr>
        <p:spPr>
          <a:xfrm>
            <a:off x="3665937" y="4459352"/>
            <a:ext cx="2139124" cy="929100"/>
          </a:xfrm>
          <a:prstGeom prst="rect">
            <a:avLst/>
          </a:prstGeom>
          <a:noFill/>
        </p:spPr>
        <p:txBody>
          <a:bodyPr wrap="square" lIns="0" tIns="0" rIns="0" bIns="0" rtlCol="0">
            <a:spAutoFit/>
          </a:bodyPr>
          <a:lstStyle/>
          <a:p>
            <a:pPr algn="ctr">
              <a:lnSpc>
                <a:spcPct val="130000"/>
              </a:lnSpc>
            </a:pPr>
            <a:r>
              <a:rPr lang="zh-CN" altLang="en-US" sz="1600" dirty="0">
                <a:solidFill>
                  <a:schemeClr val="tx1">
                    <a:lumMod val="65000"/>
                    <a:lumOff val="35000"/>
                  </a:schemeClr>
                </a:solidFill>
                <a:cs typeface="+mn-ea"/>
                <a:sym typeface="+mn-lt"/>
              </a:rPr>
              <a:t>高速、及时、全球性</a:t>
            </a:r>
            <a:endParaRPr lang="en-US" altLang="zh-CN" sz="1600" dirty="0">
              <a:solidFill>
                <a:schemeClr val="tx1">
                  <a:lumMod val="65000"/>
                  <a:lumOff val="35000"/>
                </a:schemeClr>
              </a:solidFill>
              <a:cs typeface="+mn-ea"/>
              <a:sym typeface="+mn-lt"/>
            </a:endParaRPr>
          </a:p>
          <a:p>
            <a:pPr algn="ctr">
              <a:lnSpc>
                <a:spcPct val="130000"/>
              </a:lnSpc>
            </a:pPr>
            <a:r>
              <a:rPr lang="zh-CN" altLang="en-US" sz="1600" dirty="0">
                <a:solidFill>
                  <a:schemeClr val="tx1">
                    <a:lumMod val="65000"/>
                    <a:lumOff val="35000"/>
                  </a:schemeClr>
                </a:solidFill>
                <a:cs typeface="+mn-ea"/>
                <a:sym typeface="+mn-lt"/>
              </a:rPr>
              <a:t>借助热门网络媒体</a:t>
            </a:r>
            <a:endParaRPr lang="en-US" altLang="zh-CN" sz="1600" dirty="0">
              <a:solidFill>
                <a:schemeClr val="tx1">
                  <a:lumMod val="65000"/>
                  <a:lumOff val="35000"/>
                </a:schemeClr>
              </a:solidFill>
              <a:cs typeface="+mn-ea"/>
              <a:sym typeface="+mn-lt"/>
            </a:endParaRPr>
          </a:p>
          <a:p>
            <a:pPr algn="ctr">
              <a:lnSpc>
                <a:spcPct val="130000"/>
              </a:lnSpc>
            </a:pPr>
            <a:r>
              <a:rPr lang="en-US" altLang="zh-CN" sz="1600" dirty="0">
                <a:solidFill>
                  <a:schemeClr val="tx1">
                    <a:lumMod val="65000"/>
                    <a:lumOff val="35000"/>
                  </a:schemeClr>
                </a:solidFill>
                <a:cs typeface="+mn-ea"/>
                <a:sym typeface="+mn-lt"/>
              </a:rPr>
              <a:t>SEO</a:t>
            </a:r>
            <a:r>
              <a:rPr lang="zh-CN" altLang="en-US" sz="1600" dirty="0">
                <a:solidFill>
                  <a:schemeClr val="tx1">
                    <a:lumMod val="65000"/>
                    <a:lumOff val="35000"/>
                  </a:schemeClr>
                </a:solidFill>
                <a:cs typeface="+mn-ea"/>
                <a:sym typeface="+mn-lt"/>
              </a:rPr>
              <a:t>搜索优化</a:t>
            </a:r>
            <a:endParaRPr lang="en-US" altLang="zh-CN" sz="1600" dirty="0">
              <a:solidFill>
                <a:schemeClr val="tx1">
                  <a:lumMod val="65000"/>
                  <a:lumOff val="35000"/>
                </a:schemeClr>
              </a:solidFill>
              <a:cs typeface="+mn-ea"/>
              <a:sym typeface="+mn-lt"/>
            </a:endParaRPr>
          </a:p>
        </p:txBody>
      </p:sp>
      <p:grpSp>
        <p:nvGrpSpPr>
          <p:cNvPr id="5" name="组合 4">
            <a:extLst>
              <a:ext uri="{FF2B5EF4-FFF2-40B4-BE49-F238E27FC236}">
                <a16:creationId xmlns:a16="http://schemas.microsoft.com/office/drawing/2014/main" xmlns="" id="{7E4EA6B9-3D78-491B-87DC-AA6265BB8FE7}"/>
              </a:ext>
            </a:extLst>
          </p:cNvPr>
          <p:cNvGrpSpPr/>
          <p:nvPr/>
        </p:nvGrpSpPr>
        <p:grpSpPr>
          <a:xfrm>
            <a:off x="3597789" y="1974319"/>
            <a:ext cx="2275420" cy="2275420"/>
            <a:chOff x="3597789" y="1974319"/>
            <a:chExt cx="2275420" cy="2275420"/>
          </a:xfrm>
        </p:grpSpPr>
        <p:sp>
          <p:nvSpPr>
            <p:cNvPr id="46" name="椭圆 45">
              <a:extLst>
                <a:ext uri="{FF2B5EF4-FFF2-40B4-BE49-F238E27FC236}">
                  <a16:creationId xmlns:a16="http://schemas.microsoft.com/office/drawing/2014/main" xmlns="" id="{9EFC060B-0BD9-4D0A-8708-9AC8E106171B}"/>
                </a:ext>
              </a:extLst>
            </p:cNvPr>
            <p:cNvSpPr/>
            <p:nvPr/>
          </p:nvSpPr>
          <p:spPr>
            <a:xfrm>
              <a:off x="3597789" y="1974319"/>
              <a:ext cx="2275420" cy="2275420"/>
            </a:xfrm>
            <a:prstGeom prst="ellipse">
              <a:avLst/>
            </a:prstGeom>
            <a:solidFill>
              <a:schemeClr val="accent4">
                <a:lumMod val="20000"/>
                <a:lumOff val="80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7" name="椭圆 46">
              <a:extLst>
                <a:ext uri="{FF2B5EF4-FFF2-40B4-BE49-F238E27FC236}">
                  <a16:creationId xmlns:a16="http://schemas.microsoft.com/office/drawing/2014/main" xmlns="" id="{FD0755C0-6FDF-4256-905A-77584BA0C1D4}"/>
                </a:ext>
              </a:extLst>
            </p:cNvPr>
            <p:cNvSpPr/>
            <p:nvPr/>
          </p:nvSpPr>
          <p:spPr>
            <a:xfrm>
              <a:off x="3716926" y="2093456"/>
              <a:ext cx="2037146" cy="2037146"/>
            </a:xfrm>
            <a:prstGeom prst="ellipse">
              <a:avLst/>
            </a:prstGeom>
            <a:solidFill>
              <a:schemeClr val="accent4">
                <a:lumMod val="60000"/>
                <a:lumOff val="40000"/>
                <a:alpha val="70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8" name="椭圆 47">
              <a:extLst>
                <a:ext uri="{FF2B5EF4-FFF2-40B4-BE49-F238E27FC236}">
                  <a16:creationId xmlns:a16="http://schemas.microsoft.com/office/drawing/2014/main" xmlns="" id="{E470FBC6-FDE9-4BCE-A9CF-2486DAED27FE}"/>
                </a:ext>
              </a:extLst>
            </p:cNvPr>
            <p:cNvSpPr/>
            <p:nvPr/>
          </p:nvSpPr>
          <p:spPr>
            <a:xfrm>
              <a:off x="3847658" y="2224188"/>
              <a:ext cx="1775682" cy="1775682"/>
            </a:xfrm>
            <a:prstGeom prst="ellipse">
              <a:avLst/>
            </a:prstGeom>
            <a:gradFill>
              <a:gsLst>
                <a:gs pos="0">
                  <a:schemeClr val="accent3"/>
                </a:gs>
                <a:gs pos="100000">
                  <a:schemeClr val="accent2"/>
                </a:gs>
              </a:gsLst>
              <a:lin ang="2700000" scaled="0"/>
            </a:gra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49" name="矩形 48">
            <a:extLst>
              <a:ext uri="{FF2B5EF4-FFF2-40B4-BE49-F238E27FC236}">
                <a16:creationId xmlns:a16="http://schemas.microsoft.com/office/drawing/2014/main" xmlns="" id="{EF78E738-8C3E-4DF1-B5D9-BFAC15748ADB}"/>
              </a:ext>
            </a:extLst>
          </p:cNvPr>
          <p:cNvSpPr/>
          <p:nvPr/>
        </p:nvSpPr>
        <p:spPr>
          <a:xfrm>
            <a:off x="4479017" y="3223171"/>
            <a:ext cx="512961" cy="361125"/>
          </a:xfrm>
          <a:prstGeom prst="rect">
            <a:avLst/>
          </a:prstGeom>
        </p:spPr>
        <p:txBody>
          <a:bodyPr wrap="none" lIns="0" tIns="0" rIns="0" bIns="0">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lang="zh-CN" altLang="en-US" sz="2000" b="1" dirty="0">
                <a:solidFill>
                  <a:schemeClr val="bg1"/>
                </a:solidFill>
                <a:cs typeface="+mn-ea"/>
                <a:sym typeface="+mn-lt"/>
              </a:rPr>
              <a:t>网络</a:t>
            </a:r>
            <a:endParaRPr kumimoji="0" lang="zh-CN" altLang="en-US" sz="2000" b="1" i="0" u="none" strike="noStrike" kern="1200" cap="none" spc="0" normalizeH="0" baseline="0" noProof="0" dirty="0">
              <a:ln>
                <a:noFill/>
              </a:ln>
              <a:solidFill>
                <a:schemeClr val="bg1"/>
              </a:solidFill>
              <a:effectLst/>
              <a:uLnTx/>
              <a:uFillTx/>
              <a:cs typeface="+mn-ea"/>
              <a:sym typeface="+mn-lt"/>
            </a:endParaRPr>
          </a:p>
        </p:txBody>
      </p:sp>
      <p:sp>
        <p:nvSpPr>
          <p:cNvPr id="52" name="iṡļíḑè">
            <a:extLst>
              <a:ext uri="{FF2B5EF4-FFF2-40B4-BE49-F238E27FC236}">
                <a16:creationId xmlns:a16="http://schemas.microsoft.com/office/drawing/2014/main" xmlns="" id="{C1F3BACE-44C7-4293-A165-4837363757A2}"/>
              </a:ext>
            </a:extLst>
          </p:cNvPr>
          <p:cNvSpPr txBox="1"/>
          <p:nvPr/>
        </p:nvSpPr>
        <p:spPr>
          <a:xfrm>
            <a:off x="6386940" y="4459352"/>
            <a:ext cx="2139124" cy="929100"/>
          </a:xfrm>
          <a:prstGeom prst="rect">
            <a:avLst/>
          </a:prstGeom>
          <a:noFill/>
        </p:spPr>
        <p:txBody>
          <a:bodyPr wrap="square" lIns="0" tIns="0" rIns="0" bIns="0" rtlCol="0">
            <a:spAutoFit/>
          </a:bodyPr>
          <a:lstStyle/>
          <a:p>
            <a:pPr algn="ctr">
              <a:lnSpc>
                <a:spcPct val="130000"/>
              </a:lnSpc>
            </a:pPr>
            <a:r>
              <a:rPr lang="zh-CN" altLang="en-US" sz="1600" dirty="0">
                <a:solidFill>
                  <a:schemeClr val="tx1">
                    <a:lumMod val="65000"/>
                    <a:lumOff val="35000"/>
                  </a:schemeClr>
                </a:solidFill>
                <a:cs typeface="+mn-ea"/>
                <a:sym typeface="+mn-lt"/>
              </a:rPr>
              <a:t>墙体广告牌</a:t>
            </a:r>
            <a:endParaRPr lang="en-US" altLang="zh-CN" sz="1600" dirty="0">
              <a:solidFill>
                <a:schemeClr val="tx1">
                  <a:lumMod val="65000"/>
                  <a:lumOff val="35000"/>
                </a:schemeClr>
              </a:solidFill>
              <a:cs typeface="+mn-ea"/>
              <a:sym typeface="+mn-lt"/>
            </a:endParaRPr>
          </a:p>
          <a:p>
            <a:pPr algn="ctr">
              <a:lnSpc>
                <a:spcPct val="130000"/>
              </a:lnSpc>
            </a:pPr>
            <a:r>
              <a:rPr lang="zh-CN" altLang="en-US" sz="1600" dirty="0">
                <a:solidFill>
                  <a:schemeClr val="tx1">
                    <a:lumMod val="65000"/>
                    <a:lumOff val="35000"/>
                  </a:schemeClr>
                </a:solidFill>
                <a:cs typeface="+mn-ea"/>
                <a:sym typeface="+mn-lt"/>
              </a:rPr>
              <a:t>宣传画册</a:t>
            </a:r>
            <a:endParaRPr lang="en-US" altLang="zh-CN" sz="1600" dirty="0">
              <a:solidFill>
                <a:schemeClr val="tx1">
                  <a:lumMod val="65000"/>
                  <a:lumOff val="35000"/>
                </a:schemeClr>
              </a:solidFill>
              <a:cs typeface="+mn-ea"/>
              <a:sym typeface="+mn-lt"/>
            </a:endParaRPr>
          </a:p>
          <a:p>
            <a:pPr algn="ctr">
              <a:lnSpc>
                <a:spcPct val="130000"/>
              </a:lnSpc>
            </a:pPr>
            <a:r>
              <a:rPr lang="zh-CN" altLang="en-US" sz="1600" dirty="0">
                <a:solidFill>
                  <a:schemeClr val="tx1">
                    <a:lumMod val="65000"/>
                    <a:lumOff val="35000"/>
                  </a:schemeClr>
                </a:solidFill>
                <a:cs typeface="+mn-ea"/>
                <a:sym typeface="+mn-lt"/>
              </a:rPr>
              <a:t>行业</a:t>
            </a:r>
            <a:r>
              <a:rPr lang="en-US" altLang="zh-CN" sz="1600" dirty="0">
                <a:solidFill>
                  <a:schemeClr val="tx1">
                    <a:lumMod val="65000"/>
                    <a:lumOff val="35000"/>
                  </a:schemeClr>
                </a:solidFill>
                <a:cs typeface="+mn-ea"/>
                <a:sym typeface="+mn-lt"/>
              </a:rPr>
              <a:t>DM</a:t>
            </a:r>
            <a:r>
              <a:rPr lang="zh-CN" altLang="en-US" sz="1600" dirty="0">
                <a:solidFill>
                  <a:schemeClr val="tx1">
                    <a:lumMod val="65000"/>
                    <a:lumOff val="35000"/>
                  </a:schemeClr>
                </a:solidFill>
                <a:cs typeface="+mn-ea"/>
                <a:sym typeface="+mn-lt"/>
              </a:rPr>
              <a:t>杂志</a:t>
            </a:r>
            <a:endParaRPr lang="en-US" altLang="zh-CN" sz="1600" dirty="0">
              <a:solidFill>
                <a:schemeClr val="tx1">
                  <a:lumMod val="65000"/>
                  <a:lumOff val="35000"/>
                </a:schemeClr>
              </a:solidFill>
              <a:cs typeface="+mn-ea"/>
              <a:sym typeface="+mn-lt"/>
            </a:endParaRPr>
          </a:p>
        </p:txBody>
      </p:sp>
      <p:grpSp>
        <p:nvGrpSpPr>
          <p:cNvPr id="7" name="组合 6">
            <a:extLst>
              <a:ext uri="{FF2B5EF4-FFF2-40B4-BE49-F238E27FC236}">
                <a16:creationId xmlns:a16="http://schemas.microsoft.com/office/drawing/2014/main" xmlns="" id="{D8814338-AEF1-4F02-AC21-01E1216E5FF0}"/>
              </a:ext>
            </a:extLst>
          </p:cNvPr>
          <p:cNvGrpSpPr/>
          <p:nvPr/>
        </p:nvGrpSpPr>
        <p:grpSpPr>
          <a:xfrm>
            <a:off x="6318792" y="1974319"/>
            <a:ext cx="2275420" cy="2275420"/>
            <a:chOff x="6318792" y="1974319"/>
            <a:chExt cx="2275420" cy="2275420"/>
          </a:xfrm>
        </p:grpSpPr>
        <p:sp>
          <p:nvSpPr>
            <p:cNvPr id="54" name="椭圆 53">
              <a:extLst>
                <a:ext uri="{FF2B5EF4-FFF2-40B4-BE49-F238E27FC236}">
                  <a16:creationId xmlns:a16="http://schemas.microsoft.com/office/drawing/2014/main" xmlns="" id="{3AB08E32-3F4A-44E2-8264-B33BFAFDC91A}"/>
                </a:ext>
              </a:extLst>
            </p:cNvPr>
            <p:cNvSpPr/>
            <p:nvPr/>
          </p:nvSpPr>
          <p:spPr>
            <a:xfrm>
              <a:off x="6318792" y="1974319"/>
              <a:ext cx="2275420" cy="2275420"/>
            </a:xfrm>
            <a:prstGeom prst="ellipse">
              <a:avLst/>
            </a:prstGeom>
            <a:solidFill>
              <a:schemeClr val="accent4">
                <a:lumMod val="20000"/>
                <a:lumOff val="80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5" name="椭圆 54">
              <a:extLst>
                <a:ext uri="{FF2B5EF4-FFF2-40B4-BE49-F238E27FC236}">
                  <a16:creationId xmlns:a16="http://schemas.microsoft.com/office/drawing/2014/main" xmlns="" id="{BA5AF60A-13DA-411F-810D-212F08FC3F08}"/>
                </a:ext>
              </a:extLst>
            </p:cNvPr>
            <p:cNvSpPr/>
            <p:nvPr/>
          </p:nvSpPr>
          <p:spPr>
            <a:xfrm>
              <a:off x="6437929" y="2093456"/>
              <a:ext cx="2037146" cy="2037146"/>
            </a:xfrm>
            <a:prstGeom prst="ellipse">
              <a:avLst/>
            </a:prstGeom>
            <a:solidFill>
              <a:schemeClr val="accent4">
                <a:lumMod val="60000"/>
                <a:lumOff val="40000"/>
                <a:alpha val="70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6" name="椭圆 55">
              <a:extLst>
                <a:ext uri="{FF2B5EF4-FFF2-40B4-BE49-F238E27FC236}">
                  <a16:creationId xmlns:a16="http://schemas.microsoft.com/office/drawing/2014/main" xmlns="" id="{21DF38DC-B23D-4E25-98BD-AD951D0CA793}"/>
                </a:ext>
              </a:extLst>
            </p:cNvPr>
            <p:cNvSpPr/>
            <p:nvPr/>
          </p:nvSpPr>
          <p:spPr>
            <a:xfrm>
              <a:off x="6568661" y="2224188"/>
              <a:ext cx="1775682" cy="1775682"/>
            </a:xfrm>
            <a:prstGeom prst="ellipse">
              <a:avLst/>
            </a:prstGeom>
            <a:gradFill>
              <a:gsLst>
                <a:gs pos="0">
                  <a:schemeClr val="accent3"/>
                </a:gs>
                <a:gs pos="100000">
                  <a:schemeClr val="accent2"/>
                </a:gs>
              </a:gsLst>
              <a:lin ang="2700000" scaled="0"/>
            </a:gra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57" name="矩形 56">
            <a:extLst>
              <a:ext uri="{FF2B5EF4-FFF2-40B4-BE49-F238E27FC236}">
                <a16:creationId xmlns:a16="http://schemas.microsoft.com/office/drawing/2014/main" xmlns="" id="{5A810C06-9077-4EB2-B68C-93A87F6DB457}"/>
              </a:ext>
            </a:extLst>
          </p:cNvPr>
          <p:cNvSpPr/>
          <p:nvPr/>
        </p:nvSpPr>
        <p:spPr>
          <a:xfrm>
            <a:off x="6884342" y="3223171"/>
            <a:ext cx="1144320" cy="361125"/>
          </a:xfrm>
          <a:prstGeom prst="rect">
            <a:avLst/>
          </a:prstGeom>
        </p:spPr>
        <p:txBody>
          <a:bodyPr wrap="square" lIns="0" tIns="0" rIns="0" bIns="0">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lang="zh-CN" altLang="en-US" sz="2000" b="1" dirty="0">
                <a:solidFill>
                  <a:schemeClr val="bg1"/>
                </a:solidFill>
                <a:cs typeface="+mn-ea"/>
                <a:sym typeface="+mn-lt"/>
              </a:rPr>
              <a:t>实体广告</a:t>
            </a:r>
            <a:endParaRPr kumimoji="0" lang="zh-CN" altLang="en-US" sz="2000" b="1" i="0" u="none" strike="noStrike" kern="1200" cap="none" spc="0" normalizeH="0" baseline="0" noProof="0" dirty="0">
              <a:ln>
                <a:noFill/>
              </a:ln>
              <a:solidFill>
                <a:schemeClr val="bg1"/>
              </a:solidFill>
              <a:effectLst/>
              <a:uLnTx/>
              <a:uFillTx/>
              <a:cs typeface="+mn-ea"/>
              <a:sym typeface="+mn-lt"/>
            </a:endParaRPr>
          </a:p>
        </p:txBody>
      </p:sp>
      <p:sp>
        <p:nvSpPr>
          <p:cNvPr id="60" name="iṡļíḑè">
            <a:extLst>
              <a:ext uri="{FF2B5EF4-FFF2-40B4-BE49-F238E27FC236}">
                <a16:creationId xmlns:a16="http://schemas.microsoft.com/office/drawing/2014/main" xmlns="" id="{9EA931B1-B1F9-48E2-B107-12C0D1D0C082}"/>
              </a:ext>
            </a:extLst>
          </p:cNvPr>
          <p:cNvSpPr txBox="1"/>
          <p:nvPr/>
        </p:nvSpPr>
        <p:spPr>
          <a:xfrm>
            <a:off x="9107942" y="4459352"/>
            <a:ext cx="2139124" cy="929100"/>
          </a:xfrm>
          <a:prstGeom prst="rect">
            <a:avLst/>
          </a:prstGeom>
          <a:noFill/>
        </p:spPr>
        <p:txBody>
          <a:bodyPr wrap="square" lIns="0" tIns="0" rIns="0" bIns="0" rtlCol="0">
            <a:spAutoFit/>
          </a:bodyPr>
          <a:lstStyle/>
          <a:p>
            <a:pPr algn="ctr">
              <a:lnSpc>
                <a:spcPct val="130000"/>
              </a:lnSpc>
            </a:pPr>
            <a:r>
              <a:rPr lang="zh-CN" altLang="en-US" sz="1600" dirty="0">
                <a:solidFill>
                  <a:schemeClr val="tx1">
                    <a:lumMod val="65000"/>
                    <a:lumOff val="35000"/>
                  </a:schemeClr>
                </a:solidFill>
                <a:cs typeface="+mn-ea"/>
                <a:sym typeface="+mn-lt"/>
              </a:rPr>
              <a:t>共同举办活动</a:t>
            </a:r>
            <a:endParaRPr lang="en-US" altLang="zh-CN" sz="1600" dirty="0">
              <a:solidFill>
                <a:schemeClr val="tx1">
                  <a:lumMod val="65000"/>
                  <a:lumOff val="35000"/>
                </a:schemeClr>
              </a:solidFill>
              <a:cs typeface="+mn-ea"/>
              <a:sym typeface="+mn-lt"/>
            </a:endParaRPr>
          </a:p>
          <a:p>
            <a:pPr algn="ctr">
              <a:lnSpc>
                <a:spcPct val="130000"/>
              </a:lnSpc>
            </a:pPr>
            <a:r>
              <a:rPr lang="zh-CN" altLang="en-US" sz="1600" dirty="0">
                <a:solidFill>
                  <a:schemeClr val="tx1">
                    <a:lumMod val="65000"/>
                    <a:lumOff val="35000"/>
                  </a:schemeClr>
                </a:solidFill>
                <a:cs typeface="+mn-ea"/>
                <a:sym typeface="+mn-lt"/>
              </a:rPr>
              <a:t>街道办事处宣传</a:t>
            </a:r>
            <a:endParaRPr lang="en-US" altLang="zh-CN" sz="1600" dirty="0">
              <a:solidFill>
                <a:schemeClr val="tx1">
                  <a:lumMod val="65000"/>
                  <a:lumOff val="35000"/>
                </a:schemeClr>
              </a:solidFill>
              <a:cs typeface="+mn-ea"/>
              <a:sym typeface="+mn-lt"/>
            </a:endParaRPr>
          </a:p>
          <a:p>
            <a:pPr algn="ctr">
              <a:lnSpc>
                <a:spcPct val="130000"/>
              </a:lnSpc>
            </a:pPr>
            <a:endParaRPr lang="en-US" altLang="zh-CN" sz="1600" dirty="0">
              <a:solidFill>
                <a:schemeClr val="tx1">
                  <a:lumMod val="65000"/>
                  <a:lumOff val="35000"/>
                </a:schemeClr>
              </a:solidFill>
              <a:cs typeface="+mn-ea"/>
              <a:sym typeface="+mn-lt"/>
            </a:endParaRPr>
          </a:p>
        </p:txBody>
      </p:sp>
      <p:grpSp>
        <p:nvGrpSpPr>
          <p:cNvPr id="8" name="组合 7">
            <a:extLst>
              <a:ext uri="{FF2B5EF4-FFF2-40B4-BE49-F238E27FC236}">
                <a16:creationId xmlns:a16="http://schemas.microsoft.com/office/drawing/2014/main" xmlns="" id="{6A696B6C-53FE-470D-A15B-D789B20CCA0D}"/>
              </a:ext>
            </a:extLst>
          </p:cNvPr>
          <p:cNvGrpSpPr/>
          <p:nvPr/>
        </p:nvGrpSpPr>
        <p:grpSpPr>
          <a:xfrm>
            <a:off x="9039794" y="1974319"/>
            <a:ext cx="2275420" cy="2275420"/>
            <a:chOff x="9039794" y="1974319"/>
            <a:chExt cx="2275420" cy="2275420"/>
          </a:xfrm>
        </p:grpSpPr>
        <p:sp>
          <p:nvSpPr>
            <p:cNvPr id="62" name="椭圆 61">
              <a:extLst>
                <a:ext uri="{FF2B5EF4-FFF2-40B4-BE49-F238E27FC236}">
                  <a16:creationId xmlns:a16="http://schemas.microsoft.com/office/drawing/2014/main" xmlns="" id="{F7FE3989-CBA0-4E7F-894B-9C146F828EC6}"/>
                </a:ext>
              </a:extLst>
            </p:cNvPr>
            <p:cNvSpPr/>
            <p:nvPr/>
          </p:nvSpPr>
          <p:spPr>
            <a:xfrm>
              <a:off x="9039794" y="1974319"/>
              <a:ext cx="2275420" cy="2275420"/>
            </a:xfrm>
            <a:prstGeom prst="ellipse">
              <a:avLst/>
            </a:prstGeom>
            <a:solidFill>
              <a:schemeClr val="accent4">
                <a:lumMod val="20000"/>
                <a:lumOff val="80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3" name="椭圆 62">
              <a:extLst>
                <a:ext uri="{FF2B5EF4-FFF2-40B4-BE49-F238E27FC236}">
                  <a16:creationId xmlns:a16="http://schemas.microsoft.com/office/drawing/2014/main" xmlns="" id="{0AFA7C5A-3142-4851-85F6-81C7D2BC9525}"/>
                </a:ext>
              </a:extLst>
            </p:cNvPr>
            <p:cNvSpPr/>
            <p:nvPr/>
          </p:nvSpPr>
          <p:spPr>
            <a:xfrm>
              <a:off x="9158931" y="2093456"/>
              <a:ext cx="2037146" cy="2037146"/>
            </a:xfrm>
            <a:prstGeom prst="ellipse">
              <a:avLst/>
            </a:prstGeom>
            <a:solidFill>
              <a:schemeClr val="accent4">
                <a:lumMod val="60000"/>
                <a:lumOff val="40000"/>
                <a:alpha val="70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4" name="椭圆 63">
              <a:extLst>
                <a:ext uri="{FF2B5EF4-FFF2-40B4-BE49-F238E27FC236}">
                  <a16:creationId xmlns:a16="http://schemas.microsoft.com/office/drawing/2014/main" xmlns="" id="{21BAC17B-AAC4-44BD-B20A-57BB705C6B71}"/>
                </a:ext>
              </a:extLst>
            </p:cNvPr>
            <p:cNvSpPr/>
            <p:nvPr/>
          </p:nvSpPr>
          <p:spPr>
            <a:xfrm>
              <a:off x="9289663" y="2224188"/>
              <a:ext cx="1775682" cy="1775682"/>
            </a:xfrm>
            <a:prstGeom prst="ellipse">
              <a:avLst/>
            </a:prstGeom>
            <a:gradFill>
              <a:gsLst>
                <a:gs pos="0">
                  <a:schemeClr val="accent3"/>
                </a:gs>
                <a:gs pos="100000">
                  <a:schemeClr val="accent2"/>
                </a:gs>
              </a:gsLst>
              <a:lin ang="2700000" scaled="0"/>
            </a:gra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65" name="矩形 64">
            <a:extLst>
              <a:ext uri="{FF2B5EF4-FFF2-40B4-BE49-F238E27FC236}">
                <a16:creationId xmlns:a16="http://schemas.microsoft.com/office/drawing/2014/main" xmlns="" id="{C3321960-518E-4CA8-B776-90118A18D1F2}"/>
              </a:ext>
            </a:extLst>
          </p:cNvPr>
          <p:cNvSpPr/>
          <p:nvPr/>
        </p:nvSpPr>
        <p:spPr>
          <a:xfrm>
            <a:off x="9664541" y="3223171"/>
            <a:ext cx="1025922" cy="361125"/>
          </a:xfrm>
          <a:prstGeom prst="rect">
            <a:avLst/>
          </a:prstGeom>
        </p:spPr>
        <p:txBody>
          <a:bodyPr wrap="none" lIns="0" tIns="0" rIns="0" bIns="0">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chemeClr val="bg1"/>
                </a:solidFill>
                <a:effectLst/>
                <a:uLnTx/>
                <a:uFillTx/>
                <a:cs typeface="+mn-ea"/>
                <a:sym typeface="+mn-lt"/>
              </a:rPr>
              <a:t>政府部门</a:t>
            </a:r>
          </a:p>
        </p:txBody>
      </p:sp>
      <p:sp>
        <p:nvSpPr>
          <p:cNvPr id="2" name="文本占位符 1">
            <a:extLst>
              <a:ext uri="{FF2B5EF4-FFF2-40B4-BE49-F238E27FC236}">
                <a16:creationId xmlns:a16="http://schemas.microsoft.com/office/drawing/2014/main" xmlns="" id="{A174F094-A0B1-40DF-B5A2-5F490C770C04}"/>
              </a:ext>
            </a:extLst>
          </p:cNvPr>
          <p:cNvSpPr>
            <a:spLocks noGrp="1"/>
          </p:cNvSpPr>
          <p:nvPr>
            <p:ph type="body" idx="10"/>
          </p:nvPr>
        </p:nvSpPr>
        <p:spPr/>
        <p:txBody>
          <a:bodyPr/>
          <a:lstStyle/>
          <a:p>
            <a:r>
              <a:rPr lang="zh-CN" altLang="en-US" dirty="0"/>
              <a:t>加强宣传</a:t>
            </a:r>
          </a:p>
        </p:txBody>
      </p:sp>
      <p:sp>
        <p:nvSpPr>
          <p:cNvPr id="20" name="图形 9" descr="汽车 纯色填充">
            <a:extLst>
              <a:ext uri="{FF2B5EF4-FFF2-40B4-BE49-F238E27FC236}">
                <a16:creationId xmlns:a16="http://schemas.microsoft.com/office/drawing/2014/main" xmlns="" id="{72FEC531-8098-4205-9805-8DFC90CC03B5}"/>
              </a:ext>
            </a:extLst>
          </p:cNvPr>
          <p:cNvSpPr/>
          <p:nvPr/>
        </p:nvSpPr>
        <p:spPr>
          <a:xfrm>
            <a:off x="7185455" y="2845749"/>
            <a:ext cx="135522" cy="135522"/>
          </a:xfrm>
          <a:custGeom>
            <a:avLst/>
            <a:gdLst>
              <a:gd name="connsiteX0" fmla="*/ 96755 w 96754"/>
              <a:gd name="connsiteY0" fmla="*/ 48377 h 96754"/>
              <a:gd name="connsiteX1" fmla="*/ 48377 w 96754"/>
              <a:gd name="connsiteY1" fmla="*/ 96755 h 96754"/>
              <a:gd name="connsiteX2" fmla="*/ 0 w 96754"/>
              <a:gd name="connsiteY2" fmla="*/ 48377 h 96754"/>
              <a:gd name="connsiteX3" fmla="*/ 48377 w 96754"/>
              <a:gd name="connsiteY3" fmla="*/ 0 h 96754"/>
              <a:gd name="connsiteX4" fmla="*/ 96755 w 96754"/>
              <a:gd name="connsiteY4" fmla="*/ 48377 h 967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6754" h="96754">
                <a:moveTo>
                  <a:pt x="96755" y="48377"/>
                </a:moveTo>
                <a:cubicBezTo>
                  <a:pt x="96755" y="75095"/>
                  <a:pt x="75095" y="96755"/>
                  <a:pt x="48377" y="96755"/>
                </a:cubicBezTo>
                <a:cubicBezTo>
                  <a:pt x="21659" y="96755"/>
                  <a:pt x="0" y="75095"/>
                  <a:pt x="0" y="48377"/>
                </a:cubicBezTo>
                <a:cubicBezTo>
                  <a:pt x="0" y="21659"/>
                  <a:pt x="21659" y="0"/>
                  <a:pt x="48377" y="0"/>
                </a:cubicBezTo>
                <a:cubicBezTo>
                  <a:pt x="75095" y="0"/>
                  <a:pt x="96755" y="21659"/>
                  <a:pt x="96755" y="48377"/>
                </a:cubicBezTo>
                <a:close/>
              </a:path>
            </a:pathLst>
          </a:custGeom>
          <a:gradFill>
            <a:gsLst>
              <a:gs pos="100000">
                <a:schemeClr val="bg1">
                  <a:alpha val="30000"/>
                </a:schemeClr>
              </a:gs>
              <a:gs pos="0">
                <a:schemeClr val="bg1"/>
              </a:gs>
            </a:gsLst>
            <a:lin ang="4800000" scaled="0"/>
          </a:gra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cs typeface="+mn-ea"/>
            </a:endParaRPr>
          </a:p>
        </p:txBody>
      </p:sp>
      <p:sp>
        <p:nvSpPr>
          <p:cNvPr id="21" name="图形 9" descr="汽车 纯色填充">
            <a:extLst>
              <a:ext uri="{FF2B5EF4-FFF2-40B4-BE49-F238E27FC236}">
                <a16:creationId xmlns:a16="http://schemas.microsoft.com/office/drawing/2014/main" xmlns="" id="{72FEC531-8098-4205-9805-8DFC90CC03B5}"/>
              </a:ext>
            </a:extLst>
          </p:cNvPr>
          <p:cNvSpPr/>
          <p:nvPr/>
        </p:nvSpPr>
        <p:spPr>
          <a:xfrm>
            <a:off x="7592026" y="2845749"/>
            <a:ext cx="135522" cy="135522"/>
          </a:xfrm>
          <a:custGeom>
            <a:avLst/>
            <a:gdLst>
              <a:gd name="connsiteX0" fmla="*/ 96755 w 96754"/>
              <a:gd name="connsiteY0" fmla="*/ 48377 h 96754"/>
              <a:gd name="connsiteX1" fmla="*/ 48377 w 96754"/>
              <a:gd name="connsiteY1" fmla="*/ 96755 h 96754"/>
              <a:gd name="connsiteX2" fmla="*/ 0 w 96754"/>
              <a:gd name="connsiteY2" fmla="*/ 48377 h 96754"/>
              <a:gd name="connsiteX3" fmla="*/ 48377 w 96754"/>
              <a:gd name="connsiteY3" fmla="*/ 0 h 96754"/>
              <a:gd name="connsiteX4" fmla="*/ 96755 w 96754"/>
              <a:gd name="connsiteY4" fmla="*/ 48377 h 967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6754" h="96754">
                <a:moveTo>
                  <a:pt x="96755" y="48377"/>
                </a:moveTo>
                <a:cubicBezTo>
                  <a:pt x="96755" y="75095"/>
                  <a:pt x="75095" y="96755"/>
                  <a:pt x="48377" y="96755"/>
                </a:cubicBezTo>
                <a:cubicBezTo>
                  <a:pt x="21659" y="96755"/>
                  <a:pt x="0" y="75095"/>
                  <a:pt x="0" y="48377"/>
                </a:cubicBezTo>
                <a:cubicBezTo>
                  <a:pt x="0" y="21659"/>
                  <a:pt x="21659" y="0"/>
                  <a:pt x="48377" y="0"/>
                </a:cubicBezTo>
                <a:cubicBezTo>
                  <a:pt x="75095" y="0"/>
                  <a:pt x="96755" y="21659"/>
                  <a:pt x="96755" y="48377"/>
                </a:cubicBezTo>
                <a:close/>
              </a:path>
            </a:pathLst>
          </a:custGeom>
          <a:gradFill>
            <a:gsLst>
              <a:gs pos="100000">
                <a:schemeClr val="bg1">
                  <a:alpha val="30000"/>
                </a:schemeClr>
              </a:gs>
              <a:gs pos="0">
                <a:schemeClr val="bg1"/>
              </a:gs>
            </a:gsLst>
            <a:lin ang="4800000" scaled="0"/>
          </a:gra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cs typeface="+mn-ea"/>
            </a:endParaRPr>
          </a:p>
        </p:txBody>
      </p:sp>
      <p:sp>
        <p:nvSpPr>
          <p:cNvPr id="22" name="图形 9" descr="汽车 纯色填充">
            <a:extLst>
              <a:ext uri="{FF2B5EF4-FFF2-40B4-BE49-F238E27FC236}">
                <a16:creationId xmlns:a16="http://schemas.microsoft.com/office/drawing/2014/main" xmlns="" id="{72FEC531-8098-4205-9805-8DFC90CC03B5}"/>
              </a:ext>
            </a:extLst>
          </p:cNvPr>
          <p:cNvSpPr/>
          <p:nvPr/>
        </p:nvSpPr>
        <p:spPr>
          <a:xfrm>
            <a:off x="7083812" y="2608583"/>
            <a:ext cx="745378" cy="304926"/>
          </a:xfrm>
          <a:custGeom>
            <a:avLst/>
            <a:gdLst>
              <a:gd name="connsiteX0" fmla="*/ 211650 w 532149"/>
              <a:gd name="connsiteY0" fmla="*/ 96755 h 217697"/>
              <a:gd name="connsiteX1" fmla="*/ 211650 w 532149"/>
              <a:gd name="connsiteY1" fmla="*/ 24189 h 217697"/>
              <a:gd name="connsiteX2" fmla="*/ 294497 w 532149"/>
              <a:gd name="connsiteY2" fmla="*/ 24189 h 217697"/>
              <a:gd name="connsiteX3" fmla="*/ 311429 w 532149"/>
              <a:gd name="connsiteY3" fmla="*/ 31445 h 217697"/>
              <a:gd name="connsiteX4" fmla="*/ 376738 w 532149"/>
              <a:gd name="connsiteY4" fmla="*/ 96755 h 217697"/>
              <a:gd name="connsiteX5" fmla="*/ 211650 w 532149"/>
              <a:gd name="connsiteY5" fmla="*/ 96755 h 217697"/>
              <a:gd name="connsiteX6" fmla="*/ 187462 w 532149"/>
              <a:gd name="connsiteY6" fmla="*/ 96755 h 217697"/>
              <a:gd name="connsiteX7" fmla="*/ 34469 w 532149"/>
              <a:gd name="connsiteY7" fmla="*/ 96755 h 217697"/>
              <a:gd name="connsiteX8" fmla="*/ 99778 w 532149"/>
              <a:gd name="connsiteY8" fmla="*/ 31445 h 217697"/>
              <a:gd name="connsiteX9" fmla="*/ 116710 w 532149"/>
              <a:gd name="connsiteY9" fmla="*/ 24189 h 217697"/>
              <a:gd name="connsiteX10" fmla="*/ 187462 w 532149"/>
              <a:gd name="connsiteY10" fmla="*/ 24189 h 217697"/>
              <a:gd name="connsiteX11" fmla="*/ 187462 w 532149"/>
              <a:gd name="connsiteY11" fmla="*/ 96755 h 217697"/>
              <a:gd name="connsiteX12" fmla="*/ 471678 w 532149"/>
              <a:gd name="connsiteY12" fmla="*/ 96755 h 217697"/>
              <a:gd name="connsiteX13" fmla="*/ 421487 w 532149"/>
              <a:gd name="connsiteY13" fmla="*/ 96755 h 217697"/>
              <a:gd name="connsiteX14" fmla="*/ 404555 w 532149"/>
              <a:gd name="connsiteY14" fmla="*/ 89498 h 217697"/>
              <a:gd name="connsiteX15" fmla="*/ 328361 w 532149"/>
              <a:gd name="connsiteY15" fmla="*/ 13908 h 217697"/>
              <a:gd name="connsiteX16" fmla="*/ 293892 w 532149"/>
              <a:gd name="connsiteY16" fmla="*/ 0 h 217697"/>
              <a:gd name="connsiteX17" fmla="*/ 116710 w 532149"/>
              <a:gd name="connsiteY17" fmla="*/ 0 h 217697"/>
              <a:gd name="connsiteX18" fmla="*/ 82241 w 532149"/>
              <a:gd name="connsiteY18" fmla="*/ 13908 h 217697"/>
              <a:gd name="connsiteX19" fmla="*/ 7257 w 532149"/>
              <a:gd name="connsiteY19" fmla="*/ 89498 h 217697"/>
              <a:gd name="connsiteX20" fmla="*/ 0 w 532149"/>
              <a:gd name="connsiteY20" fmla="*/ 107035 h 217697"/>
              <a:gd name="connsiteX21" fmla="*/ 0 w 532149"/>
              <a:gd name="connsiteY21" fmla="*/ 169320 h 217697"/>
              <a:gd name="connsiteX22" fmla="*/ 48377 w 532149"/>
              <a:gd name="connsiteY22" fmla="*/ 217698 h 217697"/>
              <a:gd name="connsiteX23" fmla="*/ 54424 w 532149"/>
              <a:gd name="connsiteY23" fmla="*/ 217698 h 217697"/>
              <a:gd name="connsiteX24" fmla="*/ 120943 w 532149"/>
              <a:gd name="connsiteY24" fmla="*/ 151179 h 217697"/>
              <a:gd name="connsiteX25" fmla="*/ 187462 w 532149"/>
              <a:gd name="connsiteY25" fmla="*/ 217698 h 217697"/>
              <a:gd name="connsiteX26" fmla="*/ 344688 w 532149"/>
              <a:gd name="connsiteY26" fmla="*/ 217698 h 217697"/>
              <a:gd name="connsiteX27" fmla="*/ 411207 w 532149"/>
              <a:gd name="connsiteY27" fmla="*/ 151179 h 217697"/>
              <a:gd name="connsiteX28" fmla="*/ 477725 w 532149"/>
              <a:gd name="connsiteY28" fmla="*/ 217698 h 217697"/>
              <a:gd name="connsiteX29" fmla="*/ 507961 w 532149"/>
              <a:gd name="connsiteY29" fmla="*/ 217698 h 217697"/>
              <a:gd name="connsiteX30" fmla="*/ 532150 w 532149"/>
              <a:gd name="connsiteY30" fmla="*/ 193509 h 217697"/>
              <a:gd name="connsiteX31" fmla="*/ 532150 w 532149"/>
              <a:gd name="connsiteY31" fmla="*/ 157226 h 217697"/>
              <a:gd name="connsiteX32" fmla="*/ 471678 w 532149"/>
              <a:gd name="connsiteY32" fmla="*/ 96755 h 217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532149" h="217697">
                <a:moveTo>
                  <a:pt x="211650" y="96755"/>
                </a:moveTo>
                <a:lnTo>
                  <a:pt x="211650" y="24189"/>
                </a:lnTo>
                <a:lnTo>
                  <a:pt x="294497" y="24189"/>
                </a:lnTo>
                <a:cubicBezTo>
                  <a:pt x="301148" y="24189"/>
                  <a:pt x="307196" y="26607"/>
                  <a:pt x="311429" y="31445"/>
                </a:cubicBezTo>
                <a:lnTo>
                  <a:pt x="376738" y="96755"/>
                </a:lnTo>
                <a:lnTo>
                  <a:pt x="211650" y="96755"/>
                </a:lnTo>
                <a:close/>
                <a:moveTo>
                  <a:pt x="187462" y="96755"/>
                </a:moveTo>
                <a:lnTo>
                  <a:pt x="34469" y="96755"/>
                </a:lnTo>
                <a:lnTo>
                  <a:pt x="99778" y="31445"/>
                </a:lnTo>
                <a:cubicBezTo>
                  <a:pt x="104616" y="26607"/>
                  <a:pt x="110663" y="24189"/>
                  <a:pt x="116710" y="24189"/>
                </a:cubicBezTo>
                <a:lnTo>
                  <a:pt x="187462" y="24189"/>
                </a:lnTo>
                <a:lnTo>
                  <a:pt x="187462" y="96755"/>
                </a:lnTo>
                <a:close/>
                <a:moveTo>
                  <a:pt x="471678" y="96755"/>
                </a:moveTo>
                <a:lnTo>
                  <a:pt x="421487" y="96755"/>
                </a:lnTo>
                <a:cubicBezTo>
                  <a:pt x="414835" y="96755"/>
                  <a:pt x="408788" y="94336"/>
                  <a:pt x="404555" y="89498"/>
                </a:cubicBezTo>
                <a:lnTo>
                  <a:pt x="328361" y="13908"/>
                </a:lnTo>
                <a:cubicBezTo>
                  <a:pt x="319290" y="4838"/>
                  <a:pt x="307196" y="0"/>
                  <a:pt x="293892" y="0"/>
                </a:cubicBezTo>
                <a:lnTo>
                  <a:pt x="116710" y="0"/>
                </a:lnTo>
                <a:cubicBezTo>
                  <a:pt x="104011" y="0"/>
                  <a:pt x="91312" y="4838"/>
                  <a:pt x="82241" y="13908"/>
                </a:cubicBezTo>
                <a:lnTo>
                  <a:pt x="7257" y="89498"/>
                </a:lnTo>
                <a:cubicBezTo>
                  <a:pt x="2419" y="94336"/>
                  <a:pt x="0" y="100383"/>
                  <a:pt x="0" y="107035"/>
                </a:cubicBezTo>
                <a:lnTo>
                  <a:pt x="0" y="169320"/>
                </a:lnTo>
                <a:cubicBezTo>
                  <a:pt x="0" y="195928"/>
                  <a:pt x="21770" y="217698"/>
                  <a:pt x="48377" y="217698"/>
                </a:cubicBezTo>
                <a:lnTo>
                  <a:pt x="54424" y="217698"/>
                </a:lnTo>
                <a:cubicBezTo>
                  <a:pt x="54424" y="180810"/>
                  <a:pt x="84055" y="151179"/>
                  <a:pt x="120943" y="151179"/>
                </a:cubicBezTo>
                <a:cubicBezTo>
                  <a:pt x="157831" y="151179"/>
                  <a:pt x="187462" y="180810"/>
                  <a:pt x="187462" y="217698"/>
                </a:cubicBezTo>
                <a:lnTo>
                  <a:pt x="344688" y="217698"/>
                </a:lnTo>
                <a:cubicBezTo>
                  <a:pt x="344688" y="180810"/>
                  <a:pt x="374319" y="151179"/>
                  <a:pt x="411207" y="151179"/>
                </a:cubicBezTo>
                <a:cubicBezTo>
                  <a:pt x="448094" y="151179"/>
                  <a:pt x="477725" y="180810"/>
                  <a:pt x="477725" y="217698"/>
                </a:cubicBezTo>
                <a:lnTo>
                  <a:pt x="507961" y="217698"/>
                </a:lnTo>
                <a:cubicBezTo>
                  <a:pt x="521265" y="217698"/>
                  <a:pt x="532150" y="206813"/>
                  <a:pt x="532150" y="193509"/>
                </a:cubicBezTo>
                <a:lnTo>
                  <a:pt x="532150" y="157226"/>
                </a:lnTo>
                <a:cubicBezTo>
                  <a:pt x="532150" y="123967"/>
                  <a:pt x="504938" y="96755"/>
                  <a:pt x="471678" y="96755"/>
                </a:cubicBezTo>
                <a:close/>
              </a:path>
            </a:pathLst>
          </a:custGeom>
          <a:gradFill>
            <a:gsLst>
              <a:gs pos="100000">
                <a:schemeClr val="bg1">
                  <a:alpha val="30000"/>
                </a:schemeClr>
              </a:gs>
              <a:gs pos="0">
                <a:schemeClr val="bg1"/>
              </a:gs>
            </a:gsLst>
            <a:lin ang="4800000" scaled="0"/>
          </a:gra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cs typeface="+mn-ea"/>
            </a:endParaRPr>
          </a:p>
        </p:txBody>
      </p:sp>
      <p:sp>
        <p:nvSpPr>
          <p:cNvPr id="17" name="图形 11" descr="帆船 纯色填充">
            <a:extLst>
              <a:ext uri="{FF2B5EF4-FFF2-40B4-BE49-F238E27FC236}">
                <a16:creationId xmlns:a16="http://schemas.microsoft.com/office/drawing/2014/main" xmlns="" id="{C7CEFCD8-BD6D-49BD-A189-D11E24340C93}"/>
              </a:ext>
            </a:extLst>
          </p:cNvPr>
          <p:cNvSpPr/>
          <p:nvPr/>
        </p:nvSpPr>
        <p:spPr>
          <a:xfrm>
            <a:off x="4464049" y="2890246"/>
            <a:ext cx="542897" cy="101341"/>
          </a:xfrm>
          <a:custGeom>
            <a:avLst/>
            <a:gdLst>
              <a:gd name="connsiteX0" fmla="*/ 0 w 453536"/>
              <a:gd name="connsiteY0" fmla="*/ 48377 h 84660"/>
              <a:gd name="connsiteX1" fmla="*/ 24189 w 453536"/>
              <a:gd name="connsiteY1" fmla="*/ 84660 h 84660"/>
              <a:gd name="connsiteX2" fmla="*/ 368877 w 453536"/>
              <a:gd name="connsiteY2" fmla="*/ 84660 h 84660"/>
              <a:gd name="connsiteX3" fmla="*/ 453537 w 453536"/>
              <a:gd name="connsiteY3" fmla="*/ 0 h 84660"/>
              <a:gd name="connsiteX4" fmla="*/ 0 w 453536"/>
              <a:gd name="connsiteY4" fmla="*/ 48377 h 846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3536" h="84660">
                <a:moveTo>
                  <a:pt x="0" y="48377"/>
                </a:moveTo>
                <a:lnTo>
                  <a:pt x="24189" y="84660"/>
                </a:lnTo>
                <a:lnTo>
                  <a:pt x="368877" y="84660"/>
                </a:lnTo>
                <a:cubicBezTo>
                  <a:pt x="415440" y="84660"/>
                  <a:pt x="453537" y="46563"/>
                  <a:pt x="453537" y="0"/>
                </a:cubicBezTo>
                <a:lnTo>
                  <a:pt x="0" y="48377"/>
                </a:lnTo>
                <a:close/>
              </a:path>
            </a:pathLst>
          </a:custGeom>
          <a:gradFill>
            <a:gsLst>
              <a:gs pos="100000">
                <a:schemeClr val="bg1">
                  <a:alpha val="30000"/>
                </a:schemeClr>
              </a:gs>
              <a:gs pos="0">
                <a:schemeClr val="bg1"/>
              </a:gs>
            </a:gsLst>
            <a:lin ang="4800000" scaled="0"/>
          </a:gra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cs typeface="+mn-ea"/>
            </a:endParaRPr>
          </a:p>
        </p:txBody>
      </p:sp>
      <p:sp>
        <p:nvSpPr>
          <p:cNvPr id="19" name="图形 11" descr="帆船 纯色填充">
            <a:extLst>
              <a:ext uri="{FF2B5EF4-FFF2-40B4-BE49-F238E27FC236}">
                <a16:creationId xmlns:a16="http://schemas.microsoft.com/office/drawing/2014/main" xmlns="" id="{C7CEFCD8-BD6D-49BD-A189-D11E24340C93}"/>
              </a:ext>
            </a:extLst>
          </p:cNvPr>
          <p:cNvSpPr/>
          <p:nvPr/>
        </p:nvSpPr>
        <p:spPr>
          <a:xfrm>
            <a:off x="4464049" y="2499360"/>
            <a:ext cx="452415" cy="413326"/>
          </a:xfrm>
          <a:custGeom>
            <a:avLst/>
            <a:gdLst>
              <a:gd name="connsiteX0" fmla="*/ 59262 w 377947"/>
              <a:gd name="connsiteY0" fmla="*/ 314452 h 345292"/>
              <a:gd name="connsiteX1" fmla="*/ 0 w 377947"/>
              <a:gd name="connsiteY1" fmla="*/ 321104 h 345292"/>
              <a:gd name="connsiteX2" fmla="*/ 3024 w 377947"/>
              <a:gd name="connsiteY2" fmla="*/ 345293 h 345292"/>
              <a:gd name="connsiteX3" fmla="*/ 377947 w 377947"/>
              <a:gd name="connsiteY3" fmla="*/ 302358 h 345292"/>
              <a:gd name="connsiteX4" fmla="*/ 377343 w 377947"/>
              <a:gd name="connsiteY4" fmla="*/ 296311 h 345292"/>
              <a:gd name="connsiteX5" fmla="*/ 195928 w 377947"/>
              <a:gd name="connsiteY5" fmla="*/ 48377 h 345292"/>
              <a:gd name="connsiteX6" fmla="*/ 195928 w 377947"/>
              <a:gd name="connsiteY6" fmla="*/ 298730 h 345292"/>
              <a:gd name="connsiteX7" fmla="*/ 171739 w 377947"/>
              <a:gd name="connsiteY7" fmla="*/ 301753 h 345292"/>
              <a:gd name="connsiteX8" fmla="*/ 171739 w 377947"/>
              <a:gd name="connsiteY8" fmla="*/ 0 h 345292"/>
              <a:gd name="connsiteX9" fmla="*/ 147551 w 377947"/>
              <a:gd name="connsiteY9" fmla="*/ 0 h 345292"/>
              <a:gd name="connsiteX10" fmla="*/ 147551 w 377947"/>
              <a:gd name="connsiteY10" fmla="*/ 24189 h 345292"/>
              <a:gd name="connsiteX11" fmla="*/ 74985 w 377947"/>
              <a:gd name="connsiteY11" fmla="*/ 84660 h 345292"/>
              <a:gd name="connsiteX12" fmla="*/ 147551 w 377947"/>
              <a:gd name="connsiteY12" fmla="*/ 72566 h 345292"/>
              <a:gd name="connsiteX13" fmla="*/ 147551 w 377947"/>
              <a:gd name="connsiteY13" fmla="*/ 96755 h 345292"/>
              <a:gd name="connsiteX14" fmla="*/ 59262 w 377947"/>
              <a:gd name="connsiteY14" fmla="*/ 314452 h 3452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77947" h="345292">
                <a:moveTo>
                  <a:pt x="59262" y="314452"/>
                </a:moveTo>
                <a:lnTo>
                  <a:pt x="0" y="321104"/>
                </a:lnTo>
                <a:lnTo>
                  <a:pt x="3024" y="345293"/>
                </a:lnTo>
                <a:lnTo>
                  <a:pt x="377947" y="302358"/>
                </a:lnTo>
                <a:lnTo>
                  <a:pt x="377343" y="296311"/>
                </a:lnTo>
                <a:cubicBezTo>
                  <a:pt x="377343" y="116710"/>
                  <a:pt x="195928" y="48377"/>
                  <a:pt x="195928" y="48377"/>
                </a:cubicBezTo>
                <a:lnTo>
                  <a:pt x="195928" y="298730"/>
                </a:lnTo>
                <a:lnTo>
                  <a:pt x="171739" y="301753"/>
                </a:lnTo>
                <a:lnTo>
                  <a:pt x="171739" y="0"/>
                </a:lnTo>
                <a:lnTo>
                  <a:pt x="147551" y="0"/>
                </a:lnTo>
                <a:lnTo>
                  <a:pt x="147551" y="24189"/>
                </a:lnTo>
                <a:lnTo>
                  <a:pt x="74985" y="84660"/>
                </a:lnTo>
                <a:lnTo>
                  <a:pt x="147551" y="72566"/>
                </a:lnTo>
                <a:lnTo>
                  <a:pt x="147551" y="96755"/>
                </a:lnTo>
                <a:lnTo>
                  <a:pt x="59262" y="314452"/>
                </a:lnTo>
                <a:close/>
              </a:path>
            </a:pathLst>
          </a:custGeom>
          <a:gradFill>
            <a:gsLst>
              <a:gs pos="100000">
                <a:schemeClr val="bg1">
                  <a:alpha val="30000"/>
                </a:schemeClr>
              </a:gs>
              <a:gs pos="0">
                <a:schemeClr val="bg1"/>
              </a:gs>
            </a:gsLst>
            <a:lin ang="4800000" scaled="0"/>
          </a:gra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cs typeface="+mn-ea"/>
            </a:endParaRPr>
          </a:p>
        </p:txBody>
      </p:sp>
      <p:sp>
        <p:nvSpPr>
          <p:cNvPr id="16" name="图形 14" descr="火车 纯色填充">
            <a:extLst>
              <a:ext uri="{FF2B5EF4-FFF2-40B4-BE49-F238E27FC236}">
                <a16:creationId xmlns:a16="http://schemas.microsoft.com/office/drawing/2014/main" xmlns="" id="{A409DD80-D61F-4CC4-90E9-221F21308FDC}"/>
              </a:ext>
            </a:extLst>
          </p:cNvPr>
          <p:cNvSpPr/>
          <p:nvPr/>
        </p:nvSpPr>
        <p:spPr>
          <a:xfrm>
            <a:off x="1813877" y="2499360"/>
            <a:ext cx="401241" cy="547415"/>
          </a:xfrm>
          <a:custGeom>
            <a:avLst/>
            <a:gdLst>
              <a:gd name="connsiteX0" fmla="*/ 48377 w 359805"/>
              <a:gd name="connsiteY0" fmla="*/ 483773 h 532149"/>
              <a:gd name="connsiteX1" fmla="*/ 59262 w 359805"/>
              <a:gd name="connsiteY1" fmla="*/ 459584 h 532149"/>
              <a:gd name="connsiteX2" fmla="*/ 301148 w 359805"/>
              <a:gd name="connsiteY2" fmla="*/ 459584 h 532149"/>
              <a:gd name="connsiteX3" fmla="*/ 312033 w 359805"/>
              <a:gd name="connsiteY3" fmla="*/ 483773 h 532149"/>
              <a:gd name="connsiteX4" fmla="*/ 48377 w 359805"/>
              <a:gd name="connsiteY4" fmla="*/ 483773 h 532149"/>
              <a:gd name="connsiteX5" fmla="*/ 81637 w 359805"/>
              <a:gd name="connsiteY5" fmla="*/ 411207 h 532149"/>
              <a:gd name="connsiteX6" fmla="*/ 279379 w 359805"/>
              <a:gd name="connsiteY6" fmla="*/ 411207 h 532149"/>
              <a:gd name="connsiteX7" fmla="*/ 290263 w 359805"/>
              <a:gd name="connsiteY7" fmla="*/ 435395 h 532149"/>
              <a:gd name="connsiteX8" fmla="*/ 70752 w 359805"/>
              <a:gd name="connsiteY8" fmla="*/ 435395 h 532149"/>
              <a:gd name="connsiteX9" fmla="*/ 81637 w 359805"/>
              <a:gd name="connsiteY9" fmla="*/ 411207 h 532149"/>
              <a:gd name="connsiteX10" fmla="*/ 71356 w 359805"/>
              <a:gd name="connsiteY10" fmla="*/ 308405 h 532149"/>
              <a:gd name="connsiteX11" fmla="*/ 89498 w 359805"/>
              <a:gd name="connsiteY11" fmla="*/ 290264 h 532149"/>
              <a:gd name="connsiteX12" fmla="*/ 107639 w 359805"/>
              <a:gd name="connsiteY12" fmla="*/ 308405 h 532149"/>
              <a:gd name="connsiteX13" fmla="*/ 89498 w 359805"/>
              <a:gd name="connsiteY13" fmla="*/ 326546 h 532149"/>
              <a:gd name="connsiteX14" fmla="*/ 71356 w 359805"/>
              <a:gd name="connsiteY14" fmla="*/ 308405 h 532149"/>
              <a:gd name="connsiteX15" fmla="*/ 71356 w 359805"/>
              <a:gd name="connsiteY15" fmla="*/ 60472 h 532149"/>
              <a:gd name="connsiteX16" fmla="*/ 95545 w 359805"/>
              <a:gd name="connsiteY16" fmla="*/ 36283 h 532149"/>
              <a:gd name="connsiteX17" fmla="*/ 143922 w 359805"/>
              <a:gd name="connsiteY17" fmla="*/ 36283 h 532149"/>
              <a:gd name="connsiteX18" fmla="*/ 156017 w 359805"/>
              <a:gd name="connsiteY18" fmla="*/ 24189 h 532149"/>
              <a:gd name="connsiteX19" fmla="*/ 204394 w 359805"/>
              <a:gd name="connsiteY19" fmla="*/ 24189 h 532149"/>
              <a:gd name="connsiteX20" fmla="*/ 216488 w 359805"/>
              <a:gd name="connsiteY20" fmla="*/ 36283 h 532149"/>
              <a:gd name="connsiteX21" fmla="*/ 264865 w 359805"/>
              <a:gd name="connsiteY21" fmla="*/ 36283 h 532149"/>
              <a:gd name="connsiteX22" fmla="*/ 289054 w 359805"/>
              <a:gd name="connsiteY22" fmla="*/ 60472 h 532149"/>
              <a:gd name="connsiteX23" fmla="*/ 289054 w 359805"/>
              <a:gd name="connsiteY23" fmla="*/ 181415 h 532149"/>
              <a:gd name="connsiteX24" fmla="*/ 276960 w 359805"/>
              <a:gd name="connsiteY24" fmla="*/ 193509 h 532149"/>
              <a:gd name="connsiteX25" fmla="*/ 83451 w 359805"/>
              <a:gd name="connsiteY25" fmla="*/ 193509 h 532149"/>
              <a:gd name="connsiteX26" fmla="*/ 71356 w 359805"/>
              <a:gd name="connsiteY26" fmla="*/ 181415 h 532149"/>
              <a:gd name="connsiteX27" fmla="*/ 71356 w 359805"/>
              <a:gd name="connsiteY27" fmla="*/ 60472 h 532149"/>
              <a:gd name="connsiteX28" fmla="*/ 267889 w 359805"/>
              <a:gd name="connsiteY28" fmla="*/ 387018 h 532149"/>
              <a:gd name="connsiteX29" fmla="*/ 92521 w 359805"/>
              <a:gd name="connsiteY29" fmla="*/ 387018 h 532149"/>
              <a:gd name="connsiteX30" fmla="*/ 103406 w 359805"/>
              <a:gd name="connsiteY30" fmla="*/ 362829 h 532149"/>
              <a:gd name="connsiteX31" fmla="*/ 257004 w 359805"/>
              <a:gd name="connsiteY31" fmla="*/ 362829 h 532149"/>
              <a:gd name="connsiteX32" fmla="*/ 267889 w 359805"/>
              <a:gd name="connsiteY32" fmla="*/ 387018 h 532149"/>
              <a:gd name="connsiteX33" fmla="*/ 270913 w 359805"/>
              <a:gd name="connsiteY33" fmla="*/ 326546 h 532149"/>
              <a:gd name="connsiteX34" fmla="*/ 252771 w 359805"/>
              <a:gd name="connsiteY34" fmla="*/ 308405 h 532149"/>
              <a:gd name="connsiteX35" fmla="*/ 270913 w 359805"/>
              <a:gd name="connsiteY35" fmla="*/ 290264 h 532149"/>
              <a:gd name="connsiteX36" fmla="*/ 289054 w 359805"/>
              <a:gd name="connsiteY36" fmla="*/ 308405 h 532149"/>
              <a:gd name="connsiteX37" fmla="*/ 270913 w 359805"/>
              <a:gd name="connsiteY37" fmla="*/ 326546 h 532149"/>
              <a:gd name="connsiteX38" fmla="*/ 283612 w 359805"/>
              <a:gd name="connsiteY38" fmla="*/ 362829 h 532149"/>
              <a:gd name="connsiteX39" fmla="*/ 289054 w 359805"/>
              <a:gd name="connsiteY39" fmla="*/ 362829 h 532149"/>
              <a:gd name="connsiteX40" fmla="*/ 325337 w 359805"/>
              <a:gd name="connsiteY40" fmla="*/ 326546 h 532149"/>
              <a:gd name="connsiteX41" fmla="*/ 325337 w 359805"/>
              <a:gd name="connsiteY41" fmla="*/ 48377 h 532149"/>
              <a:gd name="connsiteX42" fmla="*/ 276960 w 359805"/>
              <a:gd name="connsiteY42" fmla="*/ 0 h 532149"/>
              <a:gd name="connsiteX43" fmla="*/ 83451 w 359805"/>
              <a:gd name="connsiteY43" fmla="*/ 0 h 532149"/>
              <a:gd name="connsiteX44" fmla="*/ 35074 w 359805"/>
              <a:gd name="connsiteY44" fmla="*/ 48377 h 532149"/>
              <a:gd name="connsiteX45" fmla="*/ 35074 w 359805"/>
              <a:gd name="connsiteY45" fmla="*/ 326546 h 532149"/>
              <a:gd name="connsiteX46" fmla="*/ 71356 w 359805"/>
              <a:gd name="connsiteY46" fmla="*/ 362829 h 532149"/>
              <a:gd name="connsiteX47" fmla="*/ 76799 w 359805"/>
              <a:gd name="connsiteY47" fmla="*/ 362829 h 532149"/>
              <a:gd name="connsiteX48" fmla="*/ 0 w 359805"/>
              <a:gd name="connsiteY48" fmla="*/ 532150 h 532149"/>
              <a:gd name="connsiteX49" fmla="*/ 26607 w 359805"/>
              <a:gd name="connsiteY49" fmla="*/ 532150 h 532149"/>
              <a:gd name="connsiteX50" fmla="*/ 37492 w 359805"/>
              <a:gd name="connsiteY50" fmla="*/ 507961 h 532149"/>
              <a:gd name="connsiteX51" fmla="*/ 322313 w 359805"/>
              <a:gd name="connsiteY51" fmla="*/ 507961 h 532149"/>
              <a:gd name="connsiteX52" fmla="*/ 333198 w 359805"/>
              <a:gd name="connsiteY52" fmla="*/ 532150 h 532149"/>
              <a:gd name="connsiteX53" fmla="*/ 359806 w 359805"/>
              <a:gd name="connsiteY53" fmla="*/ 532150 h 532149"/>
              <a:gd name="connsiteX54" fmla="*/ 283612 w 359805"/>
              <a:gd name="connsiteY54" fmla="*/ 362829 h 532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359805" h="532149">
                <a:moveTo>
                  <a:pt x="48377" y="483773"/>
                </a:moveTo>
                <a:lnTo>
                  <a:pt x="59262" y="459584"/>
                </a:lnTo>
                <a:lnTo>
                  <a:pt x="301148" y="459584"/>
                </a:lnTo>
                <a:lnTo>
                  <a:pt x="312033" y="483773"/>
                </a:lnTo>
                <a:lnTo>
                  <a:pt x="48377" y="483773"/>
                </a:lnTo>
                <a:close/>
                <a:moveTo>
                  <a:pt x="81637" y="411207"/>
                </a:moveTo>
                <a:lnTo>
                  <a:pt x="279379" y="411207"/>
                </a:lnTo>
                <a:lnTo>
                  <a:pt x="290263" y="435395"/>
                </a:lnTo>
                <a:lnTo>
                  <a:pt x="70752" y="435395"/>
                </a:lnTo>
                <a:lnTo>
                  <a:pt x="81637" y="411207"/>
                </a:lnTo>
                <a:close/>
                <a:moveTo>
                  <a:pt x="71356" y="308405"/>
                </a:moveTo>
                <a:cubicBezTo>
                  <a:pt x="71356" y="298125"/>
                  <a:pt x="79218" y="290264"/>
                  <a:pt x="89498" y="290264"/>
                </a:cubicBezTo>
                <a:cubicBezTo>
                  <a:pt x="99778" y="290264"/>
                  <a:pt x="107639" y="298125"/>
                  <a:pt x="107639" y="308405"/>
                </a:cubicBezTo>
                <a:cubicBezTo>
                  <a:pt x="107639" y="318685"/>
                  <a:pt x="99778" y="326546"/>
                  <a:pt x="89498" y="326546"/>
                </a:cubicBezTo>
                <a:cubicBezTo>
                  <a:pt x="79218" y="326546"/>
                  <a:pt x="71356" y="318685"/>
                  <a:pt x="71356" y="308405"/>
                </a:cubicBezTo>
                <a:close/>
                <a:moveTo>
                  <a:pt x="71356" y="60472"/>
                </a:moveTo>
                <a:cubicBezTo>
                  <a:pt x="71356" y="47168"/>
                  <a:pt x="82241" y="36283"/>
                  <a:pt x="95545" y="36283"/>
                </a:cubicBezTo>
                <a:lnTo>
                  <a:pt x="143922" y="36283"/>
                </a:lnTo>
                <a:cubicBezTo>
                  <a:pt x="143922" y="29631"/>
                  <a:pt x="149365" y="24189"/>
                  <a:pt x="156017" y="24189"/>
                </a:cubicBezTo>
                <a:lnTo>
                  <a:pt x="204394" y="24189"/>
                </a:lnTo>
                <a:cubicBezTo>
                  <a:pt x="211046" y="24189"/>
                  <a:pt x="216488" y="29631"/>
                  <a:pt x="216488" y="36283"/>
                </a:cubicBezTo>
                <a:lnTo>
                  <a:pt x="264865" y="36283"/>
                </a:lnTo>
                <a:cubicBezTo>
                  <a:pt x="278169" y="36283"/>
                  <a:pt x="289054" y="47168"/>
                  <a:pt x="289054" y="60472"/>
                </a:cubicBezTo>
                <a:lnTo>
                  <a:pt x="289054" y="181415"/>
                </a:lnTo>
                <a:cubicBezTo>
                  <a:pt x="289054" y="188067"/>
                  <a:pt x="283612" y="193509"/>
                  <a:pt x="276960" y="193509"/>
                </a:cubicBezTo>
                <a:lnTo>
                  <a:pt x="83451" y="193509"/>
                </a:lnTo>
                <a:cubicBezTo>
                  <a:pt x="76799" y="193509"/>
                  <a:pt x="71356" y="188067"/>
                  <a:pt x="71356" y="181415"/>
                </a:cubicBezTo>
                <a:lnTo>
                  <a:pt x="71356" y="60472"/>
                </a:lnTo>
                <a:close/>
                <a:moveTo>
                  <a:pt x="267889" y="387018"/>
                </a:moveTo>
                <a:lnTo>
                  <a:pt x="92521" y="387018"/>
                </a:lnTo>
                <a:lnTo>
                  <a:pt x="103406" y="362829"/>
                </a:lnTo>
                <a:lnTo>
                  <a:pt x="257004" y="362829"/>
                </a:lnTo>
                <a:lnTo>
                  <a:pt x="267889" y="387018"/>
                </a:lnTo>
                <a:close/>
                <a:moveTo>
                  <a:pt x="270913" y="326546"/>
                </a:moveTo>
                <a:cubicBezTo>
                  <a:pt x="260632" y="326546"/>
                  <a:pt x="252771" y="318685"/>
                  <a:pt x="252771" y="308405"/>
                </a:cubicBezTo>
                <a:cubicBezTo>
                  <a:pt x="252771" y="298125"/>
                  <a:pt x="260632" y="290264"/>
                  <a:pt x="270913" y="290264"/>
                </a:cubicBezTo>
                <a:cubicBezTo>
                  <a:pt x="281193" y="290264"/>
                  <a:pt x="289054" y="298125"/>
                  <a:pt x="289054" y="308405"/>
                </a:cubicBezTo>
                <a:cubicBezTo>
                  <a:pt x="289054" y="318685"/>
                  <a:pt x="281193" y="326546"/>
                  <a:pt x="270913" y="326546"/>
                </a:cubicBezTo>
                <a:close/>
                <a:moveTo>
                  <a:pt x="283612" y="362829"/>
                </a:moveTo>
                <a:lnTo>
                  <a:pt x="289054" y="362829"/>
                </a:lnTo>
                <a:cubicBezTo>
                  <a:pt x="309010" y="362829"/>
                  <a:pt x="325337" y="346502"/>
                  <a:pt x="325337" y="326546"/>
                </a:cubicBezTo>
                <a:lnTo>
                  <a:pt x="325337" y="48377"/>
                </a:lnTo>
                <a:cubicBezTo>
                  <a:pt x="325337" y="21770"/>
                  <a:pt x="303567" y="0"/>
                  <a:pt x="276960" y="0"/>
                </a:cubicBezTo>
                <a:lnTo>
                  <a:pt x="83451" y="0"/>
                </a:lnTo>
                <a:cubicBezTo>
                  <a:pt x="56843" y="0"/>
                  <a:pt x="35074" y="21770"/>
                  <a:pt x="35074" y="48377"/>
                </a:cubicBezTo>
                <a:lnTo>
                  <a:pt x="35074" y="326546"/>
                </a:lnTo>
                <a:cubicBezTo>
                  <a:pt x="35074" y="346502"/>
                  <a:pt x="51401" y="362829"/>
                  <a:pt x="71356" y="362829"/>
                </a:cubicBezTo>
                <a:lnTo>
                  <a:pt x="76799" y="362829"/>
                </a:lnTo>
                <a:lnTo>
                  <a:pt x="0" y="532150"/>
                </a:lnTo>
                <a:lnTo>
                  <a:pt x="26607" y="532150"/>
                </a:lnTo>
                <a:lnTo>
                  <a:pt x="37492" y="507961"/>
                </a:lnTo>
                <a:lnTo>
                  <a:pt x="322313" y="507961"/>
                </a:lnTo>
                <a:lnTo>
                  <a:pt x="333198" y="532150"/>
                </a:lnTo>
                <a:lnTo>
                  <a:pt x="359806" y="532150"/>
                </a:lnTo>
                <a:lnTo>
                  <a:pt x="283612" y="362829"/>
                </a:lnTo>
                <a:close/>
              </a:path>
            </a:pathLst>
          </a:custGeom>
          <a:gradFill>
            <a:gsLst>
              <a:gs pos="100000">
                <a:schemeClr val="bg1">
                  <a:alpha val="30000"/>
                </a:schemeClr>
              </a:gs>
              <a:gs pos="0">
                <a:schemeClr val="bg1"/>
              </a:gs>
            </a:gsLst>
            <a:lin ang="4800000" scaled="0"/>
          </a:gra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cs typeface="+mn-ea"/>
            </a:endParaRPr>
          </a:p>
        </p:txBody>
      </p:sp>
      <p:sp>
        <p:nvSpPr>
          <p:cNvPr id="23" name="图形 5" descr="飞机 纯色填充">
            <a:extLst>
              <a:ext uri="{FF2B5EF4-FFF2-40B4-BE49-F238E27FC236}">
                <a16:creationId xmlns:a16="http://schemas.microsoft.com/office/drawing/2014/main" xmlns="" id="{00F1148C-E4EC-4F19-91A1-1F0EC1968488}"/>
              </a:ext>
            </a:extLst>
          </p:cNvPr>
          <p:cNvSpPr/>
          <p:nvPr/>
        </p:nvSpPr>
        <p:spPr>
          <a:xfrm>
            <a:off x="9906001" y="2413692"/>
            <a:ext cx="535794" cy="630346"/>
          </a:xfrm>
          <a:custGeom>
            <a:avLst/>
            <a:gdLst>
              <a:gd name="connsiteX0" fmla="*/ 411207 w 411206"/>
              <a:gd name="connsiteY0" fmla="*/ 350735 h 483772"/>
              <a:gd name="connsiteX1" fmla="*/ 411207 w 411206"/>
              <a:gd name="connsiteY1" fmla="*/ 296311 h 483772"/>
              <a:gd name="connsiteX2" fmla="*/ 235839 w 411206"/>
              <a:gd name="connsiteY2" fmla="*/ 172344 h 483772"/>
              <a:gd name="connsiteX3" fmla="*/ 235839 w 411206"/>
              <a:gd name="connsiteY3" fmla="*/ 54424 h 483772"/>
              <a:gd name="connsiteX4" fmla="*/ 205603 w 411206"/>
              <a:gd name="connsiteY4" fmla="*/ 0 h 483772"/>
              <a:gd name="connsiteX5" fmla="*/ 175368 w 411206"/>
              <a:gd name="connsiteY5" fmla="*/ 54424 h 483772"/>
              <a:gd name="connsiteX6" fmla="*/ 175368 w 411206"/>
              <a:gd name="connsiteY6" fmla="*/ 172344 h 483772"/>
              <a:gd name="connsiteX7" fmla="*/ 0 w 411206"/>
              <a:gd name="connsiteY7" fmla="*/ 296311 h 483772"/>
              <a:gd name="connsiteX8" fmla="*/ 0 w 411206"/>
              <a:gd name="connsiteY8" fmla="*/ 350735 h 483772"/>
              <a:gd name="connsiteX9" fmla="*/ 175368 w 411206"/>
              <a:gd name="connsiteY9" fmla="*/ 263051 h 483772"/>
              <a:gd name="connsiteX10" fmla="*/ 175368 w 411206"/>
              <a:gd name="connsiteY10" fmla="*/ 394879 h 483772"/>
              <a:gd name="connsiteX11" fmla="*/ 114896 w 411206"/>
              <a:gd name="connsiteY11" fmla="*/ 447490 h 483772"/>
              <a:gd name="connsiteX12" fmla="*/ 114896 w 411206"/>
              <a:gd name="connsiteY12" fmla="*/ 483773 h 483772"/>
              <a:gd name="connsiteX13" fmla="*/ 205603 w 411206"/>
              <a:gd name="connsiteY13" fmla="*/ 447490 h 483772"/>
              <a:gd name="connsiteX14" fmla="*/ 296311 w 411206"/>
              <a:gd name="connsiteY14" fmla="*/ 483773 h 483772"/>
              <a:gd name="connsiteX15" fmla="*/ 296311 w 411206"/>
              <a:gd name="connsiteY15" fmla="*/ 447490 h 483772"/>
              <a:gd name="connsiteX16" fmla="*/ 235839 w 411206"/>
              <a:gd name="connsiteY16" fmla="*/ 394879 h 483772"/>
              <a:gd name="connsiteX17" fmla="*/ 235839 w 411206"/>
              <a:gd name="connsiteY17" fmla="*/ 263051 h 483772"/>
              <a:gd name="connsiteX18" fmla="*/ 411207 w 411206"/>
              <a:gd name="connsiteY18" fmla="*/ 350735 h 4837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11206" h="483772">
                <a:moveTo>
                  <a:pt x="411207" y="350735"/>
                </a:moveTo>
                <a:lnTo>
                  <a:pt x="411207" y="296311"/>
                </a:lnTo>
                <a:lnTo>
                  <a:pt x="235839" y="172344"/>
                </a:lnTo>
                <a:lnTo>
                  <a:pt x="235839" y="54424"/>
                </a:lnTo>
                <a:cubicBezTo>
                  <a:pt x="235839" y="30841"/>
                  <a:pt x="223745" y="0"/>
                  <a:pt x="205603" y="0"/>
                </a:cubicBezTo>
                <a:cubicBezTo>
                  <a:pt x="188067" y="0"/>
                  <a:pt x="175368" y="30841"/>
                  <a:pt x="175368" y="54424"/>
                </a:cubicBezTo>
                <a:lnTo>
                  <a:pt x="175368" y="172344"/>
                </a:lnTo>
                <a:lnTo>
                  <a:pt x="0" y="296311"/>
                </a:lnTo>
                <a:lnTo>
                  <a:pt x="0" y="350735"/>
                </a:lnTo>
                <a:lnTo>
                  <a:pt x="175368" y="263051"/>
                </a:lnTo>
                <a:lnTo>
                  <a:pt x="175368" y="394879"/>
                </a:lnTo>
                <a:lnTo>
                  <a:pt x="114896" y="447490"/>
                </a:lnTo>
                <a:lnTo>
                  <a:pt x="114896" y="483773"/>
                </a:lnTo>
                <a:lnTo>
                  <a:pt x="205603" y="447490"/>
                </a:lnTo>
                <a:lnTo>
                  <a:pt x="296311" y="483773"/>
                </a:lnTo>
                <a:lnTo>
                  <a:pt x="296311" y="447490"/>
                </a:lnTo>
                <a:lnTo>
                  <a:pt x="235839" y="394879"/>
                </a:lnTo>
                <a:lnTo>
                  <a:pt x="235839" y="263051"/>
                </a:lnTo>
                <a:lnTo>
                  <a:pt x="411207" y="350735"/>
                </a:lnTo>
                <a:close/>
              </a:path>
            </a:pathLst>
          </a:custGeom>
          <a:gradFill>
            <a:gsLst>
              <a:gs pos="100000">
                <a:schemeClr val="bg1">
                  <a:alpha val="30000"/>
                </a:schemeClr>
              </a:gs>
              <a:gs pos="0">
                <a:schemeClr val="bg1"/>
              </a:gs>
            </a:gsLst>
            <a:lin ang="4800000" scaled="0"/>
          </a:gra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cs typeface="+mn-ea"/>
            </a:endParaRPr>
          </a:p>
        </p:txBody>
      </p:sp>
    </p:spTree>
    <p:custDataLst>
      <p:tags r:id="rId1"/>
    </p:custDataLst>
    <p:extLst>
      <p:ext uri="{BB962C8B-B14F-4D97-AF65-F5344CB8AC3E}">
        <p14:creationId xmlns:p14="http://schemas.microsoft.com/office/powerpoint/2010/main" val="107109616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 name="PA-文本框 154">
            <a:extLst>
              <a:ext uri="{FF2B5EF4-FFF2-40B4-BE49-F238E27FC236}">
                <a16:creationId xmlns:a16="http://schemas.microsoft.com/office/drawing/2014/main" xmlns="" id="{A6E7AD08-1975-41C3-89FB-2EE622D5931F}"/>
              </a:ext>
            </a:extLst>
          </p:cNvPr>
          <p:cNvSpPr txBox="1"/>
          <p:nvPr>
            <p:custDataLst>
              <p:tags r:id="rId2"/>
            </p:custDataLst>
          </p:nvPr>
        </p:nvSpPr>
        <p:spPr>
          <a:xfrm>
            <a:off x="3928437" y="4552572"/>
            <a:ext cx="593270" cy="649986"/>
          </a:xfrm>
          <a:prstGeom prst="rect">
            <a:avLst/>
          </a:prstGeom>
          <a:noFill/>
        </p:spPr>
        <p:txBody>
          <a:bodyPr wrap="square" lIns="0" tIns="0" rIns="0" bIns="0" rtlCol="0">
            <a:spAutoFit/>
          </a:bodyPr>
          <a:lstStyle/>
          <a:p>
            <a:pPr>
              <a:lnSpc>
                <a:spcPct val="130000"/>
              </a:lnSpc>
            </a:pPr>
            <a:r>
              <a:rPr lang="en-US" altLang="zh-CN" sz="3600" b="1" dirty="0">
                <a:gradFill>
                  <a:gsLst>
                    <a:gs pos="0">
                      <a:schemeClr val="accent3"/>
                    </a:gs>
                    <a:gs pos="80000">
                      <a:schemeClr val="accent2"/>
                    </a:gs>
                  </a:gsLst>
                  <a:lin ang="4800000" scaled="0"/>
                </a:gradFill>
              </a:rPr>
              <a:t>01</a:t>
            </a:r>
            <a:endParaRPr lang="zh-CN" altLang="en-US" sz="3600" b="1" dirty="0">
              <a:gradFill>
                <a:gsLst>
                  <a:gs pos="0">
                    <a:schemeClr val="accent3"/>
                  </a:gs>
                  <a:gs pos="80000">
                    <a:schemeClr val="accent2"/>
                  </a:gs>
                </a:gsLst>
                <a:lin ang="4800000" scaled="0"/>
              </a:gradFill>
            </a:endParaRPr>
          </a:p>
        </p:txBody>
      </p:sp>
      <p:cxnSp>
        <p:nvCxnSpPr>
          <p:cNvPr id="157" name="PA-直接连接符 156">
            <a:extLst>
              <a:ext uri="{FF2B5EF4-FFF2-40B4-BE49-F238E27FC236}">
                <a16:creationId xmlns:a16="http://schemas.microsoft.com/office/drawing/2014/main" xmlns="" id="{4A2EB2C2-3670-484A-BCCB-B229D417076B}"/>
              </a:ext>
            </a:extLst>
          </p:cNvPr>
          <p:cNvCxnSpPr>
            <a:cxnSpLocks/>
          </p:cNvCxnSpPr>
          <p:nvPr>
            <p:custDataLst>
              <p:tags r:id="rId3"/>
            </p:custDataLst>
          </p:nvPr>
        </p:nvCxnSpPr>
        <p:spPr>
          <a:xfrm>
            <a:off x="4654513" y="4674961"/>
            <a:ext cx="0" cy="446314"/>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158" name="PA-文本框 157">
            <a:extLst>
              <a:ext uri="{FF2B5EF4-FFF2-40B4-BE49-F238E27FC236}">
                <a16:creationId xmlns:a16="http://schemas.microsoft.com/office/drawing/2014/main" xmlns="" id="{323858F2-F4DF-4E94-90A9-86B536E9D99D}"/>
              </a:ext>
            </a:extLst>
          </p:cNvPr>
          <p:cNvSpPr txBox="1"/>
          <p:nvPr>
            <p:custDataLst>
              <p:tags r:id="rId4"/>
            </p:custDataLst>
          </p:nvPr>
        </p:nvSpPr>
        <p:spPr>
          <a:xfrm>
            <a:off x="4787320" y="4660188"/>
            <a:ext cx="1558088" cy="332399"/>
          </a:xfrm>
          <a:prstGeom prst="rect">
            <a:avLst/>
          </a:prstGeom>
          <a:noFill/>
        </p:spPr>
        <p:txBody>
          <a:bodyPr wrap="square" lIns="0" tIns="0" rIns="0" bIns="0" rtlCol="0">
            <a:spAutoFit/>
          </a:bodyPr>
          <a:lstStyle/>
          <a:p>
            <a:pPr indent="-228600" algn="dist">
              <a:lnSpc>
                <a:spcPct val="90000"/>
              </a:lnSpc>
              <a:spcBef>
                <a:spcPts val="1000"/>
              </a:spcBef>
            </a:pPr>
            <a:r>
              <a:rPr lang="zh-CN" altLang="en-US" sz="2400" b="1" dirty="0">
                <a:gradFill>
                  <a:gsLst>
                    <a:gs pos="80000">
                      <a:schemeClr val="accent2"/>
                    </a:gs>
                    <a:gs pos="0">
                      <a:schemeClr val="accent3"/>
                    </a:gs>
                  </a:gsLst>
                  <a:lin ang="4800000" scaled="0"/>
                </a:gradFill>
                <a:latin typeface="微软雅黑" panose="020B0503020204020204" pitchFamily="34" charset="-122"/>
                <a:ea typeface="微软雅黑" panose="020B0503020204020204" pitchFamily="34" charset="-122"/>
              </a:rPr>
              <a:t>企业简介</a:t>
            </a:r>
          </a:p>
        </p:txBody>
      </p:sp>
      <p:sp>
        <p:nvSpPr>
          <p:cNvPr id="159" name="PA-文本框 158">
            <a:extLst>
              <a:ext uri="{FF2B5EF4-FFF2-40B4-BE49-F238E27FC236}">
                <a16:creationId xmlns:a16="http://schemas.microsoft.com/office/drawing/2014/main" xmlns="" id="{72A3029A-27BA-44FD-8A9D-73C1A499262E}"/>
              </a:ext>
            </a:extLst>
          </p:cNvPr>
          <p:cNvSpPr txBox="1"/>
          <p:nvPr>
            <p:custDataLst>
              <p:tags r:id="rId5"/>
            </p:custDataLst>
          </p:nvPr>
        </p:nvSpPr>
        <p:spPr>
          <a:xfrm>
            <a:off x="4787321" y="4950939"/>
            <a:ext cx="1558088" cy="189604"/>
          </a:xfrm>
          <a:prstGeom prst="rect">
            <a:avLst/>
          </a:prstGeom>
          <a:noFill/>
        </p:spPr>
        <p:txBody>
          <a:bodyPr wrap="square" lIns="0" tIns="0" rIns="0" bIns="0" rtlCol="0">
            <a:spAutoFit/>
          </a:bodyPr>
          <a:lstStyle/>
          <a:p>
            <a:pPr algn="dist">
              <a:lnSpc>
                <a:spcPct val="130000"/>
              </a:lnSpc>
            </a:pPr>
            <a:r>
              <a:rPr lang="en-US" altLang="zh-CN" sz="1050" dirty="0">
                <a:solidFill>
                  <a:schemeClr val="tx1">
                    <a:lumMod val="75000"/>
                    <a:lumOff val="25000"/>
                  </a:schemeClr>
                </a:solidFill>
              </a:rPr>
              <a:t>ENTERPRISE PROFILE</a:t>
            </a:r>
            <a:endParaRPr lang="zh-CN" altLang="en-US" sz="1050" dirty="0">
              <a:solidFill>
                <a:schemeClr val="tx1">
                  <a:lumMod val="75000"/>
                  <a:lumOff val="25000"/>
                </a:schemeClr>
              </a:solidFill>
            </a:endParaRPr>
          </a:p>
        </p:txBody>
      </p:sp>
      <p:sp>
        <p:nvSpPr>
          <p:cNvPr id="194" name="PA-文本框 193">
            <a:extLst>
              <a:ext uri="{FF2B5EF4-FFF2-40B4-BE49-F238E27FC236}">
                <a16:creationId xmlns:a16="http://schemas.microsoft.com/office/drawing/2014/main" xmlns="" id="{D5CBA833-5B6B-4551-A818-6EB385E093BF}"/>
              </a:ext>
            </a:extLst>
          </p:cNvPr>
          <p:cNvSpPr txBox="1"/>
          <p:nvPr>
            <p:custDataLst>
              <p:tags r:id="rId6"/>
            </p:custDataLst>
          </p:nvPr>
        </p:nvSpPr>
        <p:spPr>
          <a:xfrm>
            <a:off x="8221393" y="4552572"/>
            <a:ext cx="593270" cy="649986"/>
          </a:xfrm>
          <a:prstGeom prst="rect">
            <a:avLst/>
          </a:prstGeom>
          <a:noFill/>
        </p:spPr>
        <p:txBody>
          <a:bodyPr wrap="square" lIns="0" tIns="0" rIns="0" bIns="0" rtlCol="0">
            <a:spAutoFit/>
          </a:bodyPr>
          <a:lstStyle/>
          <a:p>
            <a:pPr>
              <a:lnSpc>
                <a:spcPct val="130000"/>
              </a:lnSpc>
            </a:pPr>
            <a:r>
              <a:rPr lang="en-US" altLang="zh-CN" sz="3600" b="1" dirty="0">
                <a:gradFill>
                  <a:gsLst>
                    <a:gs pos="0">
                      <a:schemeClr val="accent3"/>
                    </a:gs>
                    <a:gs pos="80000">
                      <a:schemeClr val="accent2"/>
                    </a:gs>
                  </a:gsLst>
                  <a:lin ang="4800000" scaled="0"/>
                </a:gradFill>
              </a:rPr>
              <a:t>02</a:t>
            </a:r>
            <a:endParaRPr lang="zh-CN" altLang="en-US" sz="3600" b="1" dirty="0">
              <a:gradFill>
                <a:gsLst>
                  <a:gs pos="0">
                    <a:schemeClr val="accent3"/>
                  </a:gs>
                  <a:gs pos="80000">
                    <a:schemeClr val="accent2"/>
                  </a:gs>
                </a:gsLst>
                <a:lin ang="4800000" scaled="0"/>
              </a:gradFill>
            </a:endParaRPr>
          </a:p>
        </p:txBody>
      </p:sp>
      <p:cxnSp>
        <p:nvCxnSpPr>
          <p:cNvPr id="195" name="PA-直接连接符 194">
            <a:extLst>
              <a:ext uri="{FF2B5EF4-FFF2-40B4-BE49-F238E27FC236}">
                <a16:creationId xmlns:a16="http://schemas.microsoft.com/office/drawing/2014/main" xmlns="" id="{54C38C9C-3421-4803-849E-3C11E91B41DB}"/>
              </a:ext>
            </a:extLst>
          </p:cNvPr>
          <p:cNvCxnSpPr>
            <a:cxnSpLocks/>
          </p:cNvCxnSpPr>
          <p:nvPr>
            <p:custDataLst>
              <p:tags r:id="rId7"/>
            </p:custDataLst>
          </p:nvPr>
        </p:nvCxnSpPr>
        <p:spPr>
          <a:xfrm>
            <a:off x="8947469" y="4674961"/>
            <a:ext cx="0" cy="446314"/>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196" name="PA-文本框 195">
            <a:extLst>
              <a:ext uri="{FF2B5EF4-FFF2-40B4-BE49-F238E27FC236}">
                <a16:creationId xmlns:a16="http://schemas.microsoft.com/office/drawing/2014/main" xmlns="" id="{91EB058D-36DA-48A3-AFAA-6F5DD15417E3}"/>
              </a:ext>
            </a:extLst>
          </p:cNvPr>
          <p:cNvSpPr txBox="1"/>
          <p:nvPr>
            <p:custDataLst>
              <p:tags r:id="rId8"/>
            </p:custDataLst>
          </p:nvPr>
        </p:nvSpPr>
        <p:spPr>
          <a:xfrm>
            <a:off x="9080276" y="4660188"/>
            <a:ext cx="1558800" cy="332399"/>
          </a:xfrm>
          <a:prstGeom prst="rect">
            <a:avLst/>
          </a:prstGeom>
          <a:noFill/>
        </p:spPr>
        <p:txBody>
          <a:bodyPr wrap="square" lIns="0" tIns="0" rIns="0" bIns="0" rtlCol="0">
            <a:spAutoFit/>
          </a:bodyPr>
          <a:lstStyle/>
          <a:p>
            <a:pPr indent="-228600" algn="dist">
              <a:lnSpc>
                <a:spcPct val="90000"/>
              </a:lnSpc>
              <a:spcBef>
                <a:spcPts val="1000"/>
              </a:spcBef>
            </a:pPr>
            <a:r>
              <a:rPr lang="zh-CN" altLang="en-US" sz="2400" b="1" dirty="0">
                <a:gradFill>
                  <a:gsLst>
                    <a:gs pos="80000">
                      <a:schemeClr val="accent2"/>
                    </a:gs>
                    <a:gs pos="0">
                      <a:schemeClr val="accent3"/>
                    </a:gs>
                  </a:gsLst>
                  <a:lin ang="4800000" scaled="0"/>
                </a:gradFill>
                <a:latin typeface="微软雅黑" panose="020B0503020204020204" pitchFamily="34" charset="-122"/>
                <a:ea typeface="微软雅黑" panose="020B0503020204020204" pitchFamily="34" charset="-122"/>
              </a:rPr>
              <a:t>市场分析</a:t>
            </a:r>
          </a:p>
        </p:txBody>
      </p:sp>
      <p:sp>
        <p:nvSpPr>
          <p:cNvPr id="197" name="PA-文本框 196">
            <a:extLst>
              <a:ext uri="{FF2B5EF4-FFF2-40B4-BE49-F238E27FC236}">
                <a16:creationId xmlns:a16="http://schemas.microsoft.com/office/drawing/2014/main" xmlns="" id="{D74F05D6-AA69-4D44-B5F2-4F48D145C46C}"/>
              </a:ext>
            </a:extLst>
          </p:cNvPr>
          <p:cNvSpPr txBox="1"/>
          <p:nvPr>
            <p:custDataLst>
              <p:tags r:id="rId9"/>
            </p:custDataLst>
          </p:nvPr>
        </p:nvSpPr>
        <p:spPr>
          <a:xfrm>
            <a:off x="9080277" y="4950939"/>
            <a:ext cx="1558798" cy="189604"/>
          </a:xfrm>
          <a:prstGeom prst="rect">
            <a:avLst/>
          </a:prstGeom>
          <a:noFill/>
        </p:spPr>
        <p:txBody>
          <a:bodyPr wrap="square" lIns="0" tIns="0" rIns="0" bIns="0" rtlCol="0">
            <a:spAutoFit/>
          </a:bodyPr>
          <a:lstStyle/>
          <a:p>
            <a:pPr algn="dist">
              <a:lnSpc>
                <a:spcPct val="130000"/>
              </a:lnSpc>
            </a:pPr>
            <a:r>
              <a:rPr lang="en-US" altLang="zh-CN" sz="1050" dirty="0">
                <a:solidFill>
                  <a:schemeClr val="tx1">
                    <a:lumMod val="75000"/>
                    <a:lumOff val="25000"/>
                  </a:schemeClr>
                </a:solidFill>
              </a:rPr>
              <a:t>MARKET ANALYSIS</a:t>
            </a:r>
            <a:endParaRPr lang="zh-CN" altLang="en-US" sz="1050" dirty="0">
              <a:solidFill>
                <a:schemeClr val="tx1">
                  <a:lumMod val="75000"/>
                  <a:lumOff val="25000"/>
                </a:schemeClr>
              </a:solidFill>
            </a:endParaRPr>
          </a:p>
        </p:txBody>
      </p:sp>
      <p:sp>
        <p:nvSpPr>
          <p:cNvPr id="199" name="PA-文本框 198">
            <a:extLst>
              <a:ext uri="{FF2B5EF4-FFF2-40B4-BE49-F238E27FC236}">
                <a16:creationId xmlns:a16="http://schemas.microsoft.com/office/drawing/2014/main" xmlns="" id="{41DE5353-2376-405F-9138-F87351F72144}"/>
              </a:ext>
            </a:extLst>
          </p:cNvPr>
          <p:cNvSpPr txBox="1"/>
          <p:nvPr>
            <p:custDataLst>
              <p:tags r:id="rId10"/>
            </p:custDataLst>
          </p:nvPr>
        </p:nvSpPr>
        <p:spPr>
          <a:xfrm>
            <a:off x="3928437" y="5550992"/>
            <a:ext cx="593270" cy="649986"/>
          </a:xfrm>
          <a:prstGeom prst="rect">
            <a:avLst/>
          </a:prstGeom>
          <a:noFill/>
        </p:spPr>
        <p:txBody>
          <a:bodyPr wrap="square" lIns="0" tIns="0" rIns="0" bIns="0" rtlCol="0">
            <a:spAutoFit/>
          </a:bodyPr>
          <a:lstStyle/>
          <a:p>
            <a:pPr>
              <a:lnSpc>
                <a:spcPct val="130000"/>
              </a:lnSpc>
            </a:pPr>
            <a:r>
              <a:rPr lang="en-US" altLang="zh-CN" sz="3600" b="1" dirty="0">
                <a:gradFill>
                  <a:gsLst>
                    <a:gs pos="0">
                      <a:schemeClr val="accent3"/>
                    </a:gs>
                    <a:gs pos="80000">
                      <a:schemeClr val="accent2"/>
                    </a:gs>
                  </a:gsLst>
                  <a:lin ang="4800000" scaled="0"/>
                </a:gradFill>
              </a:rPr>
              <a:t>03</a:t>
            </a:r>
            <a:endParaRPr lang="zh-CN" altLang="en-US" sz="3600" b="1" dirty="0">
              <a:gradFill>
                <a:gsLst>
                  <a:gs pos="0">
                    <a:schemeClr val="accent3"/>
                  </a:gs>
                  <a:gs pos="80000">
                    <a:schemeClr val="accent2"/>
                  </a:gs>
                </a:gsLst>
                <a:lin ang="4800000" scaled="0"/>
              </a:gradFill>
            </a:endParaRPr>
          </a:p>
        </p:txBody>
      </p:sp>
      <p:cxnSp>
        <p:nvCxnSpPr>
          <p:cNvPr id="200" name="PA-直接连接符 199">
            <a:extLst>
              <a:ext uri="{FF2B5EF4-FFF2-40B4-BE49-F238E27FC236}">
                <a16:creationId xmlns:a16="http://schemas.microsoft.com/office/drawing/2014/main" xmlns="" id="{CA40B9BF-A90D-476F-9543-03B5933BFF4C}"/>
              </a:ext>
            </a:extLst>
          </p:cNvPr>
          <p:cNvCxnSpPr>
            <a:cxnSpLocks/>
          </p:cNvCxnSpPr>
          <p:nvPr>
            <p:custDataLst>
              <p:tags r:id="rId11"/>
            </p:custDataLst>
          </p:nvPr>
        </p:nvCxnSpPr>
        <p:spPr>
          <a:xfrm>
            <a:off x="4654513" y="5673381"/>
            <a:ext cx="0" cy="446314"/>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201" name="PA-文本框 200">
            <a:extLst>
              <a:ext uri="{FF2B5EF4-FFF2-40B4-BE49-F238E27FC236}">
                <a16:creationId xmlns:a16="http://schemas.microsoft.com/office/drawing/2014/main" xmlns="" id="{B5D00EE9-5192-4FA9-99E3-AEA2B69DC972}"/>
              </a:ext>
            </a:extLst>
          </p:cNvPr>
          <p:cNvSpPr txBox="1"/>
          <p:nvPr>
            <p:custDataLst>
              <p:tags r:id="rId12"/>
            </p:custDataLst>
          </p:nvPr>
        </p:nvSpPr>
        <p:spPr>
          <a:xfrm>
            <a:off x="4787320" y="5671795"/>
            <a:ext cx="1558088" cy="332399"/>
          </a:xfrm>
          <a:prstGeom prst="rect">
            <a:avLst/>
          </a:prstGeom>
          <a:noFill/>
        </p:spPr>
        <p:txBody>
          <a:bodyPr wrap="square" lIns="0" tIns="0" rIns="0" bIns="0" rtlCol="0">
            <a:spAutoFit/>
          </a:bodyPr>
          <a:lstStyle/>
          <a:p>
            <a:pPr indent="-228600" algn="dist">
              <a:lnSpc>
                <a:spcPct val="90000"/>
              </a:lnSpc>
              <a:spcBef>
                <a:spcPts val="1000"/>
              </a:spcBef>
            </a:pPr>
            <a:r>
              <a:rPr lang="zh-CN" altLang="en-US" sz="2400" b="1" dirty="0">
                <a:gradFill>
                  <a:gsLst>
                    <a:gs pos="80000">
                      <a:schemeClr val="accent2"/>
                    </a:gs>
                    <a:gs pos="0">
                      <a:schemeClr val="accent3"/>
                    </a:gs>
                  </a:gsLst>
                  <a:lin ang="4800000" scaled="0"/>
                </a:gradFill>
                <a:latin typeface="微软雅黑" panose="020B0503020204020204" pitchFamily="34" charset="-122"/>
                <a:ea typeface="微软雅黑" panose="020B0503020204020204" pitchFamily="34" charset="-122"/>
              </a:rPr>
              <a:t>产品方案</a:t>
            </a:r>
          </a:p>
        </p:txBody>
      </p:sp>
      <p:sp>
        <p:nvSpPr>
          <p:cNvPr id="202" name="PA-文本框 201">
            <a:extLst>
              <a:ext uri="{FF2B5EF4-FFF2-40B4-BE49-F238E27FC236}">
                <a16:creationId xmlns:a16="http://schemas.microsoft.com/office/drawing/2014/main" xmlns="" id="{18AECEFB-B9A6-4C1F-8B11-C302D36571B1}"/>
              </a:ext>
            </a:extLst>
          </p:cNvPr>
          <p:cNvSpPr txBox="1"/>
          <p:nvPr>
            <p:custDataLst>
              <p:tags r:id="rId13"/>
            </p:custDataLst>
          </p:nvPr>
        </p:nvSpPr>
        <p:spPr>
          <a:xfrm>
            <a:off x="4787321" y="5949359"/>
            <a:ext cx="1558088" cy="189604"/>
          </a:xfrm>
          <a:prstGeom prst="rect">
            <a:avLst/>
          </a:prstGeom>
          <a:noFill/>
        </p:spPr>
        <p:txBody>
          <a:bodyPr wrap="square" lIns="0" tIns="0" rIns="0" bIns="0" rtlCol="0">
            <a:spAutoFit/>
          </a:bodyPr>
          <a:lstStyle/>
          <a:p>
            <a:pPr algn="dist">
              <a:lnSpc>
                <a:spcPct val="130000"/>
              </a:lnSpc>
            </a:pPr>
            <a:r>
              <a:rPr lang="en-US" altLang="zh-CN" sz="1050" dirty="0">
                <a:solidFill>
                  <a:schemeClr val="tx1">
                    <a:lumMod val="75000"/>
                    <a:lumOff val="25000"/>
                  </a:schemeClr>
                </a:solidFill>
              </a:rPr>
              <a:t>PRODUCT PROGRAM</a:t>
            </a:r>
            <a:endParaRPr lang="zh-CN" altLang="en-US" sz="1050" dirty="0">
              <a:solidFill>
                <a:schemeClr val="tx1">
                  <a:lumMod val="75000"/>
                  <a:lumOff val="25000"/>
                </a:schemeClr>
              </a:solidFill>
            </a:endParaRPr>
          </a:p>
        </p:txBody>
      </p:sp>
      <p:sp>
        <p:nvSpPr>
          <p:cNvPr id="204" name="PA-文本框 203">
            <a:extLst>
              <a:ext uri="{FF2B5EF4-FFF2-40B4-BE49-F238E27FC236}">
                <a16:creationId xmlns:a16="http://schemas.microsoft.com/office/drawing/2014/main" xmlns="" id="{9F82D743-BA68-41EC-9E4B-3811DE82FDAE}"/>
              </a:ext>
            </a:extLst>
          </p:cNvPr>
          <p:cNvSpPr txBox="1"/>
          <p:nvPr>
            <p:custDataLst>
              <p:tags r:id="rId14"/>
            </p:custDataLst>
          </p:nvPr>
        </p:nvSpPr>
        <p:spPr>
          <a:xfrm>
            <a:off x="8221393" y="5550992"/>
            <a:ext cx="593270" cy="649986"/>
          </a:xfrm>
          <a:prstGeom prst="rect">
            <a:avLst/>
          </a:prstGeom>
          <a:noFill/>
        </p:spPr>
        <p:txBody>
          <a:bodyPr wrap="square" lIns="0" tIns="0" rIns="0" bIns="0" rtlCol="0">
            <a:spAutoFit/>
          </a:bodyPr>
          <a:lstStyle/>
          <a:p>
            <a:pPr>
              <a:lnSpc>
                <a:spcPct val="130000"/>
              </a:lnSpc>
            </a:pPr>
            <a:r>
              <a:rPr lang="en-US" altLang="zh-CN" sz="3600" b="1" dirty="0">
                <a:gradFill>
                  <a:gsLst>
                    <a:gs pos="0">
                      <a:schemeClr val="accent3"/>
                    </a:gs>
                    <a:gs pos="80000">
                      <a:schemeClr val="accent2"/>
                    </a:gs>
                  </a:gsLst>
                  <a:lin ang="4800000" scaled="0"/>
                </a:gradFill>
              </a:rPr>
              <a:t>04</a:t>
            </a:r>
            <a:endParaRPr lang="zh-CN" altLang="en-US" sz="3600" b="1" dirty="0">
              <a:gradFill>
                <a:gsLst>
                  <a:gs pos="0">
                    <a:schemeClr val="accent3"/>
                  </a:gs>
                  <a:gs pos="80000">
                    <a:schemeClr val="accent2"/>
                  </a:gs>
                </a:gsLst>
                <a:lin ang="4800000" scaled="0"/>
              </a:gradFill>
            </a:endParaRPr>
          </a:p>
        </p:txBody>
      </p:sp>
      <p:cxnSp>
        <p:nvCxnSpPr>
          <p:cNvPr id="205" name="PA-直接连接符 204">
            <a:extLst>
              <a:ext uri="{FF2B5EF4-FFF2-40B4-BE49-F238E27FC236}">
                <a16:creationId xmlns:a16="http://schemas.microsoft.com/office/drawing/2014/main" xmlns="" id="{3B0F1974-7017-4E8F-8AF0-56DBB26E2484}"/>
              </a:ext>
            </a:extLst>
          </p:cNvPr>
          <p:cNvCxnSpPr>
            <a:cxnSpLocks/>
          </p:cNvCxnSpPr>
          <p:nvPr>
            <p:custDataLst>
              <p:tags r:id="rId15"/>
            </p:custDataLst>
          </p:nvPr>
        </p:nvCxnSpPr>
        <p:spPr>
          <a:xfrm>
            <a:off x="8947469" y="5673381"/>
            <a:ext cx="0" cy="446314"/>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206" name="PA-文本框 205">
            <a:extLst>
              <a:ext uri="{FF2B5EF4-FFF2-40B4-BE49-F238E27FC236}">
                <a16:creationId xmlns:a16="http://schemas.microsoft.com/office/drawing/2014/main" xmlns="" id="{C2872D7B-0BCD-44AC-BEAC-ABA7307D2EDC}"/>
              </a:ext>
            </a:extLst>
          </p:cNvPr>
          <p:cNvSpPr txBox="1"/>
          <p:nvPr>
            <p:custDataLst>
              <p:tags r:id="rId16"/>
            </p:custDataLst>
          </p:nvPr>
        </p:nvSpPr>
        <p:spPr>
          <a:xfrm>
            <a:off x="9080276" y="5671795"/>
            <a:ext cx="1558798" cy="332399"/>
          </a:xfrm>
          <a:prstGeom prst="rect">
            <a:avLst/>
          </a:prstGeom>
          <a:noFill/>
        </p:spPr>
        <p:txBody>
          <a:bodyPr wrap="square" lIns="0" tIns="0" rIns="0" bIns="0" rtlCol="0">
            <a:spAutoFit/>
          </a:bodyPr>
          <a:lstStyle/>
          <a:p>
            <a:pPr indent="-228600" algn="dist">
              <a:lnSpc>
                <a:spcPct val="90000"/>
              </a:lnSpc>
              <a:spcBef>
                <a:spcPts val="1000"/>
              </a:spcBef>
            </a:pPr>
            <a:r>
              <a:rPr lang="zh-CN" altLang="en-US" sz="2400" b="1" dirty="0">
                <a:gradFill>
                  <a:gsLst>
                    <a:gs pos="80000">
                      <a:schemeClr val="accent2"/>
                    </a:gs>
                    <a:gs pos="0">
                      <a:schemeClr val="accent3"/>
                    </a:gs>
                  </a:gsLst>
                  <a:lin ang="4800000" scaled="0"/>
                </a:gradFill>
                <a:latin typeface="微软雅黑" panose="020B0503020204020204" pitchFamily="34" charset="-122"/>
                <a:ea typeface="微软雅黑" panose="020B0503020204020204" pitchFamily="34" charset="-122"/>
              </a:rPr>
              <a:t>前景展望</a:t>
            </a:r>
          </a:p>
        </p:txBody>
      </p:sp>
      <p:sp>
        <p:nvSpPr>
          <p:cNvPr id="207" name="PA-文本框 206">
            <a:extLst>
              <a:ext uri="{FF2B5EF4-FFF2-40B4-BE49-F238E27FC236}">
                <a16:creationId xmlns:a16="http://schemas.microsoft.com/office/drawing/2014/main" xmlns="" id="{700D5791-20B2-47C7-8317-3B5439175D63}"/>
              </a:ext>
            </a:extLst>
          </p:cNvPr>
          <p:cNvSpPr txBox="1"/>
          <p:nvPr>
            <p:custDataLst>
              <p:tags r:id="rId17"/>
            </p:custDataLst>
          </p:nvPr>
        </p:nvSpPr>
        <p:spPr>
          <a:xfrm>
            <a:off x="9080277" y="5949359"/>
            <a:ext cx="1558798" cy="189604"/>
          </a:xfrm>
          <a:prstGeom prst="rect">
            <a:avLst/>
          </a:prstGeom>
          <a:noFill/>
        </p:spPr>
        <p:txBody>
          <a:bodyPr wrap="square" lIns="0" tIns="0" rIns="0" bIns="0" rtlCol="0">
            <a:spAutoFit/>
          </a:bodyPr>
          <a:lstStyle/>
          <a:p>
            <a:pPr algn="dist">
              <a:lnSpc>
                <a:spcPct val="130000"/>
              </a:lnSpc>
            </a:pPr>
            <a:r>
              <a:rPr lang="en-US" altLang="zh-CN" sz="1050" dirty="0">
                <a:solidFill>
                  <a:schemeClr val="tx1">
                    <a:lumMod val="75000"/>
                    <a:lumOff val="25000"/>
                  </a:schemeClr>
                </a:solidFill>
              </a:rPr>
              <a:t>PROSEPCT FORECAST</a:t>
            </a:r>
            <a:endParaRPr lang="zh-CN" altLang="en-US" sz="1050" dirty="0">
              <a:solidFill>
                <a:schemeClr val="tx1">
                  <a:lumMod val="75000"/>
                  <a:lumOff val="25000"/>
                </a:schemeClr>
              </a:solidFill>
            </a:endParaRPr>
          </a:p>
        </p:txBody>
      </p:sp>
      <p:sp>
        <p:nvSpPr>
          <p:cNvPr id="2" name="PA-文本占位符 1">
            <a:extLst>
              <a:ext uri="{FF2B5EF4-FFF2-40B4-BE49-F238E27FC236}">
                <a16:creationId xmlns:a16="http://schemas.microsoft.com/office/drawing/2014/main" xmlns="" id="{6D93CA62-F3FD-4810-94A8-E334EF5DB246}"/>
              </a:ext>
            </a:extLst>
          </p:cNvPr>
          <p:cNvSpPr>
            <a:spLocks noGrp="1"/>
          </p:cNvSpPr>
          <p:nvPr>
            <p:ph type="body" idx="10"/>
            <p:custDataLst>
              <p:tags r:id="rId18"/>
            </p:custDataLst>
          </p:nvPr>
        </p:nvSpPr>
        <p:spPr/>
        <p:txBody>
          <a:bodyPr/>
          <a:lstStyle/>
          <a:p>
            <a:r>
              <a:rPr lang="zh-CN" altLang="en-US" dirty="0"/>
              <a:t>目录</a:t>
            </a:r>
          </a:p>
        </p:txBody>
      </p:sp>
      <p:sp>
        <p:nvSpPr>
          <p:cNvPr id="3" name="PA-文本占位符 2">
            <a:extLst>
              <a:ext uri="{FF2B5EF4-FFF2-40B4-BE49-F238E27FC236}">
                <a16:creationId xmlns:a16="http://schemas.microsoft.com/office/drawing/2014/main" xmlns="" id="{0271AACE-4547-4751-A7CB-ED0F3A5879B1}"/>
              </a:ext>
            </a:extLst>
          </p:cNvPr>
          <p:cNvSpPr>
            <a:spLocks noGrp="1"/>
          </p:cNvSpPr>
          <p:nvPr>
            <p:ph type="body" sz="quarter" idx="11"/>
            <p:custDataLst>
              <p:tags r:id="rId19"/>
            </p:custDataLst>
          </p:nvPr>
        </p:nvSpPr>
        <p:spPr>
          <a:xfrm>
            <a:off x="1118832" y="5779234"/>
            <a:ext cx="1197148" cy="290977"/>
          </a:xfrm>
        </p:spPr>
        <p:txBody>
          <a:bodyPr/>
          <a:lstStyle/>
          <a:p>
            <a:pPr>
              <a:lnSpc>
                <a:spcPct val="130000"/>
              </a:lnSpc>
            </a:pPr>
            <a:r>
              <a:rPr lang="en-US" altLang="zh-CN" dirty="0"/>
              <a:t>CONTENTS</a:t>
            </a:r>
            <a:endParaRPr lang="zh-CN" altLang="en-US" dirty="0"/>
          </a:p>
        </p:txBody>
      </p:sp>
      <p:pic>
        <p:nvPicPr>
          <p:cNvPr id="10" name="PA-图片占位符 9">
            <a:extLst>
              <a:ext uri="{FF2B5EF4-FFF2-40B4-BE49-F238E27FC236}">
                <a16:creationId xmlns:a16="http://schemas.microsoft.com/office/drawing/2014/main" xmlns="" id="{88F00C46-FD7F-4464-9369-934EF5D4AF5B}"/>
              </a:ext>
            </a:extLst>
          </p:cNvPr>
          <p:cNvPicPr>
            <a:picLocks noGrp="1" noChangeAspect="1"/>
          </p:cNvPicPr>
          <p:nvPr>
            <p:ph type="pic" sz="quarter" idx="12"/>
            <p:custDataLst>
              <p:tags r:id="rId20"/>
            </p:custDataLst>
          </p:nvPr>
        </p:nvPicPr>
        <p:blipFill>
          <a:blip r:embed="rId22" cstate="screen">
            <a:extLst>
              <a:ext uri="{28A0092B-C50C-407E-A947-70E740481C1C}">
                <a14:useLocalDpi xmlns:a14="http://schemas.microsoft.com/office/drawing/2010/main"/>
              </a:ext>
            </a:extLst>
          </a:blip>
          <a:srcRect/>
          <a:stretch>
            <a:fillRect/>
          </a:stretch>
        </p:blipFill>
        <p:spPr/>
      </p:pic>
      <p:sp>
        <p:nvSpPr>
          <p:cNvPr id="6" name="图形 4" descr="山景 纯色填充">
            <a:extLst>
              <a:ext uri="{FF2B5EF4-FFF2-40B4-BE49-F238E27FC236}">
                <a16:creationId xmlns:a16="http://schemas.microsoft.com/office/drawing/2014/main" xmlns="" id="{D4E30429-C21F-4BA2-82C2-42DCD817D61D}"/>
              </a:ext>
            </a:extLst>
          </p:cNvPr>
          <p:cNvSpPr/>
          <p:nvPr/>
        </p:nvSpPr>
        <p:spPr>
          <a:xfrm>
            <a:off x="1827072" y="4715219"/>
            <a:ext cx="233393" cy="286178"/>
          </a:xfrm>
          <a:custGeom>
            <a:avLst/>
            <a:gdLst>
              <a:gd name="connsiteX0" fmla="*/ 230886 w 233393"/>
              <a:gd name="connsiteY0" fmla="*/ 260358 h 286178"/>
              <a:gd name="connsiteX1" fmla="*/ 72866 w 233393"/>
              <a:gd name="connsiteY1" fmla="*/ 7469 h 286178"/>
              <a:gd name="connsiteX2" fmla="*/ 51091 w 233393"/>
              <a:gd name="connsiteY2" fmla="*/ 2384 h 286178"/>
              <a:gd name="connsiteX3" fmla="*/ 46006 w 233393"/>
              <a:gd name="connsiteY3" fmla="*/ 7469 h 286178"/>
              <a:gd name="connsiteX4" fmla="*/ 0 w 233393"/>
              <a:gd name="connsiteY4" fmla="*/ 81859 h 286178"/>
              <a:gd name="connsiteX5" fmla="*/ 99060 w 233393"/>
              <a:gd name="connsiteY5" fmla="*/ 242737 h 286178"/>
              <a:gd name="connsiteX6" fmla="*/ 104013 w 233393"/>
              <a:gd name="connsiteY6" fmla="*/ 286171 h 286178"/>
              <a:gd name="connsiteX7" fmla="*/ 216313 w 233393"/>
              <a:gd name="connsiteY7" fmla="*/ 286171 h 286178"/>
              <a:gd name="connsiteX8" fmla="*/ 231077 w 233393"/>
              <a:gd name="connsiteY8" fmla="*/ 277789 h 286178"/>
              <a:gd name="connsiteX9" fmla="*/ 231077 w 233393"/>
              <a:gd name="connsiteY9" fmla="*/ 260834 h 2861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3393" h="286178">
                <a:moveTo>
                  <a:pt x="230886" y="260358"/>
                </a:moveTo>
                <a:lnTo>
                  <a:pt x="72866" y="7469"/>
                </a:lnTo>
                <a:cubicBezTo>
                  <a:pt x="68258" y="52"/>
                  <a:pt x="58509" y="-2225"/>
                  <a:pt x="51091" y="2384"/>
                </a:cubicBezTo>
                <a:cubicBezTo>
                  <a:pt x="49028" y="3666"/>
                  <a:pt x="47288" y="5406"/>
                  <a:pt x="46006" y="7469"/>
                </a:cubicBezTo>
                <a:lnTo>
                  <a:pt x="0" y="81859"/>
                </a:lnTo>
                <a:lnTo>
                  <a:pt x="99060" y="242737"/>
                </a:lnTo>
                <a:cubicBezTo>
                  <a:pt x="107651" y="255557"/>
                  <a:pt x="109497" y="271745"/>
                  <a:pt x="104013" y="286171"/>
                </a:cubicBezTo>
                <a:lnTo>
                  <a:pt x="216313" y="286171"/>
                </a:lnTo>
                <a:cubicBezTo>
                  <a:pt x="222416" y="286365"/>
                  <a:pt x="228115" y="283129"/>
                  <a:pt x="231077" y="277789"/>
                </a:cubicBezTo>
                <a:cubicBezTo>
                  <a:pt x="234165" y="272559"/>
                  <a:pt x="234165" y="266063"/>
                  <a:pt x="231077" y="260834"/>
                </a:cubicBezTo>
                <a:close/>
              </a:path>
            </a:pathLst>
          </a:custGeom>
          <a:gradFill>
            <a:gsLst>
              <a:gs pos="80000">
                <a:schemeClr val="accent2"/>
              </a:gs>
              <a:gs pos="0">
                <a:schemeClr val="accent3"/>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7" name="图形 4" descr="山景 纯色填充">
            <a:extLst>
              <a:ext uri="{FF2B5EF4-FFF2-40B4-BE49-F238E27FC236}">
                <a16:creationId xmlns:a16="http://schemas.microsoft.com/office/drawing/2014/main" xmlns="" id="{D4E30429-C21F-4BA2-82C2-42DCD817D61D}"/>
              </a:ext>
            </a:extLst>
          </p:cNvPr>
          <p:cNvSpPr/>
          <p:nvPr/>
        </p:nvSpPr>
        <p:spPr>
          <a:xfrm>
            <a:off x="1364651" y="4558379"/>
            <a:ext cx="537747" cy="443037"/>
          </a:xfrm>
          <a:custGeom>
            <a:avLst/>
            <a:gdLst>
              <a:gd name="connsiteX0" fmla="*/ 534716 w 537747"/>
              <a:gd name="connsiteY0" fmla="*/ 416912 h 443037"/>
              <a:gd name="connsiteX1" fmla="*/ 282589 w 537747"/>
              <a:gd name="connsiteY1" fmla="*/ 6861 h 443037"/>
              <a:gd name="connsiteX2" fmla="*/ 259159 w 537747"/>
              <a:gd name="connsiteY2" fmla="*/ 3240 h 443037"/>
              <a:gd name="connsiteX3" fmla="*/ 255538 w 537747"/>
              <a:gd name="connsiteY3" fmla="*/ 6861 h 443037"/>
              <a:gd name="connsiteX4" fmla="*/ 3506 w 537747"/>
              <a:gd name="connsiteY4" fmla="*/ 416912 h 443037"/>
              <a:gd name="connsiteX5" fmla="*/ 6069 w 537747"/>
              <a:gd name="connsiteY5" fmla="*/ 439532 h 443037"/>
              <a:gd name="connsiteX6" fmla="*/ 17032 w 537747"/>
              <a:gd name="connsiteY6" fmla="*/ 443011 h 443037"/>
              <a:gd name="connsiteX7" fmla="*/ 521190 w 537747"/>
              <a:gd name="connsiteY7" fmla="*/ 443011 h 443037"/>
              <a:gd name="connsiteX8" fmla="*/ 537744 w 537747"/>
              <a:gd name="connsiteY8" fmla="*/ 427188 h 443037"/>
              <a:gd name="connsiteX9" fmla="*/ 534716 w 537747"/>
              <a:gd name="connsiteY9" fmla="*/ 417389 h 443037"/>
              <a:gd name="connsiteX10" fmla="*/ 308211 w 537747"/>
              <a:gd name="connsiteY10" fmla="*/ 161166 h 443037"/>
              <a:gd name="connsiteX11" fmla="*/ 269063 w 537747"/>
              <a:gd name="connsiteY11" fmla="*/ 196028 h 443037"/>
              <a:gd name="connsiteX12" fmla="*/ 230011 w 537747"/>
              <a:gd name="connsiteY12" fmla="*/ 161166 h 443037"/>
              <a:gd name="connsiteX13" fmla="*/ 181814 w 537747"/>
              <a:gd name="connsiteY13" fmla="*/ 190598 h 443037"/>
              <a:gd name="connsiteX14" fmla="*/ 269063 w 537747"/>
              <a:gd name="connsiteY14" fmla="*/ 47723 h 443037"/>
              <a:gd name="connsiteX15" fmla="*/ 356312 w 537747"/>
              <a:gd name="connsiteY15" fmla="*/ 190598 h 4430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37747" h="443037">
                <a:moveTo>
                  <a:pt x="534716" y="416912"/>
                </a:moveTo>
                <a:lnTo>
                  <a:pt x="282589" y="6861"/>
                </a:lnTo>
                <a:cubicBezTo>
                  <a:pt x="277119" y="-608"/>
                  <a:pt x="266629" y="-2231"/>
                  <a:pt x="259159" y="3240"/>
                </a:cubicBezTo>
                <a:cubicBezTo>
                  <a:pt x="257773" y="4254"/>
                  <a:pt x="256552" y="5475"/>
                  <a:pt x="255538" y="6861"/>
                </a:cubicBezTo>
                <a:lnTo>
                  <a:pt x="3506" y="416912"/>
                </a:lnTo>
                <a:cubicBezTo>
                  <a:pt x="-2033" y="423866"/>
                  <a:pt x="-885" y="433994"/>
                  <a:pt x="6069" y="439532"/>
                </a:cubicBezTo>
                <a:cubicBezTo>
                  <a:pt x="9171" y="442002"/>
                  <a:pt x="13074" y="443240"/>
                  <a:pt x="17032" y="443011"/>
                </a:cubicBezTo>
                <a:lnTo>
                  <a:pt x="521190" y="443011"/>
                </a:lnTo>
                <a:cubicBezTo>
                  <a:pt x="530130" y="443213"/>
                  <a:pt x="537542" y="436128"/>
                  <a:pt x="537744" y="427188"/>
                </a:cubicBezTo>
                <a:cubicBezTo>
                  <a:pt x="537823" y="423680"/>
                  <a:pt x="536760" y="420240"/>
                  <a:pt x="534716" y="417389"/>
                </a:cubicBezTo>
                <a:close/>
                <a:moveTo>
                  <a:pt x="308211" y="161166"/>
                </a:moveTo>
                <a:lnTo>
                  <a:pt x="269063" y="196028"/>
                </a:lnTo>
                <a:lnTo>
                  <a:pt x="230011" y="161166"/>
                </a:lnTo>
                <a:lnTo>
                  <a:pt x="181814" y="190598"/>
                </a:lnTo>
                <a:lnTo>
                  <a:pt x="269063" y="47723"/>
                </a:lnTo>
                <a:lnTo>
                  <a:pt x="356312" y="190598"/>
                </a:lnTo>
                <a:close/>
              </a:path>
            </a:pathLst>
          </a:custGeom>
          <a:gradFill>
            <a:gsLst>
              <a:gs pos="80000">
                <a:schemeClr val="accent2"/>
              </a:gs>
              <a:gs pos="0">
                <a:schemeClr val="accent3"/>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 name="图形 4" descr="山景 纯色填充">
            <a:extLst>
              <a:ext uri="{FF2B5EF4-FFF2-40B4-BE49-F238E27FC236}">
                <a16:creationId xmlns:a16="http://schemas.microsoft.com/office/drawing/2014/main" xmlns="" id="{D4E30429-C21F-4BA2-82C2-42DCD817D61D}"/>
              </a:ext>
            </a:extLst>
          </p:cNvPr>
          <p:cNvSpPr/>
          <p:nvPr/>
        </p:nvSpPr>
        <p:spPr>
          <a:xfrm>
            <a:off x="1330078" y="4297855"/>
            <a:ext cx="245819" cy="168229"/>
          </a:xfrm>
          <a:custGeom>
            <a:avLst/>
            <a:gdLst>
              <a:gd name="connsiteX0" fmla="*/ 131805 w 245819"/>
              <a:gd name="connsiteY0" fmla="*/ 168230 h 168229"/>
              <a:gd name="connsiteX1" fmla="*/ 143140 w 245819"/>
              <a:gd name="connsiteY1" fmla="*/ 143274 h 168229"/>
              <a:gd name="connsiteX2" fmla="*/ 176573 w 245819"/>
              <a:gd name="connsiteY2" fmla="*/ 120128 h 168229"/>
              <a:gd name="connsiteX3" fmla="*/ 226103 w 245819"/>
              <a:gd name="connsiteY3" fmla="*/ 77171 h 168229"/>
              <a:gd name="connsiteX4" fmla="*/ 242676 w 245819"/>
              <a:gd name="connsiteY4" fmla="*/ 74885 h 168229"/>
              <a:gd name="connsiteX5" fmla="*/ 245820 w 245819"/>
              <a:gd name="connsiteY5" fmla="*/ 74885 h 168229"/>
              <a:gd name="connsiteX6" fmla="*/ 224484 w 245819"/>
              <a:gd name="connsiteY6" fmla="*/ 40880 h 168229"/>
              <a:gd name="connsiteX7" fmla="*/ 176859 w 245819"/>
              <a:gd name="connsiteY7" fmla="*/ 34213 h 168229"/>
              <a:gd name="connsiteX8" fmla="*/ 92091 w 245819"/>
              <a:gd name="connsiteY8" fmla="*/ 6967 h 168229"/>
              <a:gd name="connsiteX9" fmla="*/ 57891 w 245819"/>
              <a:gd name="connsiteY9" fmla="*/ 62788 h 168229"/>
              <a:gd name="connsiteX10" fmla="*/ 57891 w 245819"/>
              <a:gd name="connsiteY10" fmla="*/ 62788 h 168229"/>
              <a:gd name="connsiteX11" fmla="*/ 265 w 245819"/>
              <a:gd name="connsiteY11" fmla="*/ 109937 h 168229"/>
              <a:gd name="connsiteX12" fmla="*/ 47414 w 245819"/>
              <a:gd name="connsiteY12" fmla="*/ 167563 h 168229"/>
              <a:gd name="connsiteX13" fmla="*/ 47414 w 245819"/>
              <a:gd name="connsiteY13" fmla="*/ 167563 h 1682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45819" h="168229">
                <a:moveTo>
                  <a:pt x="131805" y="168230"/>
                </a:moveTo>
                <a:cubicBezTo>
                  <a:pt x="133709" y="159181"/>
                  <a:pt x="137578" y="150661"/>
                  <a:pt x="143140" y="143274"/>
                </a:cubicBezTo>
                <a:cubicBezTo>
                  <a:pt x="151516" y="132175"/>
                  <a:pt x="163236" y="124061"/>
                  <a:pt x="176573" y="120128"/>
                </a:cubicBezTo>
                <a:cubicBezTo>
                  <a:pt x="185082" y="98583"/>
                  <a:pt x="203571" y="82548"/>
                  <a:pt x="226103" y="77171"/>
                </a:cubicBezTo>
                <a:cubicBezTo>
                  <a:pt x="231525" y="75792"/>
                  <a:pt x="237084" y="75026"/>
                  <a:pt x="242676" y="74885"/>
                </a:cubicBezTo>
                <a:lnTo>
                  <a:pt x="245820" y="74885"/>
                </a:lnTo>
                <a:cubicBezTo>
                  <a:pt x="243525" y="61159"/>
                  <a:pt x="235844" y="48918"/>
                  <a:pt x="224484" y="40880"/>
                </a:cubicBezTo>
                <a:cubicBezTo>
                  <a:pt x="210603" y="31134"/>
                  <a:pt x="192883" y="28652"/>
                  <a:pt x="176859" y="34213"/>
                </a:cubicBezTo>
                <a:cubicBezTo>
                  <a:pt x="160975" y="3281"/>
                  <a:pt x="123022" y="-8918"/>
                  <a:pt x="92091" y="6967"/>
                </a:cubicBezTo>
                <a:cubicBezTo>
                  <a:pt x="71153" y="17719"/>
                  <a:pt x="57961" y="39251"/>
                  <a:pt x="57891" y="62788"/>
                </a:cubicBezTo>
                <a:lnTo>
                  <a:pt x="57891" y="62788"/>
                </a:lnTo>
                <a:cubicBezTo>
                  <a:pt x="28958" y="59894"/>
                  <a:pt x="3159" y="81004"/>
                  <a:pt x="265" y="109937"/>
                </a:cubicBezTo>
                <a:cubicBezTo>
                  <a:pt x="-2628" y="138870"/>
                  <a:pt x="18481" y="164669"/>
                  <a:pt x="47414" y="167563"/>
                </a:cubicBezTo>
                <a:lnTo>
                  <a:pt x="47414" y="167563"/>
                </a:lnTo>
                <a:close/>
              </a:path>
            </a:pathLst>
          </a:custGeom>
          <a:gradFill>
            <a:gsLst>
              <a:gs pos="80000">
                <a:schemeClr val="accent2"/>
              </a:gs>
              <a:gs pos="0">
                <a:schemeClr val="accent3"/>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9" name="图形 4" descr="山景 纯色填充">
            <a:extLst>
              <a:ext uri="{FF2B5EF4-FFF2-40B4-BE49-F238E27FC236}">
                <a16:creationId xmlns:a16="http://schemas.microsoft.com/office/drawing/2014/main" xmlns="" id="{D4E30429-C21F-4BA2-82C2-42DCD817D61D}"/>
              </a:ext>
            </a:extLst>
          </p:cNvPr>
          <p:cNvSpPr/>
          <p:nvPr/>
        </p:nvSpPr>
        <p:spPr>
          <a:xfrm>
            <a:off x="1490430" y="4401839"/>
            <a:ext cx="198624" cy="113775"/>
          </a:xfrm>
          <a:custGeom>
            <a:avLst/>
            <a:gdLst>
              <a:gd name="connsiteX0" fmla="*/ 170049 w 198624"/>
              <a:gd name="connsiteY0" fmla="*/ 56625 h 113775"/>
              <a:gd name="connsiteX1" fmla="*/ 167668 w 198624"/>
              <a:gd name="connsiteY1" fmla="*/ 56625 h 113775"/>
              <a:gd name="connsiteX2" fmla="*/ 132263 w 198624"/>
              <a:gd name="connsiteY2" fmla="*/ 20975 h 113775"/>
              <a:gd name="connsiteX3" fmla="*/ 120043 w 198624"/>
              <a:gd name="connsiteY3" fmla="*/ 23097 h 113775"/>
              <a:gd name="connsiteX4" fmla="*/ 62546 w 198624"/>
              <a:gd name="connsiteY4" fmla="*/ 4768 h 113775"/>
              <a:gd name="connsiteX5" fmla="*/ 39462 w 198624"/>
              <a:gd name="connsiteY5" fmla="*/ 42147 h 113775"/>
              <a:gd name="connsiteX6" fmla="*/ 39462 w 198624"/>
              <a:gd name="connsiteY6" fmla="*/ 42147 h 113775"/>
              <a:gd name="connsiteX7" fmla="*/ 171 w 198624"/>
              <a:gd name="connsiteY7" fmla="*/ 74484 h 113775"/>
              <a:gd name="connsiteX8" fmla="*/ 32508 w 198624"/>
              <a:gd name="connsiteY8" fmla="*/ 113775 h 113775"/>
              <a:gd name="connsiteX9" fmla="*/ 170049 w 198624"/>
              <a:gd name="connsiteY9" fmla="*/ 113775 h 113775"/>
              <a:gd name="connsiteX10" fmla="*/ 198624 w 198624"/>
              <a:gd name="connsiteY10" fmla="*/ 85200 h 113775"/>
              <a:gd name="connsiteX11" fmla="*/ 170049 w 198624"/>
              <a:gd name="connsiteY11" fmla="*/ 56625 h 113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8624" h="113775">
                <a:moveTo>
                  <a:pt x="170049" y="56625"/>
                </a:moveTo>
                <a:lnTo>
                  <a:pt x="167668" y="56625"/>
                </a:lnTo>
                <a:cubicBezTo>
                  <a:pt x="167736" y="37004"/>
                  <a:pt x="151884" y="21043"/>
                  <a:pt x="132263" y="20975"/>
                </a:cubicBezTo>
                <a:cubicBezTo>
                  <a:pt x="128096" y="20960"/>
                  <a:pt x="123961" y="21679"/>
                  <a:pt x="120043" y="23097"/>
                </a:cubicBezTo>
                <a:cubicBezTo>
                  <a:pt x="109227" y="2158"/>
                  <a:pt x="83485" y="-6048"/>
                  <a:pt x="62546" y="4768"/>
                </a:cubicBezTo>
                <a:cubicBezTo>
                  <a:pt x="48536" y="12005"/>
                  <a:pt x="39659" y="26379"/>
                  <a:pt x="39462" y="42147"/>
                </a:cubicBezTo>
                <a:lnTo>
                  <a:pt x="39462" y="42147"/>
                </a:lnTo>
                <a:cubicBezTo>
                  <a:pt x="19682" y="40227"/>
                  <a:pt x="2091" y="54705"/>
                  <a:pt x="171" y="74484"/>
                </a:cubicBezTo>
                <a:cubicBezTo>
                  <a:pt x="-1749" y="94264"/>
                  <a:pt x="12729" y="111855"/>
                  <a:pt x="32508" y="113775"/>
                </a:cubicBezTo>
                <a:lnTo>
                  <a:pt x="170049" y="113775"/>
                </a:lnTo>
                <a:cubicBezTo>
                  <a:pt x="185831" y="113775"/>
                  <a:pt x="198624" y="100982"/>
                  <a:pt x="198624" y="85200"/>
                </a:cubicBezTo>
                <a:cubicBezTo>
                  <a:pt x="198624" y="69418"/>
                  <a:pt x="185831" y="56625"/>
                  <a:pt x="170049" y="56625"/>
                </a:cubicBezTo>
                <a:close/>
              </a:path>
            </a:pathLst>
          </a:custGeom>
          <a:gradFill>
            <a:gsLst>
              <a:gs pos="80000">
                <a:schemeClr val="accent2"/>
              </a:gs>
              <a:gs pos="0">
                <a:schemeClr val="accent3"/>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1" name="图形 4" descr="山景 纯色填充">
            <a:extLst>
              <a:ext uri="{FF2B5EF4-FFF2-40B4-BE49-F238E27FC236}">
                <a16:creationId xmlns:a16="http://schemas.microsoft.com/office/drawing/2014/main" xmlns="" id="{D4E30429-C21F-4BA2-82C2-42DCD817D61D}"/>
              </a:ext>
            </a:extLst>
          </p:cNvPr>
          <p:cNvSpPr/>
          <p:nvPr/>
        </p:nvSpPr>
        <p:spPr>
          <a:xfrm>
            <a:off x="1950854" y="4653290"/>
            <a:ext cx="153880" cy="86687"/>
          </a:xfrm>
          <a:custGeom>
            <a:avLst/>
            <a:gdLst>
              <a:gd name="connsiteX0" fmla="*/ 130725 w 153880"/>
              <a:gd name="connsiteY0" fmla="*/ 43300 h 86687"/>
              <a:gd name="connsiteX1" fmla="*/ 128916 w 153880"/>
              <a:gd name="connsiteY1" fmla="*/ 43300 h 86687"/>
              <a:gd name="connsiteX2" fmla="*/ 101899 w 153880"/>
              <a:gd name="connsiteY2" fmla="*/ 16215 h 86687"/>
              <a:gd name="connsiteX3" fmla="*/ 92816 w 153880"/>
              <a:gd name="connsiteY3" fmla="*/ 17773 h 86687"/>
              <a:gd name="connsiteX4" fmla="*/ 49146 w 153880"/>
              <a:gd name="connsiteY4" fmla="*/ 3531 h 86687"/>
              <a:gd name="connsiteX5" fmla="*/ 31380 w 153880"/>
              <a:gd name="connsiteY5" fmla="*/ 32441 h 86687"/>
              <a:gd name="connsiteX6" fmla="*/ 31380 w 153880"/>
              <a:gd name="connsiteY6" fmla="*/ 32441 h 86687"/>
              <a:gd name="connsiteX7" fmla="*/ 5472 w 153880"/>
              <a:gd name="connsiteY7" fmla="*/ 43300 h 86687"/>
              <a:gd name="connsiteX8" fmla="*/ 10743 w 153880"/>
              <a:gd name="connsiteY8" fmla="*/ 81191 h 86687"/>
              <a:gd name="connsiteX9" fmla="*/ 25950 w 153880"/>
              <a:gd name="connsiteY9" fmla="*/ 86639 h 86687"/>
              <a:gd name="connsiteX10" fmla="*/ 130725 w 153880"/>
              <a:gd name="connsiteY10" fmla="*/ 86639 h 86687"/>
              <a:gd name="connsiteX11" fmla="*/ 153832 w 153880"/>
              <a:gd name="connsiteY11" fmla="*/ 66407 h 86687"/>
              <a:gd name="connsiteX12" fmla="*/ 133600 w 153880"/>
              <a:gd name="connsiteY12" fmla="*/ 43300 h 86687"/>
              <a:gd name="connsiteX13" fmla="*/ 130725 w 153880"/>
              <a:gd name="connsiteY13" fmla="*/ 43300 h 86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53880" h="86687">
                <a:moveTo>
                  <a:pt x="130725" y="43300"/>
                </a:moveTo>
                <a:lnTo>
                  <a:pt x="128916" y="43300"/>
                </a:lnTo>
                <a:cubicBezTo>
                  <a:pt x="128935" y="28360"/>
                  <a:pt x="116839" y="16234"/>
                  <a:pt x="101899" y="16215"/>
                </a:cubicBezTo>
                <a:cubicBezTo>
                  <a:pt x="98804" y="16211"/>
                  <a:pt x="95733" y="16738"/>
                  <a:pt x="92816" y="17773"/>
                </a:cubicBezTo>
                <a:cubicBezTo>
                  <a:pt x="84689" y="1781"/>
                  <a:pt x="65137" y="-4596"/>
                  <a:pt x="49146" y="3531"/>
                </a:cubicBezTo>
                <a:cubicBezTo>
                  <a:pt x="38261" y="9062"/>
                  <a:pt x="31397" y="20231"/>
                  <a:pt x="31380" y="32441"/>
                </a:cubicBezTo>
                <a:lnTo>
                  <a:pt x="31380" y="32441"/>
                </a:lnTo>
                <a:cubicBezTo>
                  <a:pt x="21394" y="30941"/>
                  <a:pt x="11404" y="35128"/>
                  <a:pt x="5472" y="43300"/>
                </a:cubicBezTo>
                <a:cubicBezTo>
                  <a:pt x="-3536" y="55219"/>
                  <a:pt x="-1177" y="72183"/>
                  <a:pt x="10743" y="81191"/>
                </a:cubicBezTo>
                <a:cubicBezTo>
                  <a:pt x="15139" y="84514"/>
                  <a:pt x="20445" y="86414"/>
                  <a:pt x="25950" y="86639"/>
                </a:cubicBezTo>
                <a:lnTo>
                  <a:pt x="130725" y="86639"/>
                </a:lnTo>
                <a:cubicBezTo>
                  <a:pt x="142693" y="87432"/>
                  <a:pt x="153039" y="78375"/>
                  <a:pt x="153832" y="66407"/>
                </a:cubicBezTo>
                <a:cubicBezTo>
                  <a:pt x="154627" y="54439"/>
                  <a:pt x="145568" y="44093"/>
                  <a:pt x="133600" y="43300"/>
                </a:cubicBezTo>
                <a:cubicBezTo>
                  <a:pt x="132643" y="43236"/>
                  <a:pt x="131683" y="43236"/>
                  <a:pt x="130725" y="43300"/>
                </a:cubicBezTo>
                <a:close/>
              </a:path>
            </a:pathLst>
          </a:custGeom>
          <a:gradFill>
            <a:gsLst>
              <a:gs pos="80000">
                <a:schemeClr val="accent2"/>
              </a:gs>
              <a:gs pos="0">
                <a:schemeClr val="accent3"/>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2" name="图形 4" descr="山景 纯色填充">
            <a:extLst>
              <a:ext uri="{FF2B5EF4-FFF2-40B4-BE49-F238E27FC236}">
                <a16:creationId xmlns:a16="http://schemas.microsoft.com/office/drawing/2014/main" xmlns="" id="{D4E30429-C21F-4BA2-82C2-42DCD817D61D}"/>
              </a:ext>
            </a:extLst>
          </p:cNvPr>
          <p:cNvSpPr/>
          <p:nvPr/>
        </p:nvSpPr>
        <p:spPr>
          <a:xfrm>
            <a:off x="1722297" y="4243580"/>
            <a:ext cx="266700" cy="386341"/>
          </a:xfrm>
          <a:custGeom>
            <a:avLst/>
            <a:gdLst>
              <a:gd name="connsiteX0" fmla="*/ 161925 w 266700"/>
              <a:gd name="connsiteY0" fmla="*/ 300609 h 386341"/>
              <a:gd name="connsiteX1" fmla="*/ 165640 w 266700"/>
              <a:gd name="connsiteY1" fmla="*/ 300609 h 386341"/>
              <a:gd name="connsiteX2" fmla="*/ 169069 w 266700"/>
              <a:gd name="connsiteY2" fmla="*/ 285750 h 386341"/>
              <a:gd name="connsiteX3" fmla="*/ 266700 w 266700"/>
              <a:gd name="connsiteY3" fmla="*/ 114300 h 386341"/>
              <a:gd name="connsiteX4" fmla="*/ 133350 w 266700"/>
              <a:gd name="connsiteY4" fmla="*/ 0 h 386341"/>
              <a:gd name="connsiteX5" fmla="*/ 0 w 266700"/>
              <a:gd name="connsiteY5" fmla="*/ 114300 h 386341"/>
              <a:gd name="connsiteX6" fmla="*/ 97631 w 266700"/>
              <a:gd name="connsiteY6" fmla="*/ 285750 h 386341"/>
              <a:gd name="connsiteX7" fmla="*/ 101060 w 266700"/>
              <a:gd name="connsiteY7" fmla="*/ 300609 h 386341"/>
              <a:gd name="connsiteX8" fmla="*/ 104775 w 266700"/>
              <a:gd name="connsiteY8" fmla="*/ 300609 h 386341"/>
              <a:gd name="connsiteX9" fmla="*/ 104775 w 266700"/>
              <a:gd name="connsiteY9" fmla="*/ 319659 h 386341"/>
              <a:gd name="connsiteX10" fmla="*/ 104775 w 266700"/>
              <a:gd name="connsiteY10" fmla="*/ 319659 h 386341"/>
              <a:gd name="connsiteX11" fmla="*/ 85725 w 266700"/>
              <a:gd name="connsiteY11" fmla="*/ 319659 h 386341"/>
              <a:gd name="connsiteX12" fmla="*/ 85725 w 266700"/>
              <a:gd name="connsiteY12" fmla="*/ 319659 h 386341"/>
              <a:gd name="connsiteX13" fmla="*/ 85725 w 266700"/>
              <a:gd name="connsiteY13" fmla="*/ 371475 h 386341"/>
              <a:gd name="connsiteX14" fmla="*/ 101145 w 266700"/>
              <a:gd name="connsiteY14" fmla="*/ 386339 h 386341"/>
              <a:gd name="connsiteX15" fmla="*/ 101346 w 266700"/>
              <a:gd name="connsiteY15" fmla="*/ 386334 h 386341"/>
              <a:gd name="connsiteX16" fmla="*/ 165354 w 266700"/>
              <a:gd name="connsiteY16" fmla="*/ 386334 h 386341"/>
              <a:gd name="connsiteX17" fmla="*/ 180975 w 266700"/>
              <a:gd name="connsiteY17" fmla="*/ 371761 h 386341"/>
              <a:gd name="connsiteX18" fmla="*/ 180975 w 266700"/>
              <a:gd name="connsiteY18" fmla="*/ 319659 h 386341"/>
              <a:gd name="connsiteX19" fmla="*/ 180975 w 266700"/>
              <a:gd name="connsiteY19" fmla="*/ 319659 h 386341"/>
              <a:gd name="connsiteX20" fmla="*/ 161925 w 266700"/>
              <a:gd name="connsiteY20" fmla="*/ 319659 h 386341"/>
              <a:gd name="connsiteX21" fmla="*/ 161925 w 266700"/>
              <a:gd name="connsiteY21" fmla="*/ 319659 h 386341"/>
              <a:gd name="connsiteX22" fmla="*/ 223838 w 266700"/>
              <a:gd name="connsiteY22" fmla="*/ 121444 h 386341"/>
              <a:gd name="connsiteX23" fmla="*/ 176213 w 266700"/>
              <a:gd name="connsiteY23" fmla="*/ 239649 h 386341"/>
              <a:gd name="connsiteX24" fmla="*/ 159448 w 266700"/>
              <a:gd name="connsiteY24" fmla="*/ 272034 h 386341"/>
              <a:gd name="connsiteX25" fmla="*/ 159448 w 266700"/>
              <a:gd name="connsiteY25" fmla="*/ 272034 h 386341"/>
              <a:gd name="connsiteX26" fmla="*/ 144780 w 266700"/>
              <a:gd name="connsiteY26" fmla="*/ 272034 h 386341"/>
              <a:gd name="connsiteX27" fmla="*/ 148304 w 266700"/>
              <a:gd name="connsiteY27" fmla="*/ 259937 h 386341"/>
              <a:gd name="connsiteX28" fmla="*/ 180975 w 266700"/>
              <a:gd name="connsiteY28" fmla="*/ 120301 h 386341"/>
              <a:gd name="connsiteX29" fmla="*/ 144209 w 266700"/>
              <a:gd name="connsiteY29" fmla="*/ 14097 h 386341"/>
              <a:gd name="connsiteX30" fmla="*/ 143732 w 266700"/>
              <a:gd name="connsiteY30" fmla="*/ 13621 h 386341"/>
              <a:gd name="connsiteX31" fmla="*/ 144209 w 266700"/>
              <a:gd name="connsiteY31" fmla="*/ 13145 h 386341"/>
              <a:gd name="connsiteX32" fmla="*/ 223838 w 266700"/>
              <a:gd name="connsiteY32" fmla="*/ 121444 h 386341"/>
              <a:gd name="connsiteX33" fmla="*/ 90488 w 266700"/>
              <a:gd name="connsiteY33" fmla="*/ 239649 h 386341"/>
              <a:gd name="connsiteX34" fmla="*/ 42863 w 266700"/>
              <a:gd name="connsiteY34" fmla="*/ 121444 h 386341"/>
              <a:gd name="connsiteX35" fmla="*/ 122206 w 266700"/>
              <a:gd name="connsiteY35" fmla="*/ 13145 h 386341"/>
              <a:gd name="connsiteX36" fmla="*/ 122682 w 266700"/>
              <a:gd name="connsiteY36" fmla="*/ 13621 h 386341"/>
              <a:gd name="connsiteX37" fmla="*/ 122206 w 266700"/>
              <a:gd name="connsiteY37" fmla="*/ 14097 h 386341"/>
              <a:gd name="connsiteX38" fmla="*/ 85439 w 266700"/>
              <a:gd name="connsiteY38" fmla="*/ 120301 h 386341"/>
              <a:gd name="connsiteX39" fmla="*/ 118205 w 266700"/>
              <a:gd name="connsiteY39" fmla="*/ 260033 h 386341"/>
              <a:gd name="connsiteX40" fmla="*/ 121634 w 266700"/>
              <a:gd name="connsiteY40" fmla="*/ 272034 h 386341"/>
              <a:gd name="connsiteX41" fmla="*/ 107537 w 266700"/>
              <a:gd name="connsiteY41" fmla="*/ 272034 h 386341"/>
              <a:gd name="connsiteX42" fmla="*/ 107537 w 266700"/>
              <a:gd name="connsiteY42" fmla="*/ 272034 h 386341"/>
              <a:gd name="connsiteX43" fmla="*/ 90392 w 266700"/>
              <a:gd name="connsiteY43" fmla="*/ 239649 h 386341"/>
              <a:gd name="connsiteX44" fmla="*/ 123825 w 266700"/>
              <a:gd name="connsiteY44" fmla="*/ 300609 h 386341"/>
              <a:gd name="connsiteX45" fmla="*/ 142875 w 266700"/>
              <a:gd name="connsiteY45" fmla="*/ 300609 h 386341"/>
              <a:gd name="connsiteX46" fmla="*/ 142875 w 266700"/>
              <a:gd name="connsiteY46" fmla="*/ 300609 h 386341"/>
              <a:gd name="connsiteX47" fmla="*/ 142875 w 266700"/>
              <a:gd name="connsiteY47" fmla="*/ 319659 h 386341"/>
              <a:gd name="connsiteX48" fmla="*/ 142875 w 266700"/>
              <a:gd name="connsiteY48" fmla="*/ 319659 h 386341"/>
              <a:gd name="connsiteX49" fmla="*/ 123825 w 266700"/>
              <a:gd name="connsiteY49" fmla="*/ 319659 h 386341"/>
              <a:gd name="connsiteX50" fmla="*/ 123825 w 266700"/>
              <a:gd name="connsiteY50" fmla="*/ 319659 h 386341"/>
              <a:gd name="connsiteX51" fmla="*/ 123825 w 266700"/>
              <a:gd name="connsiteY51" fmla="*/ 300609 h 386341"/>
              <a:gd name="connsiteX52" fmla="*/ 123825 w 266700"/>
              <a:gd name="connsiteY52" fmla="*/ 300609 h 386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266700" h="386341">
                <a:moveTo>
                  <a:pt x="161925" y="300609"/>
                </a:moveTo>
                <a:lnTo>
                  <a:pt x="165640" y="300609"/>
                </a:lnTo>
                <a:lnTo>
                  <a:pt x="169069" y="285750"/>
                </a:lnTo>
                <a:cubicBezTo>
                  <a:pt x="173831" y="252412"/>
                  <a:pt x="266700" y="170117"/>
                  <a:pt x="266700" y="114300"/>
                </a:cubicBezTo>
                <a:cubicBezTo>
                  <a:pt x="266700" y="46577"/>
                  <a:pt x="211646" y="0"/>
                  <a:pt x="133350" y="0"/>
                </a:cubicBezTo>
                <a:cubicBezTo>
                  <a:pt x="55054" y="0"/>
                  <a:pt x="0" y="46768"/>
                  <a:pt x="0" y="114300"/>
                </a:cubicBezTo>
                <a:cubicBezTo>
                  <a:pt x="0" y="170117"/>
                  <a:pt x="92869" y="252412"/>
                  <a:pt x="97631" y="285750"/>
                </a:cubicBezTo>
                <a:lnTo>
                  <a:pt x="101060" y="300609"/>
                </a:lnTo>
                <a:lnTo>
                  <a:pt x="104775" y="300609"/>
                </a:lnTo>
                <a:lnTo>
                  <a:pt x="104775" y="319659"/>
                </a:lnTo>
                <a:lnTo>
                  <a:pt x="104775" y="319659"/>
                </a:lnTo>
                <a:lnTo>
                  <a:pt x="85725" y="319659"/>
                </a:lnTo>
                <a:lnTo>
                  <a:pt x="85725" y="319659"/>
                </a:lnTo>
                <a:lnTo>
                  <a:pt x="85725" y="371475"/>
                </a:lnTo>
                <a:cubicBezTo>
                  <a:pt x="85878" y="379838"/>
                  <a:pt x="92783" y="386493"/>
                  <a:pt x="101145" y="386339"/>
                </a:cubicBezTo>
                <a:cubicBezTo>
                  <a:pt x="101213" y="386338"/>
                  <a:pt x="101279" y="386336"/>
                  <a:pt x="101346" y="386334"/>
                </a:cubicBezTo>
                <a:lnTo>
                  <a:pt x="165354" y="386334"/>
                </a:lnTo>
                <a:cubicBezTo>
                  <a:pt x="173684" y="386602"/>
                  <a:pt x="180664" y="380089"/>
                  <a:pt x="180975" y="371761"/>
                </a:cubicBezTo>
                <a:lnTo>
                  <a:pt x="180975" y="319659"/>
                </a:lnTo>
                <a:lnTo>
                  <a:pt x="180975" y="319659"/>
                </a:lnTo>
                <a:lnTo>
                  <a:pt x="161925" y="319659"/>
                </a:lnTo>
                <a:lnTo>
                  <a:pt x="161925" y="319659"/>
                </a:lnTo>
                <a:close/>
                <a:moveTo>
                  <a:pt x="223838" y="121444"/>
                </a:moveTo>
                <a:cubicBezTo>
                  <a:pt x="223838" y="150686"/>
                  <a:pt x="196406" y="202025"/>
                  <a:pt x="176213" y="239649"/>
                </a:cubicBezTo>
                <a:cubicBezTo>
                  <a:pt x="169926" y="251651"/>
                  <a:pt x="164306" y="262509"/>
                  <a:pt x="159448" y="272034"/>
                </a:cubicBezTo>
                <a:lnTo>
                  <a:pt x="159448" y="272034"/>
                </a:lnTo>
                <a:lnTo>
                  <a:pt x="144780" y="272034"/>
                </a:lnTo>
                <a:lnTo>
                  <a:pt x="148304" y="259937"/>
                </a:lnTo>
                <a:cubicBezTo>
                  <a:pt x="159734" y="221266"/>
                  <a:pt x="180975" y="149257"/>
                  <a:pt x="180975" y="120301"/>
                </a:cubicBezTo>
                <a:cubicBezTo>
                  <a:pt x="180975" y="62484"/>
                  <a:pt x="167164" y="23241"/>
                  <a:pt x="144209" y="14097"/>
                </a:cubicBezTo>
                <a:cubicBezTo>
                  <a:pt x="143946" y="14097"/>
                  <a:pt x="143732" y="13884"/>
                  <a:pt x="143732" y="13621"/>
                </a:cubicBezTo>
                <a:cubicBezTo>
                  <a:pt x="143732" y="13358"/>
                  <a:pt x="143946" y="13145"/>
                  <a:pt x="144209" y="13145"/>
                </a:cubicBezTo>
                <a:cubicBezTo>
                  <a:pt x="192405" y="18764"/>
                  <a:pt x="223838" y="60770"/>
                  <a:pt x="223838" y="121444"/>
                </a:cubicBezTo>
                <a:close/>
                <a:moveTo>
                  <a:pt x="90488" y="239649"/>
                </a:moveTo>
                <a:cubicBezTo>
                  <a:pt x="70390" y="201549"/>
                  <a:pt x="42863" y="150686"/>
                  <a:pt x="42863" y="121444"/>
                </a:cubicBezTo>
                <a:cubicBezTo>
                  <a:pt x="42863" y="60770"/>
                  <a:pt x="74295" y="18764"/>
                  <a:pt x="122206" y="13145"/>
                </a:cubicBezTo>
                <a:cubicBezTo>
                  <a:pt x="122469" y="13145"/>
                  <a:pt x="122682" y="13358"/>
                  <a:pt x="122682" y="13621"/>
                </a:cubicBezTo>
                <a:cubicBezTo>
                  <a:pt x="122682" y="13884"/>
                  <a:pt x="122469" y="14097"/>
                  <a:pt x="122206" y="14097"/>
                </a:cubicBezTo>
                <a:cubicBezTo>
                  <a:pt x="99250" y="23622"/>
                  <a:pt x="85439" y="61722"/>
                  <a:pt x="85439" y="120301"/>
                </a:cubicBezTo>
                <a:cubicBezTo>
                  <a:pt x="85439" y="148876"/>
                  <a:pt x="106680" y="221266"/>
                  <a:pt x="118205" y="260033"/>
                </a:cubicBezTo>
                <a:cubicBezTo>
                  <a:pt x="119348" y="264224"/>
                  <a:pt x="120491" y="268129"/>
                  <a:pt x="121634" y="272034"/>
                </a:cubicBezTo>
                <a:lnTo>
                  <a:pt x="107537" y="272034"/>
                </a:lnTo>
                <a:lnTo>
                  <a:pt x="107537" y="272034"/>
                </a:lnTo>
                <a:cubicBezTo>
                  <a:pt x="102299" y="262509"/>
                  <a:pt x="96774" y="251651"/>
                  <a:pt x="90392" y="239649"/>
                </a:cubicBezTo>
                <a:close/>
                <a:moveTo>
                  <a:pt x="123825" y="300609"/>
                </a:moveTo>
                <a:lnTo>
                  <a:pt x="142875" y="300609"/>
                </a:lnTo>
                <a:lnTo>
                  <a:pt x="142875" y="300609"/>
                </a:lnTo>
                <a:lnTo>
                  <a:pt x="142875" y="319659"/>
                </a:lnTo>
                <a:lnTo>
                  <a:pt x="142875" y="319659"/>
                </a:lnTo>
                <a:lnTo>
                  <a:pt x="123825" y="319659"/>
                </a:lnTo>
                <a:lnTo>
                  <a:pt x="123825" y="319659"/>
                </a:lnTo>
                <a:lnTo>
                  <a:pt x="123825" y="300609"/>
                </a:lnTo>
                <a:lnTo>
                  <a:pt x="123825" y="300609"/>
                </a:lnTo>
                <a:close/>
              </a:path>
            </a:pathLst>
          </a:custGeom>
          <a:gradFill>
            <a:gsLst>
              <a:gs pos="80000">
                <a:schemeClr val="accent2"/>
              </a:gs>
              <a:gs pos="0">
                <a:schemeClr val="accent3"/>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Tree>
    <p:custDataLst>
      <p:tags r:id="rId1"/>
    </p:custDataLst>
    <p:extLst>
      <p:ext uri="{BB962C8B-B14F-4D97-AF65-F5344CB8AC3E}">
        <p14:creationId xmlns:p14="http://schemas.microsoft.com/office/powerpoint/2010/main" val="263952035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xmlns="" id="{F5B6C28D-2B9F-459B-81D1-63A4A1C70B49}"/>
              </a:ext>
            </a:extLst>
          </p:cNvPr>
          <p:cNvSpPr>
            <a:spLocks noGrp="1"/>
          </p:cNvSpPr>
          <p:nvPr>
            <p:ph type="body" idx="10"/>
          </p:nvPr>
        </p:nvSpPr>
        <p:spPr/>
        <p:txBody>
          <a:bodyPr/>
          <a:lstStyle/>
          <a:p>
            <a:r>
              <a:rPr lang="zh-CN" altLang="en-US" dirty="0"/>
              <a:t>提高营销策略</a:t>
            </a:r>
          </a:p>
        </p:txBody>
      </p:sp>
      <p:sp>
        <p:nvSpPr>
          <p:cNvPr id="7" name="文本框 6">
            <a:extLst>
              <a:ext uri="{FF2B5EF4-FFF2-40B4-BE49-F238E27FC236}">
                <a16:creationId xmlns:a16="http://schemas.microsoft.com/office/drawing/2014/main" xmlns="" id="{0F836D51-00BF-4E80-9763-F8C9A08111D5}"/>
              </a:ext>
            </a:extLst>
          </p:cNvPr>
          <p:cNvSpPr txBox="1">
            <a:spLocks/>
          </p:cNvSpPr>
          <p:nvPr/>
        </p:nvSpPr>
        <p:spPr>
          <a:xfrm>
            <a:off x="1539391" y="1650250"/>
            <a:ext cx="1992097" cy="288925"/>
          </a:xfrm>
          <a:prstGeom prst="rect">
            <a:avLst/>
          </a:prstGeom>
          <a:noFill/>
        </p:spPr>
        <p:txBody>
          <a:bodyPr wrap="square" lIns="0" tIns="0" rIns="0" bIns="0">
            <a:spAutoFit/>
          </a:bodyPr>
          <a:lstStyle/>
          <a:p>
            <a:pPr>
              <a:lnSpc>
                <a:spcPct val="130000"/>
              </a:lnSpc>
            </a:pPr>
            <a:r>
              <a:rPr lang="zh-CN" altLang="en-US" sz="1600" b="1" dirty="0">
                <a:gradFill>
                  <a:gsLst>
                    <a:gs pos="0">
                      <a:schemeClr val="accent3"/>
                    </a:gs>
                    <a:gs pos="100000">
                      <a:schemeClr val="accent2"/>
                    </a:gs>
                  </a:gsLst>
                  <a:lin ang="2700000" scaled="0"/>
                </a:gradFill>
                <a:cs typeface="+mn-ea"/>
                <a:sym typeface="+mn-lt"/>
              </a:rPr>
              <a:t>提高品质</a:t>
            </a:r>
          </a:p>
        </p:txBody>
      </p:sp>
      <p:sp>
        <p:nvSpPr>
          <p:cNvPr id="8" name="文本框 7">
            <a:extLst>
              <a:ext uri="{FF2B5EF4-FFF2-40B4-BE49-F238E27FC236}">
                <a16:creationId xmlns:a16="http://schemas.microsoft.com/office/drawing/2014/main" xmlns="" id="{0EF9C8A6-99DC-41EF-A8FA-832A70AA6C64}"/>
              </a:ext>
            </a:extLst>
          </p:cNvPr>
          <p:cNvSpPr txBox="1">
            <a:spLocks/>
          </p:cNvSpPr>
          <p:nvPr/>
        </p:nvSpPr>
        <p:spPr>
          <a:xfrm>
            <a:off x="1539391" y="1953468"/>
            <a:ext cx="2380156" cy="288925"/>
          </a:xfrm>
          <a:prstGeom prst="rect">
            <a:avLst/>
          </a:prstGeom>
          <a:noFill/>
        </p:spPr>
        <p:txBody>
          <a:bodyPr wrap="square" lIns="0" tIns="0" rIns="0" bIns="0">
            <a:spAutoFit/>
          </a:bodyPr>
          <a:lstStyle/>
          <a:p>
            <a:pPr>
              <a:lnSpc>
                <a:spcPct val="130000"/>
              </a:lnSpc>
            </a:pPr>
            <a:r>
              <a:rPr lang="zh-CN" altLang="en-US" sz="1600" dirty="0">
                <a:solidFill>
                  <a:schemeClr val="tx1">
                    <a:lumMod val="75000"/>
                    <a:lumOff val="25000"/>
                  </a:schemeClr>
                </a:solidFill>
                <a:cs typeface="+mn-ea"/>
                <a:sym typeface="+mn-lt"/>
              </a:rPr>
              <a:t>游客更在意旅游的性价比</a:t>
            </a:r>
          </a:p>
        </p:txBody>
      </p:sp>
      <p:sp>
        <p:nvSpPr>
          <p:cNvPr id="12" name="文本框 11">
            <a:extLst>
              <a:ext uri="{FF2B5EF4-FFF2-40B4-BE49-F238E27FC236}">
                <a16:creationId xmlns:a16="http://schemas.microsoft.com/office/drawing/2014/main" xmlns="" id="{7EB485CA-5C3C-4774-ABB2-6F3689742985}"/>
              </a:ext>
            </a:extLst>
          </p:cNvPr>
          <p:cNvSpPr txBox="1"/>
          <p:nvPr/>
        </p:nvSpPr>
        <p:spPr>
          <a:xfrm>
            <a:off x="1539390" y="2747331"/>
            <a:ext cx="2380157" cy="244055"/>
          </a:xfrm>
          <a:prstGeom prst="rect">
            <a:avLst/>
          </a:prstGeom>
          <a:noFill/>
        </p:spPr>
        <p:txBody>
          <a:bodyPr wrap="square" lIns="0" tIns="0" rIns="0" bIns="0">
            <a:spAutoFit/>
          </a:bodyPr>
          <a:lstStyle/>
          <a:p>
            <a:r>
              <a:rPr lang="zh-CN" altLang="en-US" sz="1600" dirty="0">
                <a:solidFill>
                  <a:schemeClr val="bg1"/>
                </a:solidFill>
                <a:cs typeface="+mn-ea"/>
                <a:sym typeface="+mn-lt"/>
              </a:rPr>
              <a:t>全系列产品遍布全球</a:t>
            </a:r>
            <a:endParaRPr lang="en-US" altLang="zh-CN" sz="1600" dirty="0">
              <a:solidFill>
                <a:schemeClr val="bg1"/>
              </a:solidFill>
              <a:cs typeface="+mn-ea"/>
              <a:sym typeface="+mn-lt"/>
            </a:endParaRPr>
          </a:p>
        </p:txBody>
      </p:sp>
      <p:sp>
        <p:nvSpPr>
          <p:cNvPr id="13" name="文本框 12">
            <a:extLst>
              <a:ext uri="{FF2B5EF4-FFF2-40B4-BE49-F238E27FC236}">
                <a16:creationId xmlns:a16="http://schemas.microsoft.com/office/drawing/2014/main" xmlns="" id="{736F19D3-DE3A-4D1A-A674-4B8802A06AAB}"/>
              </a:ext>
            </a:extLst>
          </p:cNvPr>
          <p:cNvSpPr txBox="1">
            <a:spLocks/>
          </p:cNvSpPr>
          <p:nvPr/>
        </p:nvSpPr>
        <p:spPr>
          <a:xfrm>
            <a:off x="5657582" y="3106643"/>
            <a:ext cx="859071" cy="830997"/>
          </a:xfrm>
          <a:prstGeom prst="rect">
            <a:avLst/>
          </a:prstGeom>
          <a:noFill/>
        </p:spPr>
        <p:txBody>
          <a:bodyPr wrap="square" lIns="0" tIns="0" rIns="0" bIns="0">
            <a:spAutoFit/>
          </a:bodyPr>
          <a:lstStyle/>
          <a:p>
            <a:pPr algn="ctr"/>
            <a:r>
              <a:rPr lang="en-US" altLang="zh-CN" sz="5400" dirty="0">
                <a:gradFill>
                  <a:gsLst>
                    <a:gs pos="0">
                      <a:schemeClr val="accent1"/>
                    </a:gs>
                    <a:gs pos="100000">
                      <a:schemeClr val="accent2"/>
                    </a:gs>
                  </a:gsLst>
                  <a:lin ang="0" scaled="0"/>
                </a:gradFill>
                <a:cs typeface="+mn-ea"/>
                <a:sym typeface="+mn-lt"/>
              </a:rPr>
              <a:t>VS</a:t>
            </a:r>
            <a:endParaRPr lang="zh-CN" altLang="en-US" sz="5400" dirty="0">
              <a:gradFill>
                <a:gsLst>
                  <a:gs pos="0">
                    <a:schemeClr val="accent1"/>
                  </a:gs>
                  <a:gs pos="100000">
                    <a:schemeClr val="accent2"/>
                  </a:gs>
                </a:gsLst>
                <a:lin ang="0" scaled="0"/>
              </a:gradFill>
              <a:cs typeface="+mn-ea"/>
              <a:sym typeface="+mn-lt"/>
            </a:endParaRPr>
          </a:p>
        </p:txBody>
      </p:sp>
      <p:sp>
        <p:nvSpPr>
          <p:cNvPr id="15" name="文本框 14">
            <a:extLst>
              <a:ext uri="{FF2B5EF4-FFF2-40B4-BE49-F238E27FC236}">
                <a16:creationId xmlns:a16="http://schemas.microsoft.com/office/drawing/2014/main" xmlns="" id="{84C06A7A-00DD-4FFB-8384-433298DB7D46}"/>
              </a:ext>
            </a:extLst>
          </p:cNvPr>
          <p:cNvSpPr txBox="1">
            <a:spLocks/>
          </p:cNvSpPr>
          <p:nvPr/>
        </p:nvSpPr>
        <p:spPr>
          <a:xfrm>
            <a:off x="1539391" y="2678377"/>
            <a:ext cx="1992097" cy="288925"/>
          </a:xfrm>
          <a:prstGeom prst="rect">
            <a:avLst/>
          </a:prstGeom>
          <a:noFill/>
        </p:spPr>
        <p:txBody>
          <a:bodyPr wrap="square" lIns="0" tIns="0" rIns="0" bIns="0">
            <a:spAutoFit/>
          </a:bodyPr>
          <a:lstStyle>
            <a:defPPr>
              <a:defRPr lang="zh-CN"/>
            </a:defPPr>
            <a:lvl1pPr>
              <a:defRPr sz="1600" b="1">
                <a:gradFill>
                  <a:gsLst>
                    <a:gs pos="0">
                      <a:schemeClr val="accent3"/>
                    </a:gs>
                    <a:gs pos="100000">
                      <a:schemeClr val="accent2"/>
                    </a:gs>
                  </a:gsLst>
                  <a:lin ang="2700000" scaled="0"/>
                </a:gradFill>
                <a:cs typeface="+mn-ea"/>
              </a:defRPr>
            </a:lvl1pPr>
          </a:lstStyle>
          <a:p>
            <a:pPr>
              <a:lnSpc>
                <a:spcPct val="130000"/>
              </a:lnSpc>
            </a:pPr>
            <a:r>
              <a:rPr lang="zh-CN" altLang="en-US" dirty="0">
                <a:sym typeface="+mn-lt"/>
              </a:rPr>
              <a:t>产品多样化</a:t>
            </a:r>
          </a:p>
        </p:txBody>
      </p:sp>
      <p:sp>
        <p:nvSpPr>
          <p:cNvPr id="16" name="文本框 15">
            <a:extLst>
              <a:ext uri="{FF2B5EF4-FFF2-40B4-BE49-F238E27FC236}">
                <a16:creationId xmlns:a16="http://schemas.microsoft.com/office/drawing/2014/main" xmlns="" id="{D90C96DC-C384-4128-90E5-84A46C60A3DB}"/>
              </a:ext>
            </a:extLst>
          </p:cNvPr>
          <p:cNvSpPr txBox="1">
            <a:spLocks/>
          </p:cNvSpPr>
          <p:nvPr/>
        </p:nvSpPr>
        <p:spPr>
          <a:xfrm>
            <a:off x="1539391" y="2981595"/>
            <a:ext cx="1992097" cy="288925"/>
          </a:xfrm>
          <a:prstGeom prst="rect">
            <a:avLst/>
          </a:prstGeom>
          <a:noFill/>
        </p:spPr>
        <p:txBody>
          <a:bodyPr wrap="square" lIns="0" tIns="0" rIns="0" bIns="0">
            <a:spAutoFit/>
          </a:bodyPr>
          <a:lstStyle/>
          <a:p>
            <a:pPr>
              <a:lnSpc>
                <a:spcPct val="130000"/>
              </a:lnSpc>
            </a:pPr>
            <a:r>
              <a:rPr lang="zh-CN" altLang="en-US" sz="1600" dirty="0">
                <a:solidFill>
                  <a:schemeClr val="tx1">
                    <a:lumMod val="75000"/>
                    <a:lumOff val="25000"/>
                  </a:schemeClr>
                </a:solidFill>
                <a:cs typeface="+mn-ea"/>
                <a:sym typeface="+mn-lt"/>
              </a:rPr>
              <a:t>游客选择更多</a:t>
            </a:r>
          </a:p>
        </p:txBody>
      </p:sp>
      <p:sp>
        <p:nvSpPr>
          <p:cNvPr id="20" name="文本框 19">
            <a:extLst>
              <a:ext uri="{FF2B5EF4-FFF2-40B4-BE49-F238E27FC236}">
                <a16:creationId xmlns:a16="http://schemas.microsoft.com/office/drawing/2014/main" xmlns="" id="{C97BB4C3-EA89-46D6-ABD5-15485821F6F6}"/>
              </a:ext>
            </a:extLst>
          </p:cNvPr>
          <p:cNvSpPr txBox="1"/>
          <p:nvPr/>
        </p:nvSpPr>
        <p:spPr>
          <a:xfrm>
            <a:off x="1539391" y="3773292"/>
            <a:ext cx="1036133" cy="246221"/>
          </a:xfrm>
          <a:prstGeom prst="rect">
            <a:avLst/>
          </a:prstGeom>
          <a:noFill/>
        </p:spPr>
        <p:txBody>
          <a:bodyPr wrap="square" lIns="0" tIns="0" rIns="0" bIns="0">
            <a:spAutoFit/>
          </a:bodyPr>
          <a:lstStyle/>
          <a:p>
            <a:r>
              <a:rPr lang="zh-CN" altLang="en-US" sz="1600" dirty="0">
                <a:solidFill>
                  <a:schemeClr val="bg1"/>
                </a:solidFill>
                <a:cs typeface="+mn-ea"/>
                <a:sym typeface="+mn-lt"/>
              </a:rPr>
              <a:t>全面服务于</a:t>
            </a:r>
            <a:endParaRPr lang="en-US" altLang="zh-CN" sz="1600" dirty="0">
              <a:solidFill>
                <a:schemeClr val="bg1"/>
              </a:solidFill>
              <a:cs typeface="+mn-ea"/>
              <a:sym typeface="+mn-lt"/>
            </a:endParaRPr>
          </a:p>
        </p:txBody>
      </p:sp>
      <p:sp>
        <p:nvSpPr>
          <p:cNvPr id="22" name="文本框 21">
            <a:extLst>
              <a:ext uri="{FF2B5EF4-FFF2-40B4-BE49-F238E27FC236}">
                <a16:creationId xmlns:a16="http://schemas.microsoft.com/office/drawing/2014/main" xmlns="" id="{AF788557-6BD7-4451-8E11-EE1AA62C6CAA}"/>
              </a:ext>
            </a:extLst>
          </p:cNvPr>
          <p:cNvSpPr txBox="1">
            <a:spLocks/>
          </p:cNvSpPr>
          <p:nvPr/>
        </p:nvSpPr>
        <p:spPr>
          <a:xfrm>
            <a:off x="1539391" y="3704339"/>
            <a:ext cx="1992097" cy="288925"/>
          </a:xfrm>
          <a:prstGeom prst="rect">
            <a:avLst/>
          </a:prstGeom>
          <a:noFill/>
        </p:spPr>
        <p:txBody>
          <a:bodyPr wrap="square" lIns="0" tIns="0" rIns="0" bIns="0">
            <a:spAutoFit/>
          </a:bodyPr>
          <a:lstStyle>
            <a:defPPr>
              <a:defRPr lang="zh-CN"/>
            </a:defPPr>
            <a:lvl1pPr>
              <a:defRPr sz="1600" b="1">
                <a:gradFill>
                  <a:gsLst>
                    <a:gs pos="0">
                      <a:schemeClr val="accent3"/>
                    </a:gs>
                    <a:gs pos="100000">
                      <a:schemeClr val="accent2"/>
                    </a:gs>
                  </a:gsLst>
                  <a:lin ang="2700000" scaled="0"/>
                </a:gradFill>
                <a:cs typeface="+mn-ea"/>
              </a:defRPr>
            </a:lvl1pPr>
          </a:lstStyle>
          <a:p>
            <a:pPr>
              <a:lnSpc>
                <a:spcPct val="130000"/>
              </a:lnSpc>
            </a:pPr>
            <a:r>
              <a:rPr lang="zh-CN" altLang="en-US" dirty="0">
                <a:sym typeface="+mn-lt"/>
              </a:rPr>
              <a:t>科技含量高</a:t>
            </a:r>
          </a:p>
        </p:txBody>
      </p:sp>
      <p:sp>
        <p:nvSpPr>
          <p:cNvPr id="23" name="文本框 22">
            <a:extLst>
              <a:ext uri="{FF2B5EF4-FFF2-40B4-BE49-F238E27FC236}">
                <a16:creationId xmlns:a16="http://schemas.microsoft.com/office/drawing/2014/main" xmlns="" id="{334BDC66-80F1-452B-963D-C7D7F711A6B4}"/>
              </a:ext>
            </a:extLst>
          </p:cNvPr>
          <p:cNvSpPr txBox="1">
            <a:spLocks/>
          </p:cNvSpPr>
          <p:nvPr/>
        </p:nvSpPr>
        <p:spPr>
          <a:xfrm>
            <a:off x="1539391" y="4007557"/>
            <a:ext cx="2148689" cy="288925"/>
          </a:xfrm>
          <a:prstGeom prst="rect">
            <a:avLst/>
          </a:prstGeom>
          <a:noFill/>
        </p:spPr>
        <p:txBody>
          <a:bodyPr wrap="square" lIns="0" tIns="0" rIns="0" bIns="0">
            <a:spAutoFit/>
          </a:bodyPr>
          <a:lstStyle/>
          <a:p>
            <a:pPr>
              <a:lnSpc>
                <a:spcPct val="130000"/>
              </a:lnSpc>
            </a:pPr>
            <a:r>
              <a:rPr lang="zh-CN" altLang="en-US" sz="1600" dirty="0">
                <a:solidFill>
                  <a:schemeClr val="tx1">
                    <a:lumMod val="75000"/>
                    <a:lumOff val="25000"/>
                  </a:schemeClr>
                </a:solidFill>
                <a:cs typeface="+mn-ea"/>
                <a:sym typeface="+mn-lt"/>
              </a:rPr>
              <a:t>符合大数据时代的需求</a:t>
            </a:r>
          </a:p>
        </p:txBody>
      </p:sp>
      <p:sp>
        <p:nvSpPr>
          <p:cNvPr id="27" name="文本框 26">
            <a:extLst>
              <a:ext uri="{FF2B5EF4-FFF2-40B4-BE49-F238E27FC236}">
                <a16:creationId xmlns:a16="http://schemas.microsoft.com/office/drawing/2014/main" xmlns="" id="{AE29A0C0-1202-4594-917E-34DFC8DF7B12}"/>
              </a:ext>
            </a:extLst>
          </p:cNvPr>
          <p:cNvSpPr txBox="1"/>
          <p:nvPr/>
        </p:nvSpPr>
        <p:spPr>
          <a:xfrm>
            <a:off x="1539391" y="4799254"/>
            <a:ext cx="1863865" cy="246221"/>
          </a:xfrm>
          <a:prstGeom prst="rect">
            <a:avLst/>
          </a:prstGeom>
          <a:noFill/>
        </p:spPr>
        <p:txBody>
          <a:bodyPr wrap="square" lIns="0" tIns="0" rIns="0" bIns="0">
            <a:spAutoFit/>
          </a:bodyPr>
          <a:lstStyle/>
          <a:p>
            <a:r>
              <a:rPr lang="zh-CN" altLang="en-US" sz="1600" dirty="0">
                <a:solidFill>
                  <a:schemeClr val="bg1"/>
                </a:solidFill>
                <a:cs typeface="+mn-ea"/>
                <a:sym typeface="+mn-lt"/>
              </a:rPr>
              <a:t>深耕通信服务市场</a:t>
            </a:r>
            <a:endParaRPr lang="en-US" altLang="zh-CN" sz="1600" dirty="0">
              <a:solidFill>
                <a:schemeClr val="bg1"/>
              </a:solidFill>
              <a:cs typeface="+mn-ea"/>
              <a:sym typeface="+mn-lt"/>
            </a:endParaRPr>
          </a:p>
        </p:txBody>
      </p:sp>
      <p:sp>
        <p:nvSpPr>
          <p:cNvPr id="29" name="文本框 28">
            <a:extLst>
              <a:ext uri="{FF2B5EF4-FFF2-40B4-BE49-F238E27FC236}">
                <a16:creationId xmlns:a16="http://schemas.microsoft.com/office/drawing/2014/main" xmlns="" id="{D631CA99-5221-4F93-B24D-743C5643A23F}"/>
              </a:ext>
            </a:extLst>
          </p:cNvPr>
          <p:cNvSpPr txBox="1">
            <a:spLocks/>
          </p:cNvSpPr>
          <p:nvPr/>
        </p:nvSpPr>
        <p:spPr>
          <a:xfrm>
            <a:off x="1539391" y="4717789"/>
            <a:ext cx="1992097" cy="288925"/>
          </a:xfrm>
          <a:prstGeom prst="rect">
            <a:avLst/>
          </a:prstGeom>
          <a:noFill/>
        </p:spPr>
        <p:txBody>
          <a:bodyPr wrap="square" lIns="0" tIns="0" rIns="0" bIns="0">
            <a:spAutoFit/>
          </a:bodyPr>
          <a:lstStyle>
            <a:defPPr>
              <a:defRPr lang="zh-CN"/>
            </a:defPPr>
            <a:lvl1pPr>
              <a:defRPr sz="1600" b="1">
                <a:gradFill>
                  <a:gsLst>
                    <a:gs pos="0">
                      <a:schemeClr val="accent3"/>
                    </a:gs>
                    <a:gs pos="100000">
                      <a:schemeClr val="accent2"/>
                    </a:gs>
                  </a:gsLst>
                  <a:lin ang="2700000" scaled="0"/>
                </a:gradFill>
                <a:cs typeface="+mn-ea"/>
              </a:defRPr>
            </a:lvl1pPr>
          </a:lstStyle>
          <a:p>
            <a:pPr>
              <a:lnSpc>
                <a:spcPct val="130000"/>
              </a:lnSpc>
            </a:pPr>
            <a:r>
              <a:rPr lang="zh-CN" altLang="en-US" dirty="0">
                <a:sym typeface="+mn-lt"/>
              </a:rPr>
              <a:t>积极售后</a:t>
            </a:r>
          </a:p>
        </p:txBody>
      </p:sp>
      <p:sp>
        <p:nvSpPr>
          <p:cNvPr id="30" name="文本框 29">
            <a:extLst>
              <a:ext uri="{FF2B5EF4-FFF2-40B4-BE49-F238E27FC236}">
                <a16:creationId xmlns:a16="http://schemas.microsoft.com/office/drawing/2014/main" xmlns="" id="{4BC0D2EB-95FD-4F58-8DFC-AD79BE9D93A5}"/>
              </a:ext>
            </a:extLst>
          </p:cNvPr>
          <p:cNvSpPr txBox="1">
            <a:spLocks/>
          </p:cNvSpPr>
          <p:nvPr/>
        </p:nvSpPr>
        <p:spPr>
          <a:xfrm>
            <a:off x="1539391" y="5021007"/>
            <a:ext cx="2849729" cy="288925"/>
          </a:xfrm>
          <a:prstGeom prst="rect">
            <a:avLst/>
          </a:prstGeom>
          <a:noFill/>
        </p:spPr>
        <p:txBody>
          <a:bodyPr wrap="square" lIns="0" tIns="0" rIns="0" bIns="0">
            <a:spAutoFit/>
          </a:bodyPr>
          <a:lstStyle/>
          <a:p>
            <a:pPr>
              <a:lnSpc>
                <a:spcPct val="130000"/>
              </a:lnSpc>
            </a:pPr>
            <a:r>
              <a:rPr lang="zh-CN" altLang="en-US" sz="1600" dirty="0">
                <a:solidFill>
                  <a:schemeClr val="tx1">
                    <a:lumMod val="75000"/>
                    <a:lumOff val="25000"/>
                  </a:schemeClr>
                </a:solidFill>
                <a:cs typeface="+mn-ea"/>
                <a:sym typeface="+mn-lt"/>
              </a:rPr>
              <a:t>提升口碑、增加潜在客户</a:t>
            </a:r>
          </a:p>
        </p:txBody>
      </p:sp>
      <p:sp>
        <p:nvSpPr>
          <p:cNvPr id="37" name="文本框 36">
            <a:extLst>
              <a:ext uri="{FF2B5EF4-FFF2-40B4-BE49-F238E27FC236}">
                <a16:creationId xmlns:a16="http://schemas.microsoft.com/office/drawing/2014/main" xmlns="" id="{DEC1C68C-E134-46CD-8A1E-90094EB3224E}"/>
              </a:ext>
            </a:extLst>
          </p:cNvPr>
          <p:cNvSpPr txBox="1">
            <a:spLocks/>
          </p:cNvSpPr>
          <p:nvPr/>
        </p:nvSpPr>
        <p:spPr>
          <a:xfrm>
            <a:off x="8649531" y="1658429"/>
            <a:ext cx="1992097" cy="288925"/>
          </a:xfrm>
          <a:prstGeom prst="rect">
            <a:avLst/>
          </a:prstGeom>
          <a:noFill/>
        </p:spPr>
        <p:txBody>
          <a:bodyPr wrap="square" lIns="0" tIns="0" rIns="0" bIns="0">
            <a:spAutoFit/>
          </a:bodyPr>
          <a:lstStyle/>
          <a:p>
            <a:pPr algn="r">
              <a:lnSpc>
                <a:spcPct val="130000"/>
              </a:lnSpc>
            </a:pPr>
            <a:r>
              <a:rPr lang="zh-CN" altLang="en-US" sz="1600" b="1" dirty="0">
                <a:solidFill>
                  <a:schemeClr val="accent5"/>
                </a:solidFill>
                <a:cs typeface="+mn-ea"/>
                <a:sym typeface="+mn-lt"/>
              </a:rPr>
              <a:t>盲目减价</a:t>
            </a:r>
          </a:p>
        </p:txBody>
      </p:sp>
      <p:sp>
        <p:nvSpPr>
          <p:cNvPr id="38" name="文本框 37">
            <a:extLst>
              <a:ext uri="{FF2B5EF4-FFF2-40B4-BE49-F238E27FC236}">
                <a16:creationId xmlns:a16="http://schemas.microsoft.com/office/drawing/2014/main" xmlns="" id="{191A24EA-0FA0-46C1-9FCB-A90791D3514D}"/>
              </a:ext>
            </a:extLst>
          </p:cNvPr>
          <p:cNvSpPr txBox="1">
            <a:spLocks/>
          </p:cNvSpPr>
          <p:nvPr/>
        </p:nvSpPr>
        <p:spPr>
          <a:xfrm>
            <a:off x="8649531" y="1961647"/>
            <a:ext cx="1992097" cy="288925"/>
          </a:xfrm>
          <a:prstGeom prst="rect">
            <a:avLst/>
          </a:prstGeom>
          <a:noFill/>
        </p:spPr>
        <p:txBody>
          <a:bodyPr wrap="square" lIns="0" tIns="0" rIns="0" bIns="0">
            <a:spAutoFit/>
          </a:bodyPr>
          <a:lstStyle/>
          <a:p>
            <a:pPr algn="r">
              <a:lnSpc>
                <a:spcPct val="130000"/>
              </a:lnSpc>
            </a:pPr>
            <a:r>
              <a:rPr lang="zh-CN" altLang="en-US" sz="1600" dirty="0">
                <a:solidFill>
                  <a:schemeClr val="tx1">
                    <a:lumMod val="75000"/>
                    <a:lumOff val="25000"/>
                  </a:schemeClr>
                </a:solidFill>
                <a:cs typeface="+mn-ea"/>
                <a:sym typeface="+mn-lt"/>
              </a:rPr>
              <a:t>影响收入和品质</a:t>
            </a:r>
          </a:p>
        </p:txBody>
      </p:sp>
      <p:sp>
        <p:nvSpPr>
          <p:cNvPr id="44" name="文本框 43">
            <a:extLst>
              <a:ext uri="{FF2B5EF4-FFF2-40B4-BE49-F238E27FC236}">
                <a16:creationId xmlns:a16="http://schemas.microsoft.com/office/drawing/2014/main" xmlns="" id="{EF0DDAD2-C235-4DC9-BA68-6877842848CB}"/>
              </a:ext>
            </a:extLst>
          </p:cNvPr>
          <p:cNvSpPr txBox="1">
            <a:spLocks/>
          </p:cNvSpPr>
          <p:nvPr/>
        </p:nvSpPr>
        <p:spPr>
          <a:xfrm>
            <a:off x="8649531" y="2686556"/>
            <a:ext cx="1992097" cy="288925"/>
          </a:xfrm>
          <a:prstGeom prst="rect">
            <a:avLst/>
          </a:prstGeom>
          <a:noFill/>
        </p:spPr>
        <p:txBody>
          <a:bodyPr wrap="square" lIns="0" tIns="0" rIns="0" bIns="0">
            <a:spAutoFit/>
          </a:bodyPr>
          <a:lstStyle/>
          <a:p>
            <a:pPr algn="r">
              <a:lnSpc>
                <a:spcPct val="130000"/>
              </a:lnSpc>
            </a:pPr>
            <a:r>
              <a:rPr lang="zh-CN" altLang="en-US" sz="1600" b="1" dirty="0">
                <a:solidFill>
                  <a:schemeClr val="accent5"/>
                </a:solidFill>
                <a:cs typeface="+mn-ea"/>
                <a:sym typeface="+mn-lt"/>
              </a:rPr>
              <a:t>产品单一</a:t>
            </a:r>
          </a:p>
        </p:txBody>
      </p:sp>
      <p:sp>
        <p:nvSpPr>
          <p:cNvPr id="45" name="文本框 44">
            <a:extLst>
              <a:ext uri="{FF2B5EF4-FFF2-40B4-BE49-F238E27FC236}">
                <a16:creationId xmlns:a16="http://schemas.microsoft.com/office/drawing/2014/main" xmlns="" id="{EA0D2B1C-4143-4984-A6DE-2418ABC41D9B}"/>
              </a:ext>
            </a:extLst>
          </p:cNvPr>
          <p:cNvSpPr txBox="1">
            <a:spLocks/>
          </p:cNvSpPr>
          <p:nvPr/>
        </p:nvSpPr>
        <p:spPr>
          <a:xfrm>
            <a:off x="8649531" y="2989774"/>
            <a:ext cx="1992097" cy="288925"/>
          </a:xfrm>
          <a:prstGeom prst="rect">
            <a:avLst/>
          </a:prstGeom>
          <a:noFill/>
        </p:spPr>
        <p:txBody>
          <a:bodyPr wrap="square" lIns="0" tIns="0" rIns="0" bIns="0">
            <a:spAutoFit/>
          </a:bodyPr>
          <a:lstStyle/>
          <a:p>
            <a:pPr algn="r">
              <a:lnSpc>
                <a:spcPct val="130000"/>
              </a:lnSpc>
            </a:pPr>
            <a:r>
              <a:rPr lang="zh-CN" altLang="en-US" sz="1600" dirty="0">
                <a:solidFill>
                  <a:schemeClr val="tx1">
                    <a:lumMod val="75000"/>
                    <a:lumOff val="25000"/>
                  </a:schemeClr>
                </a:solidFill>
                <a:cs typeface="+mn-ea"/>
                <a:sym typeface="+mn-lt"/>
              </a:rPr>
              <a:t>难以吸引游客</a:t>
            </a:r>
          </a:p>
        </p:txBody>
      </p:sp>
      <p:sp>
        <p:nvSpPr>
          <p:cNvPr id="51" name="文本框 50">
            <a:extLst>
              <a:ext uri="{FF2B5EF4-FFF2-40B4-BE49-F238E27FC236}">
                <a16:creationId xmlns:a16="http://schemas.microsoft.com/office/drawing/2014/main" xmlns="" id="{CC862E19-2486-45AF-A9F3-89EFFCD67D41}"/>
              </a:ext>
            </a:extLst>
          </p:cNvPr>
          <p:cNvSpPr txBox="1">
            <a:spLocks/>
          </p:cNvSpPr>
          <p:nvPr/>
        </p:nvSpPr>
        <p:spPr>
          <a:xfrm>
            <a:off x="8649531" y="3712518"/>
            <a:ext cx="1992097" cy="288925"/>
          </a:xfrm>
          <a:prstGeom prst="rect">
            <a:avLst/>
          </a:prstGeom>
          <a:noFill/>
        </p:spPr>
        <p:txBody>
          <a:bodyPr wrap="square" lIns="0" tIns="0" rIns="0" bIns="0">
            <a:spAutoFit/>
          </a:bodyPr>
          <a:lstStyle/>
          <a:p>
            <a:pPr algn="r">
              <a:lnSpc>
                <a:spcPct val="130000"/>
              </a:lnSpc>
            </a:pPr>
            <a:r>
              <a:rPr lang="zh-CN" altLang="en-US" sz="1600" b="1" dirty="0">
                <a:solidFill>
                  <a:schemeClr val="accent5"/>
                </a:solidFill>
                <a:cs typeface="+mn-ea"/>
                <a:sym typeface="+mn-lt"/>
              </a:rPr>
              <a:t>科技含量低</a:t>
            </a:r>
          </a:p>
        </p:txBody>
      </p:sp>
      <p:sp>
        <p:nvSpPr>
          <p:cNvPr id="52" name="文本框 51">
            <a:extLst>
              <a:ext uri="{FF2B5EF4-FFF2-40B4-BE49-F238E27FC236}">
                <a16:creationId xmlns:a16="http://schemas.microsoft.com/office/drawing/2014/main" xmlns="" id="{51631C7C-0962-44A0-8ECF-47FB02FE85CE}"/>
              </a:ext>
            </a:extLst>
          </p:cNvPr>
          <p:cNvSpPr txBox="1">
            <a:spLocks/>
          </p:cNvSpPr>
          <p:nvPr/>
        </p:nvSpPr>
        <p:spPr>
          <a:xfrm>
            <a:off x="8483601" y="4015736"/>
            <a:ext cx="2158028" cy="288925"/>
          </a:xfrm>
          <a:prstGeom prst="rect">
            <a:avLst/>
          </a:prstGeom>
          <a:noFill/>
        </p:spPr>
        <p:txBody>
          <a:bodyPr wrap="square" lIns="0" tIns="0" rIns="0" bIns="0">
            <a:spAutoFit/>
          </a:bodyPr>
          <a:lstStyle/>
          <a:p>
            <a:pPr algn="r">
              <a:lnSpc>
                <a:spcPct val="130000"/>
              </a:lnSpc>
            </a:pPr>
            <a:r>
              <a:rPr lang="zh-CN" altLang="en-US" sz="1600" dirty="0">
                <a:solidFill>
                  <a:schemeClr val="tx1">
                    <a:lumMod val="75000"/>
                    <a:lumOff val="25000"/>
                  </a:schemeClr>
                </a:solidFill>
                <a:cs typeface="+mn-ea"/>
                <a:sym typeface="+mn-lt"/>
              </a:rPr>
              <a:t>缺少便捷性，流失率高</a:t>
            </a:r>
          </a:p>
        </p:txBody>
      </p:sp>
      <p:sp>
        <p:nvSpPr>
          <p:cNvPr id="58" name="文本框 57">
            <a:extLst>
              <a:ext uri="{FF2B5EF4-FFF2-40B4-BE49-F238E27FC236}">
                <a16:creationId xmlns:a16="http://schemas.microsoft.com/office/drawing/2014/main" xmlns="" id="{D8CFC6DB-489E-4E48-9E7F-BFC15A6777F7}"/>
              </a:ext>
            </a:extLst>
          </p:cNvPr>
          <p:cNvSpPr txBox="1">
            <a:spLocks/>
          </p:cNvSpPr>
          <p:nvPr/>
        </p:nvSpPr>
        <p:spPr>
          <a:xfrm>
            <a:off x="8649531" y="4725968"/>
            <a:ext cx="1992097" cy="288925"/>
          </a:xfrm>
          <a:prstGeom prst="rect">
            <a:avLst/>
          </a:prstGeom>
          <a:noFill/>
        </p:spPr>
        <p:txBody>
          <a:bodyPr wrap="square" lIns="0" tIns="0" rIns="0" bIns="0">
            <a:spAutoFit/>
          </a:bodyPr>
          <a:lstStyle/>
          <a:p>
            <a:pPr algn="r">
              <a:lnSpc>
                <a:spcPct val="130000"/>
              </a:lnSpc>
            </a:pPr>
            <a:r>
              <a:rPr lang="zh-CN" altLang="en-US" sz="1600" b="1" dirty="0">
                <a:solidFill>
                  <a:schemeClr val="accent5"/>
                </a:solidFill>
                <a:cs typeface="+mn-ea"/>
                <a:sym typeface="+mn-lt"/>
              </a:rPr>
              <a:t>忽视售后</a:t>
            </a:r>
          </a:p>
        </p:txBody>
      </p:sp>
      <p:sp>
        <p:nvSpPr>
          <p:cNvPr id="59" name="文本框 58">
            <a:extLst>
              <a:ext uri="{FF2B5EF4-FFF2-40B4-BE49-F238E27FC236}">
                <a16:creationId xmlns:a16="http://schemas.microsoft.com/office/drawing/2014/main" xmlns="" id="{480C16FB-7003-4D4D-BA75-5B521D2CE501}"/>
              </a:ext>
            </a:extLst>
          </p:cNvPr>
          <p:cNvSpPr txBox="1">
            <a:spLocks/>
          </p:cNvSpPr>
          <p:nvPr/>
        </p:nvSpPr>
        <p:spPr>
          <a:xfrm>
            <a:off x="8604483" y="5029186"/>
            <a:ext cx="2037146" cy="288925"/>
          </a:xfrm>
          <a:prstGeom prst="rect">
            <a:avLst/>
          </a:prstGeom>
          <a:noFill/>
        </p:spPr>
        <p:txBody>
          <a:bodyPr wrap="square" lIns="0" tIns="0" rIns="0" bIns="0">
            <a:spAutoFit/>
          </a:bodyPr>
          <a:lstStyle/>
          <a:p>
            <a:pPr algn="r">
              <a:lnSpc>
                <a:spcPct val="130000"/>
              </a:lnSpc>
            </a:pPr>
            <a:r>
              <a:rPr lang="zh-CN" altLang="en-US" sz="1600" dirty="0">
                <a:solidFill>
                  <a:schemeClr val="tx1">
                    <a:lumMod val="75000"/>
                    <a:lumOff val="25000"/>
                  </a:schemeClr>
                </a:solidFill>
                <a:cs typeface="+mn-ea"/>
                <a:sym typeface="+mn-lt"/>
              </a:rPr>
              <a:t>客户投诉多、流失率高</a:t>
            </a:r>
          </a:p>
        </p:txBody>
      </p:sp>
      <p:grpSp>
        <p:nvGrpSpPr>
          <p:cNvPr id="3" name="组合 2">
            <a:extLst>
              <a:ext uri="{FF2B5EF4-FFF2-40B4-BE49-F238E27FC236}">
                <a16:creationId xmlns:a16="http://schemas.microsoft.com/office/drawing/2014/main" xmlns="" id="{C6BD5129-DB6B-419C-9F21-214427FFE200}"/>
              </a:ext>
            </a:extLst>
          </p:cNvPr>
          <p:cNvGrpSpPr/>
          <p:nvPr/>
        </p:nvGrpSpPr>
        <p:grpSpPr>
          <a:xfrm>
            <a:off x="3440941" y="2454538"/>
            <a:ext cx="2037146" cy="2037146"/>
            <a:chOff x="3440941" y="2454538"/>
            <a:chExt cx="2037146" cy="2037146"/>
          </a:xfrm>
        </p:grpSpPr>
        <p:grpSp>
          <p:nvGrpSpPr>
            <p:cNvPr id="126" name="组合 125">
              <a:extLst>
                <a:ext uri="{FF2B5EF4-FFF2-40B4-BE49-F238E27FC236}">
                  <a16:creationId xmlns:a16="http://schemas.microsoft.com/office/drawing/2014/main" xmlns="" id="{859B446B-9FF7-4E54-BFB8-040C7493D54C}"/>
                </a:ext>
              </a:extLst>
            </p:cNvPr>
            <p:cNvGrpSpPr/>
            <p:nvPr/>
          </p:nvGrpSpPr>
          <p:grpSpPr>
            <a:xfrm>
              <a:off x="3440941" y="2454538"/>
              <a:ext cx="2037146" cy="2037146"/>
              <a:chOff x="3440941" y="2454538"/>
              <a:chExt cx="2037146" cy="2037146"/>
            </a:xfrm>
          </p:grpSpPr>
          <p:sp>
            <p:nvSpPr>
              <p:cNvPr id="65" name="椭圆 64">
                <a:extLst>
                  <a:ext uri="{FF2B5EF4-FFF2-40B4-BE49-F238E27FC236}">
                    <a16:creationId xmlns:a16="http://schemas.microsoft.com/office/drawing/2014/main" xmlns="" id="{CC78C6CD-08ED-4807-9F0B-C03C383FD7F8}"/>
                  </a:ext>
                </a:extLst>
              </p:cNvPr>
              <p:cNvSpPr/>
              <p:nvPr/>
            </p:nvSpPr>
            <p:spPr>
              <a:xfrm>
                <a:off x="3440941" y="2454538"/>
                <a:ext cx="2037146" cy="2037146"/>
              </a:xfrm>
              <a:prstGeom prst="ellipse">
                <a:avLst/>
              </a:prstGeom>
              <a:solidFill>
                <a:schemeClr val="accent4">
                  <a:lumMod val="20000"/>
                  <a:lumOff val="80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6" name="椭圆 65">
                <a:extLst>
                  <a:ext uri="{FF2B5EF4-FFF2-40B4-BE49-F238E27FC236}">
                    <a16:creationId xmlns:a16="http://schemas.microsoft.com/office/drawing/2014/main" xmlns="" id="{E9B94F40-DFD6-4AF4-969B-027E1C5F56F1}"/>
                  </a:ext>
                </a:extLst>
              </p:cNvPr>
              <p:cNvSpPr/>
              <p:nvPr/>
            </p:nvSpPr>
            <p:spPr>
              <a:xfrm>
                <a:off x="3571673" y="2585270"/>
                <a:ext cx="1775682" cy="1775682"/>
              </a:xfrm>
              <a:prstGeom prst="ellipse">
                <a:avLst/>
              </a:prstGeom>
              <a:gradFill>
                <a:gsLst>
                  <a:gs pos="0">
                    <a:schemeClr val="accent3"/>
                  </a:gs>
                  <a:gs pos="100000">
                    <a:schemeClr val="accent2"/>
                  </a:gs>
                </a:gsLst>
                <a:lin ang="2700000" scaled="0"/>
              </a:gra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sp>
          <p:nvSpPr>
            <p:cNvPr id="67" name="矩形 66">
              <a:extLst>
                <a:ext uri="{FF2B5EF4-FFF2-40B4-BE49-F238E27FC236}">
                  <a16:creationId xmlns:a16="http://schemas.microsoft.com/office/drawing/2014/main" xmlns="" id="{D9CFB918-CF09-47A2-BDC5-62D9065A3DAC}"/>
                </a:ext>
              </a:extLst>
            </p:cNvPr>
            <p:cNvSpPr/>
            <p:nvPr/>
          </p:nvSpPr>
          <p:spPr>
            <a:xfrm>
              <a:off x="3946553" y="3048383"/>
              <a:ext cx="1025922" cy="761234"/>
            </a:xfrm>
            <a:prstGeom prst="rect">
              <a:avLst/>
            </a:prstGeom>
          </p:spPr>
          <p:txBody>
            <a:bodyPr wrap="none" lIns="0" tIns="0" rIns="0" bIns="0">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lang="zh-CN" altLang="en-US" sz="2000" b="1" dirty="0">
                  <a:solidFill>
                    <a:schemeClr val="bg1"/>
                  </a:solidFill>
                  <a:cs typeface="+mn-ea"/>
                  <a:sym typeface="+mn-lt"/>
                </a:rPr>
                <a:t>好的</a:t>
              </a:r>
              <a:endParaRPr lang="en-US" altLang="zh-CN" sz="2000" b="1" dirty="0">
                <a:solidFill>
                  <a:schemeClr val="bg1"/>
                </a:solidFill>
                <a:cs typeface="+mn-ea"/>
                <a:sym typeface="+mn-lt"/>
              </a:endParaRPr>
            </a:p>
            <a:p>
              <a:pPr marL="0" marR="0" lvl="0" indent="0" algn="ctr" defTabSz="914400" rtl="0" eaLnBrk="1" fontAlgn="auto" latinLnBrk="0" hangingPunct="1">
                <a:lnSpc>
                  <a:spcPct val="130000"/>
                </a:lnSpc>
                <a:spcBef>
                  <a:spcPts val="0"/>
                </a:spcBef>
                <a:spcAft>
                  <a:spcPts val="0"/>
                </a:spcAft>
                <a:buClrTx/>
                <a:buSzTx/>
                <a:buFontTx/>
                <a:buNone/>
                <a:tabLst/>
                <a:defRPr/>
              </a:pPr>
              <a:r>
                <a:rPr lang="zh-CN" altLang="en-US" sz="2000" b="1" dirty="0">
                  <a:solidFill>
                    <a:schemeClr val="bg1"/>
                  </a:solidFill>
                  <a:cs typeface="+mn-ea"/>
                  <a:sym typeface="+mn-lt"/>
                </a:rPr>
                <a:t>营销策略</a:t>
              </a:r>
              <a:endParaRPr kumimoji="0" lang="zh-CN" altLang="en-US" sz="2000" b="1" i="0" u="none" strike="noStrike" kern="1200" cap="none" spc="0" normalizeH="0" baseline="0" noProof="0" dirty="0">
                <a:ln>
                  <a:noFill/>
                </a:ln>
                <a:solidFill>
                  <a:schemeClr val="bg1"/>
                </a:solidFill>
                <a:effectLst/>
                <a:uLnTx/>
                <a:uFillTx/>
                <a:cs typeface="+mn-ea"/>
                <a:sym typeface="+mn-lt"/>
              </a:endParaRPr>
            </a:p>
          </p:txBody>
        </p:sp>
      </p:grpSp>
      <p:grpSp>
        <p:nvGrpSpPr>
          <p:cNvPr id="4" name="组合 3">
            <a:extLst>
              <a:ext uri="{FF2B5EF4-FFF2-40B4-BE49-F238E27FC236}">
                <a16:creationId xmlns:a16="http://schemas.microsoft.com/office/drawing/2014/main" xmlns="" id="{E6817AE8-496E-40B3-9A8C-702D04E7F549}"/>
              </a:ext>
            </a:extLst>
          </p:cNvPr>
          <p:cNvGrpSpPr/>
          <p:nvPr/>
        </p:nvGrpSpPr>
        <p:grpSpPr>
          <a:xfrm>
            <a:off x="6713913" y="2454538"/>
            <a:ext cx="2037146" cy="2037146"/>
            <a:chOff x="6713913" y="2454538"/>
            <a:chExt cx="2037146" cy="2037146"/>
          </a:xfrm>
        </p:grpSpPr>
        <p:grpSp>
          <p:nvGrpSpPr>
            <p:cNvPr id="127" name="组合 126">
              <a:extLst>
                <a:ext uri="{FF2B5EF4-FFF2-40B4-BE49-F238E27FC236}">
                  <a16:creationId xmlns:a16="http://schemas.microsoft.com/office/drawing/2014/main" xmlns="" id="{931E8D34-8B99-4866-9A78-317C923E4DC5}"/>
                </a:ext>
              </a:extLst>
            </p:cNvPr>
            <p:cNvGrpSpPr/>
            <p:nvPr/>
          </p:nvGrpSpPr>
          <p:grpSpPr>
            <a:xfrm>
              <a:off x="6713913" y="2454538"/>
              <a:ext cx="2037146" cy="2037146"/>
              <a:chOff x="6713913" y="2454538"/>
              <a:chExt cx="2037146" cy="2037146"/>
            </a:xfrm>
          </p:grpSpPr>
          <p:sp>
            <p:nvSpPr>
              <p:cNvPr id="70" name="椭圆 69">
                <a:extLst>
                  <a:ext uri="{FF2B5EF4-FFF2-40B4-BE49-F238E27FC236}">
                    <a16:creationId xmlns:a16="http://schemas.microsoft.com/office/drawing/2014/main" xmlns="" id="{57CD7068-3202-4C2E-89DB-2FA022A49948}"/>
                  </a:ext>
                </a:extLst>
              </p:cNvPr>
              <p:cNvSpPr/>
              <p:nvPr/>
            </p:nvSpPr>
            <p:spPr>
              <a:xfrm>
                <a:off x="6713913" y="2454538"/>
                <a:ext cx="2037146" cy="2037146"/>
              </a:xfrm>
              <a:prstGeom prst="ellipse">
                <a:avLst/>
              </a:prstGeom>
              <a:solidFill>
                <a:schemeClr val="accent4">
                  <a:lumMod val="20000"/>
                  <a:lumOff val="80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1" name="椭圆 70">
                <a:extLst>
                  <a:ext uri="{FF2B5EF4-FFF2-40B4-BE49-F238E27FC236}">
                    <a16:creationId xmlns:a16="http://schemas.microsoft.com/office/drawing/2014/main" xmlns="" id="{B08A3782-348B-463A-BEC2-9321582FF57F}"/>
                  </a:ext>
                </a:extLst>
              </p:cNvPr>
              <p:cNvSpPr/>
              <p:nvPr/>
            </p:nvSpPr>
            <p:spPr>
              <a:xfrm>
                <a:off x="6844645" y="2585270"/>
                <a:ext cx="1775682" cy="1775682"/>
              </a:xfrm>
              <a:prstGeom prst="ellipse">
                <a:avLst/>
              </a:prstGeom>
              <a:solidFill>
                <a:schemeClr val="accent5"/>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sp>
          <p:nvSpPr>
            <p:cNvPr id="72" name="矩形 71">
              <a:extLst>
                <a:ext uri="{FF2B5EF4-FFF2-40B4-BE49-F238E27FC236}">
                  <a16:creationId xmlns:a16="http://schemas.microsoft.com/office/drawing/2014/main" xmlns="" id="{28276576-D40D-4AF6-AEA3-5D02E15802D1}"/>
                </a:ext>
              </a:extLst>
            </p:cNvPr>
            <p:cNvSpPr/>
            <p:nvPr/>
          </p:nvSpPr>
          <p:spPr>
            <a:xfrm>
              <a:off x="7476005" y="3048383"/>
              <a:ext cx="512961" cy="761234"/>
            </a:xfrm>
            <a:prstGeom prst="rect">
              <a:avLst/>
            </a:prstGeom>
          </p:spPr>
          <p:txBody>
            <a:bodyPr wrap="none" lIns="0" tIns="0" rIns="0" bIns="0">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lang="zh-CN" altLang="en-US" sz="2000" b="1" dirty="0">
                  <a:solidFill>
                    <a:schemeClr val="bg1"/>
                  </a:solidFill>
                  <a:cs typeface="+mn-ea"/>
                  <a:sym typeface="+mn-lt"/>
                </a:rPr>
                <a:t>不良</a:t>
              </a:r>
              <a:endParaRPr lang="en-US" altLang="zh-CN" sz="2000" b="1" dirty="0">
                <a:solidFill>
                  <a:schemeClr val="bg1"/>
                </a:solidFill>
                <a:cs typeface="+mn-ea"/>
                <a:sym typeface="+mn-lt"/>
              </a:endParaRPr>
            </a:p>
            <a:p>
              <a:pPr marL="0" marR="0" lvl="0" indent="0" algn="ctr" defTabSz="914400" rtl="0" eaLnBrk="1" fontAlgn="auto" latinLnBrk="0" hangingPunct="1">
                <a:lnSpc>
                  <a:spcPct val="130000"/>
                </a:lnSpc>
                <a:spcBef>
                  <a:spcPts val="0"/>
                </a:spcBef>
                <a:spcAft>
                  <a:spcPts val="0"/>
                </a:spcAft>
                <a:buClrTx/>
                <a:buSzTx/>
                <a:buFontTx/>
                <a:buNone/>
                <a:tabLst/>
                <a:defRPr/>
              </a:pPr>
              <a:r>
                <a:rPr lang="zh-CN" altLang="en-US" sz="2000" b="1" dirty="0">
                  <a:solidFill>
                    <a:schemeClr val="bg1"/>
                  </a:solidFill>
                  <a:cs typeface="+mn-ea"/>
                  <a:sym typeface="+mn-lt"/>
                </a:rPr>
                <a:t>策略</a:t>
              </a:r>
              <a:endParaRPr kumimoji="0" lang="zh-CN" altLang="en-US" sz="2000" b="1" i="0" u="none" strike="noStrike" kern="1200" cap="none" spc="0" normalizeH="0" baseline="0" noProof="0" dirty="0">
                <a:ln>
                  <a:noFill/>
                </a:ln>
                <a:solidFill>
                  <a:schemeClr val="bg1"/>
                </a:solidFill>
                <a:effectLst/>
                <a:uLnTx/>
                <a:uFillTx/>
                <a:cs typeface="+mn-ea"/>
                <a:sym typeface="+mn-lt"/>
              </a:endParaRPr>
            </a:p>
          </p:txBody>
        </p:sp>
      </p:grpSp>
      <p:grpSp>
        <p:nvGrpSpPr>
          <p:cNvPr id="118" name="组合 117">
            <a:extLst>
              <a:ext uri="{FF2B5EF4-FFF2-40B4-BE49-F238E27FC236}">
                <a16:creationId xmlns:a16="http://schemas.microsoft.com/office/drawing/2014/main" xmlns="" id="{31AC7673-4516-4CEC-A357-437985DF6AB9}"/>
              </a:ext>
            </a:extLst>
          </p:cNvPr>
          <p:cNvGrpSpPr/>
          <p:nvPr/>
        </p:nvGrpSpPr>
        <p:grpSpPr>
          <a:xfrm>
            <a:off x="875151" y="1690838"/>
            <a:ext cx="511364" cy="567298"/>
            <a:chOff x="875151" y="1690838"/>
            <a:chExt cx="511364" cy="567298"/>
          </a:xfrm>
        </p:grpSpPr>
        <p:sp>
          <p:nvSpPr>
            <p:cNvPr id="10" name="矩形: 圆角 9">
              <a:extLst>
                <a:ext uri="{FF2B5EF4-FFF2-40B4-BE49-F238E27FC236}">
                  <a16:creationId xmlns:a16="http://schemas.microsoft.com/office/drawing/2014/main" xmlns="" id="{EA42FEAD-5F26-4351-B97A-5539CBA42516}"/>
                </a:ext>
              </a:extLst>
            </p:cNvPr>
            <p:cNvSpPr/>
            <p:nvPr/>
          </p:nvSpPr>
          <p:spPr>
            <a:xfrm>
              <a:off x="875151" y="1690838"/>
              <a:ext cx="511364" cy="567298"/>
            </a:xfrm>
            <a:prstGeom prst="roundRect">
              <a:avLst/>
            </a:prstGeom>
            <a:ln>
              <a:gradFill>
                <a:gsLst>
                  <a:gs pos="1000">
                    <a:schemeClr val="accent3"/>
                  </a:gs>
                  <a:gs pos="100000">
                    <a:schemeClr val="accent2"/>
                  </a:gs>
                </a:gsLst>
                <a:lin ang="2700000" scaled="0"/>
              </a:gradFill>
            </a:ln>
          </p:spPr>
          <p:txBody>
            <a:bodyPr wrap="square" lIns="0" tIns="0" rIns="0" bIns="0" rtlCol="0" anchor="ctr">
              <a:spAutoFit/>
            </a:bodyPr>
            <a:lstStyle/>
            <a:p>
              <a:pPr algn="just">
                <a:lnSpc>
                  <a:spcPct val="110000"/>
                </a:lnSpc>
              </a:pPr>
              <a:endParaRPr lang="zh-CN" altLang="en-US" sz="3200" dirty="0">
                <a:solidFill>
                  <a:schemeClr val="bg1"/>
                </a:solidFill>
                <a:cs typeface="+mn-ea"/>
                <a:sym typeface="+mn-lt"/>
              </a:endParaRPr>
            </a:p>
          </p:txBody>
        </p:sp>
        <p:sp>
          <p:nvSpPr>
            <p:cNvPr id="113" name="任意多边形: 形状 112" descr="旅行 纯色填充">
              <a:extLst>
                <a:ext uri="{FF2B5EF4-FFF2-40B4-BE49-F238E27FC236}">
                  <a16:creationId xmlns:a16="http://schemas.microsoft.com/office/drawing/2014/main" xmlns="" id="{AB67E881-F003-4CB3-A3F6-F7E122EEA18E}"/>
                </a:ext>
              </a:extLst>
            </p:cNvPr>
            <p:cNvSpPr/>
            <p:nvPr/>
          </p:nvSpPr>
          <p:spPr>
            <a:xfrm>
              <a:off x="908654" y="1800932"/>
              <a:ext cx="444358" cy="347111"/>
            </a:xfrm>
            <a:custGeom>
              <a:avLst/>
              <a:gdLst>
                <a:gd name="connsiteX0" fmla="*/ 195854 w 444358"/>
                <a:gd name="connsiteY0" fmla="*/ 269549 h 347111"/>
                <a:gd name="connsiteX1" fmla="*/ 195854 w 444358"/>
                <a:gd name="connsiteY1" fmla="*/ 324754 h 347111"/>
                <a:gd name="connsiteX2" fmla="*/ 245340 w 444358"/>
                <a:gd name="connsiteY2" fmla="*/ 269549 h 347111"/>
                <a:gd name="connsiteX3" fmla="*/ 81551 w 444358"/>
                <a:gd name="connsiteY3" fmla="*/ 269549 h 347111"/>
                <a:gd name="connsiteX4" fmla="*/ 81700 w 444358"/>
                <a:gd name="connsiteY4" fmla="*/ 269549 h 347111"/>
                <a:gd name="connsiteX5" fmla="*/ 81623 w 444358"/>
                <a:gd name="connsiteY5" fmla="*/ 269626 h 347111"/>
                <a:gd name="connsiteX6" fmla="*/ 132715 w 444358"/>
                <a:gd name="connsiteY6" fmla="*/ 269529 h 347111"/>
                <a:gd name="connsiteX7" fmla="*/ 182202 w 444358"/>
                <a:gd name="connsiteY7" fmla="*/ 324754 h 347111"/>
                <a:gd name="connsiteX8" fmla="*/ 182202 w 444358"/>
                <a:gd name="connsiteY8" fmla="*/ 269529 h 347111"/>
                <a:gd name="connsiteX9" fmla="*/ 268051 w 444358"/>
                <a:gd name="connsiteY9" fmla="*/ 163928 h 347111"/>
                <a:gd name="connsiteX10" fmla="*/ 270220 w 444358"/>
                <a:gd name="connsiteY10" fmla="*/ 191364 h 347111"/>
                <a:gd name="connsiteX11" fmla="*/ 278863 w 444358"/>
                <a:gd name="connsiteY11" fmla="*/ 191364 h 347111"/>
                <a:gd name="connsiteX12" fmla="*/ 277915 w 444358"/>
                <a:gd name="connsiteY12" fmla="*/ 205016 h 347111"/>
                <a:gd name="connsiteX13" fmla="*/ 270220 w 444358"/>
                <a:gd name="connsiteY13" fmla="*/ 205016 h 347111"/>
                <a:gd name="connsiteX14" fmla="*/ 263668 w 444358"/>
                <a:gd name="connsiteY14" fmla="*/ 255898 h 347111"/>
                <a:gd name="connsiteX15" fmla="*/ 274385 w 444358"/>
                <a:gd name="connsiteY15" fmla="*/ 255898 h 347111"/>
                <a:gd name="connsiteX16" fmla="*/ 273437 w 444358"/>
                <a:gd name="connsiteY16" fmla="*/ 269549 h 347111"/>
                <a:gd name="connsiteX17" fmla="*/ 259791 w 444358"/>
                <a:gd name="connsiteY17" fmla="*/ 269549 h 347111"/>
                <a:gd name="connsiteX18" fmla="*/ 230726 w 444358"/>
                <a:gd name="connsiteY18" fmla="*/ 320287 h 347111"/>
                <a:gd name="connsiteX19" fmla="*/ 289208 w 444358"/>
                <a:gd name="connsiteY19" fmla="*/ 279338 h 347111"/>
                <a:gd name="connsiteX20" fmla="*/ 321882 w 444358"/>
                <a:gd name="connsiteY20" fmla="*/ 265468 h 347111"/>
                <a:gd name="connsiteX21" fmla="*/ 274674 w 444358"/>
                <a:gd name="connsiteY21" fmla="*/ 320016 h 347111"/>
                <a:gd name="connsiteX22" fmla="*/ 67254 w 444358"/>
                <a:gd name="connsiteY22" fmla="*/ 283835 h 347111"/>
                <a:gd name="connsiteX23" fmla="*/ 81623 w 444358"/>
                <a:gd name="connsiteY23" fmla="*/ 269626 h 347111"/>
                <a:gd name="connsiteX24" fmla="*/ 110276 w 444358"/>
                <a:gd name="connsiteY24" fmla="*/ 300342 h 347111"/>
                <a:gd name="connsiteX25" fmla="*/ 147354 w 444358"/>
                <a:gd name="connsiteY25" fmla="*/ 320307 h 347111"/>
                <a:gd name="connsiteX26" fmla="*/ 118285 w 444358"/>
                <a:gd name="connsiteY26" fmla="*/ 269549 h 347111"/>
                <a:gd name="connsiteX27" fmla="*/ 81700 w 444358"/>
                <a:gd name="connsiteY27" fmla="*/ 269549 h 347111"/>
                <a:gd name="connsiteX28" fmla="*/ 95524 w 444358"/>
                <a:gd name="connsiteY28" fmla="*/ 255878 h 347111"/>
                <a:gd name="connsiteX29" fmla="*/ 114388 w 444358"/>
                <a:gd name="connsiteY29" fmla="*/ 255878 h 347111"/>
                <a:gd name="connsiteX30" fmla="*/ 112045 w 444358"/>
                <a:gd name="connsiteY30" fmla="*/ 245006 h 347111"/>
                <a:gd name="connsiteX31" fmla="*/ 124713 w 444358"/>
                <a:gd name="connsiteY31" fmla="*/ 237744 h 347111"/>
                <a:gd name="connsiteX32" fmla="*/ 128526 w 444358"/>
                <a:gd name="connsiteY32" fmla="*/ 255878 h 347111"/>
                <a:gd name="connsiteX33" fmla="*/ 182202 w 444358"/>
                <a:gd name="connsiteY33" fmla="*/ 255878 h 347111"/>
                <a:gd name="connsiteX34" fmla="*/ 182202 w 444358"/>
                <a:gd name="connsiteY34" fmla="*/ 244123 h 347111"/>
                <a:gd name="connsiteX35" fmla="*/ 195854 w 444358"/>
                <a:gd name="connsiteY35" fmla="*/ 237833 h 347111"/>
                <a:gd name="connsiteX36" fmla="*/ 195854 w 444358"/>
                <a:gd name="connsiteY36" fmla="*/ 255917 h 347111"/>
                <a:gd name="connsiteX37" fmla="*/ 249530 w 444358"/>
                <a:gd name="connsiteY37" fmla="*/ 255917 h 347111"/>
                <a:gd name="connsiteX38" fmla="*/ 256569 w 444358"/>
                <a:gd name="connsiteY38" fmla="*/ 205036 h 347111"/>
                <a:gd name="connsiteX39" fmla="*/ 220426 w 444358"/>
                <a:gd name="connsiteY39" fmla="*/ 205036 h 347111"/>
                <a:gd name="connsiteX40" fmla="*/ 224680 w 444358"/>
                <a:gd name="connsiteY40" fmla="*/ 191384 h 347111"/>
                <a:gd name="connsiteX41" fmla="*/ 256569 w 444358"/>
                <a:gd name="connsiteY41" fmla="*/ 191384 h 347111"/>
                <a:gd name="connsiteX42" fmla="*/ 254896 w 444358"/>
                <a:gd name="connsiteY42" fmla="*/ 169389 h 347111"/>
                <a:gd name="connsiteX43" fmla="*/ 139040 w 444358"/>
                <a:gd name="connsiteY43" fmla="*/ 142776 h 347111"/>
                <a:gd name="connsiteX44" fmla="*/ 164689 w 444358"/>
                <a:gd name="connsiteY44" fmla="*/ 169324 h 347111"/>
                <a:gd name="connsiteX45" fmla="*/ 166034 w 444358"/>
                <a:gd name="connsiteY45" fmla="*/ 201849 h 347111"/>
                <a:gd name="connsiteX46" fmla="*/ 47368 w 444358"/>
                <a:gd name="connsiteY46" fmla="*/ 298921 h 347111"/>
                <a:gd name="connsiteX47" fmla="*/ 114999 w 444358"/>
                <a:gd name="connsiteY47" fmla="*/ 333958 h 347111"/>
                <a:gd name="connsiteX48" fmla="*/ 101596 w 444358"/>
                <a:gd name="connsiteY48" fmla="*/ 339393 h 347111"/>
                <a:gd name="connsiteX49" fmla="*/ 2845 w 444358"/>
                <a:gd name="connsiteY49" fmla="*/ 308576 h 347111"/>
                <a:gd name="connsiteX50" fmla="*/ 139040 w 444358"/>
                <a:gd name="connsiteY50" fmla="*/ 142776 h 347111"/>
                <a:gd name="connsiteX51" fmla="*/ 189028 w 444358"/>
                <a:gd name="connsiteY51" fmla="*/ 49248 h 347111"/>
                <a:gd name="connsiteX52" fmla="*/ 203230 w 444358"/>
                <a:gd name="connsiteY52" fmla="*/ 49938 h 347111"/>
                <a:gd name="connsiteX53" fmla="*/ 212394 w 444358"/>
                <a:gd name="connsiteY53" fmla="*/ 57915 h 347111"/>
                <a:gd name="connsiteX54" fmla="*/ 230240 w 444358"/>
                <a:gd name="connsiteY54" fmla="*/ 75036 h 347111"/>
                <a:gd name="connsiteX55" fmla="*/ 246145 w 444358"/>
                <a:gd name="connsiteY55" fmla="*/ 96228 h 347111"/>
                <a:gd name="connsiteX56" fmla="*/ 233427 w 444358"/>
                <a:gd name="connsiteY56" fmla="*/ 101490 h 347111"/>
                <a:gd name="connsiteX57" fmla="*/ 195853 w 444358"/>
                <a:gd name="connsiteY57" fmla="*/ 71586 h 347111"/>
                <a:gd name="connsiteX58" fmla="*/ 195853 w 444358"/>
                <a:gd name="connsiteY58" fmla="*/ 113076 h 347111"/>
                <a:gd name="connsiteX59" fmla="*/ 182202 w 444358"/>
                <a:gd name="connsiteY59" fmla="*/ 106534 h 347111"/>
                <a:gd name="connsiteX60" fmla="*/ 182202 w 444358"/>
                <a:gd name="connsiteY60" fmla="*/ 71586 h 347111"/>
                <a:gd name="connsiteX61" fmla="*/ 148600 w 444358"/>
                <a:gd name="connsiteY61" fmla="*/ 95588 h 347111"/>
                <a:gd name="connsiteX62" fmla="*/ 126808 w 444358"/>
                <a:gd name="connsiteY62" fmla="*/ 105630 h 347111"/>
                <a:gd name="connsiteX63" fmla="*/ 147334 w 444358"/>
                <a:gd name="connsiteY63" fmla="*/ 76054 h 347111"/>
                <a:gd name="connsiteX64" fmla="*/ 81550 w 444358"/>
                <a:gd name="connsiteY64" fmla="*/ 126832 h 347111"/>
                <a:gd name="connsiteX65" fmla="*/ 113986 w 444358"/>
                <a:gd name="connsiteY65" fmla="*/ 126832 h 347111"/>
                <a:gd name="connsiteX66" fmla="*/ 109597 w 444358"/>
                <a:gd name="connsiteY66" fmla="*/ 140483 h 347111"/>
                <a:gd name="connsiteX67" fmla="*/ 73633 w 444358"/>
                <a:gd name="connsiteY67" fmla="*/ 140483 h 347111"/>
                <a:gd name="connsiteX68" fmla="*/ 62578 w 444358"/>
                <a:gd name="connsiteY68" fmla="*/ 172392 h 347111"/>
                <a:gd name="connsiteX69" fmla="*/ 40284 w 444358"/>
                <a:gd name="connsiteY69" fmla="*/ 190938 h 347111"/>
                <a:gd name="connsiteX70" fmla="*/ 189028 w 444358"/>
                <a:gd name="connsiteY70" fmla="*/ 49248 h 347111"/>
                <a:gd name="connsiteX71" fmla="*/ 218578 w 444358"/>
                <a:gd name="connsiteY71" fmla="*/ 0 h 347111"/>
                <a:gd name="connsiteX72" fmla="*/ 337979 w 444358"/>
                <a:gd name="connsiteY72" fmla="*/ 73558 h 347111"/>
                <a:gd name="connsiteX73" fmla="*/ 338198 w 444358"/>
                <a:gd name="connsiteY73" fmla="*/ 73468 h 347111"/>
                <a:gd name="connsiteX74" fmla="*/ 338352 w 444358"/>
                <a:gd name="connsiteY74" fmla="*/ 73558 h 347111"/>
                <a:gd name="connsiteX75" fmla="*/ 401748 w 444358"/>
                <a:gd name="connsiteY75" fmla="*/ 46886 h 347111"/>
                <a:gd name="connsiteX76" fmla="*/ 418949 w 444358"/>
                <a:gd name="connsiteY76" fmla="*/ 42766 h 347111"/>
                <a:gd name="connsiteX77" fmla="*/ 422667 w 444358"/>
                <a:gd name="connsiteY77" fmla="*/ 42572 h 347111"/>
                <a:gd name="connsiteX78" fmla="*/ 423317 w 444358"/>
                <a:gd name="connsiteY78" fmla="*/ 42572 h 347111"/>
                <a:gd name="connsiteX79" fmla="*/ 443486 w 444358"/>
                <a:gd name="connsiteY79" fmla="*/ 51353 h 347111"/>
                <a:gd name="connsiteX80" fmla="*/ 417464 w 444358"/>
                <a:gd name="connsiteY80" fmla="*/ 84757 h 347111"/>
                <a:gd name="connsiteX81" fmla="*/ 354068 w 444358"/>
                <a:gd name="connsiteY81" fmla="*/ 111409 h 347111"/>
                <a:gd name="connsiteX82" fmla="*/ 322492 w 444358"/>
                <a:gd name="connsiteY82" fmla="*/ 248854 h 347111"/>
                <a:gd name="connsiteX83" fmla="*/ 288805 w 444358"/>
                <a:gd name="connsiteY83" fmla="*/ 263171 h 347111"/>
                <a:gd name="connsiteX84" fmla="*/ 297661 w 444358"/>
                <a:gd name="connsiteY84" fmla="*/ 135519 h 347111"/>
                <a:gd name="connsiteX85" fmla="*/ 297289 w 444358"/>
                <a:gd name="connsiteY85" fmla="*/ 135678 h 347111"/>
                <a:gd name="connsiteX86" fmla="*/ 297289 w 444358"/>
                <a:gd name="connsiteY86" fmla="*/ 135519 h 347111"/>
                <a:gd name="connsiteX87" fmla="*/ 215545 w 444358"/>
                <a:gd name="connsiteY87" fmla="*/ 169355 h 347111"/>
                <a:gd name="connsiteX88" fmla="*/ 199958 w 444358"/>
                <a:gd name="connsiteY88" fmla="*/ 219368 h 347111"/>
                <a:gd name="connsiteX89" fmla="*/ 182351 w 444358"/>
                <a:gd name="connsiteY89" fmla="*/ 227479 h 347111"/>
                <a:gd name="connsiteX90" fmla="*/ 181040 w 444358"/>
                <a:gd name="connsiteY90" fmla="*/ 195828 h 347111"/>
                <a:gd name="connsiteX91" fmla="*/ 180678 w 444358"/>
                <a:gd name="connsiteY91" fmla="*/ 195972 h 347111"/>
                <a:gd name="connsiteX92" fmla="*/ 179312 w 444358"/>
                <a:gd name="connsiteY92" fmla="*/ 163050 h 347111"/>
                <a:gd name="connsiteX93" fmla="*/ 153102 w 444358"/>
                <a:gd name="connsiteY93" fmla="*/ 135922 h 347111"/>
                <a:gd name="connsiteX94" fmla="*/ 153355 w 444358"/>
                <a:gd name="connsiteY94" fmla="*/ 135802 h 347111"/>
                <a:gd name="connsiteX95" fmla="*/ 135981 w 444358"/>
                <a:gd name="connsiteY95" fmla="*/ 117798 h 347111"/>
                <a:gd name="connsiteX96" fmla="*/ 153762 w 444358"/>
                <a:gd name="connsiteY96" fmla="*/ 109602 h 347111"/>
                <a:gd name="connsiteX97" fmla="*/ 199477 w 444358"/>
                <a:gd name="connsiteY97" fmla="*/ 131504 h 347111"/>
                <a:gd name="connsiteX98" fmla="*/ 199675 w 444358"/>
                <a:gd name="connsiteY98" fmla="*/ 131419 h 347111"/>
                <a:gd name="connsiteX99" fmla="*/ 199849 w 444358"/>
                <a:gd name="connsiteY99" fmla="*/ 131504 h 347111"/>
                <a:gd name="connsiteX100" fmla="*/ 281573 w 444358"/>
                <a:gd name="connsiteY100" fmla="*/ 97688 h 347111"/>
                <a:gd name="connsiteX101" fmla="*/ 184738 w 444358"/>
                <a:gd name="connsiteY101" fmla="*/ 14396 h 3471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444358" h="347111">
                  <a:moveTo>
                    <a:pt x="195854" y="269549"/>
                  </a:moveTo>
                  <a:lnTo>
                    <a:pt x="195854" y="324754"/>
                  </a:lnTo>
                  <a:cubicBezTo>
                    <a:pt x="216693" y="320997"/>
                    <a:pt x="234484" y="300152"/>
                    <a:pt x="245340" y="269549"/>
                  </a:cubicBezTo>
                  <a:close/>
                  <a:moveTo>
                    <a:pt x="81551" y="269549"/>
                  </a:moveTo>
                  <a:lnTo>
                    <a:pt x="81700" y="269549"/>
                  </a:lnTo>
                  <a:lnTo>
                    <a:pt x="81623" y="269626"/>
                  </a:lnTo>
                  <a:close/>
                  <a:moveTo>
                    <a:pt x="132715" y="269529"/>
                  </a:moveTo>
                  <a:cubicBezTo>
                    <a:pt x="143572" y="300152"/>
                    <a:pt x="161353" y="320997"/>
                    <a:pt x="182202" y="324754"/>
                  </a:cubicBezTo>
                  <a:lnTo>
                    <a:pt x="182202" y="269529"/>
                  </a:lnTo>
                  <a:close/>
                  <a:moveTo>
                    <a:pt x="268051" y="163928"/>
                  </a:moveTo>
                  <a:cubicBezTo>
                    <a:pt x="269271" y="173027"/>
                    <a:pt x="269996" y="182186"/>
                    <a:pt x="270220" y="191364"/>
                  </a:cubicBezTo>
                  <a:lnTo>
                    <a:pt x="278863" y="191364"/>
                  </a:lnTo>
                  <a:lnTo>
                    <a:pt x="277915" y="205016"/>
                  </a:lnTo>
                  <a:lnTo>
                    <a:pt x="270220" y="205016"/>
                  </a:lnTo>
                  <a:cubicBezTo>
                    <a:pt x="269865" y="222162"/>
                    <a:pt x="267668" y="239221"/>
                    <a:pt x="263668" y="255898"/>
                  </a:cubicBezTo>
                  <a:lnTo>
                    <a:pt x="274385" y="255898"/>
                  </a:lnTo>
                  <a:lnTo>
                    <a:pt x="273437" y="269549"/>
                  </a:lnTo>
                  <a:lnTo>
                    <a:pt x="259791" y="269549"/>
                  </a:lnTo>
                  <a:cubicBezTo>
                    <a:pt x="254205" y="288502"/>
                    <a:pt x="244250" y="305880"/>
                    <a:pt x="230726" y="320287"/>
                  </a:cubicBezTo>
                  <a:cubicBezTo>
                    <a:pt x="253670" y="312383"/>
                    <a:pt x="273934" y="298195"/>
                    <a:pt x="289208" y="279338"/>
                  </a:cubicBezTo>
                  <a:lnTo>
                    <a:pt x="321882" y="265468"/>
                  </a:lnTo>
                  <a:cubicBezTo>
                    <a:pt x="310855" y="287246"/>
                    <a:pt x="294644" y="305978"/>
                    <a:pt x="274674" y="320016"/>
                  </a:cubicBezTo>
                  <a:cubicBezTo>
                    <a:pt x="207406" y="367303"/>
                    <a:pt x="114541" y="351104"/>
                    <a:pt x="67254" y="283835"/>
                  </a:cubicBezTo>
                  <a:lnTo>
                    <a:pt x="81623" y="269626"/>
                  </a:lnTo>
                  <a:lnTo>
                    <a:pt x="110276" y="300342"/>
                  </a:lnTo>
                  <a:cubicBezTo>
                    <a:pt x="121392" y="308917"/>
                    <a:pt x="133900" y="315686"/>
                    <a:pt x="147354" y="320307"/>
                  </a:cubicBezTo>
                  <a:cubicBezTo>
                    <a:pt x="133823" y="305897"/>
                    <a:pt x="123866" y="288511"/>
                    <a:pt x="118285" y="269549"/>
                  </a:cubicBezTo>
                  <a:lnTo>
                    <a:pt x="81700" y="269549"/>
                  </a:lnTo>
                  <a:lnTo>
                    <a:pt x="95524" y="255878"/>
                  </a:lnTo>
                  <a:lnTo>
                    <a:pt x="114388" y="255878"/>
                  </a:lnTo>
                  <a:cubicBezTo>
                    <a:pt x="113534" y="252343"/>
                    <a:pt x="112755" y="248700"/>
                    <a:pt x="112045" y="245006"/>
                  </a:cubicBezTo>
                  <a:cubicBezTo>
                    <a:pt x="115996" y="242614"/>
                    <a:pt x="120219" y="240193"/>
                    <a:pt x="124713" y="237744"/>
                  </a:cubicBezTo>
                  <a:cubicBezTo>
                    <a:pt x="125776" y="244004"/>
                    <a:pt x="126997" y="250109"/>
                    <a:pt x="128526" y="255878"/>
                  </a:cubicBezTo>
                  <a:lnTo>
                    <a:pt x="182202" y="255878"/>
                  </a:lnTo>
                  <a:lnTo>
                    <a:pt x="182202" y="244123"/>
                  </a:lnTo>
                  <a:lnTo>
                    <a:pt x="195854" y="237833"/>
                  </a:lnTo>
                  <a:lnTo>
                    <a:pt x="195854" y="255917"/>
                  </a:lnTo>
                  <a:lnTo>
                    <a:pt x="249530" y="255917"/>
                  </a:lnTo>
                  <a:cubicBezTo>
                    <a:pt x="253829" y="239285"/>
                    <a:pt x="256190" y="222211"/>
                    <a:pt x="256569" y="205036"/>
                  </a:cubicBezTo>
                  <a:lnTo>
                    <a:pt x="220426" y="205036"/>
                  </a:lnTo>
                  <a:lnTo>
                    <a:pt x="224680" y="191384"/>
                  </a:lnTo>
                  <a:lnTo>
                    <a:pt x="256569" y="191384"/>
                  </a:lnTo>
                  <a:cubicBezTo>
                    <a:pt x="256386" y="183819"/>
                    <a:pt x="255745" y="176512"/>
                    <a:pt x="254896" y="169389"/>
                  </a:cubicBezTo>
                  <a:close/>
                  <a:moveTo>
                    <a:pt x="139040" y="142776"/>
                  </a:moveTo>
                  <a:lnTo>
                    <a:pt x="164689" y="169324"/>
                  </a:lnTo>
                  <a:lnTo>
                    <a:pt x="166034" y="201849"/>
                  </a:lnTo>
                  <a:cubicBezTo>
                    <a:pt x="90228" y="233251"/>
                    <a:pt x="47368" y="267523"/>
                    <a:pt x="47368" y="298921"/>
                  </a:cubicBezTo>
                  <a:cubicBezTo>
                    <a:pt x="47368" y="319949"/>
                    <a:pt x="68177" y="333973"/>
                    <a:pt x="114999" y="333958"/>
                  </a:cubicBezTo>
                  <a:cubicBezTo>
                    <a:pt x="112800" y="337338"/>
                    <a:pt x="101596" y="339393"/>
                    <a:pt x="101596" y="339393"/>
                  </a:cubicBezTo>
                  <a:cubicBezTo>
                    <a:pt x="33965" y="349406"/>
                    <a:pt x="10986" y="334107"/>
                    <a:pt x="2845" y="308576"/>
                  </a:cubicBezTo>
                  <a:cubicBezTo>
                    <a:pt x="-13035" y="258747"/>
                    <a:pt x="38269" y="193410"/>
                    <a:pt x="139040" y="142776"/>
                  </a:cubicBezTo>
                  <a:close/>
                  <a:moveTo>
                    <a:pt x="189028" y="49248"/>
                  </a:moveTo>
                  <a:cubicBezTo>
                    <a:pt x="193798" y="49248"/>
                    <a:pt x="198554" y="49496"/>
                    <a:pt x="203230" y="49938"/>
                  </a:cubicBezTo>
                  <a:lnTo>
                    <a:pt x="212394" y="57915"/>
                  </a:lnTo>
                  <a:cubicBezTo>
                    <a:pt x="218762" y="63168"/>
                    <a:pt x="224727" y="68891"/>
                    <a:pt x="230240" y="75036"/>
                  </a:cubicBezTo>
                  <a:cubicBezTo>
                    <a:pt x="236368" y="81440"/>
                    <a:pt x="241708" y="88555"/>
                    <a:pt x="246145" y="96228"/>
                  </a:cubicBezTo>
                  <a:lnTo>
                    <a:pt x="233427" y="101490"/>
                  </a:lnTo>
                  <a:cubicBezTo>
                    <a:pt x="223215" y="84989"/>
                    <a:pt x="210249" y="74188"/>
                    <a:pt x="195853" y="71586"/>
                  </a:cubicBezTo>
                  <a:lnTo>
                    <a:pt x="195853" y="113076"/>
                  </a:lnTo>
                  <a:lnTo>
                    <a:pt x="182202" y="106534"/>
                  </a:lnTo>
                  <a:lnTo>
                    <a:pt x="182202" y="71586"/>
                  </a:lnTo>
                  <a:cubicBezTo>
                    <a:pt x="169593" y="73860"/>
                    <a:pt x="158116" y="82423"/>
                    <a:pt x="148600" y="95588"/>
                  </a:cubicBezTo>
                  <a:lnTo>
                    <a:pt x="126808" y="105630"/>
                  </a:lnTo>
                  <a:cubicBezTo>
                    <a:pt x="131971" y="94706"/>
                    <a:pt x="138907" y="84712"/>
                    <a:pt x="147334" y="76054"/>
                  </a:cubicBezTo>
                  <a:cubicBezTo>
                    <a:pt x="120430" y="85306"/>
                    <a:pt x="97315" y="103148"/>
                    <a:pt x="81550" y="126832"/>
                  </a:cubicBezTo>
                  <a:lnTo>
                    <a:pt x="113986" y="126832"/>
                  </a:lnTo>
                  <a:lnTo>
                    <a:pt x="109597" y="140483"/>
                  </a:lnTo>
                  <a:lnTo>
                    <a:pt x="73633" y="140483"/>
                  </a:lnTo>
                  <a:cubicBezTo>
                    <a:pt x="68558" y="150586"/>
                    <a:pt x="64841" y="161315"/>
                    <a:pt x="62578" y="172392"/>
                  </a:cubicBezTo>
                  <a:cubicBezTo>
                    <a:pt x="54566" y="178488"/>
                    <a:pt x="47134" y="184670"/>
                    <a:pt x="40284" y="190938"/>
                  </a:cubicBezTo>
                  <a:cubicBezTo>
                    <a:pt x="44142" y="111597"/>
                    <a:pt x="109593" y="49249"/>
                    <a:pt x="189028" y="49248"/>
                  </a:cubicBezTo>
                  <a:close/>
                  <a:moveTo>
                    <a:pt x="218578" y="0"/>
                  </a:moveTo>
                  <a:lnTo>
                    <a:pt x="337979" y="73558"/>
                  </a:lnTo>
                  <a:lnTo>
                    <a:pt x="338198" y="73468"/>
                  </a:lnTo>
                  <a:lnTo>
                    <a:pt x="338352" y="73558"/>
                  </a:lnTo>
                  <a:lnTo>
                    <a:pt x="401748" y="46886"/>
                  </a:lnTo>
                  <a:cubicBezTo>
                    <a:pt x="407235" y="44634"/>
                    <a:pt x="413037" y="43244"/>
                    <a:pt x="418949" y="42766"/>
                  </a:cubicBezTo>
                  <a:cubicBezTo>
                    <a:pt x="420185" y="42666"/>
                    <a:pt x="421446" y="42572"/>
                    <a:pt x="422667" y="42572"/>
                  </a:cubicBezTo>
                  <a:cubicBezTo>
                    <a:pt x="422885" y="42572"/>
                    <a:pt x="423104" y="42572"/>
                    <a:pt x="423317" y="42572"/>
                  </a:cubicBezTo>
                  <a:cubicBezTo>
                    <a:pt x="432645" y="42602"/>
                    <a:pt x="440880" y="45223"/>
                    <a:pt x="443486" y="51353"/>
                  </a:cubicBezTo>
                  <a:cubicBezTo>
                    <a:pt x="448311" y="62711"/>
                    <a:pt x="432228" y="78482"/>
                    <a:pt x="417464" y="84757"/>
                  </a:cubicBezTo>
                  <a:lnTo>
                    <a:pt x="354068" y="111409"/>
                  </a:lnTo>
                  <a:lnTo>
                    <a:pt x="322492" y="248854"/>
                  </a:lnTo>
                  <a:lnTo>
                    <a:pt x="288805" y="263171"/>
                  </a:lnTo>
                  <a:lnTo>
                    <a:pt x="297661" y="135519"/>
                  </a:lnTo>
                  <a:lnTo>
                    <a:pt x="297289" y="135678"/>
                  </a:lnTo>
                  <a:lnTo>
                    <a:pt x="297289" y="135519"/>
                  </a:lnTo>
                  <a:lnTo>
                    <a:pt x="215545" y="169355"/>
                  </a:lnTo>
                  <a:lnTo>
                    <a:pt x="199958" y="219368"/>
                  </a:lnTo>
                  <a:lnTo>
                    <a:pt x="182351" y="227479"/>
                  </a:lnTo>
                  <a:lnTo>
                    <a:pt x="181040" y="195828"/>
                  </a:lnTo>
                  <a:lnTo>
                    <a:pt x="180678" y="195972"/>
                  </a:lnTo>
                  <a:lnTo>
                    <a:pt x="179312" y="163050"/>
                  </a:lnTo>
                  <a:lnTo>
                    <a:pt x="153102" y="135922"/>
                  </a:lnTo>
                  <a:lnTo>
                    <a:pt x="153355" y="135802"/>
                  </a:lnTo>
                  <a:lnTo>
                    <a:pt x="135981" y="117798"/>
                  </a:lnTo>
                  <a:lnTo>
                    <a:pt x="153762" y="109602"/>
                  </a:lnTo>
                  <a:lnTo>
                    <a:pt x="199477" y="131504"/>
                  </a:lnTo>
                  <a:lnTo>
                    <a:pt x="199675" y="131419"/>
                  </a:lnTo>
                  <a:lnTo>
                    <a:pt x="199849" y="131504"/>
                  </a:lnTo>
                  <a:lnTo>
                    <a:pt x="281573" y="97688"/>
                  </a:lnTo>
                  <a:lnTo>
                    <a:pt x="184738" y="14396"/>
                  </a:lnTo>
                  <a:close/>
                </a:path>
              </a:pathLst>
            </a:custGeom>
            <a:gradFill>
              <a:gsLst>
                <a:gs pos="0">
                  <a:schemeClr val="accent3"/>
                </a:gs>
                <a:gs pos="100000">
                  <a:schemeClr val="accent2"/>
                </a:gs>
              </a:gsLst>
              <a:lin ang="2700000" scaled="0"/>
            </a:gradFill>
            <a:ln w="4961" cap="flat">
              <a:noFill/>
              <a:prstDash val="solid"/>
              <a:miter/>
            </a:ln>
          </p:spPr>
          <p:txBody>
            <a:bodyPr rtlCol="0" anchor="ctr"/>
            <a:lstStyle/>
            <a:p>
              <a:endParaRPr lang="zh-CN" altLang="en-US"/>
            </a:p>
          </p:txBody>
        </p:sp>
      </p:grpSp>
      <p:grpSp>
        <p:nvGrpSpPr>
          <p:cNvPr id="121" name="组合 120">
            <a:extLst>
              <a:ext uri="{FF2B5EF4-FFF2-40B4-BE49-F238E27FC236}">
                <a16:creationId xmlns:a16="http://schemas.microsoft.com/office/drawing/2014/main" xmlns="" id="{6D347191-E4E8-490B-8195-608E94E69090}"/>
              </a:ext>
            </a:extLst>
          </p:cNvPr>
          <p:cNvGrpSpPr/>
          <p:nvPr/>
        </p:nvGrpSpPr>
        <p:grpSpPr>
          <a:xfrm>
            <a:off x="883595" y="4766556"/>
            <a:ext cx="511364" cy="567298"/>
            <a:chOff x="883595" y="4766556"/>
            <a:chExt cx="511364" cy="567298"/>
          </a:xfrm>
        </p:grpSpPr>
        <p:sp>
          <p:nvSpPr>
            <p:cNvPr id="32" name="矩形: 圆角 31">
              <a:extLst>
                <a:ext uri="{FF2B5EF4-FFF2-40B4-BE49-F238E27FC236}">
                  <a16:creationId xmlns:a16="http://schemas.microsoft.com/office/drawing/2014/main" xmlns="" id="{A1568B10-B61A-49D5-8EE6-71870C99A34E}"/>
                </a:ext>
              </a:extLst>
            </p:cNvPr>
            <p:cNvSpPr/>
            <p:nvPr/>
          </p:nvSpPr>
          <p:spPr>
            <a:xfrm>
              <a:off x="883595" y="4766556"/>
              <a:ext cx="511364" cy="567298"/>
            </a:xfrm>
            <a:prstGeom prst="roundRect">
              <a:avLst/>
            </a:prstGeom>
            <a:ln>
              <a:gradFill>
                <a:gsLst>
                  <a:gs pos="1000">
                    <a:schemeClr val="accent3"/>
                  </a:gs>
                  <a:gs pos="100000">
                    <a:schemeClr val="accent2"/>
                  </a:gs>
                </a:gsLst>
                <a:lin ang="2700000" scaled="0"/>
              </a:gradFill>
            </a:ln>
          </p:spPr>
          <p:txBody>
            <a:bodyPr wrap="square" lIns="0" tIns="0" rIns="0" bIns="0" rtlCol="0" anchor="ctr">
              <a:spAutoFit/>
            </a:bodyPr>
            <a:lstStyle/>
            <a:p>
              <a:pPr algn="just">
                <a:lnSpc>
                  <a:spcPct val="110000"/>
                </a:lnSpc>
              </a:pPr>
              <a:endParaRPr lang="zh-CN" altLang="en-US" sz="3200" dirty="0">
                <a:solidFill>
                  <a:schemeClr val="bg1"/>
                </a:solidFill>
                <a:cs typeface="+mn-ea"/>
                <a:sym typeface="+mn-lt"/>
              </a:endParaRPr>
            </a:p>
          </p:txBody>
        </p:sp>
        <p:sp>
          <p:nvSpPr>
            <p:cNvPr id="110" name="任意多边形: 形状 109" descr="远足 纯色填充">
              <a:extLst>
                <a:ext uri="{FF2B5EF4-FFF2-40B4-BE49-F238E27FC236}">
                  <a16:creationId xmlns:a16="http://schemas.microsoft.com/office/drawing/2014/main" xmlns="" id="{26B0B84B-9EB5-44B3-9B4B-0AFE459FD7A8}"/>
                </a:ext>
              </a:extLst>
            </p:cNvPr>
            <p:cNvSpPr/>
            <p:nvPr/>
          </p:nvSpPr>
          <p:spPr>
            <a:xfrm>
              <a:off x="1000203" y="4836455"/>
              <a:ext cx="278147" cy="427500"/>
            </a:xfrm>
            <a:custGeom>
              <a:avLst/>
              <a:gdLst>
                <a:gd name="connsiteX0" fmla="*/ 170900 w 278147"/>
                <a:gd name="connsiteY0" fmla="*/ 179699 h 427500"/>
                <a:gd name="connsiteX1" fmla="*/ 157497 w 278147"/>
                <a:gd name="connsiteY1" fmla="*/ 246714 h 427500"/>
                <a:gd name="connsiteX2" fmla="*/ 195224 w 278147"/>
                <a:gd name="connsiteY2" fmla="*/ 274513 h 427500"/>
                <a:gd name="connsiteX3" fmla="*/ 233447 w 278147"/>
                <a:gd name="connsiteY3" fmla="*/ 226362 h 427500"/>
                <a:gd name="connsiteX4" fmla="*/ 192246 w 278147"/>
                <a:gd name="connsiteY4" fmla="*/ 212462 h 427500"/>
                <a:gd name="connsiteX5" fmla="*/ 180332 w 278147"/>
                <a:gd name="connsiteY5" fmla="*/ 201541 h 427500"/>
                <a:gd name="connsiteX6" fmla="*/ 149554 w 278147"/>
                <a:gd name="connsiteY6" fmla="*/ 89353 h 427500"/>
                <a:gd name="connsiteX7" fmla="*/ 184303 w 278147"/>
                <a:gd name="connsiteY7" fmla="*/ 110202 h 427500"/>
                <a:gd name="connsiteX8" fmla="*/ 213591 w 278147"/>
                <a:gd name="connsiteY8" fmla="*/ 177714 h 427500"/>
                <a:gd name="connsiteX9" fmla="*/ 264721 w 278147"/>
                <a:gd name="connsiteY9" fmla="*/ 194592 h 427500"/>
                <a:gd name="connsiteX10" fmla="*/ 276139 w 278147"/>
                <a:gd name="connsiteY10" fmla="*/ 204520 h 427500"/>
                <a:gd name="connsiteX11" fmla="*/ 277131 w 278147"/>
                <a:gd name="connsiteY11" fmla="*/ 219908 h 427500"/>
                <a:gd name="connsiteX12" fmla="*/ 258268 w 278147"/>
                <a:gd name="connsiteY12" fmla="*/ 233311 h 427500"/>
                <a:gd name="connsiteX13" fmla="*/ 253304 w 278147"/>
                <a:gd name="connsiteY13" fmla="*/ 232815 h 427500"/>
                <a:gd name="connsiteX14" fmla="*/ 210116 w 278147"/>
                <a:gd name="connsiteY14" fmla="*/ 286924 h 427500"/>
                <a:gd name="connsiteX15" fmla="*/ 213591 w 278147"/>
                <a:gd name="connsiteY15" fmla="*/ 297845 h 427500"/>
                <a:gd name="connsiteX16" fmla="*/ 213591 w 278147"/>
                <a:gd name="connsiteY16" fmla="*/ 407551 h 427500"/>
                <a:gd name="connsiteX17" fmla="*/ 207138 w 278147"/>
                <a:gd name="connsiteY17" fmla="*/ 422443 h 427500"/>
                <a:gd name="connsiteX18" fmla="*/ 191749 w 278147"/>
                <a:gd name="connsiteY18" fmla="*/ 427407 h 427500"/>
                <a:gd name="connsiteX19" fmla="*/ 173878 w 278147"/>
                <a:gd name="connsiteY19" fmla="*/ 406558 h 427500"/>
                <a:gd name="connsiteX20" fmla="*/ 173878 w 278147"/>
                <a:gd name="connsiteY20" fmla="*/ 333089 h 427500"/>
                <a:gd name="connsiteX21" fmla="*/ 102396 w 278147"/>
                <a:gd name="connsiteY21" fmla="*/ 423436 h 427500"/>
                <a:gd name="connsiteX22" fmla="*/ 92964 w 278147"/>
                <a:gd name="connsiteY22" fmla="*/ 427407 h 427500"/>
                <a:gd name="connsiteX23" fmla="*/ 85021 w 278147"/>
                <a:gd name="connsiteY23" fmla="*/ 420954 h 427500"/>
                <a:gd name="connsiteX24" fmla="*/ 86511 w 278147"/>
                <a:gd name="connsiteY24" fmla="*/ 411026 h 427500"/>
                <a:gd name="connsiteX25" fmla="*/ 170404 w 278147"/>
                <a:gd name="connsiteY25" fmla="*/ 305291 h 427500"/>
                <a:gd name="connsiteX26" fmla="*/ 120266 w 278147"/>
                <a:gd name="connsiteY26" fmla="*/ 269053 h 427500"/>
                <a:gd name="connsiteX27" fmla="*/ 108353 w 278147"/>
                <a:gd name="connsiteY27" fmla="*/ 326636 h 427500"/>
                <a:gd name="connsiteX28" fmla="*/ 104381 w 278147"/>
                <a:gd name="connsiteY28" fmla="*/ 335075 h 427500"/>
                <a:gd name="connsiteX29" fmla="*/ 34884 w 278147"/>
                <a:gd name="connsiteY29" fmla="*/ 419465 h 427500"/>
                <a:gd name="connsiteX30" fmla="*/ 19495 w 278147"/>
                <a:gd name="connsiteY30" fmla="*/ 426911 h 427500"/>
                <a:gd name="connsiteX31" fmla="*/ 7085 w 278147"/>
                <a:gd name="connsiteY31" fmla="*/ 422443 h 427500"/>
                <a:gd name="connsiteX32" fmla="*/ 4603 w 278147"/>
                <a:gd name="connsiteY32" fmla="*/ 394644 h 427500"/>
                <a:gd name="connsiteX33" fmla="*/ 71618 w 278147"/>
                <a:gd name="connsiteY33" fmla="*/ 313730 h 427500"/>
                <a:gd name="connsiteX34" fmla="*/ 100906 w 278147"/>
                <a:gd name="connsiteY34" fmla="*/ 170764 h 427500"/>
                <a:gd name="connsiteX35" fmla="*/ 111827 w 278147"/>
                <a:gd name="connsiteY35" fmla="*/ 118145 h 427500"/>
                <a:gd name="connsiteX36" fmla="*/ 132677 w 278147"/>
                <a:gd name="connsiteY36" fmla="*/ 93324 h 427500"/>
                <a:gd name="connsiteX37" fmla="*/ 149554 w 278147"/>
                <a:gd name="connsiteY37" fmla="*/ 89353 h 427500"/>
                <a:gd name="connsiteX38" fmla="*/ 67647 w 278147"/>
                <a:gd name="connsiteY38" fmla="*/ 64533 h 427500"/>
                <a:gd name="connsiteX39" fmla="*/ 56230 w 278147"/>
                <a:gd name="connsiteY39" fmla="*/ 72476 h 427500"/>
                <a:gd name="connsiteX40" fmla="*/ 64172 w 278147"/>
                <a:gd name="connsiteY40" fmla="*/ 83893 h 427500"/>
                <a:gd name="connsiteX41" fmla="*/ 75590 w 278147"/>
                <a:gd name="connsiteY41" fmla="*/ 75950 h 427500"/>
                <a:gd name="connsiteX42" fmla="*/ 67647 w 278147"/>
                <a:gd name="connsiteY42" fmla="*/ 64533 h 427500"/>
                <a:gd name="connsiteX43" fmla="*/ 58216 w 278147"/>
                <a:gd name="connsiteY43" fmla="*/ 40271 h 427500"/>
                <a:gd name="connsiteX44" fmla="*/ 80554 w 278147"/>
                <a:gd name="connsiteY44" fmla="*/ 42691 h 427500"/>
                <a:gd name="connsiteX45" fmla="*/ 99914 w 278147"/>
                <a:gd name="connsiteY45" fmla="*/ 80418 h 427500"/>
                <a:gd name="connsiteX46" fmla="*/ 85021 w 278147"/>
                <a:gd name="connsiteY46" fmla="*/ 102756 h 427500"/>
                <a:gd name="connsiteX47" fmla="*/ 86014 w 278147"/>
                <a:gd name="connsiteY47" fmla="*/ 102756 h 427500"/>
                <a:gd name="connsiteX48" fmla="*/ 91971 w 278147"/>
                <a:gd name="connsiteY48" fmla="*/ 107224 h 427500"/>
                <a:gd name="connsiteX49" fmla="*/ 93460 w 278147"/>
                <a:gd name="connsiteY49" fmla="*/ 114670 h 427500"/>
                <a:gd name="connsiteX50" fmla="*/ 75093 w 278147"/>
                <a:gd name="connsiteY50" fmla="*/ 206009 h 427500"/>
                <a:gd name="connsiteX51" fmla="*/ 41337 w 278147"/>
                <a:gd name="connsiteY51" fmla="*/ 235298 h 427500"/>
                <a:gd name="connsiteX52" fmla="*/ 14531 w 278147"/>
                <a:gd name="connsiteY52" fmla="*/ 222391 h 427500"/>
                <a:gd name="connsiteX53" fmla="*/ 7582 w 278147"/>
                <a:gd name="connsiteY53" fmla="*/ 193103 h 427500"/>
                <a:gd name="connsiteX54" fmla="*/ 25949 w 278147"/>
                <a:gd name="connsiteY54" fmla="*/ 101764 h 427500"/>
                <a:gd name="connsiteX55" fmla="*/ 36870 w 278147"/>
                <a:gd name="connsiteY55" fmla="*/ 93821 h 427500"/>
                <a:gd name="connsiteX56" fmla="*/ 38855 w 278147"/>
                <a:gd name="connsiteY56" fmla="*/ 51626 h 427500"/>
                <a:gd name="connsiteX57" fmla="*/ 58216 w 278147"/>
                <a:gd name="connsiteY57" fmla="*/ 40271 h 427500"/>
                <a:gd name="connsiteX58" fmla="*/ 163950 w 278147"/>
                <a:gd name="connsiteY58" fmla="*/ 0 h 427500"/>
                <a:gd name="connsiteX59" fmla="*/ 203662 w 278147"/>
                <a:gd name="connsiteY59" fmla="*/ 39713 h 427500"/>
                <a:gd name="connsiteX60" fmla="*/ 163950 w 278147"/>
                <a:gd name="connsiteY60" fmla="*/ 79425 h 427500"/>
                <a:gd name="connsiteX61" fmla="*/ 124237 w 278147"/>
                <a:gd name="connsiteY61" fmla="*/ 39713 h 427500"/>
                <a:gd name="connsiteX62" fmla="*/ 163950 w 278147"/>
                <a:gd name="connsiteY62" fmla="*/ 0 h 427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278147" h="427500">
                  <a:moveTo>
                    <a:pt x="170900" y="179699"/>
                  </a:moveTo>
                  <a:lnTo>
                    <a:pt x="157497" y="246714"/>
                  </a:lnTo>
                  <a:lnTo>
                    <a:pt x="195224" y="274513"/>
                  </a:lnTo>
                  <a:lnTo>
                    <a:pt x="233447" y="226362"/>
                  </a:lnTo>
                  <a:lnTo>
                    <a:pt x="192246" y="212462"/>
                  </a:lnTo>
                  <a:cubicBezTo>
                    <a:pt x="186785" y="210477"/>
                    <a:pt x="182814" y="206505"/>
                    <a:pt x="180332" y="201541"/>
                  </a:cubicBezTo>
                  <a:close/>
                  <a:moveTo>
                    <a:pt x="149554" y="89353"/>
                  </a:moveTo>
                  <a:cubicBezTo>
                    <a:pt x="163950" y="89353"/>
                    <a:pt x="177353" y="97296"/>
                    <a:pt x="184303" y="110202"/>
                  </a:cubicBezTo>
                  <a:cubicBezTo>
                    <a:pt x="185296" y="112188"/>
                    <a:pt x="213591" y="177714"/>
                    <a:pt x="213591" y="177714"/>
                  </a:cubicBezTo>
                  <a:lnTo>
                    <a:pt x="264721" y="194592"/>
                  </a:lnTo>
                  <a:cubicBezTo>
                    <a:pt x="269685" y="196081"/>
                    <a:pt x="273657" y="200052"/>
                    <a:pt x="276139" y="204520"/>
                  </a:cubicBezTo>
                  <a:cubicBezTo>
                    <a:pt x="278621" y="209484"/>
                    <a:pt x="278621" y="214944"/>
                    <a:pt x="277131" y="219908"/>
                  </a:cubicBezTo>
                  <a:cubicBezTo>
                    <a:pt x="274153" y="227851"/>
                    <a:pt x="266707" y="233311"/>
                    <a:pt x="258268" y="233311"/>
                  </a:cubicBezTo>
                  <a:cubicBezTo>
                    <a:pt x="256779" y="233311"/>
                    <a:pt x="254793" y="233311"/>
                    <a:pt x="253304" y="232815"/>
                  </a:cubicBezTo>
                  <a:lnTo>
                    <a:pt x="210116" y="286924"/>
                  </a:lnTo>
                  <a:cubicBezTo>
                    <a:pt x="212598" y="290398"/>
                    <a:pt x="213591" y="293873"/>
                    <a:pt x="213591" y="297845"/>
                  </a:cubicBezTo>
                  <a:lnTo>
                    <a:pt x="213591" y="407551"/>
                  </a:lnTo>
                  <a:cubicBezTo>
                    <a:pt x="213591" y="413508"/>
                    <a:pt x="211109" y="418472"/>
                    <a:pt x="207138" y="422443"/>
                  </a:cubicBezTo>
                  <a:cubicBezTo>
                    <a:pt x="203167" y="425918"/>
                    <a:pt x="197210" y="427903"/>
                    <a:pt x="191749" y="427407"/>
                  </a:cubicBezTo>
                  <a:cubicBezTo>
                    <a:pt x="181325" y="425918"/>
                    <a:pt x="173878" y="416983"/>
                    <a:pt x="173878" y="406558"/>
                  </a:cubicBezTo>
                  <a:lnTo>
                    <a:pt x="173878" y="333089"/>
                  </a:lnTo>
                  <a:lnTo>
                    <a:pt x="102396" y="423436"/>
                  </a:lnTo>
                  <a:cubicBezTo>
                    <a:pt x="99914" y="426414"/>
                    <a:pt x="96439" y="427903"/>
                    <a:pt x="92964" y="427407"/>
                  </a:cubicBezTo>
                  <a:cubicBezTo>
                    <a:pt x="89489" y="426911"/>
                    <a:pt x="86511" y="424429"/>
                    <a:pt x="85021" y="420954"/>
                  </a:cubicBezTo>
                  <a:cubicBezTo>
                    <a:pt x="83532" y="417479"/>
                    <a:pt x="84029" y="414004"/>
                    <a:pt x="86511" y="411026"/>
                  </a:cubicBezTo>
                  <a:lnTo>
                    <a:pt x="170404" y="305291"/>
                  </a:lnTo>
                  <a:lnTo>
                    <a:pt x="120266" y="269053"/>
                  </a:lnTo>
                  <a:lnTo>
                    <a:pt x="108353" y="326636"/>
                  </a:lnTo>
                  <a:cubicBezTo>
                    <a:pt x="107856" y="329615"/>
                    <a:pt x="106367" y="332593"/>
                    <a:pt x="104381" y="335075"/>
                  </a:cubicBezTo>
                  <a:lnTo>
                    <a:pt x="34884" y="419465"/>
                  </a:lnTo>
                  <a:cubicBezTo>
                    <a:pt x="30913" y="424429"/>
                    <a:pt x="25452" y="426911"/>
                    <a:pt x="19495" y="426911"/>
                  </a:cubicBezTo>
                  <a:cubicBezTo>
                    <a:pt x="15028" y="426911"/>
                    <a:pt x="10560" y="425421"/>
                    <a:pt x="7085" y="422443"/>
                  </a:cubicBezTo>
                  <a:cubicBezTo>
                    <a:pt x="-1354" y="415493"/>
                    <a:pt x="-2347" y="403083"/>
                    <a:pt x="4603" y="394644"/>
                  </a:cubicBezTo>
                  <a:lnTo>
                    <a:pt x="71618" y="313730"/>
                  </a:lnTo>
                  <a:lnTo>
                    <a:pt x="100906" y="170764"/>
                  </a:lnTo>
                  <a:lnTo>
                    <a:pt x="111827" y="118145"/>
                  </a:lnTo>
                  <a:cubicBezTo>
                    <a:pt x="113813" y="106727"/>
                    <a:pt x="121756" y="97792"/>
                    <a:pt x="132677" y="93324"/>
                  </a:cubicBezTo>
                  <a:cubicBezTo>
                    <a:pt x="138137" y="90842"/>
                    <a:pt x="143598" y="89353"/>
                    <a:pt x="149554" y="89353"/>
                  </a:cubicBezTo>
                  <a:close/>
                  <a:moveTo>
                    <a:pt x="67647" y="64533"/>
                  </a:moveTo>
                  <a:cubicBezTo>
                    <a:pt x="62683" y="63540"/>
                    <a:pt x="57223" y="67015"/>
                    <a:pt x="56230" y="72476"/>
                  </a:cubicBezTo>
                  <a:cubicBezTo>
                    <a:pt x="55237" y="77440"/>
                    <a:pt x="58712" y="82900"/>
                    <a:pt x="64172" y="83893"/>
                  </a:cubicBezTo>
                  <a:cubicBezTo>
                    <a:pt x="69136" y="84886"/>
                    <a:pt x="74597" y="81411"/>
                    <a:pt x="75590" y="75950"/>
                  </a:cubicBezTo>
                  <a:cubicBezTo>
                    <a:pt x="76582" y="70986"/>
                    <a:pt x="73108" y="65526"/>
                    <a:pt x="67647" y="64533"/>
                  </a:cubicBezTo>
                  <a:close/>
                  <a:moveTo>
                    <a:pt x="58216" y="40271"/>
                  </a:moveTo>
                  <a:cubicBezTo>
                    <a:pt x="65538" y="38720"/>
                    <a:pt x="73356" y="39464"/>
                    <a:pt x="80554" y="42691"/>
                  </a:cubicBezTo>
                  <a:cubicBezTo>
                    <a:pt x="94950" y="49144"/>
                    <a:pt x="102892" y="65029"/>
                    <a:pt x="99914" y="80418"/>
                  </a:cubicBezTo>
                  <a:cubicBezTo>
                    <a:pt x="98424" y="89850"/>
                    <a:pt x="92964" y="98289"/>
                    <a:pt x="85021" y="102756"/>
                  </a:cubicBezTo>
                  <a:lnTo>
                    <a:pt x="86014" y="102756"/>
                  </a:lnTo>
                  <a:cubicBezTo>
                    <a:pt x="88496" y="103749"/>
                    <a:pt x="90482" y="105239"/>
                    <a:pt x="91971" y="107224"/>
                  </a:cubicBezTo>
                  <a:cubicBezTo>
                    <a:pt x="93460" y="109706"/>
                    <a:pt x="93957" y="112188"/>
                    <a:pt x="93460" y="114670"/>
                  </a:cubicBezTo>
                  <a:lnTo>
                    <a:pt x="75093" y="206009"/>
                  </a:lnTo>
                  <a:cubicBezTo>
                    <a:pt x="72115" y="222391"/>
                    <a:pt x="58215" y="234801"/>
                    <a:pt x="41337" y="235298"/>
                  </a:cubicBezTo>
                  <a:cubicBezTo>
                    <a:pt x="30913" y="235298"/>
                    <a:pt x="20985" y="230830"/>
                    <a:pt x="14531" y="222391"/>
                  </a:cubicBezTo>
                  <a:cubicBezTo>
                    <a:pt x="7582" y="213952"/>
                    <a:pt x="5100" y="203527"/>
                    <a:pt x="7582" y="193103"/>
                  </a:cubicBezTo>
                  <a:lnTo>
                    <a:pt x="25949" y="101764"/>
                  </a:lnTo>
                  <a:cubicBezTo>
                    <a:pt x="26942" y="96303"/>
                    <a:pt x="31906" y="92828"/>
                    <a:pt x="36870" y="93821"/>
                  </a:cubicBezTo>
                  <a:cubicBezTo>
                    <a:pt x="27934" y="80915"/>
                    <a:pt x="28431" y="63540"/>
                    <a:pt x="38855" y="51626"/>
                  </a:cubicBezTo>
                  <a:cubicBezTo>
                    <a:pt x="44068" y="45670"/>
                    <a:pt x="50894" y="41823"/>
                    <a:pt x="58216" y="40271"/>
                  </a:cubicBezTo>
                  <a:close/>
                  <a:moveTo>
                    <a:pt x="163950" y="0"/>
                  </a:moveTo>
                  <a:cubicBezTo>
                    <a:pt x="185882" y="0"/>
                    <a:pt x="203662" y="17780"/>
                    <a:pt x="203662" y="39713"/>
                  </a:cubicBezTo>
                  <a:cubicBezTo>
                    <a:pt x="203662" y="61645"/>
                    <a:pt x="185882" y="79425"/>
                    <a:pt x="163950" y="79425"/>
                  </a:cubicBezTo>
                  <a:cubicBezTo>
                    <a:pt x="142017" y="79425"/>
                    <a:pt x="124237" y="61645"/>
                    <a:pt x="124237" y="39713"/>
                  </a:cubicBezTo>
                  <a:cubicBezTo>
                    <a:pt x="124237" y="17780"/>
                    <a:pt x="142017" y="0"/>
                    <a:pt x="163950" y="0"/>
                  </a:cubicBezTo>
                  <a:close/>
                </a:path>
              </a:pathLst>
            </a:custGeom>
            <a:gradFill>
              <a:gsLst>
                <a:gs pos="0">
                  <a:schemeClr val="accent3"/>
                </a:gs>
                <a:gs pos="100000">
                  <a:schemeClr val="accent2"/>
                </a:gs>
              </a:gsLst>
              <a:lin ang="2700000" scaled="0"/>
            </a:gradFill>
            <a:ln w="4961"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zh-CN" altLang="en-US"/>
            </a:p>
          </p:txBody>
        </p:sp>
      </p:grpSp>
      <p:grpSp>
        <p:nvGrpSpPr>
          <p:cNvPr id="119" name="组合 118">
            <a:extLst>
              <a:ext uri="{FF2B5EF4-FFF2-40B4-BE49-F238E27FC236}">
                <a16:creationId xmlns:a16="http://schemas.microsoft.com/office/drawing/2014/main" xmlns="" id="{FC9D47AC-521D-48C7-811C-8830EE83C298}"/>
              </a:ext>
            </a:extLst>
          </p:cNvPr>
          <p:cNvGrpSpPr/>
          <p:nvPr/>
        </p:nvGrpSpPr>
        <p:grpSpPr>
          <a:xfrm>
            <a:off x="875151" y="2724093"/>
            <a:ext cx="511364" cy="567298"/>
            <a:chOff x="875151" y="2724093"/>
            <a:chExt cx="511364" cy="567298"/>
          </a:xfrm>
        </p:grpSpPr>
        <p:sp>
          <p:nvSpPr>
            <p:cNvPr id="18" name="矩形: 圆角 17">
              <a:extLst>
                <a:ext uri="{FF2B5EF4-FFF2-40B4-BE49-F238E27FC236}">
                  <a16:creationId xmlns:a16="http://schemas.microsoft.com/office/drawing/2014/main" xmlns="" id="{AE866AEE-6383-423C-97B4-6FB01DC24828}"/>
                </a:ext>
              </a:extLst>
            </p:cNvPr>
            <p:cNvSpPr/>
            <p:nvPr/>
          </p:nvSpPr>
          <p:spPr>
            <a:xfrm>
              <a:off x="875151" y="2724093"/>
              <a:ext cx="511364" cy="567298"/>
            </a:xfrm>
            <a:prstGeom prst="roundRect">
              <a:avLst/>
            </a:prstGeom>
            <a:ln>
              <a:gradFill>
                <a:gsLst>
                  <a:gs pos="1000">
                    <a:schemeClr val="accent3"/>
                  </a:gs>
                  <a:gs pos="100000">
                    <a:schemeClr val="accent2"/>
                  </a:gs>
                </a:gsLst>
                <a:lin ang="2700000" scaled="0"/>
              </a:gradFill>
            </a:ln>
          </p:spPr>
          <p:txBody>
            <a:bodyPr wrap="square" lIns="0" tIns="0" rIns="0" bIns="0" rtlCol="0" anchor="ctr">
              <a:spAutoFit/>
            </a:bodyPr>
            <a:lstStyle/>
            <a:p>
              <a:pPr algn="just">
                <a:lnSpc>
                  <a:spcPct val="110000"/>
                </a:lnSpc>
              </a:pPr>
              <a:endParaRPr lang="zh-CN" altLang="en-US" sz="3200" dirty="0">
                <a:solidFill>
                  <a:schemeClr val="bg1"/>
                </a:solidFill>
                <a:cs typeface="+mn-ea"/>
                <a:sym typeface="+mn-lt"/>
              </a:endParaRPr>
            </a:p>
          </p:txBody>
        </p:sp>
        <p:sp>
          <p:nvSpPr>
            <p:cNvPr id="112" name="任意多边形: 形状 111" descr="帆船 纯色填充">
              <a:extLst>
                <a:ext uri="{FF2B5EF4-FFF2-40B4-BE49-F238E27FC236}">
                  <a16:creationId xmlns:a16="http://schemas.microsoft.com/office/drawing/2014/main" xmlns="" id="{C3601184-3AF0-4CAA-BCFF-3A261ECA31AD}"/>
                </a:ext>
              </a:extLst>
            </p:cNvPr>
            <p:cNvSpPr/>
            <p:nvPr/>
          </p:nvSpPr>
          <p:spPr>
            <a:xfrm>
              <a:off x="944680" y="2838964"/>
              <a:ext cx="372306" cy="337557"/>
            </a:xfrm>
            <a:custGeom>
              <a:avLst/>
              <a:gdLst>
                <a:gd name="connsiteX0" fmla="*/ 372306 w 372306"/>
                <a:gd name="connsiteY0" fmla="*/ 268060 h 337557"/>
                <a:gd name="connsiteX1" fmla="*/ 302809 w 372306"/>
                <a:gd name="connsiteY1" fmla="*/ 337557 h 337557"/>
                <a:gd name="connsiteX2" fmla="*/ 19856 w 372306"/>
                <a:gd name="connsiteY2" fmla="*/ 337557 h 337557"/>
                <a:gd name="connsiteX3" fmla="*/ 0 w 372306"/>
                <a:gd name="connsiteY3" fmla="*/ 307773 h 337557"/>
                <a:gd name="connsiteX4" fmla="*/ 143959 w 372306"/>
                <a:gd name="connsiteY4" fmla="*/ 0 h 337557"/>
                <a:gd name="connsiteX5" fmla="*/ 163815 w 372306"/>
                <a:gd name="connsiteY5" fmla="*/ 0 h 337557"/>
                <a:gd name="connsiteX6" fmla="*/ 163815 w 372306"/>
                <a:gd name="connsiteY6" fmla="*/ 247708 h 337557"/>
                <a:gd name="connsiteX7" fmla="*/ 183671 w 372306"/>
                <a:gd name="connsiteY7" fmla="*/ 245226 h 337557"/>
                <a:gd name="connsiteX8" fmla="*/ 183671 w 372306"/>
                <a:gd name="connsiteY8" fmla="*/ 39713 h 337557"/>
                <a:gd name="connsiteX9" fmla="*/ 332594 w 372306"/>
                <a:gd name="connsiteY9" fmla="*/ 243240 h 337557"/>
                <a:gd name="connsiteX10" fmla="*/ 333090 w 372306"/>
                <a:gd name="connsiteY10" fmla="*/ 248204 h 337557"/>
                <a:gd name="connsiteX11" fmla="*/ 25317 w 372306"/>
                <a:gd name="connsiteY11" fmla="*/ 283449 h 337557"/>
                <a:gd name="connsiteX12" fmla="*/ 22835 w 372306"/>
                <a:gd name="connsiteY12" fmla="*/ 263593 h 337557"/>
                <a:gd name="connsiteX13" fmla="*/ 71483 w 372306"/>
                <a:gd name="connsiteY13" fmla="*/ 258132 h 337557"/>
                <a:gd name="connsiteX14" fmla="*/ 143959 w 372306"/>
                <a:gd name="connsiteY14" fmla="*/ 79425 h 337557"/>
                <a:gd name="connsiteX15" fmla="*/ 143959 w 372306"/>
                <a:gd name="connsiteY15" fmla="*/ 59569 h 337557"/>
                <a:gd name="connsiteX16" fmla="*/ 84390 w 372306"/>
                <a:gd name="connsiteY16" fmla="*/ 69497 h 337557"/>
                <a:gd name="connsiteX17" fmla="*/ 143959 w 372306"/>
                <a:gd name="connsiteY17" fmla="*/ 19856 h 337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72306" h="337557">
                  <a:moveTo>
                    <a:pt x="372306" y="268060"/>
                  </a:moveTo>
                  <a:cubicBezTo>
                    <a:pt x="372306" y="306283"/>
                    <a:pt x="341033" y="337557"/>
                    <a:pt x="302809" y="337557"/>
                  </a:cubicBezTo>
                  <a:lnTo>
                    <a:pt x="19856" y="337557"/>
                  </a:lnTo>
                  <a:lnTo>
                    <a:pt x="0" y="307773"/>
                  </a:lnTo>
                  <a:close/>
                  <a:moveTo>
                    <a:pt x="143959" y="0"/>
                  </a:moveTo>
                  <a:lnTo>
                    <a:pt x="163815" y="0"/>
                  </a:lnTo>
                  <a:lnTo>
                    <a:pt x="163815" y="247708"/>
                  </a:lnTo>
                  <a:lnTo>
                    <a:pt x="183671" y="245226"/>
                  </a:lnTo>
                  <a:lnTo>
                    <a:pt x="183671" y="39713"/>
                  </a:lnTo>
                  <a:cubicBezTo>
                    <a:pt x="183671" y="39713"/>
                    <a:pt x="332594" y="95807"/>
                    <a:pt x="332594" y="243240"/>
                  </a:cubicBezTo>
                  <a:lnTo>
                    <a:pt x="333090" y="248204"/>
                  </a:lnTo>
                  <a:lnTo>
                    <a:pt x="25317" y="283449"/>
                  </a:lnTo>
                  <a:lnTo>
                    <a:pt x="22835" y="263593"/>
                  </a:lnTo>
                  <a:lnTo>
                    <a:pt x="71483" y="258132"/>
                  </a:lnTo>
                  <a:lnTo>
                    <a:pt x="143959" y="79425"/>
                  </a:lnTo>
                  <a:lnTo>
                    <a:pt x="143959" y="59569"/>
                  </a:lnTo>
                  <a:lnTo>
                    <a:pt x="84390" y="69497"/>
                  </a:lnTo>
                  <a:lnTo>
                    <a:pt x="143959" y="19856"/>
                  </a:lnTo>
                  <a:close/>
                </a:path>
              </a:pathLst>
            </a:custGeom>
            <a:gradFill>
              <a:gsLst>
                <a:gs pos="0">
                  <a:schemeClr val="accent3"/>
                </a:gs>
                <a:gs pos="100000">
                  <a:schemeClr val="accent2"/>
                </a:gs>
              </a:gsLst>
              <a:lin ang="2700000" scaled="0"/>
            </a:gradFill>
            <a:ln w="4961"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zh-CN" altLang="en-US"/>
            </a:p>
          </p:txBody>
        </p:sp>
      </p:grpSp>
      <p:grpSp>
        <p:nvGrpSpPr>
          <p:cNvPr id="120" name="组合 119">
            <a:extLst>
              <a:ext uri="{FF2B5EF4-FFF2-40B4-BE49-F238E27FC236}">
                <a16:creationId xmlns:a16="http://schemas.microsoft.com/office/drawing/2014/main" xmlns="" id="{C305DC81-BFF6-4536-B93C-1FCC79933E86}"/>
              </a:ext>
            </a:extLst>
          </p:cNvPr>
          <p:cNvGrpSpPr/>
          <p:nvPr/>
        </p:nvGrpSpPr>
        <p:grpSpPr>
          <a:xfrm>
            <a:off x="875151" y="3740594"/>
            <a:ext cx="511364" cy="567298"/>
            <a:chOff x="875151" y="3740594"/>
            <a:chExt cx="511364" cy="567298"/>
          </a:xfrm>
        </p:grpSpPr>
        <p:sp>
          <p:nvSpPr>
            <p:cNvPr id="25" name="矩形: 圆角 24">
              <a:extLst>
                <a:ext uri="{FF2B5EF4-FFF2-40B4-BE49-F238E27FC236}">
                  <a16:creationId xmlns:a16="http://schemas.microsoft.com/office/drawing/2014/main" xmlns="" id="{A4EC8ECF-1744-475F-9216-49ED47FD087D}"/>
                </a:ext>
              </a:extLst>
            </p:cNvPr>
            <p:cNvSpPr/>
            <p:nvPr/>
          </p:nvSpPr>
          <p:spPr>
            <a:xfrm>
              <a:off x="875151" y="3740594"/>
              <a:ext cx="511364" cy="567298"/>
            </a:xfrm>
            <a:prstGeom prst="roundRect">
              <a:avLst/>
            </a:prstGeom>
            <a:ln>
              <a:gradFill>
                <a:gsLst>
                  <a:gs pos="1000">
                    <a:schemeClr val="accent3"/>
                  </a:gs>
                  <a:gs pos="100000">
                    <a:schemeClr val="accent2"/>
                  </a:gs>
                </a:gsLst>
                <a:lin ang="2700000" scaled="0"/>
              </a:gradFill>
            </a:ln>
          </p:spPr>
          <p:txBody>
            <a:bodyPr wrap="square" lIns="0" tIns="0" rIns="0" bIns="0" rtlCol="0" anchor="ctr">
              <a:spAutoFit/>
            </a:bodyPr>
            <a:lstStyle/>
            <a:p>
              <a:pPr algn="just">
                <a:lnSpc>
                  <a:spcPct val="110000"/>
                </a:lnSpc>
              </a:pPr>
              <a:endParaRPr lang="zh-CN" altLang="en-US" sz="3200" dirty="0">
                <a:solidFill>
                  <a:schemeClr val="bg1"/>
                </a:solidFill>
                <a:cs typeface="+mn-ea"/>
                <a:sym typeface="+mn-lt"/>
              </a:endParaRPr>
            </a:p>
          </p:txBody>
        </p:sp>
        <p:sp>
          <p:nvSpPr>
            <p:cNvPr id="111" name="任意多边形: 形状 110" descr="用路劲指引两个插针 纯色填充">
              <a:extLst>
                <a:ext uri="{FF2B5EF4-FFF2-40B4-BE49-F238E27FC236}">
                  <a16:creationId xmlns:a16="http://schemas.microsoft.com/office/drawing/2014/main" xmlns="" id="{A370EBBB-AE57-4F0D-BF66-9F05FDC3403E}"/>
                </a:ext>
              </a:extLst>
            </p:cNvPr>
            <p:cNvSpPr/>
            <p:nvPr/>
          </p:nvSpPr>
          <p:spPr>
            <a:xfrm>
              <a:off x="947148" y="3830644"/>
              <a:ext cx="367371" cy="387199"/>
            </a:xfrm>
            <a:custGeom>
              <a:avLst/>
              <a:gdLst>
                <a:gd name="connsiteX0" fmla="*/ 103380 w 367371"/>
                <a:gd name="connsiteY0" fmla="*/ 357414 h 387199"/>
                <a:gd name="connsiteX1" fmla="*/ 120258 w 367371"/>
                <a:gd name="connsiteY1" fmla="*/ 357414 h 387199"/>
                <a:gd name="connsiteX2" fmla="*/ 133165 w 367371"/>
                <a:gd name="connsiteY2" fmla="*/ 357414 h 387199"/>
                <a:gd name="connsiteX3" fmla="*/ 133165 w 367371"/>
                <a:gd name="connsiteY3" fmla="*/ 387199 h 387199"/>
                <a:gd name="connsiteX4" fmla="*/ 120258 w 367371"/>
                <a:gd name="connsiteY4" fmla="*/ 387199 h 387199"/>
                <a:gd name="connsiteX5" fmla="*/ 103380 w 367371"/>
                <a:gd name="connsiteY5" fmla="*/ 387199 h 387199"/>
                <a:gd name="connsiteX6" fmla="*/ 182806 w 367371"/>
                <a:gd name="connsiteY6" fmla="*/ 356918 h 387199"/>
                <a:gd name="connsiteX7" fmla="*/ 183799 w 367371"/>
                <a:gd name="connsiteY7" fmla="*/ 386703 h 387199"/>
                <a:gd name="connsiteX8" fmla="*/ 153518 w 367371"/>
                <a:gd name="connsiteY8" fmla="*/ 387199 h 387199"/>
                <a:gd name="connsiteX9" fmla="*/ 153518 w 367371"/>
                <a:gd name="connsiteY9" fmla="*/ 357414 h 387199"/>
                <a:gd name="connsiteX10" fmla="*/ 182806 w 367371"/>
                <a:gd name="connsiteY10" fmla="*/ 356918 h 387199"/>
                <a:gd name="connsiteX11" fmla="*/ 230958 w 367371"/>
                <a:gd name="connsiteY11" fmla="*/ 353939 h 387199"/>
                <a:gd name="connsiteX12" fmla="*/ 233936 w 367371"/>
                <a:gd name="connsiteY12" fmla="*/ 383724 h 387199"/>
                <a:gd name="connsiteX13" fmla="*/ 203655 w 367371"/>
                <a:gd name="connsiteY13" fmla="*/ 385709 h 387199"/>
                <a:gd name="connsiteX14" fmla="*/ 202166 w 367371"/>
                <a:gd name="connsiteY14" fmla="*/ 355925 h 387199"/>
                <a:gd name="connsiteX15" fmla="*/ 230958 w 367371"/>
                <a:gd name="connsiteY15" fmla="*/ 353939 h 387199"/>
                <a:gd name="connsiteX16" fmla="*/ 277619 w 367371"/>
                <a:gd name="connsiteY16" fmla="*/ 346493 h 387199"/>
                <a:gd name="connsiteX17" fmla="*/ 285562 w 367371"/>
                <a:gd name="connsiteY17" fmla="*/ 375285 h 387199"/>
                <a:gd name="connsiteX18" fmla="*/ 254785 w 367371"/>
                <a:gd name="connsiteY18" fmla="*/ 381242 h 387199"/>
                <a:gd name="connsiteX19" fmla="*/ 250317 w 367371"/>
                <a:gd name="connsiteY19" fmla="*/ 351953 h 387199"/>
                <a:gd name="connsiteX20" fmla="*/ 277619 w 367371"/>
                <a:gd name="connsiteY20" fmla="*/ 346493 h 387199"/>
                <a:gd name="connsiteX21" fmla="*/ 310383 w 367371"/>
                <a:gd name="connsiteY21" fmla="*/ 328622 h 387199"/>
                <a:gd name="connsiteX22" fmla="*/ 336693 w 367371"/>
                <a:gd name="connsiteY22" fmla="*/ 343018 h 387199"/>
                <a:gd name="connsiteX23" fmla="*/ 306412 w 367371"/>
                <a:gd name="connsiteY23" fmla="*/ 367838 h 387199"/>
                <a:gd name="connsiteX24" fmla="*/ 294498 w 367371"/>
                <a:gd name="connsiteY24" fmla="*/ 340536 h 387199"/>
                <a:gd name="connsiteX25" fmla="*/ 310383 w 367371"/>
                <a:gd name="connsiteY25" fmla="*/ 328622 h 387199"/>
                <a:gd name="connsiteX26" fmla="*/ 323289 w 367371"/>
                <a:gd name="connsiteY26" fmla="*/ 280471 h 387199"/>
                <a:gd name="connsiteX27" fmla="*/ 340167 w 367371"/>
                <a:gd name="connsiteY27" fmla="*/ 315220 h 387199"/>
                <a:gd name="connsiteX28" fmla="*/ 310879 w 367371"/>
                <a:gd name="connsiteY28" fmla="*/ 318694 h 387199"/>
                <a:gd name="connsiteX29" fmla="*/ 302440 w 367371"/>
                <a:gd name="connsiteY29" fmla="*/ 301320 h 387199"/>
                <a:gd name="connsiteX30" fmla="*/ 273648 w 367371"/>
                <a:gd name="connsiteY30" fmla="*/ 254161 h 387199"/>
                <a:gd name="connsiteX31" fmla="*/ 303929 w 367371"/>
                <a:gd name="connsiteY31" fmla="*/ 266075 h 387199"/>
                <a:gd name="connsiteX32" fmla="*/ 290029 w 367371"/>
                <a:gd name="connsiteY32" fmla="*/ 292384 h 387199"/>
                <a:gd name="connsiteX33" fmla="*/ 265209 w 367371"/>
                <a:gd name="connsiteY33" fmla="*/ 282456 h 387199"/>
                <a:gd name="connsiteX34" fmla="*/ 225001 w 367371"/>
                <a:gd name="connsiteY34" fmla="*/ 241255 h 387199"/>
                <a:gd name="connsiteX35" fmla="*/ 245353 w 367371"/>
                <a:gd name="connsiteY35" fmla="*/ 246716 h 387199"/>
                <a:gd name="connsiteX36" fmla="*/ 253296 w 367371"/>
                <a:gd name="connsiteY36" fmla="*/ 248701 h 387199"/>
                <a:gd name="connsiteX37" fmla="*/ 246346 w 367371"/>
                <a:gd name="connsiteY37" fmla="*/ 277493 h 387199"/>
                <a:gd name="connsiteX38" fmla="*/ 238404 w 367371"/>
                <a:gd name="connsiteY38" fmla="*/ 275507 h 387199"/>
                <a:gd name="connsiteX39" fmla="*/ 217058 w 367371"/>
                <a:gd name="connsiteY39" fmla="*/ 270047 h 387199"/>
                <a:gd name="connsiteX40" fmla="*/ 190252 w 367371"/>
                <a:gd name="connsiteY40" fmla="*/ 224377 h 387199"/>
                <a:gd name="connsiteX41" fmla="*/ 207626 w 367371"/>
                <a:gd name="connsiteY41" fmla="*/ 235794 h 387199"/>
                <a:gd name="connsiteX42" fmla="*/ 196705 w 367371"/>
                <a:gd name="connsiteY42" fmla="*/ 263097 h 387199"/>
                <a:gd name="connsiteX43" fmla="*/ 165928 w 367371"/>
                <a:gd name="connsiteY43" fmla="*/ 241255 h 387199"/>
                <a:gd name="connsiteX44" fmla="*/ 63668 w 367371"/>
                <a:gd name="connsiteY44" fmla="*/ 217427 h 387199"/>
                <a:gd name="connsiteX45" fmla="*/ 36365 w 367371"/>
                <a:gd name="connsiteY45" fmla="*/ 244729 h 387199"/>
                <a:gd name="connsiteX46" fmla="*/ 63668 w 367371"/>
                <a:gd name="connsiteY46" fmla="*/ 272032 h 387199"/>
                <a:gd name="connsiteX47" fmla="*/ 90970 w 367371"/>
                <a:gd name="connsiteY47" fmla="*/ 244729 h 387199"/>
                <a:gd name="connsiteX48" fmla="*/ 63668 w 367371"/>
                <a:gd name="connsiteY48" fmla="*/ 217427 h 387199"/>
                <a:gd name="connsiteX49" fmla="*/ 63668 w 367371"/>
                <a:gd name="connsiteY49" fmla="*/ 181189 h 387199"/>
                <a:gd name="connsiteX50" fmla="*/ 116287 w 367371"/>
                <a:gd name="connsiteY50" fmla="*/ 208988 h 387199"/>
                <a:gd name="connsiteX51" fmla="*/ 122740 w 367371"/>
                <a:gd name="connsiteY51" fmla="*/ 268060 h 387199"/>
                <a:gd name="connsiteX52" fmla="*/ 93949 w 367371"/>
                <a:gd name="connsiteY52" fmla="*/ 331601 h 387199"/>
                <a:gd name="connsiteX53" fmla="*/ 69128 w 367371"/>
                <a:gd name="connsiteY53" fmla="*/ 383724 h 387199"/>
                <a:gd name="connsiteX54" fmla="*/ 66646 w 367371"/>
                <a:gd name="connsiteY54" fmla="*/ 386206 h 387199"/>
                <a:gd name="connsiteX55" fmla="*/ 58207 w 367371"/>
                <a:gd name="connsiteY55" fmla="*/ 383724 h 387199"/>
                <a:gd name="connsiteX56" fmla="*/ 33387 w 367371"/>
                <a:gd name="connsiteY56" fmla="*/ 331601 h 387199"/>
                <a:gd name="connsiteX57" fmla="*/ 4595 w 367371"/>
                <a:gd name="connsiteY57" fmla="*/ 268060 h 387199"/>
                <a:gd name="connsiteX58" fmla="*/ 11048 w 367371"/>
                <a:gd name="connsiteY58" fmla="*/ 208988 h 387199"/>
                <a:gd name="connsiteX59" fmla="*/ 63668 w 367371"/>
                <a:gd name="connsiteY59" fmla="*/ 181189 h 387199"/>
                <a:gd name="connsiteX60" fmla="*/ 178835 w 367371"/>
                <a:gd name="connsiteY60" fmla="*/ 176721 h 387199"/>
                <a:gd name="connsiteX61" fmla="*/ 197202 w 367371"/>
                <a:gd name="connsiteY61" fmla="*/ 200052 h 387199"/>
                <a:gd name="connsiteX62" fmla="*/ 188267 w 367371"/>
                <a:gd name="connsiteY62" fmla="*/ 214448 h 387199"/>
                <a:gd name="connsiteX63" fmla="*/ 158482 w 367371"/>
                <a:gd name="connsiteY63" fmla="*/ 212462 h 387199"/>
                <a:gd name="connsiteX64" fmla="*/ 178835 w 367371"/>
                <a:gd name="connsiteY64" fmla="*/ 176721 h 387199"/>
                <a:gd name="connsiteX65" fmla="*/ 229964 w 367371"/>
                <a:gd name="connsiteY65" fmla="*/ 154879 h 387199"/>
                <a:gd name="connsiteX66" fmla="*/ 236914 w 367371"/>
                <a:gd name="connsiteY66" fmla="*/ 183671 h 387199"/>
                <a:gd name="connsiteX67" fmla="*/ 211101 w 367371"/>
                <a:gd name="connsiteY67" fmla="*/ 192606 h 387199"/>
                <a:gd name="connsiteX68" fmla="*/ 199187 w 367371"/>
                <a:gd name="connsiteY68" fmla="*/ 165304 h 387199"/>
                <a:gd name="connsiteX69" fmla="*/ 229964 w 367371"/>
                <a:gd name="connsiteY69" fmla="*/ 154879 h 387199"/>
                <a:gd name="connsiteX70" fmla="*/ 281094 w 367371"/>
                <a:gd name="connsiteY70" fmla="*/ 146937 h 387199"/>
                <a:gd name="connsiteX71" fmla="*/ 283576 w 367371"/>
                <a:gd name="connsiteY71" fmla="*/ 176722 h 387199"/>
                <a:gd name="connsiteX72" fmla="*/ 255281 w 367371"/>
                <a:gd name="connsiteY72" fmla="*/ 180196 h 387199"/>
                <a:gd name="connsiteX73" fmla="*/ 250317 w 367371"/>
                <a:gd name="connsiteY73" fmla="*/ 150908 h 387199"/>
                <a:gd name="connsiteX74" fmla="*/ 281094 w 367371"/>
                <a:gd name="connsiteY74" fmla="*/ 146937 h 387199"/>
                <a:gd name="connsiteX75" fmla="*/ 316836 w 367371"/>
                <a:gd name="connsiteY75" fmla="*/ 29785 h 387199"/>
                <a:gd name="connsiteX76" fmla="*/ 294994 w 367371"/>
                <a:gd name="connsiteY76" fmla="*/ 51626 h 387199"/>
                <a:gd name="connsiteX77" fmla="*/ 316836 w 367371"/>
                <a:gd name="connsiteY77" fmla="*/ 73468 h 387199"/>
                <a:gd name="connsiteX78" fmla="*/ 338678 w 367371"/>
                <a:gd name="connsiteY78" fmla="*/ 51626 h 387199"/>
                <a:gd name="connsiteX79" fmla="*/ 316836 w 367371"/>
                <a:gd name="connsiteY79" fmla="*/ 29785 h 387199"/>
                <a:gd name="connsiteX80" fmla="*/ 316836 w 367371"/>
                <a:gd name="connsiteY80" fmla="*/ 0 h 387199"/>
                <a:gd name="connsiteX81" fmla="*/ 358534 w 367371"/>
                <a:gd name="connsiteY81" fmla="*/ 22338 h 387199"/>
                <a:gd name="connsiteX82" fmla="*/ 363994 w 367371"/>
                <a:gd name="connsiteY82" fmla="*/ 69994 h 387199"/>
                <a:gd name="connsiteX83" fmla="*/ 340663 w 367371"/>
                <a:gd name="connsiteY83" fmla="*/ 121124 h 387199"/>
                <a:gd name="connsiteX84" fmla="*/ 320807 w 367371"/>
                <a:gd name="connsiteY84" fmla="*/ 163318 h 387199"/>
                <a:gd name="connsiteX85" fmla="*/ 318821 w 367371"/>
                <a:gd name="connsiteY85" fmla="*/ 165304 h 387199"/>
                <a:gd name="connsiteX86" fmla="*/ 312368 w 367371"/>
                <a:gd name="connsiteY86" fmla="*/ 163318 h 387199"/>
                <a:gd name="connsiteX87" fmla="*/ 292512 w 367371"/>
                <a:gd name="connsiteY87" fmla="*/ 121124 h 387199"/>
                <a:gd name="connsiteX88" fmla="*/ 269180 w 367371"/>
                <a:gd name="connsiteY88" fmla="*/ 69994 h 387199"/>
                <a:gd name="connsiteX89" fmla="*/ 274641 w 367371"/>
                <a:gd name="connsiteY89" fmla="*/ 22338 h 387199"/>
                <a:gd name="connsiteX90" fmla="*/ 316836 w 367371"/>
                <a:gd name="connsiteY90" fmla="*/ 0 h 3871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Lst>
              <a:rect l="l" t="t" r="r" b="b"/>
              <a:pathLst>
                <a:path w="367371" h="387199">
                  <a:moveTo>
                    <a:pt x="103380" y="357414"/>
                  </a:moveTo>
                  <a:cubicBezTo>
                    <a:pt x="108344" y="357414"/>
                    <a:pt x="114301" y="357414"/>
                    <a:pt x="120258" y="357414"/>
                  </a:cubicBezTo>
                  <a:lnTo>
                    <a:pt x="133165" y="357414"/>
                  </a:lnTo>
                  <a:lnTo>
                    <a:pt x="133165" y="387199"/>
                  </a:lnTo>
                  <a:lnTo>
                    <a:pt x="120258" y="387199"/>
                  </a:lnTo>
                  <a:cubicBezTo>
                    <a:pt x="114301" y="387199"/>
                    <a:pt x="108841" y="387199"/>
                    <a:pt x="103380" y="387199"/>
                  </a:cubicBezTo>
                  <a:close/>
                  <a:moveTo>
                    <a:pt x="182806" y="356918"/>
                  </a:moveTo>
                  <a:lnTo>
                    <a:pt x="183799" y="386703"/>
                  </a:lnTo>
                  <a:cubicBezTo>
                    <a:pt x="174367" y="387199"/>
                    <a:pt x="164439" y="387199"/>
                    <a:pt x="153518" y="387199"/>
                  </a:cubicBezTo>
                  <a:lnTo>
                    <a:pt x="153518" y="357414"/>
                  </a:lnTo>
                  <a:cubicBezTo>
                    <a:pt x="164439" y="357414"/>
                    <a:pt x="173871" y="357414"/>
                    <a:pt x="182806" y="356918"/>
                  </a:cubicBezTo>
                  <a:close/>
                  <a:moveTo>
                    <a:pt x="230958" y="353939"/>
                  </a:moveTo>
                  <a:lnTo>
                    <a:pt x="233936" y="383724"/>
                  </a:lnTo>
                  <a:cubicBezTo>
                    <a:pt x="225001" y="384716"/>
                    <a:pt x="214576" y="385213"/>
                    <a:pt x="203655" y="385709"/>
                  </a:cubicBezTo>
                  <a:lnTo>
                    <a:pt x="202166" y="355925"/>
                  </a:lnTo>
                  <a:cubicBezTo>
                    <a:pt x="212591" y="355428"/>
                    <a:pt x="222519" y="354932"/>
                    <a:pt x="230958" y="353939"/>
                  </a:cubicBezTo>
                  <a:close/>
                  <a:moveTo>
                    <a:pt x="277619" y="346493"/>
                  </a:moveTo>
                  <a:lnTo>
                    <a:pt x="285562" y="375285"/>
                  </a:lnTo>
                  <a:cubicBezTo>
                    <a:pt x="275137" y="377767"/>
                    <a:pt x="265209" y="379752"/>
                    <a:pt x="254785" y="381242"/>
                  </a:cubicBezTo>
                  <a:lnTo>
                    <a:pt x="250317" y="351953"/>
                  </a:lnTo>
                  <a:cubicBezTo>
                    <a:pt x="259749" y="350464"/>
                    <a:pt x="268684" y="348975"/>
                    <a:pt x="277619" y="346493"/>
                  </a:cubicBezTo>
                  <a:close/>
                  <a:moveTo>
                    <a:pt x="310383" y="328622"/>
                  </a:moveTo>
                  <a:lnTo>
                    <a:pt x="336693" y="343018"/>
                  </a:lnTo>
                  <a:cubicBezTo>
                    <a:pt x="329247" y="354435"/>
                    <a:pt x="318822" y="362874"/>
                    <a:pt x="306412" y="367838"/>
                  </a:cubicBezTo>
                  <a:lnTo>
                    <a:pt x="294498" y="340536"/>
                  </a:lnTo>
                  <a:cubicBezTo>
                    <a:pt x="300951" y="338550"/>
                    <a:pt x="306412" y="334083"/>
                    <a:pt x="310383" y="328622"/>
                  </a:cubicBezTo>
                  <a:close/>
                  <a:moveTo>
                    <a:pt x="323289" y="280471"/>
                  </a:moveTo>
                  <a:cubicBezTo>
                    <a:pt x="332721" y="289903"/>
                    <a:pt x="338678" y="301817"/>
                    <a:pt x="340167" y="315220"/>
                  </a:cubicBezTo>
                  <a:lnTo>
                    <a:pt x="310879" y="318694"/>
                  </a:lnTo>
                  <a:cubicBezTo>
                    <a:pt x="309886" y="312241"/>
                    <a:pt x="306908" y="305788"/>
                    <a:pt x="302440" y="301320"/>
                  </a:cubicBezTo>
                  <a:close/>
                  <a:moveTo>
                    <a:pt x="273648" y="254161"/>
                  </a:moveTo>
                  <a:cubicBezTo>
                    <a:pt x="284072" y="257139"/>
                    <a:pt x="294497" y="261111"/>
                    <a:pt x="303929" y="266075"/>
                  </a:cubicBezTo>
                  <a:lnTo>
                    <a:pt x="290029" y="292384"/>
                  </a:lnTo>
                  <a:cubicBezTo>
                    <a:pt x="282087" y="288413"/>
                    <a:pt x="273648" y="284938"/>
                    <a:pt x="265209" y="282456"/>
                  </a:cubicBezTo>
                  <a:close/>
                  <a:moveTo>
                    <a:pt x="225001" y="241255"/>
                  </a:moveTo>
                  <a:cubicBezTo>
                    <a:pt x="231454" y="243241"/>
                    <a:pt x="238404" y="244730"/>
                    <a:pt x="245353" y="246716"/>
                  </a:cubicBezTo>
                  <a:lnTo>
                    <a:pt x="253296" y="248701"/>
                  </a:lnTo>
                  <a:lnTo>
                    <a:pt x="246346" y="277493"/>
                  </a:lnTo>
                  <a:lnTo>
                    <a:pt x="238404" y="275507"/>
                  </a:lnTo>
                  <a:cubicBezTo>
                    <a:pt x="231454" y="273522"/>
                    <a:pt x="224008" y="272032"/>
                    <a:pt x="217058" y="270047"/>
                  </a:cubicBezTo>
                  <a:close/>
                  <a:moveTo>
                    <a:pt x="190252" y="224377"/>
                  </a:moveTo>
                  <a:cubicBezTo>
                    <a:pt x="194720" y="229837"/>
                    <a:pt x="201173" y="233809"/>
                    <a:pt x="207626" y="235794"/>
                  </a:cubicBezTo>
                  <a:lnTo>
                    <a:pt x="196705" y="263097"/>
                  </a:lnTo>
                  <a:cubicBezTo>
                    <a:pt x="184792" y="258629"/>
                    <a:pt x="173871" y="251183"/>
                    <a:pt x="165928" y="241255"/>
                  </a:cubicBezTo>
                  <a:close/>
                  <a:moveTo>
                    <a:pt x="63668" y="217427"/>
                  </a:moveTo>
                  <a:cubicBezTo>
                    <a:pt x="48775" y="217427"/>
                    <a:pt x="36365" y="229837"/>
                    <a:pt x="36365" y="244729"/>
                  </a:cubicBezTo>
                  <a:cubicBezTo>
                    <a:pt x="36365" y="259622"/>
                    <a:pt x="48775" y="272032"/>
                    <a:pt x="63668" y="272032"/>
                  </a:cubicBezTo>
                  <a:cubicBezTo>
                    <a:pt x="78560" y="272032"/>
                    <a:pt x="90970" y="259622"/>
                    <a:pt x="90970" y="244729"/>
                  </a:cubicBezTo>
                  <a:cubicBezTo>
                    <a:pt x="90970" y="229837"/>
                    <a:pt x="78560" y="217427"/>
                    <a:pt x="63668" y="217427"/>
                  </a:cubicBezTo>
                  <a:close/>
                  <a:moveTo>
                    <a:pt x="63668" y="181189"/>
                  </a:moveTo>
                  <a:cubicBezTo>
                    <a:pt x="84517" y="181189"/>
                    <a:pt x="104373" y="191614"/>
                    <a:pt x="116287" y="208988"/>
                  </a:cubicBezTo>
                  <a:cubicBezTo>
                    <a:pt x="127704" y="226362"/>
                    <a:pt x="130186" y="248701"/>
                    <a:pt x="122740" y="268060"/>
                  </a:cubicBezTo>
                  <a:lnTo>
                    <a:pt x="93949" y="331601"/>
                  </a:lnTo>
                  <a:lnTo>
                    <a:pt x="69128" y="383724"/>
                  </a:lnTo>
                  <a:cubicBezTo>
                    <a:pt x="68632" y="384716"/>
                    <a:pt x="67639" y="385709"/>
                    <a:pt x="66646" y="386206"/>
                  </a:cubicBezTo>
                  <a:cubicBezTo>
                    <a:pt x="63668" y="387695"/>
                    <a:pt x="59696" y="386702"/>
                    <a:pt x="58207" y="383724"/>
                  </a:cubicBezTo>
                  <a:lnTo>
                    <a:pt x="33387" y="331601"/>
                  </a:lnTo>
                  <a:lnTo>
                    <a:pt x="4595" y="268060"/>
                  </a:lnTo>
                  <a:cubicBezTo>
                    <a:pt x="-3348" y="248701"/>
                    <a:pt x="-865" y="226362"/>
                    <a:pt x="11048" y="208988"/>
                  </a:cubicBezTo>
                  <a:cubicBezTo>
                    <a:pt x="22962" y="191614"/>
                    <a:pt x="42818" y="181189"/>
                    <a:pt x="63668" y="181189"/>
                  </a:cubicBezTo>
                  <a:close/>
                  <a:moveTo>
                    <a:pt x="178835" y="176721"/>
                  </a:moveTo>
                  <a:lnTo>
                    <a:pt x="197202" y="200052"/>
                  </a:lnTo>
                  <a:cubicBezTo>
                    <a:pt x="188267" y="207498"/>
                    <a:pt x="188267" y="212959"/>
                    <a:pt x="188267" y="214448"/>
                  </a:cubicBezTo>
                  <a:lnTo>
                    <a:pt x="158482" y="212462"/>
                  </a:lnTo>
                  <a:cubicBezTo>
                    <a:pt x="159475" y="198067"/>
                    <a:pt x="167417" y="185160"/>
                    <a:pt x="178835" y="176721"/>
                  </a:cubicBezTo>
                  <a:close/>
                  <a:moveTo>
                    <a:pt x="229964" y="154879"/>
                  </a:moveTo>
                  <a:lnTo>
                    <a:pt x="236914" y="183671"/>
                  </a:lnTo>
                  <a:cubicBezTo>
                    <a:pt x="227979" y="186153"/>
                    <a:pt x="219540" y="189131"/>
                    <a:pt x="211101" y="192606"/>
                  </a:cubicBezTo>
                  <a:lnTo>
                    <a:pt x="199187" y="165304"/>
                  </a:lnTo>
                  <a:cubicBezTo>
                    <a:pt x="209115" y="160836"/>
                    <a:pt x="219540" y="157361"/>
                    <a:pt x="229964" y="154879"/>
                  </a:cubicBezTo>
                  <a:close/>
                  <a:moveTo>
                    <a:pt x="281094" y="146937"/>
                  </a:moveTo>
                  <a:lnTo>
                    <a:pt x="283576" y="176722"/>
                  </a:lnTo>
                  <a:cubicBezTo>
                    <a:pt x="278612" y="177218"/>
                    <a:pt x="267691" y="178211"/>
                    <a:pt x="255281" y="180196"/>
                  </a:cubicBezTo>
                  <a:lnTo>
                    <a:pt x="250317" y="150908"/>
                  </a:lnTo>
                  <a:cubicBezTo>
                    <a:pt x="263224" y="148923"/>
                    <a:pt x="274145" y="147433"/>
                    <a:pt x="281094" y="146937"/>
                  </a:cubicBezTo>
                  <a:close/>
                  <a:moveTo>
                    <a:pt x="316836" y="29785"/>
                  </a:moveTo>
                  <a:cubicBezTo>
                    <a:pt x="304922" y="29785"/>
                    <a:pt x="294994" y="39713"/>
                    <a:pt x="294994" y="51626"/>
                  </a:cubicBezTo>
                  <a:cubicBezTo>
                    <a:pt x="294994" y="63540"/>
                    <a:pt x="304922" y="73468"/>
                    <a:pt x="316836" y="73468"/>
                  </a:cubicBezTo>
                  <a:cubicBezTo>
                    <a:pt x="328749" y="73468"/>
                    <a:pt x="338678" y="63540"/>
                    <a:pt x="338678" y="51626"/>
                  </a:cubicBezTo>
                  <a:cubicBezTo>
                    <a:pt x="338678" y="39713"/>
                    <a:pt x="328749" y="29785"/>
                    <a:pt x="316836" y="29785"/>
                  </a:cubicBezTo>
                  <a:close/>
                  <a:moveTo>
                    <a:pt x="316836" y="0"/>
                  </a:moveTo>
                  <a:cubicBezTo>
                    <a:pt x="333713" y="0"/>
                    <a:pt x="349599" y="8439"/>
                    <a:pt x="358534" y="22338"/>
                  </a:cubicBezTo>
                  <a:cubicBezTo>
                    <a:pt x="367966" y="36238"/>
                    <a:pt x="369951" y="54109"/>
                    <a:pt x="363994" y="69994"/>
                  </a:cubicBezTo>
                  <a:lnTo>
                    <a:pt x="340663" y="121124"/>
                  </a:lnTo>
                  <a:lnTo>
                    <a:pt x="320807" y="163318"/>
                  </a:lnTo>
                  <a:cubicBezTo>
                    <a:pt x="320310" y="164311"/>
                    <a:pt x="319814" y="164808"/>
                    <a:pt x="318821" y="165304"/>
                  </a:cubicBezTo>
                  <a:cubicBezTo>
                    <a:pt x="316836" y="166793"/>
                    <a:pt x="313857" y="165800"/>
                    <a:pt x="312368" y="163318"/>
                  </a:cubicBezTo>
                  <a:lnTo>
                    <a:pt x="292512" y="121124"/>
                  </a:lnTo>
                  <a:lnTo>
                    <a:pt x="269180" y="69994"/>
                  </a:lnTo>
                  <a:cubicBezTo>
                    <a:pt x="263224" y="54109"/>
                    <a:pt x="265209" y="36238"/>
                    <a:pt x="274641" y="22338"/>
                  </a:cubicBezTo>
                  <a:cubicBezTo>
                    <a:pt x="284073" y="8439"/>
                    <a:pt x="299958" y="0"/>
                    <a:pt x="316836" y="0"/>
                  </a:cubicBezTo>
                  <a:close/>
                </a:path>
              </a:pathLst>
            </a:custGeom>
            <a:gradFill>
              <a:gsLst>
                <a:gs pos="0">
                  <a:schemeClr val="accent3"/>
                </a:gs>
                <a:gs pos="100000">
                  <a:schemeClr val="accent2"/>
                </a:gs>
              </a:gsLst>
              <a:lin ang="2700000" scaled="0"/>
            </a:gradFill>
            <a:ln w="4961"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zh-CN" altLang="en-US" dirty="0"/>
            </a:p>
          </p:txBody>
        </p:sp>
      </p:grpSp>
      <p:grpSp>
        <p:nvGrpSpPr>
          <p:cNvPr id="122" name="组合 121">
            <a:extLst>
              <a:ext uri="{FF2B5EF4-FFF2-40B4-BE49-F238E27FC236}">
                <a16:creationId xmlns:a16="http://schemas.microsoft.com/office/drawing/2014/main" xmlns="" id="{D890CEAA-4891-4F8B-8E55-2BCE2B38DA46}"/>
              </a:ext>
            </a:extLst>
          </p:cNvPr>
          <p:cNvGrpSpPr/>
          <p:nvPr/>
        </p:nvGrpSpPr>
        <p:grpSpPr>
          <a:xfrm>
            <a:off x="10797041" y="1682659"/>
            <a:ext cx="511364" cy="567298"/>
            <a:chOff x="10797041" y="1682659"/>
            <a:chExt cx="511364" cy="567298"/>
          </a:xfrm>
        </p:grpSpPr>
        <p:sp>
          <p:nvSpPr>
            <p:cNvPr id="39" name="矩形: 圆角 38">
              <a:extLst>
                <a:ext uri="{FF2B5EF4-FFF2-40B4-BE49-F238E27FC236}">
                  <a16:creationId xmlns:a16="http://schemas.microsoft.com/office/drawing/2014/main" xmlns="" id="{8E8CBD9F-1C67-4305-89B7-629F38984B7E}"/>
                </a:ext>
              </a:extLst>
            </p:cNvPr>
            <p:cNvSpPr/>
            <p:nvPr/>
          </p:nvSpPr>
          <p:spPr>
            <a:xfrm>
              <a:off x="10797041" y="1682659"/>
              <a:ext cx="511364" cy="567298"/>
            </a:xfrm>
            <a:prstGeom prst="roundRect">
              <a:avLst/>
            </a:prstGeom>
            <a:ln>
              <a:solidFill>
                <a:schemeClr val="accent5"/>
              </a:solidFill>
            </a:ln>
          </p:spPr>
          <p:txBody>
            <a:bodyPr wrap="square" lIns="0" tIns="0" rIns="0" bIns="0" rtlCol="0" anchor="ctr">
              <a:spAutoFit/>
            </a:bodyPr>
            <a:lstStyle/>
            <a:p>
              <a:pPr algn="just">
                <a:lnSpc>
                  <a:spcPct val="110000"/>
                </a:lnSpc>
              </a:pPr>
              <a:endParaRPr lang="zh-CN" altLang="en-US" sz="3200" dirty="0">
                <a:solidFill>
                  <a:schemeClr val="bg1"/>
                </a:solidFill>
                <a:cs typeface="+mn-ea"/>
                <a:sym typeface="+mn-lt"/>
              </a:endParaRPr>
            </a:p>
          </p:txBody>
        </p:sp>
        <p:sp>
          <p:nvSpPr>
            <p:cNvPr id="114" name="任意多边形: 形状 113" descr="旅行 纯色填充">
              <a:extLst>
                <a:ext uri="{FF2B5EF4-FFF2-40B4-BE49-F238E27FC236}">
                  <a16:creationId xmlns:a16="http://schemas.microsoft.com/office/drawing/2014/main" xmlns="" id="{F68C8B3A-4DB8-4C6D-A9AB-1B7DFA54E144}"/>
                </a:ext>
              </a:extLst>
            </p:cNvPr>
            <p:cNvSpPr/>
            <p:nvPr/>
          </p:nvSpPr>
          <p:spPr>
            <a:xfrm>
              <a:off x="10830544" y="1792752"/>
              <a:ext cx="444358" cy="347111"/>
            </a:xfrm>
            <a:custGeom>
              <a:avLst/>
              <a:gdLst>
                <a:gd name="connsiteX0" fmla="*/ 195854 w 444358"/>
                <a:gd name="connsiteY0" fmla="*/ 269549 h 347111"/>
                <a:gd name="connsiteX1" fmla="*/ 195854 w 444358"/>
                <a:gd name="connsiteY1" fmla="*/ 324754 h 347111"/>
                <a:gd name="connsiteX2" fmla="*/ 245340 w 444358"/>
                <a:gd name="connsiteY2" fmla="*/ 269549 h 347111"/>
                <a:gd name="connsiteX3" fmla="*/ 81551 w 444358"/>
                <a:gd name="connsiteY3" fmla="*/ 269549 h 347111"/>
                <a:gd name="connsiteX4" fmla="*/ 81700 w 444358"/>
                <a:gd name="connsiteY4" fmla="*/ 269549 h 347111"/>
                <a:gd name="connsiteX5" fmla="*/ 81623 w 444358"/>
                <a:gd name="connsiteY5" fmla="*/ 269626 h 347111"/>
                <a:gd name="connsiteX6" fmla="*/ 132715 w 444358"/>
                <a:gd name="connsiteY6" fmla="*/ 269529 h 347111"/>
                <a:gd name="connsiteX7" fmla="*/ 182202 w 444358"/>
                <a:gd name="connsiteY7" fmla="*/ 324754 h 347111"/>
                <a:gd name="connsiteX8" fmla="*/ 182202 w 444358"/>
                <a:gd name="connsiteY8" fmla="*/ 269529 h 347111"/>
                <a:gd name="connsiteX9" fmla="*/ 268051 w 444358"/>
                <a:gd name="connsiteY9" fmla="*/ 163928 h 347111"/>
                <a:gd name="connsiteX10" fmla="*/ 270220 w 444358"/>
                <a:gd name="connsiteY10" fmla="*/ 191364 h 347111"/>
                <a:gd name="connsiteX11" fmla="*/ 278863 w 444358"/>
                <a:gd name="connsiteY11" fmla="*/ 191364 h 347111"/>
                <a:gd name="connsiteX12" fmla="*/ 277915 w 444358"/>
                <a:gd name="connsiteY12" fmla="*/ 205016 h 347111"/>
                <a:gd name="connsiteX13" fmla="*/ 270220 w 444358"/>
                <a:gd name="connsiteY13" fmla="*/ 205016 h 347111"/>
                <a:gd name="connsiteX14" fmla="*/ 263668 w 444358"/>
                <a:gd name="connsiteY14" fmla="*/ 255898 h 347111"/>
                <a:gd name="connsiteX15" fmla="*/ 274385 w 444358"/>
                <a:gd name="connsiteY15" fmla="*/ 255898 h 347111"/>
                <a:gd name="connsiteX16" fmla="*/ 273437 w 444358"/>
                <a:gd name="connsiteY16" fmla="*/ 269549 h 347111"/>
                <a:gd name="connsiteX17" fmla="*/ 259791 w 444358"/>
                <a:gd name="connsiteY17" fmla="*/ 269549 h 347111"/>
                <a:gd name="connsiteX18" fmla="*/ 230726 w 444358"/>
                <a:gd name="connsiteY18" fmla="*/ 320287 h 347111"/>
                <a:gd name="connsiteX19" fmla="*/ 289208 w 444358"/>
                <a:gd name="connsiteY19" fmla="*/ 279338 h 347111"/>
                <a:gd name="connsiteX20" fmla="*/ 321882 w 444358"/>
                <a:gd name="connsiteY20" fmla="*/ 265468 h 347111"/>
                <a:gd name="connsiteX21" fmla="*/ 274674 w 444358"/>
                <a:gd name="connsiteY21" fmla="*/ 320016 h 347111"/>
                <a:gd name="connsiteX22" fmla="*/ 67254 w 444358"/>
                <a:gd name="connsiteY22" fmla="*/ 283835 h 347111"/>
                <a:gd name="connsiteX23" fmla="*/ 81623 w 444358"/>
                <a:gd name="connsiteY23" fmla="*/ 269626 h 347111"/>
                <a:gd name="connsiteX24" fmla="*/ 110276 w 444358"/>
                <a:gd name="connsiteY24" fmla="*/ 300342 h 347111"/>
                <a:gd name="connsiteX25" fmla="*/ 147354 w 444358"/>
                <a:gd name="connsiteY25" fmla="*/ 320307 h 347111"/>
                <a:gd name="connsiteX26" fmla="*/ 118285 w 444358"/>
                <a:gd name="connsiteY26" fmla="*/ 269549 h 347111"/>
                <a:gd name="connsiteX27" fmla="*/ 81700 w 444358"/>
                <a:gd name="connsiteY27" fmla="*/ 269549 h 347111"/>
                <a:gd name="connsiteX28" fmla="*/ 95524 w 444358"/>
                <a:gd name="connsiteY28" fmla="*/ 255878 h 347111"/>
                <a:gd name="connsiteX29" fmla="*/ 114388 w 444358"/>
                <a:gd name="connsiteY29" fmla="*/ 255878 h 347111"/>
                <a:gd name="connsiteX30" fmla="*/ 112045 w 444358"/>
                <a:gd name="connsiteY30" fmla="*/ 245006 h 347111"/>
                <a:gd name="connsiteX31" fmla="*/ 124713 w 444358"/>
                <a:gd name="connsiteY31" fmla="*/ 237744 h 347111"/>
                <a:gd name="connsiteX32" fmla="*/ 128526 w 444358"/>
                <a:gd name="connsiteY32" fmla="*/ 255878 h 347111"/>
                <a:gd name="connsiteX33" fmla="*/ 182202 w 444358"/>
                <a:gd name="connsiteY33" fmla="*/ 255878 h 347111"/>
                <a:gd name="connsiteX34" fmla="*/ 182202 w 444358"/>
                <a:gd name="connsiteY34" fmla="*/ 244123 h 347111"/>
                <a:gd name="connsiteX35" fmla="*/ 195854 w 444358"/>
                <a:gd name="connsiteY35" fmla="*/ 237833 h 347111"/>
                <a:gd name="connsiteX36" fmla="*/ 195854 w 444358"/>
                <a:gd name="connsiteY36" fmla="*/ 255917 h 347111"/>
                <a:gd name="connsiteX37" fmla="*/ 249530 w 444358"/>
                <a:gd name="connsiteY37" fmla="*/ 255917 h 347111"/>
                <a:gd name="connsiteX38" fmla="*/ 256569 w 444358"/>
                <a:gd name="connsiteY38" fmla="*/ 205036 h 347111"/>
                <a:gd name="connsiteX39" fmla="*/ 220426 w 444358"/>
                <a:gd name="connsiteY39" fmla="*/ 205036 h 347111"/>
                <a:gd name="connsiteX40" fmla="*/ 224680 w 444358"/>
                <a:gd name="connsiteY40" fmla="*/ 191384 h 347111"/>
                <a:gd name="connsiteX41" fmla="*/ 256569 w 444358"/>
                <a:gd name="connsiteY41" fmla="*/ 191384 h 347111"/>
                <a:gd name="connsiteX42" fmla="*/ 254896 w 444358"/>
                <a:gd name="connsiteY42" fmla="*/ 169389 h 347111"/>
                <a:gd name="connsiteX43" fmla="*/ 139040 w 444358"/>
                <a:gd name="connsiteY43" fmla="*/ 142776 h 347111"/>
                <a:gd name="connsiteX44" fmla="*/ 164689 w 444358"/>
                <a:gd name="connsiteY44" fmla="*/ 169324 h 347111"/>
                <a:gd name="connsiteX45" fmla="*/ 166034 w 444358"/>
                <a:gd name="connsiteY45" fmla="*/ 201849 h 347111"/>
                <a:gd name="connsiteX46" fmla="*/ 47368 w 444358"/>
                <a:gd name="connsiteY46" fmla="*/ 298921 h 347111"/>
                <a:gd name="connsiteX47" fmla="*/ 114999 w 444358"/>
                <a:gd name="connsiteY47" fmla="*/ 333958 h 347111"/>
                <a:gd name="connsiteX48" fmla="*/ 101596 w 444358"/>
                <a:gd name="connsiteY48" fmla="*/ 339393 h 347111"/>
                <a:gd name="connsiteX49" fmla="*/ 2845 w 444358"/>
                <a:gd name="connsiteY49" fmla="*/ 308576 h 347111"/>
                <a:gd name="connsiteX50" fmla="*/ 139040 w 444358"/>
                <a:gd name="connsiteY50" fmla="*/ 142776 h 347111"/>
                <a:gd name="connsiteX51" fmla="*/ 189028 w 444358"/>
                <a:gd name="connsiteY51" fmla="*/ 49248 h 347111"/>
                <a:gd name="connsiteX52" fmla="*/ 203230 w 444358"/>
                <a:gd name="connsiteY52" fmla="*/ 49938 h 347111"/>
                <a:gd name="connsiteX53" fmla="*/ 212394 w 444358"/>
                <a:gd name="connsiteY53" fmla="*/ 57915 h 347111"/>
                <a:gd name="connsiteX54" fmla="*/ 230240 w 444358"/>
                <a:gd name="connsiteY54" fmla="*/ 75036 h 347111"/>
                <a:gd name="connsiteX55" fmla="*/ 246145 w 444358"/>
                <a:gd name="connsiteY55" fmla="*/ 96228 h 347111"/>
                <a:gd name="connsiteX56" fmla="*/ 233427 w 444358"/>
                <a:gd name="connsiteY56" fmla="*/ 101490 h 347111"/>
                <a:gd name="connsiteX57" fmla="*/ 195853 w 444358"/>
                <a:gd name="connsiteY57" fmla="*/ 71586 h 347111"/>
                <a:gd name="connsiteX58" fmla="*/ 195853 w 444358"/>
                <a:gd name="connsiteY58" fmla="*/ 113076 h 347111"/>
                <a:gd name="connsiteX59" fmla="*/ 182202 w 444358"/>
                <a:gd name="connsiteY59" fmla="*/ 106534 h 347111"/>
                <a:gd name="connsiteX60" fmla="*/ 182202 w 444358"/>
                <a:gd name="connsiteY60" fmla="*/ 71586 h 347111"/>
                <a:gd name="connsiteX61" fmla="*/ 148600 w 444358"/>
                <a:gd name="connsiteY61" fmla="*/ 95588 h 347111"/>
                <a:gd name="connsiteX62" fmla="*/ 126808 w 444358"/>
                <a:gd name="connsiteY62" fmla="*/ 105630 h 347111"/>
                <a:gd name="connsiteX63" fmla="*/ 147334 w 444358"/>
                <a:gd name="connsiteY63" fmla="*/ 76054 h 347111"/>
                <a:gd name="connsiteX64" fmla="*/ 81550 w 444358"/>
                <a:gd name="connsiteY64" fmla="*/ 126832 h 347111"/>
                <a:gd name="connsiteX65" fmla="*/ 113986 w 444358"/>
                <a:gd name="connsiteY65" fmla="*/ 126832 h 347111"/>
                <a:gd name="connsiteX66" fmla="*/ 109597 w 444358"/>
                <a:gd name="connsiteY66" fmla="*/ 140483 h 347111"/>
                <a:gd name="connsiteX67" fmla="*/ 73633 w 444358"/>
                <a:gd name="connsiteY67" fmla="*/ 140483 h 347111"/>
                <a:gd name="connsiteX68" fmla="*/ 62578 w 444358"/>
                <a:gd name="connsiteY68" fmla="*/ 172392 h 347111"/>
                <a:gd name="connsiteX69" fmla="*/ 40284 w 444358"/>
                <a:gd name="connsiteY69" fmla="*/ 190938 h 347111"/>
                <a:gd name="connsiteX70" fmla="*/ 189028 w 444358"/>
                <a:gd name="connsiteY70" fmla="*/ 49248 h 347111"/>
                <a:gd name="connsiteX71" fmla="*/ 218578 w 444358"/>
                <a:gd name="connsiteY71" fmla="*/ 0 h 347111"/>
                <a:gd name="connsiteX72" fmla="*/ 337979 w 444358"/>
                <a:gd name="connsiteY72" fmla="*/ 73558 h 347111"/>
                <a:gd name="connsiteX73" fmla="*/ 338198 w 444358"/>
                <a:gd name="connsiteY73" fmla="*/ 73468 h 347111"/>
                <a:gd name="connsiteX74" fmla="*/ 338352 w 444358"/>
                <a:gd name="connsiteY74" fmla="*/ 73558 h 347111"/>
                <a:gd name="connsiteX75" fmla="*/ 401748 w 444358"/>
                <a:gd name="connsiteY75" fmla="*/ 46886 h 347111"/>
                <a:gd name="connsiteX76" fmla="*/ 418949 w 444358"/>
                <a:gd name="connsiteY76" fmla="*/ 42766 h 347111"/>
                <a:gd name="connsiteX77" fmla="*/ 422667 w 444358"/>
                <a:gd name="connsiteY77" fmla="*/ 42572 h 347111"/>
                <a:gd name="connsiteX78" fmla="*/ 423317 w 444358"/>
                <a:gd name="connsiteY78" fmla="*/ 42572 h 347111"/>
                <a:gd name="connsiteX79" fmla="*/ 443486 w 444358"/>
                <a:gd name="connsiteY79" fmla="*/ 51353 h 347111"/>
                <a:gd name="connsiteX80" fmla="*/ 417464 w 444358"/>
                <a:gd name="connsiteY80" fmla="*/ 84757 h 347111"/>
                <a:gd name="connsiteX81" fmla="*/ 354068 w 444358"/>
                <a:gd name="connsiteY81" fmla="*/ 111409 h 347111"/>
                <a:gd name="connsiteX82" fmla="*/ 322492 w 444358"/>
                <a:gd name="connsiteY82" fmla="*/ 248854 h 347111"/>
                <a:gd name="connsiteX83" fmla="*/ 288805 w 444358"/>
                <a:gd name="connsiteY83" fmla="*/ 263171 h 347111"/>
                <a:gd name="connsiteX84" fmla="*/ 297661 w 444358"/>
                <a:gd name="connsiteY84" fmla="*/ 135519 h 347111"/>
                <a:gd name="connsiteX85" fmla="*/ 297289 w 444358"/>
                <a:gd name="connsiteY85" fmla="*/ 135678 h 347111"/>
                <a:gd name="connsiteX86" fmla="*/ 297289 w 444358"/>
                <a:gd name="connsiteY86" fmla="*/ 135519 h 347111"/>
                <a:gd name="connsiteX87" fmla="*/ 215545 w 444358"/>
                <a:gd name="connsiteY87" fmla="*/ 169355 h 347111"/>
                <a:gd name="connsiteX88" fmla="*/ 199958 w 444358"/>
                <a:gd name="connsiteY88" fmla="*/ 219368 h 347111"/>
                <a:gd name="connsiteX89" fmla="*/ 182351 w 444358"/>
                <a:gd name="connsiteY89" fmla="*/ 227479 h 347111"/>
                <a:gd name="connsiteX90" fmla="*/ 181040 w 444358"/>
                <a:gd name="connsiteY90" fmla="*/ 195828 h 347111"/>
                <a:gd name="connsiteX91" fmla="*/ 180678 w 444358"/>
                <a:gd name="connsiteY91" fmla="*/ 195972 h 347111"/>
                <a:gd name="connsiteX92" fmla="*/ 179312 w 444358"/>
                <a:gd name="connsiteY92" fmla="*/ 163050 h 347111"/>
                <a:gd name="connsiteX93" fmla="*/ 153102 w 444358"/>
                <a:gd name="connsiteY93" fmla="*/ 135922 h 347111"/>
                <a:gd name="connsiteX94" fmla="*/ 153355 w 444358"/>
                <a:gd name="connsiteY94" fmla="*/ 135802 h 347111"/>
                <a:gd name="connsiteX95" fmla="*/ 135981 w 444358"/>
                <a:gd name="connsiteY95" fmla="*/ 117798 h 347111"/>
                <a:gd name="connsiteX96" fmla="*/ 153762 w 444358"/>
                <a:gd name="connsiteY96" fmla="*/ 109602 h 347111"/>
                <a:gd name="connsiteX97" fmla="*/ 199477 w 444358"/>
                <a:gd name="connsiteY97" fmla="*/ 131504 h 347111"/>
                <a:gd name="connsiteX98" fmla="*/ 199675 w 444358"/>
                <a:gd name="connsiteY98" fmla="*/ 131419 h 347111"/>
                <a:gd name="connsiteX99" fmla="*/ 199849 w 444358"/>
                <a:gd name="connsiteY99" fmla="*/ 131504 h 347111"/>
                <a:gd name="connsiteX100" fmla="*/ 281573 w 444358"/>
                <a:gd name="connsiteY100" fmla="*/ 97688 h 347111"/>
                <a:gd name="connsiteX101" fmla="*/ 184738 w 444358"/>
                <a:gd name="connsiteY101" fmla="*/ 14396 h 3471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444358" h="347111">
                  <a:moveTo>
                    <a:pt x="195854" y="269549"/>
                  </a:moveTo>
                  <a:lnTo>
                    <a:pt x="195854" y="324754"/>
                  </a:lnTo>
                  <a:cubicBezTo>
                    <a:pt x="216693" y="320997"/>
                    <a:pt x="234484" y="300152"/>
                    <a:pt x="245340" y="269549"/>
                  </a:cubicBezTo>
                  <a:close/>
                  <a:moveTo>
                    <a:pt x="81551" y="269549"/>
                  </a:moveTo>
                  <a:lnTo>
                    <a:pt x="81700" y="269549"/>
                  </a:lnTo>
                  <a:lnTo>
                    <a:pt x="81623" y="269626"/>
                  </a:lnTo>
                  <a:close/>
                  <a:moveTo>
                    <a:pt x="132715" y="269529"/>
                  </a:moveTo>
                  <a:cubicBezTo>
                    <a:pt x="143572" y="300152"/>
                    <a:pt x="161353" y="320997"/>
                    <a:pt x="182202" y="324754"/>
                  </a:cubicBezTo>
                  <a:lnTo>
                    <a:pt x="182202" y="269529"/>
                  </a:lnTo>
                  <a:close/>
                  <a:moveTo>
                    <a:pt x="268051" y="163928"/>
                  </a:moveTo>
                  <a:cubicBezTo>
                    <a:pt x="269271" y="173027"/>
                    <a:pt x="269996" y="182186"/>
                    <a:pt x="270220" y="191364"/>
                  </a:cubicBezTo>
                  <a:lnTo>
                    <a:pt x="278863" y="191364"/>
                  </a:lnTo>
                  <a:lnTo>
                    <a:pt x="277915" y="205016"/>
                  </a:lnTo>
                  <a:lnTo>
                    <a:pt x="270220" y="205016"/>
                  </a:lnTo>
                  <a:cubicBezTo>
                    <a:pt x="269865" y="222162"/>
                    <a:pt x="267668" y="239221"/>
                    <a:pt x="263668" y="255898"/>
                  </a:cubicBezTo>
                  <a:lnTo>
                    <a:pt x="274385" y="255898"/>
                  </a:lnTo>
                  <a:lnTo>
                    <a:pt x="273437" y="269549"/>
                  </a:lnTo>
                  <a:lnTo>
                    <a:pt x="259791" y="269549"/>
                  </a:lnTo>
                  <a:cubicBezTo>
                    <a:pt x="254205" y="288502"/>
                    <a:pt x="244250" y="305880"/>
                    <a:pt x="230726" y="320287"/>
                  </a:cubicBezTo>
                  <a:cubicBezTo>
                    <a:pt x="253670" y="312383"/>
                    <a:pt x="273934" y="298195"/>
                    <a:pt x="289208" y="279338"/>
                  </a:cubicBezTo>
                  <a:lnTo>
                    <a:pt x="321882" y="265468"/>
                  </a:lnTo>
                  <a:cubicBezTo>
                    <a:pt x="310855" y="287246"/>
                    <a:pt x="294644" y="305978"/>
                    <a:pt x="274674" y="320016"/>
                  </a:cubicBezTo>
                  <a:cubicBezTo>
                    <a:pt x="207406" y="367303"/>
                    <a:pt x="114541" y="351104"/>
                    <a:pt x="67254" y="283835"/>
                  </a:cubicBezTo>
                  <a:lnTo>
                    <a:pt x="81623" y="269626"/>
                  </a:lnTo>
                  <a:lnTo>
                    <a:pt x="110276" y="300342"/>
                  </a:lnTo>
                  <a:cubicBezTo>
                    <a:pt x="121392" y="308917"/>
                    <a:pt x="133900" y="315686"/>
                    <a:pt x="147354" y="320307"/>
                  </a:cubicBezTo>
                  <a:cubicBezTo>
                    <a:pt x="133823" y="305897"/>
                    <a:pt x="123866" y="288511"/>
                    <a:pt x="118285" y="269549"/>
                  </a:cubicBezTo>
                  <a:lnTo>
                    <a:pt x="81700" y="269549"/>
                  </a:lnTo>
                  <a:lnTo>
                    <a:pt x="95524" y="255878"/>
                  </a:lnTo>
                  <a:lnTo>
                    <a:pt x="114388" y="255878"/>
                  </a:lnTo>
                  <a:cubicBezTo>
                    <a:pt x="113534" y="252343"/>
                    <a:pt x="112755" y="248700"/>
                    <a:pt x="112045" y="245006"/>
                  </a:cubicBezTo>
                  <a:cubicBezTo>
                    <a:pt x="115996" y="242614"/>
                    <a:pt x="120219" y="240193"/>
                    <a:pt x="124713" y="237744"/>
                  </a:cubicBezTo>
                  <a:cubicBezTo>
                    <a:pt x="125776" y="244004"/>
                    <a:pt x="126997" y="250109"/>
                    <a:pt x="128526" y="255878"/>
                  </a:cubicBezTo>
                  <a:lnTo>
                    <a:pt x="182202" y="255878"/>
                  </a:lnTo>
                  <a:lnTo>
                    <a:pt x="182202" y="244123"/>
                  </a:lnTo>
                  <a:lnTo>
                    <a:pt x="195854" y="237833"/>
                  </a:lnTo>
                  <a:lnTo>
                    <a:pt x="195854" y="255917"/>
                  </a:lnTo>
                  <a:lnTo>
                    <a:pt x="249530" y="255917"/>
                  </a:lnTo>
                  <a:cubicBezTo>
                    <a:pt x="253829" y="239285"/>
                    <a:pt x="256190" y="222211"/>
                    <a:pt x="256569" y="205036"/>
                  </a:cubicBezTo>
                  <a:lnTo>
                    <a:pt x="220426" y="205036"/>
                  </a:lnTo>
                  <a:lnTo>
                    <a:pt x="224680" y="191384"/>
                  </a:lnTo>
                  <a:lnTo>
                    <a:pt x="256569" y="191384"/>
                  </a:lnTo>
                  <a:cubicBezTo>
                    <a:pt x="256386" y="183819"/>
                    <a:pt x="255745" y="176512"/>
                    <a:pt x="254896" y="169389"/>
                  </a:cubicBezTo>
                  <a:close/>
                  <a:moveTo>
                    <a:pt x="139040" y="142776"/>
                  </a:moveTo>
                  <a:lnTo>
                    <a:pt x="164689" y="169324"/>
                  </a:lnTo>
                  <a:lnTo>
                    <a:pt x="166034" y="201849"/>
                  </a:lnTo>
                  <a:cubicBezTo>
                    <a:pt x="90228" y="233251"/>
                    <a:pt x="47368" y="267523"/>
                    <a:pt x="47368" y="298921"/>
                  </a:cubicBezTo>
                  <a:cubicBezTo>
                    <a:pt x="47368" y="319949"/>
                    <a:pt x="68177" y="333973"/>
                    <a:pt x="114999" y="333958"/>
                  </a:cubicBezTo>
                  <a:cubicBezTo>
                    <a:pt x="112800" y="337338"/>
                    <a:pt x="101596" y="339393"/>
                    <a:pt x="101596" y="339393"/>
                  </a:cubicBezTo>
                  <a:cubicBezTo>
                    <a:pt x="33965" y="349406"/>
                    <a:pt x="10986" y="334107"/>
                    <a:pt x="2845" y="308576"/>
                  </a:cubicBezTo>
                  <a:cubicBezTo>
                    <a:pt x="-13035" y="258747"/>
                    <a:pt x="38269" y="193410"/>
                    <a:pt x="139040" y="142776"/>
                  </a:cubicBezTo>
                  <a:close/>
                  <a:moveTo>
                    <a:pt x="189028" y="49248"/>
                  </a:moveTo>
                  <a:cubicBezTo>
                    <a:pt x="193798" y="49248"/>
                    <a:pt x="198554" y="49496"/>
                    <a:pt x="203230" y="49938"/>
                  </a:cubicBezTo>
                  <a:lnTo>
                    <a:pt x="212394" y="57915"/>
                  </a:lnTo>
                  <a:cubicBezTo>
                    <a:pt x="218762" y="63168"/>
                    <a:pt x="224727" y="68891"/>
                    <a:pt x="230240" y="75036"/>
                  </a:cubicBezTo>
                  <a:cubicBezTo>
                    <a:pt x="236368" y="81440"/>
                    <a:pt x="241708" y="88555"/>
                    <a:pt x="246145" y="96228"/>
                  </a:cubicBezTo>
                  <a:lnTo>
                    <a:pt x="233427" y="101490"/>
                  </a:lnTo>
                  <a:cubicBezTo>
                    <a:pt x="223215" y="84989"/>
                    <a:pt x="210249" y="74188"/>
                    <a:pt x="195853" y="71586"/>
                  </a:cubicBezTo>
                  <a:lnTo>
                    <a:pt x="195853" y="113076"/>
                  </a:lnTo>
                  <a:lnTo>
                    <a:pt x="182202" y="106534"/>
                  </a:lnTo>
                  <a:lnTo>
                    <a:pt x="182202" y="71586"/>
                  </a:lnTo>
                  <a:cubicBezTo>
                    <a:pt x="169593" y="73860"/>
                    <a:pt x="158116" y="82423"/>
                    <a:pt x="148600" y="95588"/>
                  </a:cubicBezTo>
                  <a:lnTo>
                    <a:pt x="126808" y="105630"/>
                  </a:lnTo>
                  <a:cubicBezTo>
                    <a:pt x="131971" y="94706"/>
                    <a:pt x="138907" y="84712"/>
                    <a:pt x="147334" y="76054"/>
                  </a:cubicBezTo>
                  <a:cubicBezTo>
                    <a:pt x="120430" y="85306"/>
                    <a:pt x="97315" y="103148"/>
                    <a:pt x="81550" y="126832"/>
                  </a:cubicBezTo>
                  <a:lnTo>
                    <a:pt x="113986" y="126832"/>
                  </a:lnTo>
                  <a:lnTo>
                    <a:pt x="109597" y="140483"/>
                  </a:lnTo>
                  <a:lnTo>
                    <a:pt x="73633" y="140483"/>
                  </a:lnTo>
                  <a:cubicBezTo>
                    <a:pt x="68558" y="150586"/>
                    <a:pt x="64841" y="161315"/>
                    <a:pt x="62578" y="172392"/>
                  </a:cubicBezTo>
                  <a:cubicBezTo>
                    <a:pt x="54566" y="178488"/>
                    <a:pt x="47134" y="184670"/>
                    <a:pt x="40284" y="190938"/>
                  </a:cubicBezTo>
                  <a:cubicBezTo>
                    <a:pt x="44142" y="111597"/>
                    <a:pt x="109593" y="49249"/>
                    <a:pt x="189028" y="49248"/>
                  </a:cubicBezTo>
                  <a:close/>
                  <a:moveTo>
                    <a:pt x="218578" y="0"/>
                  </a:moveTo>
                  <a:lnTo>
                    <a:pt x="337979" y="73558"/>
                  </a:lnTo>
                  <a:lnTo>
                    <a:pt x="338198" y="73468"/>
                  </a:lnTo>
                  <a:lnTo>
                    <a:pt x="338352" y="73558"/>
                  </a:lnTo>
                  <a:lnTo>
                    <a:pt x="401748" y="46886"/>
                  </a:lnTo>
                  <a:cubicBezTo>
                    <a:pt x="407235" y="44634"/>
                    <a:pt x="413037" y="43244"/>
                    <a:pt x="418949" y="42766"/>
                  </a:cubicBezTo>
                  <a:cubicBezTo>
                    <a:pt x="420185" y="42666"/>
                    <a:pt x="421446" y="42572"/>
                    <a:pt x="422667" y="42572"/>
                  </a:cubicBezTo>
                  <a:cubicBezTo>
                    <a:pt x="422885" y="42572"/>
                    <a:pt x="423104" y="42572"/>
                    <a:pt x="423317" y="42572"/>
                  </a:cubicBezTo>
                  <a:cubicBezTo>
                    <a:pt x="432645" y="42602"/>
                    <a:pt x="440880" y="45223"/>
                    <a:pt x="443486" y="51353"/>
                  </a:cubicBezTo>
                  <a:cubicBezTo>
                    <a:pt x="448311" y="62711"/>
                    <a:pt x="432228" y="78482"/>
                    <a:pt x="417464" y="84757"/>
                  </a:cubicBezTo>
                  <a:lnTo>
                    <a:pt x="354068" y="111409"/>
                  </a:lnTo>
                  <a:lnTo>
                    <a:pt x="322492" y="248854"/>
                  </a:lnTo>
                  <a:lnTo>
                    <a:pt x="288805" y="263171"/>
                  </a:lnTo>
                  <a:lnTo>
                    <a:pt x="297661" y="135519"/>
                  </a:lnTo>
                  <a:lnTo>
                    <a:pt x="297289" y="135678"/>
                  </a:lnTo>
                  <a:lnTo>
                    <a:pt x="297289" y="135519"/>
                  </a:lnTo>
                  <a:lnTo>
                    <a:pt x="215545" y="169355"/>
                  </a:lnTo>
                  <a:lnTo>
                    <a:pt x="199958" y="219368"/>
                  </a:lnTo>
                  <a:lnTo>
                    <a:pt x="182351" y="227479"/>
                  </a:lnTo>
                  <a:lnTo>
                    <a:pt x="181040" y="195828"/>
                  </a:lnTo>
                  <a:lnTo>
                    <a:pt x="180678" y="195972"/>
                  </a:lnTo>
                  <a:lnTo>
                    <a:pt x="179312" y="163050"/>
                  </a:lnTo>
                  <a:lnTo>
                    <a:pt x="153102" y="135922"/>
                  </a:lnTo>
                  <a:lnTo>
                    <a:pt x="153355" y="135802"/>
                  </a:lnTo>
                  <a:lnTo>
                    <a:pt x="135981" y="117798"/>
                  </a:lnTo>
                  <a:lnTo>
                    <a:pt x="153762" y="109602"/>
                  </a:lnTo>
                  <a:lnTo>
                    <a:pt x="199477" y="131504"/>
                  </a:lnTo>
                  <a:lnTo>
                    <a:pt x="199675" y="131419"/>
                  </a:lnTo>
                  <a:lnTo>
                    <a:pt x="199849" y="131504"/>
                  </a:lnTo>
                  <a:lnTo>
                    <a:pt x="281573" y="97688"/>
                  </a:lnTo>
                  <a:lnTo>
                    <a:pt x="184738" y="14396"/>
                  </a:lnTo>
                  <a:close/>
                </a:path>
              </a:pathLst>
            </a:custGeom>
            <a:solidFill>
              <a:schemeClr val="accent5"/>
            </a:solidFill>
            <a:ln w="4961" cap="flat">
              <a:noFill/>
              <a:prstDash val="solid"/>
              <a:miter/>
            </a:ln>
          </p:spPr>
          <p:txBody>
            <a:bodyPr rtlCol="0" anchor="ctr"/>
            <a:lstStyle/>
            <a:p>
              <a:endParaRPr lang="zh-CN" altLang="en-US"/>
            </a:p>
          </p:txBody>
        </p:sp>
      </p:grpSp>
      <p:grpSp>
        <p:nvGrpSpPr>
          <p:cNvPr id="123" name="组合 122">
            <a:extLst>
              <a:ext uri="{FF2B5EF4-FFF2-40B4-BE49-F238E27FC236}">
                <a16:creationId xmlns:a16="http://schemas.microsoft.com/office/drawing/2014/main" xmlns="" id="{A798EFEB-AA36-499F-BF44-861B55FC79D2}"/>
              </a:ext>
            </a:extLst>
          </p:cNvPr>
          <p:cNvGrpSpPr/>
          <p:nvPr/>
        </p:nvGrpSpPr>
        <p:grpSpPr>
          <a:xfrm>
            <a:off x="10797041" y="2715914"/>
            <a:ext cx="511364" cy="567298"/>
            <a:chOff x="10797041" y="2715914"/>
            <a:chExt cx="511364" cy="567298"/>
          </a:xfrm>
        </p:grpSpPr>
        <p:sp>
          <p:nvSpPr>
            <p:cNvPr id="46" name="矩形: 圆角 45">
              <a:extLst>
                <a:ext uri="{FF2B5EF4-FFF2-40B4-BE49-F238E27FC236}">
                  <a16:creationId xmlns:a16="http://schemas.microsoft.com/office/drawing/2014/main" xmlns="" id="{557B9D3D-F3B8-4B90-9993-FC9EED638B93}"/>
                </a:ext>
              </a:extLst>
            </p:cNvPr>
            <p:cNvSpPr/>
            <p:nvPr/>
          </p:nvSpPr>
          <p:spPr>
            <a:xfrm>
              <a:off x="10797041" y="2715914"/>
              <a:ext cx="511364" cy="567298"/>
            </a:xfrm>
            <a:prstGeom prst="roundRect">
              <a:avLst/>
            </a:prstGeom>
            <a:ln>
              <a:solidFill>
                <a:schemeClr val="accent5"/>
              </a:solidFill>
            </a:ln>
          </p:spPr>
          <p:txBody>
            <a:bodyPr wrap="square" lIns="0" tIns="0" rIns="0" bIns="0" rtlCol="0" anchor="ctr">
              <a:spAutoFit/>
            </a:bodyPr>
            <a:lstStyle/>
            <a:p>
              <a:pPr algn="just">
                <a:lnSpc>
                  <a:spcPct val="110000"/>
                </a:lnSpc>
              </a:pPr>
              <a:endParaRPr lang="zh-CN" altLang="en-US" sz="3200" dirty="0">
                <a:solidFill>
                  <a:schemeClr val="bg1"/>
                </a:solidFill>
                <a:cs typeface="+mn-ea"/>
                <a:sym typeface="+mn-lt"/>
              </a:endParaRPr>
            </a:p>
          </p:txBody>
        </p:sp>
        <p:sp>
          <p:nvSpPr>
            <p:cNvPr id="115" name="任意多边形: 形状 114" descr="帆船 纯色填充">
              <a:extLst>
                <a:ext uri="{FF2B5EF4-FFF2-40B4-BE49-F238E27FC236}">
                  <a16:creationId xmlns:a16="http://schemas.microsoft.com/office/drawing/2014/main" xmlns="" id="{20FCF938-E22D-4B05-98F1-65A1B4260510}"/>
                </a:ext>
              </a:extLst>
            </p:cNvPr>
            <p:cNvSpPr/>
            <p:nvPr/>
          </p:nvSpPr>
          <p:spPr>
            <a:xfrm>
              <a:off x="10875014" y="2842404"/>
              <a:ext cx="372306" cy="337557"/>
            </a:xfrm>
            <a:custGeom>
              <a:avLst/>
              <a:gdLst>
                <a:gd name="connsiteX0" fmla="*/ 372306 w 372306"/>
                <a:gd name="connsiteY0" fmla="*/ 268060 h 337557"/>
                <a:gd name="connsiteX1" fmla="*/ 302809 w 372306"/>
                <a:gd name="connsiteY1" fmla="*/ 337557 h 337557"/>
                <a:gd name="connsiteX2" fmla="*/ 19856 w 372306"/>
                <a:gd name="connsiteY2" fmla="*/ 337557 h 337557"/>
                <a:gd name="connsiteX3" fmla="*/ 0 w 372306"/>
                <a:gd name="connsiteY3" fmla="*/ 307773 h 337557"/>
                <a:gd name="connsiteX4" fmla="*/ 143959 w 372306"/>
                <a:gd name="connsiteY4" fmla="*/ 0 h 337557"/>
                <a:gd name="connsiteX5" fmla="*/ 163815 w 372306"/>
                <a:gd name="connsiteY5" fmla="*/ 0 h 337557"/>
                <a:gd name="connsiteX6" fmla="*/ 163815 w 372306"/>
                <a:gd name="connsiteY6" fmla="*/ 247708 h 337557"/>
                <a:gd name="connsiteX7" fmla="*/ 183671 w 372306"/>
                <a:gd name="connsiteY7" fmla="*/ 245226 h 337557"/>
                <a:gd name="connsiteX8" fmla="*/ 183671 w 372306"/>
                <a:gd name="connsiteY8" fmla="*/ 39713 h 337557"/>
                <a:gd name="connsiteX9" fmla="*/ 332594 w 372306"/>
                <a:gd name="connsiteY9" fmla="*/ 243240 h 337557"/>
                <a:gd name="connsiteX10" fmla="*/ 333090 w 372306"/>
                <a:gd name="connsiteY10" fmla="*/ 248204 h 337557"/>
                <a:gd name="connsiteX11" fmla="*/ 25317 w 372306"/>
                <a:gd name="connsiteY11" fmla="*/ 283449 h 337557"/>
                <a:gd name="connsiteX12" fmla="*/ 22835 w 372306"/>
                <a:gd name="connsiteY12" fmla="*/ 263593 h 337557"/>
                <a:gd name="connsiteX13" fmla="*/ 71483 w 372306"/>
                <a:gd name="connsiteY13" fmla="*/ 258132 h 337557"/>
                <a:gd name="connsiteX14" fmla="*/ 143959 w 372306"/>
                <a:gd name="connsiteY14" fmla="*/ 79425 h 337557"/>
                <a:gd name="connsiteX15" fmla="*/ 143959 w 372306"/>
                <a:gd name="connsiteY15" fmla="*/ 59569 h 337557"/>
                <a:gd name="connsiteX16" fmla="*/ 84390 w 372306"/>
                <a:gd name="connsiteY16" fmla="*/ 69497 h 337557"/>
                <a:gd name="connsiteX17" fmla="*/ 143959 w 372306"/>
                <a:gd name="connsiteY17" fmla="*/ 19856 h 337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72306" h="337557">
                  <a:moveTo>
                    <a:pt x="372306" y="268060"/>
                  </a:moveTo>
                  <a:cubicBezTo>
                    <a:pt x="372306" y="306283"/>
                    <a:pt x="341033" y="337557"/>
                    <a:pt x="302809" y="337557"/>
                  </a:cubicBezTo>
                  <a:lnTo>
                    <a:pt x="19856" y="337557"/>
                  </a:lnTo>
                  <a:lnTo>
                    <a:pt x="0" y="307773"/>
                  </a:lnTo>
                  <a:close/>
                  <a:moveTo>
                    <a:pt x="143959" y="0"/>
                  </a:moveTo>
                  <a:lnTo>
                    <a:pt x="163815" y="0"/>
                  </a:lnTo>
                  <a:lnTo>
                    <a:pt x="163815" y="247708"/>
                  </a:lnTo>
                  <a:lnTo>
                    <a:pt x="183671" y="245226"/>
                  </a:lnTo>
                  <a:lnTo>
                    <a:pt x="183671" y="39713"/>
                  </a:lnTo>
                  <a:cubicBezTo>
                    <a:pt x="183671" y="39713"/>
                    <a:pt x="332594" y="95807"/>
                    <a:pt x="332594" y="243240"/>
                  </a:cubicBezTo>
                  <a:lnTo>
                    <a:pt x="333090" y="248204"/>
                  </a:lnTo>
                  <a:lnTo>
                    <a:pt x="25317" y="283449"/>
                  </a:lnTo>
                  <a:lnTo>
                    <a:pt x="22835" y="263593"/>
                  </a:lnTo>
                  <a:lnTo>
                    <a:pt x="71483" y="258132"/>
                  </a:lnTo>
                  <a:lnTo>
                    <a:pt x="143959" y="79425"/>
                  </a:lnTo>
                  <a:lnTo>
                    <a:pt x="143959" y="59569"/>
                  </a:lnTo>
                  <a:lnTo>
                    <a:pt x="84390" y="69497"/>
                  </a:lnTo>
                  <a:lnTo>
                    <a:pt x="143959" y="19856"/>
                  </a:lnTo>
                  <a:close/>
                </a:path>
              </a:pathLst>
            </a:custGeom>
            <a:solidFill>
              <a:schemeClr val="accent5"/>
            </a:solidFill>
            <a:ln w="4961"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zh-CN" altLang="en-US"/>
            </a:p>
          </p:txBody>
        </p:sp>
      </p:grpSp>
      <p:grpSp>
        <p:nvGrpSpPr>
          <p:cNvPr id="124" name="组合 123">
            <a:extLst>
              <a:ext uri="{FF2B5EF4-FFF2-40B4-BE49-F238E27FC236}">
                <a16:creationId xmlns:a16="http://schemas.microsoft.com/office/drawing/2014/main" xmlns="" id="{24B64671-901A-4921-9518-680904A0111B}"/>
              </a:ext>
            </a:extLst>
          </p:cNvPr>
          <p:cNvGrpSpPr/>
          <p:nvPr/>
        </p:nvGrpSpPr>
        <p:grpSpPr>
          <a:xfrm>
            <a:off x="10797041" y="3732415"/>
            <a:ext cx="511364" cy="567298"/>
            <a:chOff x="10797041" y="3732415"/>
            <a:chExt cx="511364" cy="567298"/>
          </a:xfrm>
        </p:grpSpPr>
        <p:sp>
          <p:nvSpPr>
            <p:cNvPr id="53" name="矩形: 圆角 52">
              <a:extLst>
                <a:ext uri="{FF2B5EF4-FFF2-40B4-BE49-F238E27FC236}">
                  <a16:creationId xmlns:a16="http://schemas.microsoft.com/office/drawing/2014/main" xmlns="" id="{9BE5BFE1-C842-416A-8BDB-9B18C5ED8A1A}"/>
                </a:ext>
              </a:extLst>
            </p:cNvPr>
            <p:cNvSpPr/>
            <p:nvPr/>
          </p:nvSpPr>
          <p:spPr>
            <a:xfrm>
              <a:off x="10797041" y="3732415"/>
              <a:ext cx="511364" cy="567298"/>
            </a:xfrm>
            <a:prstGeom prst="roundRect">
              <a:avLst/>
            </a:prstGeom>
            <a:ln>
              <a:solidFill>
                <a:schemeClr val="accent5"/>
              </a:solidFill>
            </a:ln>
          </p:spPr>
          <p:txBody>
            <a:bodyPr wrap="square" lIns="0" tIns="0" rIns="0" bIns="0" rtlCol="0" anchor="ctr">
              <a:spAutoFit/>
            </a:bodyPr>
            <a:lstStyle/>
            <a:p>
              <a:pPr algn="just">
                <a:lnSpc>
                  <a:spcPct val="110000"/>
                </a:lnSpc>
              </a:pPr>
              <a:endParaRPr lang="zh-CN" altLang="en-US" sz="3200" dirty="0">
                <a:solidFill>
                  <a:schemeClr val="bg1"/>
                </a:solidFill>
                <a:cs typeface="+mn-ea"/>
                <a:sym typeface="+mn-lt"/>
              </a:endParaRPr>
            </a:p>
          </p:txBody>
        </p:sp>
        <p:sp>
          <p:nvSpPr>
            <p:cNvPr id="116" name="任意多边形: 形状 115" descr="用路劲指引两个插针 纯色填充">
              <a:extLst>
                <a:ext uri="{FF2B5EF4-FFF2-40B4-BE49-F238E27FC236}">
                  <a16:creationId xmlns:a16="http://schemas.microsoft.com/office/drawing/2014/main" xmlns="" id="{1B8A73A2-267A-48F3-AFC2-AF306DFC043A}"/>
                </a:ext>
              </a:extLst>
            </p:cNvPr>
            <p:cNvSpPr/>
            <p:nvPr/>
          </p:nvSpPr>
          <p:spPr>
            <a:xfrm>
              <a:off x="10866189" y="3830644"/>
              <a:ext cx="367371" cy="387199"/>
            </a:xfrm>
            <a:custGeom>
              <a:avLst/>
              <a:gdLst>
                <a:gd name="connsiteX0" fmla="*/ 103380 w 367371"/>
                <a:gd name="connsiteY0" fmla="*/ 357414 h 387199"/>
                <a:gd name="connsiteX1" fmla="*/ 120258 w 367371"/>
                <a:gd name="connsiteY1" fmla="*/ 357414 h 387199"/>
                <a:gd name="connsiteX2" fmla="*/ 133165 w 367371"/>
                <a:gd name="connsiteY2" fmla="*/ 357414 h 387199"/>
                <a:gd name="connsiteX3" fmla="*/ 133165 w 367371"/>
                <a:gd name="connsiteY3" fmla="*/ 387199 h 387199"/>
                <a:gd name="connsiteX4" fmla="*/ 120258 w 367371"/>
                <a:gd name="connsiteY4" fmla="*/ 387199 h 387199"/>
                <a:gd name="connsiteX5" fmla="*/ 103380 w 367371"/>
                <a:gd name="connsiteY5" fmla="*/ 387199 h 387199"/>
                <a:gd name="connsiteX6" fmla="*/ 182806 w 367371"/>
                <a:gd name="connsiteY6" fmla="*/ 356918 h 387199"/>
                <a:gd name="connsiteX7" fmla="*/ 183799 w 367371"/>
                <a:gd name="connsiteY7" fmla="*/ 386703 h 387199"/>
                <a:gd name="connsiteX8" fmla="*/ 153518 w 367371"/>
                <a:gd name="connsiteY8" fmla="*/ 387199 h 387199"/>
                <a:gd name="connsiteX9" fmla="*/ 153518 w 367371"/>
                <a:gd name="connsiteY9" fmla="*/ 357414 h 387199"/>
                <a:gd name="connsiteX10" fmla="*/ 182806 w 367371"/>
                <a:gd name="connsiteY10" fmla="*/ 356918 h 387199"/>
                <a:gd name="connsiteX11" fmla="*/ 230958 w 367371"/>
                <a:gd name="connsiteY11" fmla="*/ 353939 h 387199"/>
                <a:gd name="connsiteX12" fmla="*/ 233936 w 367371"/>
                <a:gd name="connsiteY12" fmla="*/ 383724 h 387199"/>
                <a:gd name="connsiteX13" fmla="*/ 203655 w 367371"/>
                <a:gd name="connsiteY13" fmla="*/ 385709 h 387199"/>
                <a:gd name="connsiteX14" fmla="*/ 202166 w 367371"/>
                <a:gd name="connsiteY14" fmla="*/ 355925 h 387199"/>
                <a:gd name="connsiteX15" fmla="*/ 230958 w 367371"/>
                <a:gd name="connsiteY15" fmla="*/ 353939 h 387199"/>
                <a:gd name="connsiteX16" fmla="*/ 277619 w 367371"/>
                <a:gd name="connsiteY16" fmla="*/ 346493 h 387199"/>
                <a:gd name="connsiteX17" fmla="*/ 285562 w 367371"/>
                <a:gd name="connsiteY17" fmla="*/ 375285 h 387199"/>
                <a:gd name="connsiteX18" fmla="*/ 254785 w 367371"/>
                <a:gd name="connsiteY18" fmla="*/ 381242 h 387199"/>
                <a:gd name="connsiteX19" fmla="*/ 250317 w 367371"/>
                <a:gd name="connsiteY19" fmla="*/ 351953 h 387199"/>
                <a:gd name="connsiteX20" fmla="*/ 277619 w 367371"/>
                <a:gd name="connsiteY20" fmla="*/ 346493 h 387199"/>
                <a:gd name="connsiteX21" fmla="*/ 310383 w 367371"/>
                <a:gd name="connsiteY21" fmla="*/ 328622 h 387199"/>
                <a:gd name="connsiteX22" fmla="*/ 336693 w 367371"/>
                <a:gd name="connsiteY22" fmla="*/ 343018 h 387199"/>
                <a:gd name="connsiteX23" fmla="*/ 306412 w 367371"/>
                <a:gd name="connsiteY23" fmla="*/ 367838 h 387199"/>
                <a:gd name="connsiteX24" fmla="*/ 294498 w 367371"/>
                <a:gd name="connsiteY24" fmla="*/ 340536 h 387199"/>
                <a:gd name="connsiteX25" fmla="*/ 310383 w 367371"/>
                <a:gd name="connsiteY25" fmla="*/ 328622 h 387199"/>
                <a:gd name="connsiteX26" fmla="*/ 323289 w 367371"/>
                <a:gd name="connsiteY26" fmla="*/ 280471 h 387199"/>
                <a:gd name="connsiteX27" fmla="*/ 340167 w 367371"/>
                <a:gd name="connsiteY27" fmla="*/ 315220 h 387199"/>
                <a:gd name="connsiteX28" fmla="*/ 310879 w 367371"/>
                <a:gd name="connsiteY28" fmla="*/ 318694 h 387199"/>
                <a:gd name="connsiteX29" fmla="*/ 302440 w 367371"/>
                <a:gd name="connsiteY29" fmla="*/ 301320 h 387199"/>
                <a:gd name="connsiteX30" fmla="*/ 273648 w 367371"/>
                <a:gd name="connsiteY30" fmla="*/ 254161 h 387199"/>
                <a:gd name="connsiteX31" fmla="*/ 303929 w 367371"/>
                <a:gd name="connsiteY31" fmla="*/ 266075 h 387199"/>
                <a:gd name="connsiteX32" fmla="*/ 290029 w 367371"/>
                <a:gd name="connsiteY32" fmla="*/ 292384 h 387199"/>
                <a:gd name="connsiteX33" fmla="*/ 265209 w 367371"/>
                <a:gd name="connsiteY33" fmla="*/ 282456 h 387199"/>
                <a:gd name="connsiteX34" fmla="*/ 225001 w 367371"/>
                <a:gd name="connsiteY34" fmla="*/ 241255 h 387199"/>
                <a:gd name="connsiteX35" fmla="*/ 245353 w 367371"/>
                <a:gd name="connsiteY35" fmla="*/ 246716 h 387199"/>
                <a:gd name="connsiteX36" fmla="*/ 253296 w 367371"/>
                <a:gd name="connsiteY36" fmla="*/ 248701 h 387199"/>
                <a:gd name="connsiteX37" fmla="*/ 246346 w 367371"/>
                <a:gd name="connsiteY37" fmla="*/ 277493 h 387199"/>
                <a:gd name="connsiteX38" fmla="*/ 238404 w 367371"/>
                <a:gd name="connsiteY38" fmla="*/ 275507 h 387199"/>
                <a:gd name="connsiteX39" fmla="*/ 217058 w 367371"/>
                <a:gd name="connsiteY39" fmla="*/ 270047 h 387199"/>
                <a:gd name="connsiteX40" fmla="*/ 190252 w 367371"/>
                <a:gd name="connsiteY40" fmla="*/ 224377 h 387199"/>
                <a:gd name="connsiteX41" fmla="*/ 207626 w 367371"/>
                <a:gd name="connsiteY41" fmla="*/ 235794 h 387199"/>
                <a:gd name="connsiteX42" fmla="*/ 196705 w 367371"/>
                <a:gd name="connsiteY42" fmla="*/ 263097 h 387199"/>
                <a:gd name="connsiteX43" fmla="*/ 165928 w 367371"/>
                <a:gd name="connsiteY43" fmla="*/ 241255 h 387199"/>
                <a:gd name="connsiteX44" fmla="*/ 63668 w 367371"/>
                <a:gd name="connsiteY44" fmla="*/ 217427 h 387199"/>
                <a:gd name="connsiteX45" fmla="*/ 36365 w 367371"/>
                <a:gd name="connsiteY45" fmla="*/ 244729 h 387199"/>
                <a:gd name="connsiteX46" fmla="*/ 63668 w 367371"/>
                <a:gd name="connsiteY46" fmla="*/ 272032 h 387199"/>
                <a:gd name="connsiteX47" fmla="*/ 90970 w 367371"/>
                <a:gd name="connsiteY47" fmla="*/ 244729 h 387199"/>
                <a:gd name="connsiteX48" fmla="*/ 63668 w 367371"/>
                <a:gd name="connsiteY48" fmla="*/ 217427 h 387199"/>
                <a:gd name="connsiteX49" fmla="*/ 63668 w 367371"/>
                <a:gd name="connsiteY49" fmla="*/ 181189 h 387199"/>
                <a:gd name="connsiteX50" fmla="*/ 116287 w 367371"/>
                <a:gd name="connsiteY50" fmla="*/ 208988 h 387199"/>
                <a:gd name="connsiteX51" fmla="*/ 122740 w 367371"/>
                <a:gd name="connsiteY51" fmla="*/ 268060 h 387199"/>
                <a:gd name="connsiteX52" fmla="*/ 93949 w 367371"/>
                <a:gd name="connsiteY52" fmla="*/ 331601 h 387199"/>
                <a:gd name="connsiteX53" fmla="*/ 69128 w 367371"/>
                <a:gd name="connsiteY53" fmla="*/ 383724 h 387199"/>
                <a:gd name="connsiteX54" fmla="*/ 66646 w 367371"/>
                <a:gd name="connsiteY54" fmla="*/ 386206 h 387199"/>
                <a:gd name="connsiteX55" fmla="*/ 58207 w 367371"/>
                <a:gd name="connsiteY55" fmla="*/ 383724 h 387199"/>
                <a:gd name="connsiteX56" fmla="*/ 33387 w 367371"/>
                <a:gd name="connsiteY56" fmla="*/ 331601 h 387199"/>
                <a:gd name="connsiteX57" fmla="*/ 4595 w 367371"/>
                <a:gd name="connsiteY57" fmla="*/ 268060 h 387199"/>
                <a:gd name="connsiteX58" fmla="*/ 11048 w 367371"/>
                <a:gd name="connsiteY58" fmla="*/ 208988 h 387199"/>
                <a:gd name="connsiteX59" fmla="*/ 63668 w 367371"/>
                <a:gd name="connsiteY59" fmla="*/ 181189 h 387199"/>
                <a:gd name="connsiteX60" fmla="*/ 178835 w 367371"/>
                <a:gd name="connsiteY60" fmla="*/ 176721 h 387199"/>
                <a:gd name="connsiteX61" fmla="*/ 197202 w 367371"/>
                <a:gd name="connsiteY61" fmla="*/ 200052 h 387199"/>
                <a:gd name="connsiteX62" fmla="*/ 188267 w 367371"/>
                <a:gd name="connsiteY62" fmla="*/ 214448 h 387199"/>
                <a:gd name="connsiteX63" fmla="*/ 158482 w 367371"/>
                <a:gd name="connsiteY63" fmla="*/ 212462 h 387199"/>
                <a:gd name="connsiteX64" fmla="*/ 178835 w 367371"/>
                <a:gd name="connsiteY64" fmla="*/ 176721 h 387199"/>
                <a:gd name="connsiteX65" fmla="*/ 229964 w 367371"/>
                <a:gd name="connsiteY65" fmla="*/ 154879 h 387199"/>
                <a:gd name="connsiteX66" fmla="*/ 236914 w 367371"/>
                <a:gd name="connsiteY66" fmla="*/ 183671 h 387199"/>
                <a:gd name="connsiteX67" fmla="*/ 211101 w 367371"/>
                <a:gd name="connsiteY67" fmla="*/ 192606 h 387199"/>
                <a:gd name="connsiteX68" fmla="*/ 199187 w 367371"/>
                <a:gd name="connsiteY68" fmla="*/ 165304 h 387199"/>
                <a:gd name="connsiteX69" fmla="*/ 229964 w 367371"/>
                <a:gd name="connsiteY69" fmla="*/ 154879 h 387199"/>
                <a:gd name="connsiteX70" fmla="*/ 281094 w 367371"/>
                <a:gd name="connsiteY70" fmla="*/ 146937 h 387199"/>
                <a:gd name="connsiteX71" fmla="*/ 283576 w 367371"/>
                <a:gd name="connsiteY71" fmla="*/ 176722 h 387199"/>
                <a:gd name="connsiteX72" fmla="*/ 255281 w 367371"/>
                <a:gd name="connsiteY72" fmla="*/ 180196 h 387199"/>
                <a:gd name="connsiteX73" fmla="*/ 250317 w 367371"/>
                <a:gd name="connsiteY73" fmla="*/ 150908 h 387199"/>
                <a:gd name="connsiteX74" fmla="*/ 281094 w 367371"/>
                <a:gd name="connsiteY74" fmla="*/ 146937 h 387199"/>
                <a:gd name="connsiteX75" fmla="*/ 316836 w 367371"/>
                <a:gd name="connsiteY75" fmla="*/ 29785 h 387199"/>
                <a:gd name="connsiteX76" fmla="*/ 294994 w 367371"/>
                <a:gd name="connsiteY76" fmla="*/ 51626 h 387199"/>
                <a:gd name="connsiteX77" fmla="*/ 316836 w 367371"/>
                <a:gd name="connsiteY77" fmla="*/ 73468 h 387199"/>
                <a:gd name="connsiteX78" fmla="*/ 338678 w 367371"/>
                <a:gd name="connsiteY78" fmla="*/ 51626 h 387199"/>
                <a:gd name="connsiteX79" fmla="*/ 316836 w 367371"/>
                <a:gd name="connsiteY79" fmla="*/ 29785 h 387199"/>
                <a:gd name="connsiteX80" fmla="*/ 316836 w 367371"/>
                <a:gd name="connsiteY80" fmla="*/ 0 h 387199"/>
                <a:gd name="connsiteX81" fmla="*/ 358534 w 367371"/>
                <a:gd name="connsiteY81" fmla="*/ 22338 h 387199"/>
                <a:gd name="connsiteX82" fmla="*/ 363994 w 367371"/>
                <a:gd name="connsiteY82" fmla="*/ 69994 h 387199"/>
                <a:gd name="connsiteX83" fmla="*/ 340663 w 367371"/>
                <a:gd name="connsiteY83" fmla="*/ 121124 h 387199"/>
                <a:gd name="connsiteX84" fmla="*/ 320807 w 367371"/>
                <a:gd name="connsiteY84" fmla="*/ 163318 h 387199"/>
                <a:gd name="connsiteX85" fmla="*/ 318821 w 367371"/>
                <a:gd name="connsiteY85" fmla="*/ 165304 h 387199"/>
                <a:gd name="connsiteX86" fmla="*/ 312368 w 367371"/>
                <a:gd name="connsiteY86" fmla="*/ 163318 h 387199"/>
                <a:gd name="connsiteX87" fmla="*/ 292512 w 367371"/>
                <a:gd name="connsiteY87" fmla="*/ 121124 h 387199"/>
                <a:gd name="connsiteX88" fmla="*/ 269180 w 367371"/>
                <a:gd name="connsiteY88" fmla="*/ 69994 h 387199"/>
                <a:gd name="connsiteX89" fmla="*/ 274641 w 367371"/>
                <a:gd name="connsiteY89" fmla="*/ 22338 h 387199"/>
                <a:gd name="connsiteX90" fmla="*/ 316836 w 367371"/>
                <a:gd name="connsiteY90" fmla="*/ 0 h 3871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Lst>
              <a:rect l="l" t="t" r="r" b="b"/>
              <a:pathLst>
                <a:path w="367371" h="387199">
                  <a:moveTo>
                    <a:pt x="103380" y="357414"/>
                  </a:moveTo>
                  <a:cubicBezTo>
                    <a:pt x="108344" y="357414"/>
                    <a:pt x="114301" y="357414"/>
                    <a:pt x="120258" y="357414"/>
                  </a:cubicBezTo>
                  <a:lnTo>
                    <a:pt x="133165" y="357414"/>
                  </a:lnTo>
                  <a:lnTo>
                    <a:pt x="133165" y="387199"/>
                  </a:lnTo>
                  <a:lnTo>
                    <a:pt x="120258" y="387199"/>
                  </a:lnTo>
                  <a:cubicBezTo>
                    <a:pt x="114301" y="387199"/>
                    <a:pt x="108841" y="387199"/>
                    <a:pt x="103380" y="387199"/>
                  </a:cubicBezTo>
                  <a:close/>
                  <a:moveTo>
                    <a:pt x="182806" y="356918"/>
                  </a:moveTo>
                  <a:lnTo>
                    <a:pt x="183799" y="386703"/>
                  </a:lnTo>
                  <a:cubicBezTo>
                    <a:pt x="174367" y="387199"/>
                    <a:pt x="164439" y="387199"/>
                    <a:pt x="153518" y="387199"/>
                  </a:cubicBezTo>
                  <a:lnTo>
                    <a:pt x="153518" y="357414"/>
                  </a:lnTo>
                  <a:cubicBezTo>
                    <a:pt x="164439" y="357414"/>
                    <a:pt x="173871" y="357414"/>
                    <a:pt x="182806" y="356918"/>
                  </a:cubicBezTo>
                  <a:close/>
                  <a:moveTo>
                    <a:pt x="230958" y="353939"/>
                  </a:moveTo>
                  <a:lnTo>
                    <a:pt x="233936" y="383724"/>
                  </a:lnTo>
                  <a:cubicBezTo>
                    <a:pt x="225001" y="384716"/>
                    <a:pt x="214576" y="385213"/>
                    <a:pt x="203655" y="385709"/>
                  </a:cubicBezTo>
                  <a:lnTo>
                    <a:pt x="202166" y="355925"/>
                  </a:lnTo>
                  <a:cubicBezTo>
                    <a:pt x="212591" y="355428"/>
                    <a:pt x="222519" y="354932"/>
                    <a:pt x="230958" y="353939"/>
                  </a:cubicBezTo>
                  <a:close/>
                  <a:moveTo>
                    <a:pt x="277619" y="346493"/>
                  </a:moveTo>
                  <a:lnTo>
                    <a:pt x="285562" y="375285"/>
                  </a:lnTo>
                  <a:cubicBezTo>
                    <a:pt x="275137" y="377767"/>
                    <a:pt x="265209" y="379752"/>
                    <a:pt x="254785" y="381242"/>
                  </a:cubicBezTo>
                  <a:lnTo>
                    <a:pt x="250317" y="351953"/>
                  </a:lnTo>
                  <a:cubicBezTo>
                    <a:pt x="259749" y="350464"/>
                    <a:pt x="268684" y="348975"/>
                    <a:pt x="277619" y="346493"/>
                  </a:cubicBezTo>
                  <a:close/>
                  <a:moveTo>
                    <a:pt x="310383" y="328622"/>
                  </a:moveTo>
                  <a:lnTo>
                    <a:pt x="336693" y="343018"/>
                  </a:lnTo>
                  <a:cubicBezTo>
                    <a:pt x="329247" y="354435"/>
                    <a:pt x="318822" y="362874"/>
                    <a:pt x="306412" y="367838"/>
                  </a:cubicBezTo>
                  <a:lnTo>
                    <a:pt x="294498" y="340536"/>
                  </a:lnTo>
                  <a:cubicBezTo>
                    <a:pt x="300951" y="338550"/>
                    <a:pt x="306412" y="334083"/>
                    <a:pt x="310383" y="328622"/>
                  </a:cubicBezTo>
                  <a:close/>
                  <a:moveTo>
                    <a:pt x="323289" y="280471"/>
                  </a:moveTo>
                  <a:cubicBezTo>
                    <a:pt x="332721" y="289903"/>
                    <a:pt x="338678" y="301817"/>
                    <a:pt x="340167" y="315220"/>
                  </a:cubicBezTo>
                  <a:lnTo>
                    <a:pt x="310879" y="318694"/>
                  </a:lnTo>
                  <a:cubicBezTo>
                    <a:pt x="309886" y="312241"/>
                    <a:pt x="306908" y="305788"/>
                    <a:pt x="302440" y="301320"/>
                  </a:cubicBezTo>
                  <a:close/>
                  <a:moveTo>
                    <a:pt x="273648" y="254161"/>
                  </a:moveTo>
                  <a:cubicBezTo>
                    <a:pt x="284072" y="257139"/>
                    <a:pt x="294497" y="261111"/>
                    <a:pt x="303929" y="266075"/>
                  </a:cubicBezTo>
                  <a:lnTo>
                    <a:pt x="290029" y="292384"/>
                  </a:lnTo>
                  <a:cubicBezTo>
                    <a:pt x="282087" y="288413"/>
                    <a:pt x="273648" y="284938"/>
                    <a:pt x="265209" y="282456"/>
                  </a:cubicBezTo>
                  <a:close/>
                  <a:moveTo>
                    <a:pt x="225001" y="241255"/>
                  </a:moveTo>
                  <a:cubicBezTo>
                    <a:pt x="231454" y="243241"/>
                    <a:pt x="238404" y="244730"/>
                    <a:pt x="245353" y="246716"/>
                  </a:cubicBezTo>
                  <a:lnTo>
                    <a:pt x="253296" y="248701"/>
                  </a:lnTo>
                  <a:lnTo>
                    <a:pt x="246346" y="277493"/>
                  </a:lnTo>
                  <a:lnTo>
                    <a:pt x="238404" y="275507"/>
                  </a:lnTo>
                  <a:cubicBezTo>
                    <a:pt x="231454" y="273522"/>
                    <a:pt x="224008" y="272032"/>
                    <a:pt x="217058" y="270047"/>
                  </a:cubicBezTo>
                  <a:close/>
                  <a:moveTo>
                    <a:pt x="190252" y="224377"/>
                  </a:moveTo>
                  <a:cubicBezTo>
                    <a:pt x="194720" y="229837"/>
                    <a:pt x="201173" y="233809"/>
                    <a:pt x="207626" y="235794"/>
                  </a:cubicBezTo>
                  <a:lnTo>
                    <a:pt x="196705" y="263097"/>
                  </a:lnTo>
                  <a:cubicBezTo>
                    <a:pt x="184792" y="258629"/>
                    <a:pt x="173871" y="251183"/>
                    <a:pt x="165928" y="241255"/>
                  </a:cubicBezTo>
                  <a:close/>
                  <a:moveTo>
                    <a:pt x="63668" y="217427"/>
                  </a:moveTo>
                  <a:cubicBezTo>
                    <a:pt x="48775" y="217427"/>
                    <a:pt x="36365" y="229837"/>
                    <a:pt x="36365" y="244729"/>
                  </a:cubicBezTo>
                  <a:cubicBezTo>
                    <a:pt x="36365" y="259622"/>
                    <a:pt x="48775" y="272032"/>
                    <a:pt x="63668" y="272032"/>
                  </a:cubicBezTo>
                  <a:cubicBezTo>
                    <a:pt x="78560" y="272032"/>
                    <a:pt x="90970" y="259622"/>
                    <a:pt x="90970" y="244729"/>
                  </a:cubicBezTo>
                  <a:cubicBezTo>
                    <a:pt x="90970" y="229837"/>
                    <a:pt x="78560" y="217427"/>
                    <a:pt x="63668" y="217427"/>
                  </a:cubicBezTo>
                  <a:close/>
                  <a:moveTo>
                    <a:pt x="63668" y="181189"/>
                  </a:moveTo>
                  <a:cubicBezTo>
                    <a:pt x="84517" y="181189"/>
                    <a:pt x="104373" y="191614"/>
                    <a:pt x="116287" y="208988"/>
                  </a:cubicBezTo>
                  <a:cubicBezTo>
                    <a:pt x="127704" y="226362"/>
                    <a:pt x="130186" y="248701"/>
                    <a:pt x="122740" y="268060"/>
                  </a:cubicBezTo>
                  <a:lnTo>
                    <a:pt x="93949" y="331601"/>
                  </a:lnTo>
                  <a:lnTo>
                    <a:pt x="69128" y="383724"/>
                  </a:lnTo>
                  <a:cubicBezTo>
                    <a:pt x="68632" y="384716"/>
                    <a:pt x="67639" y="385709"/>
                    <a:pt x="66646" y="386206"/>
                  </a:cubicBezTo>
                  <a:cubicBezTo>
                    <a:pt x="63668" y="387695"/>
                    <a:pt x="59696" y="386702"/>
                    <a:pt x="58207" y="383724"/>
                  </a:cubicBezTo>
                  <a:lnTo>
                    <a:pt x="33387" y="331601"/>
                  </a:lnTo>
                  <a:lnTo>
                    <a:pt x="4595" y="268060"/>
                  </a:lnTo>
                  <a:cubicBezTo>
                    <a:pt x="-3348" y="248701"/>
                    <a:pt x="-865" y="226362"/>
                    <a:pt x="11048" y="208988"/>
                  </a:cubicBezTo>
                  <a:cubicBezTo>
                    <a:pt x="22962" y="191614"/>
                    <a:pt x="42818" y="181189"/>
                    <a:pt x="63668" y="181189"/>
                  </a:cubicBezTo>
                  <a:close/>
                  <a:moveTo>
                    <a:pt x="178835" y="176721"/>
                  </a:moveTo>
                  <a:lnTo>
                    <a:pt x="197202" y="200052"/>
                  </a:lnTo>
                  <a:cubicBezTo>
                    <a:pt x="188267" y="207498"/>
                    <a:pt x="188267" y="212959"/>
                    <a:pt x="188267" y="214448"/>
                  </a:cubicBezTo>
                  <a:lnTo>
                    <a:pt x="158482" y="212462"/>
                  </a:lnTo>
                  <a:cubicBezTo>
                    <a:pt x="159475" y="198067"/>
                    <a:pt x="167417" y="185160"/>
                    <a:pt x="178835" y="176721"/>
                  </a:cubicBezTo>
                  <a:close/>
                  <a:moveTo>
                    <a:pt x="229964" y="154879"/>
                  </a:moveTo>
                  <a:lnTo>
                    <a:pt x="236914" y="183671"/>
                  </a:lnTo>
                  <a:cubicBezTo>
                    <a:pt x="227979" y="186153"/>
                    <a:pt x="219540" y="189131"/>
                    <a:pt x="211101" y="192606"/>
                  </a:cubicBezTo>
                  <a:lnTo>
                    <a:pt x="199187" y="165304"/>
                  </a:lnTo>
                  <a:cubicBezTo>
                    <a:pt x="209115" y="160836"/>
                    <a:pt x="219540" y="157361"/>
                    <a:pt x="229964" y="154879"/>
                  </a:cubicBezTo>
                  <a:close/>
                  <a:moveTo>
                    <a:pt x="281094" y="146937"/>
                  </a:moveTo>
                  <a:lnTo>
                    <a:pt x="283576" y="176722"/>
                  </a:lnTo>
                  <a:cubicBezTo>
                    <a:pt x="278612" y="177218"/>
                    <a:pt x="267691" y="178211"/>
                    <a:pt x="255281" y="180196"/>
                  </a:cubicBezTo>
                  <a:lnTo>
                    <a:pt x="250317" y="150908"/>
                  </a:lnTo>
                  <a:cubicBezTo>
                    <a:pt x="263224" y="148923"/>
                    <a:pt x="274145" y="147433"/>
                    <a:pt x="281094" y="146937"/>
                  </a:cubicBezTo>
                  <a:close/>
                  <a:moveTo>
                    <a:pt x="316836" y="29785"/>
                  </a:moveTo>
                  <a:cubicBezTo>
                    <a:pt x="304922" y="29785"/>
                    <a:pt x="294994" y="39713"/>
                    <a:pt x="294994" y="51626"/>
                  </a:cubicBezTo>
                  <a:cubicBezTo>
                    <a:pt x="294994" y="63540"/>
                    <a:pt x="304922" y="73468"/>
                    <a:pt x="316836" y="73468"/>
                  </a:cubicBezTo>
                  <a:cubicBezTo>
                    <a:pt x="328749" y="73468"/>
                    <a:pt x="338678" y="63540"/>
                    <a:pt x="338678" y="51626"/>
                  </a:cubicBezTo>
                  <a:cubicBezTo>
                    <a:pt x="338678" y="39713"/>
                    <a:pt x="328749" y="29785"/>
                    <a:pt x="316836" y="29785"/>
                  </a:cubicBezTo>
                  <a:close/>
                  <a:moveTo>
                    <a:pt x="316836" y="0"/>
                  </a:moveTo>
                  <a:cubicBezTo>
                    <a:pt x="333713" y="0"/>
                    <a:pt x="349599" y="8439"/>
                    <a:pt x="358534" y="22338"/>
                  </a:cubicBezTo>
                  <a:cubicBezTo>
                    <a:pt x="367966" y="36238"/>
                    <a:pt x="369951" y="54109"/>
                    <a:pt x="363994" y="69994"/>
                  </a:cubicBezTo>
                  <a:lnTo>
                    <a:pt x="340663" y="121124"/>
                  </a:lnTo>
                  <a:lnTo>
                    <a:pt x="320807" y="163318"/>
                  </a:lnTo>
                  <a:cubicBezTo>
                    <a:pt x="320310" y="164311"/>
                    <a:pt x="319814" y="164808"/>
                    <a:pt x="318821" y="165304"/>
                  </a:cubicBezTo>
                  <a:cubicBezTo>
                    <a:pt x="316836" y="166793"/>
                    <a:pt x="313857" y="165800"/>
                    <a:pt x="312368" y="163318"/>
                  </a:cubicBezTo>
                  <a:lnTo>
                    <a:pt x="292512" y="121124"/>
                  </a:lnTo>
                  <a:lnTo>
                    <a:pt x="269180" y="69994"/>
                  </a:lnTo>
                  <a:cubicBezTo>
                    <a:pt x="263224" y="54109"/>
                    <a:pt x="265209" y="36238"/>
                    <a:pt x="274641" y="22338"/>
                  </a:cubicBezTo>
                  <a:cubicBezTo>
                    <a:pt x="284073" y="8439"/>
                    <a:pt x="299958" y="0"/>
                    <a:pt x="316836" y="0"/>
                  </a:cubicBezTo>
                  <a:close/>
                </a:path>
              </a:pathLst>
            </a:custGeom>
            <a:solidFill>
              <a:schemeClr val="accent5"/>
            </a:solidFill>
            <a:ln w="4961"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zh-CN" altLang="en-US" dirty="0"/>
            </a:p>
          </p:txBody>
        </p:sp>
      </p:grpSp>
      <p:grpSp>
        <p:nvGrpSpPr>
          <p:cNvPr id="125" name="组合 124">
            <a:extLst>
              <a:ext uri="{FF2B5EF4-FFF2-40B4-BE49-F238E27FC236}">
                <a16:creationId xmlns:a16="http://schemas.microsoft.com/office/drawing/2014/main" xmlns="" id="{E8426122-E7C7-4473-A521-F4C493B2BAEB}"/>
              </a:ext>
            </a:extLst>
          </p:cNvPr>
          <p:cNvGrpSpPr/>
          <p:nvPr/>
        </p:nvGrpSpPr>
        <p:grpSpPr>
          <a:xfrm>
            <a:off x="10805485" y="4758377"/>
            <a:ext cx="511364" cy="567298"/>
            <a:chOff x="10805485" y="4758377"/>
            <a:chExt cx="511364" cy="567298"/>
          </a:xfrm>
        </p:grpSpPr>
        <p:sp>
          <p:nvSpPr>
            <p:cNvPr id="60" name="矩形: 圆角 59">
              <a:extLst>
                <a:ext uri="{FF2B5EF4-FFF2-40B4-BE49-F238E27FC236}">
                  <a16:creationId xmlns:a16="http://schemas.microsoft.com/office/drawing/2014/main" xmlns="" id="{4AA23D1E-4495-4107-A5AD-26C4ED44E9A3}"/>
                </a:ext>
              </a:extLst>
            </p:cNvPr>
            <p:cNvSpPr/>
            <p:nvPr/>
          </p:nvSpPr>
          <p:spPr>
            <a:xfrm>
              <a:off x="10805485" y="4758377"/>
              <a:ext cx="511364" cy="567298"/>
            </a:xfrm>
            <a:prstGeom prst="roundRect">
              <a:avLst/>
            </a:prstGeom>
            <a:ln>
              <a:solidFill>
                <a:schemeClr val="accent5"/>
              </a:solidFill>
            </a:ln>
          </p:spPr>
          <p:txBody>
            <a:bodyPr wrap="square" lIns="0" tIns="0" rIns="0" bIns="0" rtlCol="0" anchor="ctr">
              <a:spAutoFit/>
            </a:bodyPr>
            <a:lstStyle/>
            <a:p>
              <a:pPr algn="just">
                <a:lnSpc>
                  <a:spcPct val="110000"/>
                </a:lnSpc>
              </a:pPr>
              <a:endParaRPr lang="zh-CN" altLang="en-US" sz="3200" dirty="0">
                <a:solidFill>
                  <a:schemeClr val="bg1"/>
                </a:solidFill>
                <a:cs typeface="+mn-ea"/>
                <a:sym typeface="+mn-lt"/>
              </a:endParaRPr>
            </a:p>
          </p:txBody>
        </p:sp>
        <p:sp>
          <p:nvSpPr>
            <p:cNvPr id="117" name="任意多边形: 形状 116" descr="远足 纯色填充">
              <a:extLst>
                <a:ext uri="{FF2B5EF4-FFF2-40B4-BE49-F238E27FC236}">
                  <a16:creationId xmlns:a16="http://schemas.microsoft.com/office/drawing/2014/main" xmlns="" id="{630AD4F3-B4AE-41EC-90D3-DEC32F65C0FB}"/>
                </a:ext>
              </a:extLst>
            </p:cNvPr>
            <p:cNvSpPr/>
            <p:nvPr/>
          </p:nvSpPr>
          <p:spPr>
            <a:xfrm>
              <a:off x="10921554" y="4821380"/>
              <a:ext cx="278147" cy="427500"/>
            </a:xfrm>
            <a:custGeom>
              <a:avLst/>
              <a:gdLst>
                <a:gd name="connsiteX0" fmla="*/ 170900 w 278147"/>
                <a:gd name="connsiteY0" fmla="*/ 179699 h 427500"/>
                <a:gd name="connsiteX1" fmla="*/ 157497 w 278147"/>
                <a:gd name="connsiteY1" fmla="*/ 246714 h 427500"/>
                <a:gd name="connsiteX2" fmla="*/ 195224 w 278147"/>
                <a:gd name="connsiteY2" fmla="*/ 274513 h 427500"/>
                <a:gd name="connsiteX3" fmla="*/ 233447 w 278147"/>
                <a:gd name="connsiteY3" fmla="*/ 226362 h 427500"/>
                <a:gd name="connsiteX4" fmla="*/ 192246 w 278147"/>
                <a:gd name="connsiteY4" fmla="*/ 212462 h 427500"/>
                <a:gd name="connsiteX5" fmla="*/ 180332 w 278147"/>
                <a:gd name="connsiteY5" fmla="*/ 201541 h 427500"/>
                <a:gd name="connsiteX6" fmla="*/ 149554 w 278147"/>
                <a:gd name="connsiteY6" fmla="*/ 89353 h 427500"/>
                <a:gd name="connsiteX7" fmla="*/ 184303 w 278147"/>
                <a:gd name="connsiteY7" fmla="*/ 110202 h 427500"/>
                <a:gd name="connsiteX8" fmla="*/ 213591 w 278147"/>
                <a:gd name="connsiteY8" fmla="*/ 177714 h 427500"/>
                <a:gd name="connsiteX9" fmla="*/ 264721 w 278147"/>
                <a:gd name="connsiteY9" fmla="*/ 194592 h 427500"/>
                <a:gd name="connsiteX10" fmla="*/ 276139 w 278147"/>
                <a:gd name="connsiteY10" fmla="*/ 204520 h 427500"/>
                <a:gd name="connsiteX11" fmla="*/ 277131 w 278147"/>
                <a:gd name="connsiteY11" fmla="*/ 219908 h 427500"/>
                <a:gd name="connsiteX12" fmla="*/ 258268 w 278147"/>
                <a:gd name="connsiteY12" fmla="*/ 233311 h 427500"/>
                <a:gd name="connsiteX13" fmla="*/ 253304 w 278147"/>
                <a:gd name="connsiteY13" fmla="*/ 232815 h 427500"/>
                <a:gd name="connsiteX14" fmla="*/ 210116 w 278147"/>
                <a:gd name="connsiteY14" fmla="*/ 286924 h 427500"/>
                <a:gd name="connsiteX15" fmla="*/ 213591 w 278147"/>
                <a:gd name="connsiteY15" fmla="*/ 297845 h 427500"/>
                <a:gd name="connsiteX16" fmla="*/ 213591 w 278147"/>
                <a:gd name="connsiteY16" fmla="*/ 407551 h 427500"/>
                <a:gd name="connsiteX17" fmla="*/ 207138 w 278147"/>
                <a:gd name="connsiteY17" fmla="*/ 422443 h 427500"/>
                <a:gd name="connsiteX18" fmla="*/ 191749 w 278147"/>
                <a:gd name="connsiteY18" fmla="*/ 427407 h 427500"/>
                <a:gd name="connsiteX19" fmla="*/ 173878 w 278147"/>
                <a:gd name="connsiteY19" fmla="*/ 406558 h 427500"/>
                <a:gd name="connsiteX20" fmla="*/ 173878 w 278147"/>
                <a:gd name="connsiteY20" fmla="*/ 333089 h 427500"/>
                <a:gd name="connsiteX21" fmla="*/ 102396 w 278147"/>
                <a:gd name="connsiteY21" fmla="*/ 423436 h 427500"/>
                <a:gd name="connsiteX22" fmla="*/ 92964 w 278147"/>
                <a:gd name="connsiteY22" fmla="*/ 427407 h 427500"/>
                <a:gd name="connsiteX23" fmla="*/ 85021 w 278147"/>
                <a:gd name="connsiteY23" fmla="*/ 420954 h 427500"/>
                <a:gd name="connsiteX24" fmla="*/ 86511 w 278147"/>
                <a:gd name="connsiteY24" fmla="*/ 411026 h 427500"/>
                <a:gd name="connsiteX25" fmla="*/ 170404 w 278147"/>
                <a:gd name="connsiteY25" fmla="*/ 305291 h 427500"/>
                <a:gd name="connsiteX26" fmla="*/ 120266 w 278147"/>
                <a:gd name="connsiteY26" fmla="*/ 269053 h 427500"/>
                <a:gd name="connsiteX27" fmla="*/ 108353 w 278147"/>
                <a:gd name="connsiteY27" fmla="*/ 326636 h 427500"/>
                <a:gd name="connsiteX28" fmla="*/ 104381 w 278147"/>
                <a:gd name="connsiteY28" fmla="*/ 335075 h 427500"/>
                <a:gd name="connsiteX29" fmla="*/ 34884 w 278147"/>
                <a:gd name="connsiteY29" fmla="*/ 419465 h 427500"/>
                <a:gd name="connsiteX30" fmla="*/ 19495 w 278147"/>
                <a:gd name="connsiteY30" fmla="*/ 426911 h 427500"/>
                <a:gd name="connsiteX31" fmla="*/ 7085 w 278147"/>
                <a:gd name="connsiteY31" fmla="*/ 422443 h 427500"/>
                <a:gd name="connsiteX32" fmla="*/ 4603 w 278147"/>
                <a:gd name="connsiteY32" fmla="*/ 394644 h 427500"/>
                <a:gd name="connsiteX33" fmla="*/ 71618 w 278147"/>
                <a:gd name="connsiteY33" fmla="*/ 313730 h 427500"/>
                <a:gd name="connsiteX34" fmla="*/ 100906 w 278147"/>
                <a:gd name="connsiteY34" fmla="*/ 170764 h 427500"/>
                <a:gd name="connsiteX35" fmla="*/ 111827 w 278147"/>
                <a:gd name="connsiteY35" fmla="*/ 118145 h 427500"/>
                <a:gd name="connsiteX36" fmla="*/ 132677 w 278147"/>
                <a:gd name="connsiteY36" fmla="*/ 93324 h 427500"/>
                <a:gd name="connsiteX37" fmla="*/ 149554 w 278147"/>
                <a:gd name="connsiteY37" fmla="*/ 89353 h 427500"/>
                <a:gd name="connsiteX38" fmla="*/ 67647 w 278147"/>
                <a:gd name="connsiteY38" fmla="*/ 64533 h 427500"/>
                <a:gd name="connsiteX39" fmla="*/ 56230 w 278147"/>
                <a:gd name="connsiteY39" fmla="*/ 72476 h 427500"/>
                <a:gd name="connsiteX40" fmla="*/ 64172 w 278147"/>
                <a:gd name="connsiteY40" fmla="*/ 83893 h 427500"/>
                <a:gd name="connsiteX41" fmla="*/ 75590 w 278147"/>
                <a:gd name="connsiteY41" fmla="*/ 75950 h 427500"/>
                <a:gd name="connsiteX42" fmla="*/ 67647 w 278147"/>
                <a:gd name="connsiteY42" fmla="*/ 64533 h 427500"/>
                <a:gd name="connsiteX43" fmla="*/ 58216 w 278147"/>
                <a:gd name="connsiteY43" fmla="*/ 40271 h 427500"/>
                <a:gd name="connsiteX44" fmla="*/ 80554 w 278147"/>
                <a:gd name="connsiteY44" fmla="*/ 42691 h 427500"/>
                <a:gd name="connsiteX45" fmla="*/ 99914 w 278147"/>
                <a:gd name="connsiteY45" fmla="*/ 80418 h 427500"/>
                <a:gd name="connsiteX46" fmla="*/ 85021 w 278147"/>
                <a:gd name="connsiteY46" fmla="*/ 102756 h 427500"/>
                <a:gd name="connsiteX47" fmla="*/ 86014 w 278147"/>
                <a:gd name="connsiteY47" fmla="*/ 102756 h 427500"/>
                <a:gd name="connsiteX48" fmla="*/ 91971 w 278147"/>
                <a:gd name="connsiteY48" fmla="*/ 107224 h 427500"/>
                <a:gd name="connsiteX49" fmla="*/ 93460 w 278147"/>
                <a:gd name="connsiteY49" fmla="*/ 114670 h 427500"/>
                <a:gd name="connsiteX50" fmla="*/ 75093 w 278147"/>
                <a:gd name="connsiteY50" fmla="*/ 206009 h 427500"/>
                <a:gd name="connsiteX51" fmla="*/ 41337 w 278147"/>
                <a:gd name="connsiteY51" fmla="*/ 235298 h 427500"/>
                <a:gd name="connsiteX52" fmla="*/ 14531 w 278147"/>
                <a:gd name="connsiteY52" fmla="*/ 222391 h 427500"/>
                <a:gd name="connsiteX53" fmla="*/ 7582 w 278147"/>
                <a:gd name="connsiteY53" fmla="*/ 193103 h 427500"/>
                <a:gd name="connsiteX54" fmla="*/ 25949 w 278147"/>
                <a:gd name="connsiteY54" fmla="*/ 101764 h 427500"/>
                <a:gd name="connsiteX55" fmla="*/ 36870 w 278147"/>
                <a:gd name="connsiteY55" fmla="*/ 93821 h 427500"/>
                <a:gd name="connsiteX56" fmla="*/ 38855 w 278147"/>
                <a:gd name="connsiteY56" fmla="*/ 51626 h 427500"/>
                <a:gd name="connsiteX57" fmla="*/ 58216 w 278147"/>
                <a:gd name="connsiteY57" fmla="*/ 40271 h 427500"/>
                <a:gd name="connsiteX58" fmla="*/ 163950 w 278147"/>
                <a:gd name="connsiteY58" fmla="*/ 0 h 427500"/>
                <a:gd name="connsiteX59" fmla="*/ 203662 w 278147"/>
                <a:gd name="connsiteY59" fmla="*/ 39713 h 427500"/>
                <a:gd name="connsiteX60" fmla="*/ 163950 w 278147"/>
                <a:gd name="connsiteY60" fmla="*/ 79425 h 427500"/>
                <a:gd name="connsiteX61" fmla="*/ 124237 w 278147"/>
                <a:gd name="connsiteY61" fmla="*/ 39713 h 427500"/>
                <a:gd name="connsiteX62" fmla="*/ 163950 w 278147"/>
                <a:gd name="connsiteY62" fmla="*/ 0 h 427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278147" h="427500">
                  <a:moveTo>
                    <a:pt x="170900" y="179699"/>
                  </a:moveTo>
                  <a:lnTo>
                    <a:pt x="157497" y="246714"/>
                  </a:lnTo>
                  <a:lnTo>
                    <a:pt x="195224" y="274513"/>
                  </a:lnTo>
                  <a:lnTo>
                    <a:pt x="233447" y="226362"/>
                  </a:lnTo>
                  <a:lnTo>
                    <a:pt x="192246" y="212462"/>
                  </a:lnTo>
                  <a:cubicBezTo>
                    <a:pt x="186785" y="210477"/>
                    <a:pt x="182814" y="206505"/>
                    <a:pt x="180332" y="201541"/>
                  </a:cubicBezTo>
                  <a:close/>
                  <a:moveTo>
                    <a:pt x="149554" y="89353"/>
                  </a:moveTo>
                  <a:cubicBezTo>
                    <a:pt x="163950" y="89353"/>
                    <a:pt x="177353" y="97296"/>
                    <a:pt x="184303" y="110202"/>
                  </a:cubicBezTo>
                  <a:cubicBezTo>
                    <a:pt x="185296" y="112188"/>
                    <a:pt x="213591" y="177714"/>
                    <a:pt x="213591" y="177714"/>
                  </a:cubicBezTo>
                  <a:lnTo>
                    <a:pt x="264721" y="194592"/>
                  </a:lnTo>
                  <a:cubicBezTo>
                    <a:pt x="269685" y="196081"/>
                    <a:pt x="273657" y="200052"/>
                    <a:pt x="276139" y="204520"/>
                  </a:cubicBezTo>
                  <a:cubicBezTo>
                    <a:pt x="278621" y="209484"/>
                    <a:pt x="278621" y="214944"/>
                    <a:pt x="277131" y="219908"/>
                  </a:cubicBezTo>
                  <a:cubicBezTo>
                    <a:pt x="274153" y="227851"/>
                    <a:pt x="266707" y="233311"/>
                    <a:pt x="258268" y="233311"/>
                  </a:cubicBezTo>
                  <a:cubicBezTo>
                    <a:pt x="256779" y="233311"/>
                    <a:pt x="254793" y="233311"/>
                    <a:pt x="253304" y="232815"/>
                  </a:cubicBezTo>
                  <a:lnTo>
                    <a:pt x="210116" y="286924"/>
                  </a:lnTo>
                  <a:cubicBezTo>
                    <a:pt x="212598" y="290398"/>
                    <a:pt x="213591" y="293873"/>
                    <a:pt x="213591" y="297845"/>
                  </a:cubicBezTo>
                  <a:lnTo>
                    <a:pt x="213591" y="407551"/>
                  </a:lnTo>
                  <a:cubicBezTo>
                    <a:pt x="213591" y="413508"/>
                    <a:pt x="211109" y="418472"/>
                    <a:pt x="207138" y="422443"/>
                  </a:cubicBezTo>
                  <a:cubicBezTo>
                    <a:pt x="203167" y="425918"/>
                    <a:pt x="197210" y="427903"/>
                    <a:pt x="191749" y="427407"/>
                  </a:cubicBezTo>
                  <a:cubicBezTo>
                    <a:pt x="181325" y="425918"/>
                    <a:pt x="173878" y="416983"/>
                    <a:pt x="173878" y="406558"/>
                  </a:cubicBezTo>
                  <a:lnTo>
                    <a:pt x="173878" y="333089"/>
                  </a:lnTo>
                  <a:lnTo>
                    <a:pt x="102396" y="423436"/>
                  </a:lnTo>
                  <a:cubicBezTo>
                    <a:pt x="99914" y="426414"/>
                    <a:pt x="96439" y="427903"/>
                    <a:pt x="92964" y="427407"/>
                  </a:cubicBezTo>
                  <a:cubicBezTo>
                    <a:pt x="89489" y="426911"/>
                    <a:pt x="86511" y="424429"/>
                    <a:pt x="85021" y="420954"/>
                  </a:cubicBezTo>
                  <a:cubicBezTo>
                    <a:pt x="83532" y="417479"/>
                    <a:pt x="84029" y="414004"/>
                    <a:pt x="86511" y="411026"/>
                  </a:cubicBezTo>
                  <a:lnTo>
                    <a:pt x="170404" y="305291"/>
                  </a:lnTo>
                  <a:lnTo>
                    <a:pt x="120266" y="269053"/>
                  </a:lnTo>
                  <a:lnTo>
                    <a:pt x="108353" y="326636"/>
                  </a:lnTo>
                  <a:cubicBezTo>
                    <a:pt x="107856" y="329615"/>
                    <a:pt x="106367" y="332593"/>
                    <a:pt x="104381" y="335075"/>
                  </a:cubicBezTo>
                  <a:lnTo>
                    <a:pt x="34884" y="419465"/>
                  </a:lnTo>
                  <a:cubicBezTo>
                    <a:pt x="30913" y="424429"/>
                    <a:pt x="25452" y="426911"/>
                    <a:pt x="19495" y="426911"/>
                  </a:cubicBezTo>
                  <a:cubicBezTo>
                    <a:pt x="15028" y="426911"/>
                    <a:pt x="10560" y="425421"/>
                    <a:pt x="7085" y="422443"/>
                  </a:cubicBezTo>
                  <a:cubicBezTo>
                    <a:pt x="-1354" y="415493"/>
                    <a:pt x="-2347" y="403083"/>
                    <a:pt x="4603" y="394644"/>
                  </a:cubicBezTo>
                  <a:lnTo>
                    <a:pt x="71618" y="313730"/>
                  </a:lnTo>
                  <a:lnTo>
                    <a:pt x="100906" y="170764"/>
                  </a:lnTo>
                  <a:lnTo>
                    <a:pt x="111827" y="118145"/>
                  </a:lnTo>
                  <a:cubicBezTo>
                    <a:pt x="113813" y="106727"/>
                    <a:pt x="121756" y="97792"/>
                    <a:pt x="132677" y="93324"/>
                  </a:cubicBezTo>
                  <a:cubicBezTo>
                    <a:pt x="138137" y="90842"/>
                    <a:pt x="143598" y="89353"/>
                    <a:pt x="149554" y="89353"/>
                  </a:cubicBezTo>
                  <a:close/>
                  <a:moveTo>
                    <a:pt x="67647" y="64533"/>
                  </a:moveTo>
                  <a:cubicBezTo>
                    <a:pt x="62683" y="63540"/>
                    <a:pt x="57223" y="67015"/>
                    <a:pt x="56230" y="72476"/>
                  </a:cubicBezTo>
                  <a:cubicBezTo>
                    <a:pt x="55237" y="77440"/>
                    <a:pt x="58712" y="82900"/>
                    <a:pt x="64172" y="83893"/>
                  </a:cubicBezTo>
                  <a:cubicBezTo>
                    <a:pt x="69136" y="84886"/>
                    <a:pt x="74597" y="81411"/>
                    <a:pt x="75590" y="75950"/>
                  </a:cubicBezTo>
                  <a:cubicBezTo>
                    <a:pt x="76582" y="70986"/>
                    <a:pt x="73108" y="65526"/>
                    <a:pt x="67647" y="64533"/>
                  </a:cubicBezTo>
                  <a:close/>
                  <a:moveTo>
                    <a:pt x="58216" y="40271"/>
                  </a:moveTo>
                  <a:cubicBezTo>
                    <a:pt x="65538" y="38720"/>
                    <a:pt x="73356" y="39464"/>
                    <a:pt x="80554" y="42691"/>
                  </a:cubicBezTo>
                  <a:cubicBezTo>
                    <a:pt x="94950" y="49144"/>
                    <a:pt x="102892" y="65029"/>
                    <a:pt x="99914" y="80418"/>
                  </a:cubicBezTo>
                  <a:cubicBezTo>
                    <a:pt x="98424" y="89850"/>
                    <a:pt x="92964" y="98289"/>
                    <a:pt x="85021" y="102756"/>
                  </a:cubicBezTo>
                  <a:lnTo>
                    <a:pt x="86014" y="102756"/>
                  </a:lnTo>
                  <a:cubicBezTo>
                    <a:pt x="88496" y="103749"/>
                    <a:pt x="90482" y="105239"/>
                    <a:pt x="91971" y="107224"/>
                  </a:cubicBezTo>
                  <a:cubicBezTo>
                    <a:pt x="93460" y="109706"/>
                    <a:pt x="93957" y="112188"/>
                    <a:pt x="93460" y="114670"/>
                  </a:cubicBezTo>
                  <a:lnTo>
                    <a:pt x="75093" y="206009"/>
                  </a:lnTo>
                  <a:cubicBezTo>
                    <a:pt x="72115" y="222391"/>
                    <a:pt x="58215" y="234801"/>
                    <a:pt x="41337" y="235298"/>
                  </a:cubicBezTo>
                  <a:cubicBezTo>
                    <a:pt x="30913" y="235298"/>
                    <a:pt x="20985" y="230830"/>
                    <a:pt x="14531" y="222391"/>
                  </a:cubicBezTo>
                  <a:cubicBezTo>
                    <a:pt x="7582" y="213952"/>
                    <a:pt x="5100" y="203527"/>
                    <a:pt x="7582" y="193103"/>
                  </a:cubicBezTo>
                  <a:lnTo>
                    <a:pt x="25949" y="101764"/>
                  </a:lnTo>
                  <a:cubicBezTo>
                    <a:pt x="26942" y="96303"/>
                    <a:pt x="31906" y="92828"/>
                    <a:pt x="36870" y="93821"/>
                  </a:cubicBezTo>
                  <a:cubicBezTo>
                    <a:pt x="27934" y="80915"/>
                    <a:pt x="28431" y="63540"/>
                    <a:pt x="38855" y="51626"/>
                  </a:cubicBezTo>
                  <a:cubicBezTo>
                    <a:pt x="44068" y="45670"/>
                    <a:pt x="50894" y="41823"/>
                    <a:pt x="58216" y="40271"/>
                  </a:cubicBezTo>
                  <a:close/>
                  <a:moveTo>
                    <a:pt x="163950" y="0"/>
                  </a:moveTo>
                  <a:cubicBezTo>
                    <a:pt x="185882" y="0"/>
                    <a:pt x="203662" y="17780"/>
                    <a:pt x="203662" y="39713"/>
                  </a:cubicBezTo>
                  <a:cubicBezTo>
                    <a:pt x="203662" y="61645"/>
                    <a:pt x="185882" y="79425"/>
                    <a:pt x="163950" y="79425"/>
                  </a:cubicBezTo>
                  <a:cubicBezTo>
                    <a:pt x="142017" y="79425"/>
                    <a:pt x="124237" y="61645"/>
                    <a:pt x="124237" y="39713"/>
                  </a:cubicBezTo>
                  <a:cubicBezTo>
                    <a:pt x="124237" y="17780"/>
                    <a:pt x="142017" y="0"/>
                    <a:pt x="163950" y="0"/>
                  </a:cubicBezTo>
                  <a:close/>
                </a:path>
              </a:pathLst>
            </a:custGeom>
            <a:solidFill>
              <a:schemeClr val="accent5"/>
            </a:solidFill>
            <a:ln w="4961"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zh-CN" altLang="en-US"/>
            </a:p>
          </p:txBody>
        </p:sp>
      </p:grpSp>
    </p:spTree>
    <p:extLst>
      <p:ext uri="{BB962C8B-B14F-4D97-AF65-F5344CB8AC3E}">
        <p14:creationId xmlns:p14="http://schemas.microsoft.com/office/powerpoint/2010/main" val="349479338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xmlns="" id="{BB12169E-4238-4D36-8238-F52F8B40446E}"/>
              </a:ext>
            </a:extLst>
          </p:cNvPr>
          <p:cNvSpPr>
            <a:spLocks noGrp="1"/>
          </p:cNvSpPr>
          <p:nvPr>
            <p:ph type="body" idx="10"/>
          </p:nvPr>
        </p:nvSpPr>
        <p:spPr>
          <a:xfrm>
            <a:off x="819021" y="304175"/>
            <a:ext cx="6857686" cy="498598"/>
          </a:xfrm>
        </p:spPr>
        <p:txBody>
          <a:bodyPr/>
          <a:lstStyle/>
          <a:p>
            <a:r>
              <a:rPr lang="zh-CN" altLang="en-US" dirty="0"/>
              <a:t>优化旅游产品</a:t>
            </a:r>
          </a:p>
        </p:txBody>
      </p:sp>
      <p:cxnSp>
        <p:nvCxnSpPr>
          <p:cNvPr id="3" name="Straight Connector 25">
            <a:extLst>
              <a:ext uri="{FF2B5EF4-FFF2-40B4-BE49-F238E27FC236}">
                <a16:creationId xmlns:a16="http://schemas.microsoft.com/office/drawing/2014/main" xmlns="" id="{2E558520-D3B3-4C1E-A7C5-72370D7BAE92}"/>
              </a:ext>
            </a:extLst>
          </p:cNvPr>
          <p:cNvCxnSpPr>
            <a:cxnSpLocks/>
          </p:cNvCxnSpPr>
          <p:nvPr/>
        </p:nvCxnSpPr>
        <p:spPr>
          <a:xfrm>
            <a:off x="846101" y="3758411"/>
            <a:ext cx="10499798" cy="0"/>
          </a:xfrm>
          <a:prstGeom prst="line">
            <a:avLst/>
          </a:prstGeom>
          <a:ln w="25400">
            <a:gradFill>
              <a:gsLst>
                <a:gs pos="0">
                  <a:schemeClr val="accent5"/>
                </a:gs>
                <a:gs pos="100000">
                  <a:schemeClr val="accent4"/>
                </a:gs>
              </a:gsLst>
              <a:lin ang="5400000" scaled="1"/>
            </a:gradFill>
            <a:prstDash val="dash"/>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4" name="Oval 42">
            <a:extLst>
              <a:ext uri="{FF2B5EF4-FFF2-40B4-BE49-F238E27FC236}">
                <a16:creationId xmlns:a16="http://schemas.microsoft.com/office/drawing/2014/main" xmlns="" id="{CEBF4EFE-6CC8-40E3-8C7E-AE9620F97C7E}"/>
              </a:ext>
            </a:extLst>
          </p:cNvPr>
          <p:cNvSpPr/>
          <p:nvPr/>
        </p:nvSpPr>
        <p:spPr>
          <a:xfrm flipH="1">
            <a:off x="3638737" y="3667401"/>
            <a:ext cx="176488" cy="176488"/>
          </a:xfrm>
          <a:prstGeom prst="ellipse">
            <a:avLst/>
          </a:prstGeom>
          <a:gradFill>
            <a:gsLst>
              <a:gs pos="0">
                <a:schemeClr val="accent3"/>
              </a:gs>
              <a:gs pos="80000">
                <a:schemeClr val="accent2"/>
              </a:gs>
            </a:gsLst>
            <a:lin ang="4800000" scaled="0"/>
          </a:gradFill>
          <a:ln w="38100">
            <a:solidFill>
              <a:schemeClr val="accent1">
                <a:lumMod val="20000"/>
                <a:lumOff val="8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a:p>
        </p:txBody>
      </p:sp>
      <p:sp>
        <p:nvSpPr>
          <p:cNvPr id="5" name="Oval 37">
            <a:extLst>
              <a:ext uri="{FF2B5EF4-FFF2-40B4-BE49-F238E27FC236}">
                <a16:creationId xmlns:a16="http://schemas.microsoft.com/office/drawing/2014/main" xmlns="" id="{CAF8C308-11D4-4F87-B1AF-D39D3960014E}"/>
              </a:ext>
            </a:extLst>
          </p:cNvPr>
          <p:cNvSpPr/>
          <p:nvPr/>
        </p:nvSpPr>
        <p:spPr>
          <a:xfrm flipH="1">
            <a:off x="1473590" y="3667401"/>
            <a:ext cx="176488" cy="176488"/>
          </a:xfrm>
          <a:prstGeom prst="ellipse">
            <a:avLst/>
          </a:prstGeom>
          <a:gradFill>
            <a:gsLst>
              <a:gs pos="0">
                <a:schemeClr val="accent3"/>
              </a:gs>
              <a:gs pos="80000">
                <a:schemeClr val="accent2"/>
              </a:gs>
            </a:gsLst>
            <a:lin ang="4800000" scaled="0"/>
          </a:gradFill>
          <a:ln w="38100">
            <a:solidFill>
              <a:schemeClr val="accent1">
                <a:lumMod val="20000"/>
                <a:lumOff val="8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a:p>
        </p:txBody>
      </p:sp>
      <p:sp>
        <p:nvSpPr>
          <p:cNvPr id="6" name="Oval 37">
            <a:extLst>
              <a:ext uri="{FF2B5EF4-FFF2-40B4-BE49-F238E27FC236}">
                <a16:creationId xmlns:a16="http://schemas.microsoft.com/office/drawing/2014/main" xmlns="" id="{8D6455F6-8963-474E-9571-C90531246836}"/>
              </a:ext>
            </a:extLst>
          </p:cNvPr>
          <p:cNvSpPr/>
          <p:nvPr/>
        </p:nvSpPr>
        <p:spPr>
          <a:xfrm flipH="1">
            <a:off x="5803884" y="3667401"/>
            <a:ext cx="176488" cy="176488"/>
          </a:xfrm>
          <a:prstGeom prst="ellipse">
            <a:avLst/>
          </a:prstGeom>
          <a:gradFill>
            <a:gsLst>
              <a:gs pos="0">
                <a:schemeClr val="accent3"/>
              </a:gs>
              <a:gs pos="80000">
                <a:schemeClr val="accent2"/>
              </a:gs>
            </a:gsLst>
            <a:lin ang="4800000" scaled="0"/>
          </a:gradFill>
          <a:ln w="38100">
            <a:solidFill>
              <a:schemeClr val="accent1">
                <a:lumMod val="20000"/>
                <a:lumOff val="8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a:p>
        </p:txBody>
      </p:sp>
      <p:sp>
        <p:nvSpPr>
          <p:cNvPr id="7" name="Oval 37">
            <a:extLst>
              <a:ext uri="{FF2B5EF4-FFF2-40B4-BE49-F238E27FC236}">
                <a16:creationId xmlns:a16="http://schemas.microsoft.com/office/drawing/2014/main" xmlns="" id="{F4F4D884-2781-43E9-9BF8-D8A3F2C8F1F6}"/>
              </a:ext>
            </a:extLst>
          </p:cNvPr>
          <p:cNvSpPr/>
          <p:nvPr/>
        </p:nvSpPr>
        <p:spPr>
          <a:xfrm flipH="1">
            <a:off x="10134178" y="3667401"/>
            <a:ext cx="176488" cy="176488"/>
          </a:xfrm>
          <a:prstGeom prst="ellipse">
            <a:avLst/>
          </a:prstGeom>
          <a:gradFill>
            <a:gsLst>
              <a:gs pos="0">
                <a:schemeClr val="accent3"/>
              </a:gs>
              <a:gs pos="80000">
                <a:schemeClr val="accent2"/>
              </a:gs>
            </a:gsLst>
            <a:lin ang="4800000" scaled="0"/>
          </a:gradFill>
          <a:ln w="38100">
            <a:solidFill>
              <a:schemeClr val="accent1">
                <a:lumMod val="20000"/>
                <a:lumOff val="8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a:p>
        </p:txBody>
      </p:sp>
      <p:sp>
        <p:nvSpPr>
          <p:cNvPr id="11" name="Oval 42">
            <a:extLst>
              <a:ext uri="{FF2B5EF4-FFF2-40B4-BE49-F238E27FC236}">
                <a16:creationId xmlns:a16="http://schemas.microsoft.com/office/drawing/2014/main" xmlns="" id="{2D71E3CE-3034-4316-858D-0684AF5AF8C6}"/>
              </a:ext>
            </a:extLst>
          </p:cNvPr>
          <p:cNvSpPr/>
          <p:nvPr/>
        </p:nvSpPr>
        <p:spPr>
          <a:xfrm flipH="1">
            <a:off x="7969031" y="3671365"/>
            <a:ext cx="176488" cy="176488"/>
          </a:xfrm>
          <a:prstGeom prst="ellipse">
            <a:avLst/>
          </a:prstGeom>
          <a:gradFill>
            <a:gsLst>
              <a:gs pos="0">
                <a:schemeClr val="accent3"/>
              </a:gs>
              <a:gs pos="80000">
                <a:schemeClr val="accent2"/>
              </a:gs>
            </a:gsLst>
            <a:lin ang="4800000" scaled="0"/>
          </a:gradFill>
          <a:ln w="38100">
            <a:solidFill>
              <a:schemeClr val="accent1">
                <a:lumMod val="20000"/>
                <a:lumOff val="8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a:p>
        </p:txBody>
      </p:sp>
      <p:sp>
        <p:nvSpPr>
          <p:cNvPr id="13" name="íŝľíďe">
            <a:extLst>
              <a:ext uri="{FF2B5EF4-FFF2-40B4-BE49-F238E27FC236}">
                <a16:creationId xmlns:a16="http://schemas.microsoft.com/office/drawing/2014/main" xmlns="" id="{86773124-EA56-42BE-97F7-684F3B98B32B}"/>
              </a:ext>
            </a:extLst>
          </p:cNvPr>
          <p:cNvSpPr txBox="1"/>
          <p:nvPr/>
        </p:nvSpPr>
        <p:spPr>
          <a:xfrm>
            <a:off x="661151" y="4056396"/>
            <a:ext cx="1801367" cy="361125"/>
          </a:xfrm>
          <a:prstGeom prst="rect">
            <a:avLst/>
          </a:prstGeom>
          <a:noFill/>
        </p:spPr>
        <p:txBody>
          <a:bodyPr wrap="square" lIns="0" tIns="0" rIns="0" bIns="0" rtlCol="0">
            <a:spAutoFit/>
          </a:bodyPr>
          <a:lstStyle/>
          <a:p>
            <a:pPr algn="ctr">
              <a:lnSpc>
                <a:spcPct val="130000"/>
              </a:lnSpc>
            </a:pPr>
            <a:r>
              <a:rPr lang="zh-CN" altLang="en-US" sz="2000" b="1" dirty="0">
                <a:gradFill>
                  <a:gsLst>
                    <a:gs pos="0">
                      <a:schemeClr val="accent3"/>
                    </a:gs>
                    <a:gs pos="80000">
                      <a:schemeClr val="accent2"/>
                    </a:gs>
                  </a:gsLst>
                  <a:lin ang="4800000" scaled="0"/>
                </a:gradFill>
                <a:cs typeface="+mn-ea"/>
                <a:sym typeface="+mn-lt"/>
              </a:rPr>
              <a:t>安全保障</a:t>
            </a:r>
          </a:p>
        </p:txBody>
      </p:sp>
      <p:sp>
        <p:nvSpPr>
          <p:cNvPr id="14" name="iṡļíḑè">
            <a:extLst>
              <a:ext uri="{FF2B5EF4-FFF2-40B4-BE49-F238E27FC236}">
                <a16:creationId xmlns:a16="http://schemas.microsoft.com/office/drawing/2014/main" xmlns="" id="{07418962-392E-4AE7-8CFE-64DE4D981EF9}"/>
              </a:ext>
            </a:extLst>
          </p:cNvPr>
          <p:cNvSpPr txBox="1"/>
          <p:nvPr/>
        </p:nvSpPr>
        <p:spPr>
          <a:xfrm>
            <a:off x="492272" y="4477134"/>
            <a:ext cx="2139124" cy="929100"/>
          </a:xfrm>
          <a:prstGeom prst="rect">
            <a:avLst/>
          </a:prstGeom>
          <a:noFill/>
        </p:spPr>
        <p:txBody>
          <a:bodyPr wrap="square" lIns="0" tIns="0" rIns="0" bIns="0" rtlCol="0">
            <a:spAutoFit/>
          </a:bodyPr>
          <a:lstStyle/>
          <a:p>
            <a:pPr algn="ctr">
              <a:lnSpc>
                <a:spcPct val="130000"/>
              </a:lnSpc>
            </a:pPr>
            <a:r>
              <a:rPr lang="zh-CN" altLang="en-US" sz="1600" dirty="0">
                <a:solidFill>
                  <a:schemeClr val="tx1">
                    <a:lumMod val="65000"/>
                    <a:lumOff val="35000"/>
                  </a:schemeClr>
                </a:solidFill>
                <a:cs typeface="+mn-ea"/>
                <a:sym typeface="+mn-lt"/>
              </a:rPr>
              <a:t>预防气象和地质灾害</a:t>
            </a:r>
            <a:endParaRPr lang="en-US" altLang="zh-CN" sz="1600" dirty="0">
              <a:solidFill>
                <a:schemeClr val="tx1">
                  <a:lumMod val="65000"/>
                  <a:lumOff val="35000"/>
                </a:schemeClr>
              </a:solidFill>
              <a:cs typeface="+mn-ea"/>
              <a:sym typeface="+mn-lt"/>
            </a:endParaRPr>
          </a:p>
          <a:p>
            <a:pPr algn="ctr">
              <a:lnSpc>
                <a:spcPct val="130000"/>
              </a:lnSpc>
            </a:pPr>
            <a:r>
              <a:rPr lang="zh-CN" altLang="en-US" sz="1600" dirty="0">
                <a:solidFill>
                  <a:schemeClr val="tx1">
                    <a:lumMod val="65000"/>
                    <a:lumOff val="35000"/>
                  </a:schemeClr>
                </a:solidFill>
                <a:cs typeface="+mn-ea"/>
                <a:sym typeface="+mn-lt"/>
              </a:rPr>
              <a:t>交通安全保障</a:t>
            </a:r>
            <a:endParaRPr lang="en-US" altLang="zh-CN" sz="1600" dirty="0">
              <a:solidFill>
                <a:schemeClr val="tx1">
                  <a:lumMod val="65000"/>
                  <a:lumOff val="35000"/>
                </a:schemeClr>
              </a:solidFill>
              <a:cs typeface="+mn-ea"/>
              <a:sym typeface="+mn-lt"/>
            </a:endParaRPr>
          </a:p>
          <a:p>
            <a:pPr algn="ctr">
              <a:lnSpc>
                <a:spcPct val="130000"/>
              </a:lnSpc>
            </a:pPr>
            <a:r>
              <a:rPr lang="zh-CN" altLang="en-US" sz="1600" dirty="0">
                <a:solidFill>
                  <a:schemeClr val="tx1">
                    <a:lumMod val="65000"/>
                    <a:lumOff val="35000"/>
                  </a:schemeClr>
                </a:solidFill>
                <a:cs typeface="+mn-ea"/>
                <a:sym typeface="+mn-lt"/>
              </a:rPr>
              <a:t>预防人员拥挤、踩踏</a:t>
            </a:r>
            <a:endParaRPr lang="en-US" altLang="zh-CN" sz="1600" dirty="0">
              <a:solidFill>
                <a:schemeClr val="tx1">
                  <a:lumMod val="65000"/>
                  <a:lumOff val="35000"/>
                </a:schemeClr>
              </a:solidFill>
              <a:cs typeface="+mn-ea"/>
              <a:sym typeface="+mn-lt"/>
            </a:endParaRPr>
          </a:p>
        </p:txBody>
      </p:sp>
      <p:sp>
        <p:nvSpPr>
          <p:cNvPr id="16" name="íŝľíďe">
            <a:extLst>
              <a:ext uri="{FF2B5EF4-FFF2-40B4-BE49-F238E27FC236}">
                <a16:creationId xmlns:a16="http://schemas.microsoft.com/office/drawing/2014/main" xmlns="" id="{0AC9585B-2411-4DD3-8895-6D0DE0EA8552}"/>
              </a:ext>
            </a:extLst>
          </p:cNvPr>
          <p:cNvSpPr txBox="1"/>
          <p:nvPr/>
        </p:nvSpPr>
        <p:spPr>
          <a:xfrm>
            <a:off x="9321740" y="4056396"/>
            <a:ext cx="1801367" cy="361125"/>
          </a:xfrm>
          <a:prstGeom prst="rect">
            <a:avLst/>
          </a:prstGeom>
          <a:noFill/>
        </p:spPr>
        <p:txBody>
          <a:bodyPr wrap="square" lIns="0" tIns="0" rIns="0" bIns="0" rtlCol="0">
            <a:spAutoFit/>
          </a:bodyPr>
          <a:lstStyle/>
          <a:p>
            <a:pPr algn="ctr">
              <a:lnSpc>
                <a:spcPct val="130000"/>
              </a:lnSpc>
            </a:pPr>
            <a:r>
              <a:rPr lang="zh-CN" altLang="en-US" sz="2000" b="1" dirty="0">
                <a:gradFill>
                  <a:gsLst>
                    <a:gs pos="0">
                      <a:schemeClr val="accent3"/>
                    </a:gs>
                    <a:gs pos="80000">
                      <a:schemeClr val="accent2"/>
                    </a:gs>
                  </a:gsLst>
                  <a:lin ang="4800000" scaled="0"/>
                </a:gradFill>
                <a:cs typeface="+mn-ea"/>
                <a:sym typeface="+mn-lt"/>
              </a:rPr>
              <a:t>优化行程</a:t>
            </a:r>
          </a:p>
        </p:txBody>
      </p:sp>
      <p:sp>
        <p:nvSpPr>
          <p:cNvPr id="17" name="iṡļíḑè">
            <a:extLst>
              <a:ext uri="{FF2B5EF4-FFF2-40B4-BE49-F238E27FC236}">
                <a16:creationId xmlns:a16="http://schemas.microsoft.com/office/drawing/2014/main" xmlns="" id="{08EEB377-4DC5-4BF3-9311-815FC65914DF}"/>
              </a:ext>
            </a:extLst>
          </p:cNvPr>
          <p:cNvSpPr txBox="1"/>
          <p:nvPr/>
        </p:nvSpPr>
        <p:spPr>
          <a:xfrm>
            <a:off x="9152861" y="4477134"/>
            <a:ext cx="2139124" cy="929100"/>
          </a:xfrm>
          <a:prstGeom prst="rect">
            <a:avLst/>
          </a:prstGeom>
          <a:noFill/>
        </p:spPr>
        <p:txBody>
          <a:bodyPr wrap="square" lIns="0" tIns="0" rIns="0" bIns="0" rtlCol="0">
            <a:spAutoFit/>
          </a:bodyPr>
          <a:lstStyle/>
          <a:p>
            <a:pPr algn="ctr">
              <a:lnSpc>
                <a:spcPct val="130000"/>
              </a:lnSpc>
            </a:pPr>
            <a:r>
              <a:rPr lang="zh-CN" altLang="en-US" sz="1600" dirty="0">
                <a:solidFill>
                  <a:schemeClr val="tx1">
                    <a:lumMod val="65000"/>
                    <a:lumOff val="35000"/>
                  </a:schemeClr>
                </a:solidFill>
                <a:cs typeface="+mn-ea"/>
                <a:sym typeface="+mn-lt"/>
              </a:rPr>
              <a:t>不宜过于紧凑</a:t>
            </a:r>
            <a:endParaRPr lang="en-US" altLang="zh-CN" sz="1600" dirty="0">
              <a:solidFill>
                <a:schemeClr val="tx1">
                  <a:lumMod val="65000"/>
                  <a:lumOff val="35000"/>
                </a:schemeClr>
              </a:solidFill>
              <a:cs typeface="+mn-ea"/>
              <a:sym typeface="+mn-lt"/>
            </a:endParaRPr>
          </a:p>
          <a:p>
            <a:pPr algn="ctr">
              <a:lnSpc>
                <a:spcPct val="130000"/>
              </a:lnSpc>
            </a:pPr>
            <a:r>
              <a:rPr lang="zh-CN" altLang="en-US" sz="1600" dirty="0">
                <a:solidFill>
                  <a:schemeClr val="tx1">
                    <a:lumMod val="65000"/>
                    <a:lumOff val="35000"/>
                  </a:schemeClr>
                </a:solidFill>
                <a:cs typeface="+mn-ea"/>
                <a:sym typeface="+mn-lt"/>
              </a:rPr>
              <a:t>减少走马观花</a:t>
            </a:r>
            <a:endParaRPr lang="en-US" altLang="zh-CN" sz="1600" dirty="0">
              <a:solidFill>
                <a:schemeClr val="tx1">
                  <a:lumMod val="65000"/>
                  <a:lumOff val="35000"/>
                </a:schemeClr>
              </a:solidFill>
              <a:cs typeface="+mn-ea"/>
              <a:sym typeface="+mn-lt"/>
            </a:endParaRPr>
          </a:p>
          <a:p>
            <a:pPr algn="ctr">
              <a:lnSpc>
                <a:spcPct val="130000"/>
              </a:lnSpc>
            </a:pPr>
            <a:r>
              <a:rPr lang="zh-CN" altLang="en-US" sz="1600" dirty="0">
                <a:solidFill>
                  <a:schemeClr val="tx1">
                    <a:lumMod val="65000"/>
                    <a:lumOff val="35000"/>
                  </a:schemeClr>
                </a:solidFill>
                <a:cs typeface="+mn-ea"/>
                <a:sym typeface="+mn-lt"/>
              </a:rPr>
              <a:t>考虑游客的兴趣和心理</a:t>
            </a:r>
            <a:endParaRPr lang="en-US" altLang="zh-CN" sz="1600" dirty="0">
              <a:solidFill>
                <a:schemeClr val="tx1">
                  <a:lumMod val="65000"/>
                  <a:lumOff val="35000"/>
                </a:schemeClr>
              </a:solidFill>
              <a:cs typeface="+mn-ea"/>
              <a:sym typeface="+mn-lt"/>
            </a:endParaRPr>
          </a:p>
        </p:txBody>
      </p:sp>
      <p:sp>
        <p:nvSpPr>
          <p:cNvPr id="19" name="íŝľíďe">
            <a:extLst>
              <a:ext uri="{FF2B5EF4-FFF2-40B4-BE49-F238E27FC236}">
                <a16:creationId xmlns:a16="http://schemas.microsoft.com/office/drawing/2014/main" xmlns="" id="{6A57DE83-253F-41BD-9B2C-A3167C7B417A}"/>
              </a:ext>
            </a:extLst>
          </p:cNvPr>
          <p:cNvSpPr txBox="1"/>
          <p:nvPr/>
        </p:nvSpPr>
        <p:spPr>
          <a:xfrm>
            <a:off x="2829246" y="2055341"/>
            <a:ext cx="1801367" cy="361125"/>
          </a:xfrm>
          <a:prstGeom prst="rect">
            <a:avLst/>
          </a:prstGeom>
          <a:noFill/>
        </p:spPr>
        <p:txBody>
          <a:bodyPr wrap="square" lIns="0" tIns="0" rIns="0" bIns="0" rtlCol="0">
            <a:spAutoFit/>
          </a:bodyPr>
          <a:lstStyle/>
          <a:p>
            <a:pPr algn="ctr">
              <a:lnSpc>
                <a:spcPct val="130000"/>
              </a:lnSpc>
            </a:pPr>
            <a:r>
              <a:rPr lang="zh-CN" altLang="en-US" sz="2000" b="1" dirty="0">
                <a:gradFill>
                  <a:gsLst>
                    <a:gs pos="0">
                      <a:schemeClr val="accent3"/>
                    </a:gs>
                    <a:gs pos="80000">
                      <a:schemeClr val="accent2"/>
                    </a:gs>
                  </a:gsLst>
                  <a:lin ang="4800000" scaled="0"/>
                </a:gradFill>
                <a:cs typeface="+mn-ea"/>
                <a:sym typeface="+mn-lt"/>
              </a:rPr>
              <a:t>距离合理</a:t>
            </a:r>
          </a:p>
        </p:txBody>
      </p:sp>
      <p:sp>
        <p:nvSpPr>
          <p:cNvPr id="20" name="iṡļíḑè">
            <a:extLst>
              <a:ext uri="{FF2B5EF4-FFF2-40B4-BE49-F238E27FC236}">
                <a16:creationId xmlns:a16="http://schemas.microsoft.com/office/drawing/2014/main" xmlns="" id="{FEE21CCE-C9D4-4ABD-9E45-C645A80E0E0E}"/>
              </a:ext>
            </a:extLst>
          </p:cNvPr>
          <p:cNvSpPr txBox="1"/>
          <p:nvPr/>
        </p:nvSpPr>
        <p:spPr>
          <a:xfrm>
            <a:off x="2660367" y="2476079"/>
            <a:ext cx="2139124" cy="929100"/>
          </a:xfrm>
          <a:prstGeom prst="rect">
            <a:avLst/>
          </a:prstGeom>
          <a:noFill/>
        </p:spPr>
        <p:txBody>
          <a:bodyPr wrap="square" lIns="0" tIns="0" rIns="0" bIns="0" rtlCol="0">
            <a:spAutoFit/>
          </a:bodyPr>
          <a:lstStyle/>
          <a:p>
            <a:pPr algn="ctr">
              <a:lnSpc>
                <a:spcPct val="130000"/>
              </a:lnSpc>
            </a:pPr>
            <a:r>
              <a:rPr lang="zh-CN" altLang="en-US" sz="1600" dirty="0">
                <a:solidFill>
                  <a:schemeClr val="tx1">
                    <a:lumMod val="65000"/>
                    <a:lumOff val="35000"/>
                  </a:schemeClr>
                </a:solidFill>
                <a:cs typeface="+mn-ea"/>
                <a:sym typeface="+mn-lt"/>
              </a:rPr>
              <a:t>利用地铁优势</a:t>
            </a:r>
            <a:endParaRPr lang="en-US" altLang="zh-CN" sz="1600" dirty="0">
              <a:solidFill>
                <a:schemeClr val="tx1">
                  <a:lumMod val="65000"/>
                  <a:lumOff val="35000"/>
                </a:schemeClr>
              </a:solidFill>
              <a:cs typeface="+mn-ea"/>
              <a:sym typeface="+mn-lt"/>
            </a:endParaRPr>
          </a:p>
          <a:p>
            <a:pPr algn="ctr">
              <a:lnSpc>
                <a:spcPct val="130000"/>
              </a:lnSpc>
            </a:pPr>
            <a:r>
              <a:rPr lang="zh-CN" altLang="en-US" sz="1600" dirty="0">
                <a:solidFill>
                  <a:schemeClr val="tx1">
                    <a:lumMod val="65000"/>
                    <a:lumOff val="35000"/>
                  </a:schemeClr>
                </a:solidFill>
                <a:cs typeface="+mn-ea"/>
                <a:sym typeface="+mn-lt"/>
              </a:rPr>
              <a:t>增设景区专线站点</a:t>
            </a:r>
            <a:endParaRPr lang="en-US" altLang="zh-CN" sz="1600" dirty="0">
              <a:solidFill>
                <a:schemeClr val="tx1">
                  <a:lumMod val="65000"/>
                  <a:lumOff val="35000"/>
                </a:schemeClr>
              </a:solidFill>
              <a:cs typeface="+mn-ea"/>
              <a:sym typeface="+mn-lt"/>
            </a:endParaRPr>
          </a:p>
          <a:p>
            <a:pPr algn="ctr">
              <a:lnSpc>
                <a:spcPct val="130000"/>
              </a:lnSpc>
            </a:pPr>
            <a:r>
              <a:rPr lang="zh-CN" altLang="en-US" sz="1600" dirty="0">
                <a:solidFill>
                  <a:schemeClr val="tx1">
                    <a:lumMod val="65000"/>
                    <a:lumOff val="35000"/>
                  </a:schemeClr>
                </a:solidFill>
                <a:cs typeface="+mn-ea"/>
                <a:sym typeface="+mn-lt"/>
              </a:rPr>
              <a:t>缩短步行距离</a:t>
            </a:r>
            <a:endParaRPr lang="en-US" altLang="zh-CN" sz="1600" dirty="0">
              <a:solidFill>
                <a:schemeClr val="tx1">
                  <a:lumMod val="65000"/>
                  <a:lumOff val="35000"/>
                </a:schemeClr>
              </a:solidFill>
              <a:cs typeface="+mn-ea"/>
              <a:sym typeface="+mn-lt"/>
            </a:endParaRPr>
          </a:p>
        </p:txBody>
      </p:sp>
      <p:sp>
        <p:nvSpPr>
          <p:cNvPr id="25" name="íŝľíďe">
            <a:extLst>
              <a:ext uri="{FF2B5EF4-FFF2-40B4-BE49-F238E27FC236}">
                <a16:creationId xmlns:a16="http://schemas.microsoft.com/office/drawing/2014/main" xmlns="" id="{BC8FB683-4928-45A8-9BFF-A9EA453688A2}"/>
              </a:ext>
            </a:extLst>
          </p:cNvPr>
          <p:cNvSpPr txBox="1"/>
          <p:nvPr/>
        </p:nvSpPr>
        <p:spPr>
          <a:xfrm>
            <a:off x="4991445" y="4056396"/>
            <a:ext cx="1801367" cy="361125"/>
          </a:xfrm>
          <a:prstGeom prst="rect">
            <a:avLst/>
          </a:prstGeom>
          <a:noFill/>
        </p:spPr>
        <p:txBody>
          <a:bodyPr wrap="square" lIns="0" tIns="0" rIns="0" bIns="0" rtlCol="0">
            <a:spAutoFit/>
          </a:bodyPr>
          <a:lstStyle/>
          <a:p>
            <a:pPr algn="ctr">
              <a:lnSpc>
                <a:spcPct val="130000"/>
              </a:lnSpc>
            </a:pPr>
            <a:r>
              <a:rPr lang="zh-CN" altLang="en-US" sz="2000" b="1" dirty="0">
                <a:gradFill>
                  <a:gsLst>
                    <a:gs pos="0">
                      <a:schemeClr val="accent3"/>
                    </a:gs>
                    <a:gs pos="80000">
                      <a:schemeClr val="accent2"/>
                    </a:gs>
                  </a:gsLst>
                  <a:lin ang="4800000" scaled="0"/>
                </a:gradFill>
                <a:cs typeface="+mn-ea"/>
                <a:sym typeface="+mn-lt"/>
              </a:rPr>
              <a:t>优化线路标题</a:t>
            </a:r>
          </a:p>
        </p:txBody>
      </p:sp>
      <p:sp>
        <p:nvSpPr>
          <p:cNvPr id="26" name="iṡļíḑè">
            <a:extLst>
              <a:ext uri="{FF2B5EF4-FFF2-40B4-BE49-F238E27FC236}">
                <a16:creationId xmlns:a16="http://schemas.microsoft.com/office/drawing/2014/main" xmlns="" id="{C8DA7361-EB67-48D4-BF5E-7DBC861CC957}"/>
              </a:ext>
            </a:extLst>
          </p:cNvPr>
          <p:cNvSpPr txBox="1"/>
          <p:nvPr/>
        </p:nvSpPr>
        <p:spPr>
          <a:xfrm>
            <a:off x="4822566" y="4477134"/>
            <a:ext cx="2139124" cy="1249188"/>
          </a:xfrm>
          <a:prstGeom prst="rect">
            <a:avLst/>
          </a:prstGeom>
          <a:noFill/>
        </p:spPr>
        <p:txBody>
          <a:bodyPr wrap="square" lIns="0" tIns="0" rIns="0" bIns="0" rtlCol="0">
            <a:spAutoFit/>
          </a:bodyPr>
          <a:lstStyle/>
          <a:p>
            <a:pPr algn="ctr">
              <a:lnSpc>
                <a:spcPct val="130000"/>
              </a:lnSpc>
            </a:pPr>
            <a:r>
              <a:rPr lang="zh-CN" altLang="en-US" sz="1600" dirty="0">
                <a:solidFill>
                  <a:schemeClr val="tx1">
                    <a:lumMod val="65000"/>
                    <a:lumOff val="35000"/>
                  </a:schemeClr>
                </a:solidFill>
                <a:cs typeface="+mn-ea"/>
                <a:sym typeface="+mn-lt"/>
              </a:rPr>
              <a:t>城市地区</a:t>
            </a:r>
            <a:endParaRPr lang="en-US" altLang="zh-CN" sz="1600" dirty="0">
              <a:solidFill>
                <a:schemeClr val="tx1">
                  <a:lumMod val="65000"/>
                  <a:lumOff val="35000"/>
                </a:schemeClr>
              </a:solidFill>
              <a:cs typeface="+mn-ea"/>
              <a:sym typeface="+mn-lt"/>
            </a:endParaRPr>
          </a:p>
          <a:p>
            <a:pPr algn="ctr">
              <a:lnSpc>
                <a:spcPct val="130000"/>
              </a:lnSpc>
            </a:pPr>
            <a:r>
              <a:rPr lang="zh-CN" altLang="en-US" sz="1600" dirty="0">
                <a:solidFill>
                  <a:schemeClr val="tx1">
                    <a:lumMod val="65000"/>
                    <a:lumOff val="35000"/>
                  </a:schemeClr>
                </a:solidFill>
                <a:cs typeface="+mn-ea"/>
                <a:sym typeface="+mn-lt"/>
              </a:rPr>
              <a:t>某景点</a:t>
            </a:r>
            <a:endParaRPr lang="en-US" altLang="zh-CN" sz="1600" dirty="0">
              <a:solidFill>
                <a:schemeClr val="tx1">
                  <a:lumMod val="65000"/>
                  <a:lumOff val="35000"/>
                </a:schemeClr>
              </a:solidFill>
              <a:cs typeface="+mn-ea"/>
              <a:sym typeface="+mn-lt"/>
            </a:endParaRPr>
          </a:p>
          <a:p>
            <a:pPr algn="ctr">
              <a:lnSpc>
                <a:spcPct val="130000"/>
              </a:lnSpc>
            </a:pPr>
            <a:r>
              <a:rPr lang="zh-CN" altLang="en-US" sz="1600" dirty="0">
                <a:solidFill>
                  <a:schemeClr val="tx1">
                    <a:lumMod val="65000"/>
                    <a:lumOff val="35000"/>
                  </a:schemeClr>
                </a:solidFill>
                <a:cs typeface="+mn-ea"/>
                <a:sym typeface="+mn-lt"/>
              </a:rPr>
              <a:t>交通方式</a:t>
            </a:r>
            <a:endParaRPr lang="en-US" altLang="zh-CN" sz="1600" dirty="0">
              <a:solidFill>
                <a:schemeClr val="tx1">
                  <a:lumMod val="65000"/>
                  <a:lumOff val="35000"/>
                </a:schemeClr>
              </a:solidFill>
              <a:cs typeface="+mn-ea"/>
              <a:sym typeface="+mn-lt"/>
            </a:endParaRPr>
          </a:p>
          <a:p>
            <a:pPr algn="ctr">
              <a:lnSpc>
                <a:spcPct val="130000"/>
              </a:lnSpc>
            </a:pPr>
            <a:r>
              <a:rPr lang="zh-CN" altLang="en-US" sz="1600" dirty="0">
                <a:solidFill>
                  <a:schemeClr val="tx1">
                    <a:lumMod val="65000"/>
                    <a:lumOff val="35000"/>
                  </a:schemeClr>
                </a:solidFill>
                <a:cs typeface="+mn-ea"/>
                <a:sym typeface="+mn-lt"/>
              </a:rPr>
              <a:t>时间</a:t>
            </a:r>
            <a:endParaRPr lang="en-US" altLang="zh-CN" sz="1600" dirty="0">
              <a:solidFill>
                <a:schemeClr val="tx1">
                  <a:lumMod val="65000"/>
                  <a:lumOff val="35000"/>
                </a:schemeClr>
              </a:solidFill>
              <a:cs typeface="+mn-ea"/>
              <a:sym typeface="+mn-lt"/>
            </a:endParaRPr>
          </a:p>
        </p:txBody>
      </p:sp>
      <p:sp>
        <p:nvSpPr>
          <p:cNvPr id="28" name="íŝľíďe">
            <a:extLst>
              <a:ext uri="{FF2B5EF4-FFF2-40B4-BE49-F238E27FC236}">
                <a16:creationId xmlns:a16="http://schemas.microsoft.com/office/drawing/2014/main" xmlns="" id="{21CBAEA8-0A9B-47AC-8E86-91543AC5D5EC}"/>
              </a:ext>
            </a:extLst>
          </p:cNvPr>
          <p:cNvSpPr txBox="1"/>
          <p:nvPr/>
        </p:nvSpPr>
        <p:spPr>
          <a:xfrm>
            <a:off x="7156592" y="2055341"/>
            <a:ext cx="1801367" cy="361125"/>
          </a:xfrm>
          <a:prstGeom prst="rect">
            <a:avLst/>
          </a:prstGeom>
          <a:noFill/>
        </p:spPr>
        <p:txBody>
          <a:bodyPr wrap="square" lIns="0" tIns="0" rIns="0" bIns="0" rtlCol="0">
            <a:spAutoFit/>
          </a:bodyPr>
          <a:lstStyle/>
          <a:p>
            <a:pPr algn="ctr">
              <a:lnSpc>
                <a:spcPct val="130000"/>
              </a:lnSpc>
            </a:pPr>
            <a:r>
              <a:rPr lang="zh-CN" altLang="en-US" sz="2000" b="1" dirty="0">
                <a:gradFill>
                  <a:gsLst>
                    <a:gs pos="0">
                      <a:schemeClr val="accent3"/>
                    </a:gs>
                    <a:gs pos="80000">
                      <a:schemeClr val="accent2"/>
                    </a:gs>
                  </a:gsLst>
                  <a:lin ang="4800000" scaled="0"/>
                </a:gradFill>
                <a:cs typeface="+mn-ea"/>
                <a:sym typeface="+mn-lt"/>
              </a:rPr>
              <a:t>关注客户偏好</a:t>
            </a:r>
          </a:p>
        </p:txBody>
      </p:sp>
      <p:sp>
        <p:nvSpPr>
          <p:cNvPr id="29" name="iṡļíḑè">
            <a:extLst>
              <a:ext uri="{FF2B5EF4-FFF2-40B4-BE49-F238E27FC236}">
                <a16:creationId xmlns:a16="http://schemas.microsoft.com/office/drawing/2014/main" xmlns="" id="{6ACC7AD9-CC05-4177-89C6-6C2991AABDC2}"/>
              </a:ext>
            </a:extLst>
          </p:cNvPr>
          <p:cNvSpPr txBox="1"/>
          <p:nvPr/>
        </p:nvSpPr>
        <p:spPr>
          <a:xfrm>
            <a:off x="6987713" y="2476079"/>
            <a:ext cx="2139124" cy="929100"/>
          </a:xfrm>
          <a:prstGeom prst="rect">
            <a:avLst/>
          </a:prstGeom>
          <a:noFill/>
        </p:spPr>
        <p:txBody>
          <a:bodyPr wrap="square" lIns="0" tIns="0" rIns="0" bIns="0" rtlCol="0">
            <a:spAutoFit/>
          </a:bodyPr>
          <a:lstStyle/>
          <a:p>
            <a:pPr algn="ctr">
              <a:lnSpc>
                <a:spcPct val="130000"/>
              </a:lnSpc>
            </a:pPr>
            <a:r>
              <a:rPr lang="zh-CN" altLang="en-US" sz="1600" dirty="0">
                <a:solidFill>
                  <a:schemeClr val="tx1">
                    <a:lumMod val="65000"/>
                    <a:lumOff val="35000"/>
                  </a:schemeClr>
                </a:solidFill>
                <a:cs typeface="+mn-ea"/>
                <a:sym typeface="+mn-lt"/>
              </a:rPr>
              <a:t>年轻客户偏好</a:t>
            </a:r>
            <a:endParaRPr lang="en-US" altLang="zh-CN" sz="1600" dirty="0">
              <a:solidFill>
                <a:schemeClr val="tx1">
                  <a:lumMod val="65000"/>
                  <a:lumOff val="35000"/>
                </a:schemeClr>
              </a:solidFill>
              <a:cs typeface="+mn-ea"/>
              <a:sym typeface="+mn-lt"/>
            </a:endParaRPr>
          </a:p>
          <a:p>
            <a:pPr algn="ctr">
              <a:lnSpc>
                <a:spcPct val="130000"/>
              </a:lnSpc>
            </a:pPr>
            <a:r>
              <a:rPr lang="zh-CN" altLang="en-US" sz="1600" dirty="0">
                <a:solidFill>
                  <a:schemeClr val="tx1">
                    <a:lumMod val="65000"/>
                    <a:lumOff val="35000"/>
                  </a:schemeClr>
                </a:solidFill>
                <a:cs typeface="+mn-ea"/>
                <a:sym typeface="+mn-lt"/>
              </a:rPr>
              <a:t>老年客户偏好</a:t>
            </a:r>
            <a:endParaRPr lang="en-US" altLang="zh-CN" sz="1600" dirty="0">
              <a:solidFill>
                <a:schemeClr val="tx1">
                  <a:lumMod val="65000"/>
                  <a:lumOff val="35000"/>
                </a:schemeClr>
              </a:solidFill>
              <a:cs typeface="+mn-ea"/>
              <a:sym typeface="+mn-lt"/>
            </a:endParaRPr>
          </a:p>
          <a:p>
            <a:pPr algn="ctr">
              <a:lnSpc>
                <a:spcPct val="130000"/>
              </a:lnSpc>
            </a:pPr>
            <a:r>
              <a:rPr lang="zh-CN" altLang="en-US" sz="1600" dirty="0">
                <a:solidFill>
                  <a:schemeClr val="tx1">
                    <a:lumMod val="65000"/>
                    <a:lumOff val="35000"/>
                  </a:schemeClr>
                </a:solidFill>
                <a:cs typeface="+mn-ea"/>
                <a:sym typeface="+mn-lt"/>
              </a:rPr>
              <a:t>亲子客户偏好</a:t>
            </a:r>
            <a:endParaRPr lang="en-US" altLang="zh-CN" sz="1600" dirty="0">
              <a:solidFill>
                <a:schemeClr val="tx1">
                  <a:lumMod val="65000"/>
                  <a:lumOff val="35000"/>
                </a:schemeClr>
              </a:solidFill>
              <a:cs typeface="+mn-ea"/>
              <a:sym typeface="+mn-lt"/>
            </a:endParaRPr>
          </a:p>
        </p:txBody>
      </p:sp>
      <p:grpSp>
        <p:nvGrpSpPr>
          <p:cNvPr id="21" name="组合 20">
            <a:extLst>
              <a:ext uri="{FF2B5EF4-FFF2-40B4-BE49-F238E27FC236}">
                <a16:creationId xmlns:a16="http://schemas.microsoft.com/office/drawing/2014/main" xmlns="" id="{FF53AD08-FF39-4025-BDD3-5AB9E89992BD}"/>
              </a:ext>
            </a:extLst>
          </p:cNvPr>
          <p:cNvGrpSpPr/>
          <p:nvPr/>
        </p:nvGrpSpPr>
        <p:grpSpPr>
          <a:xfrm>
            <a:off x="1209952" y="1684104"/>
            <a:ext cx="742610" cy="1808488"/>
            <a:chOff x="1209952" y="1684104"/>
            <a:chExt cx="742610" cy="1808488"/>
          </a:xfrm>
        </p:grpSpPr>
        <p:sp>
          <p:nvSpPr>
            <p:cNvPr id="8" name="任意多边形: 形状 7">
              <a:extLst>
                <a:ext uri="{FF2B5EF4-FFF2-40B4-BE49-F238E27FC236}">
                  <a16:creationId xmlns:a16="http://schemas.microsoft.com/office/drawing/2014/main" xmlns="" id="{789ABE7F-90B0-4ABF-9801-CC0CA96E26A2}"/>
                </a:ext>
              </a:extLst>
            </p:cNvPr>
            <p:cNvSpPr/>
            <p:nvPr/>
          </p:nvSpPr>
          <p:spPr>
            <a:xfrm>
              <a:off x="1209952" y="1684104"/>
              <a:ext cx="742610" cy="1808488"/>
            </a:xfrm>
            <a:custGeom>
              <a:avLst/>
              <a:gdLst>
                <a:gd name="connsiteX0" fmla="*/ 371305 w 742610"/>
                <a:gd name="connsiteY0" fmla="*/ 0 h 1808488"/>
                <a:gd name="connsiteX1" fmla="*/ 742610 w 742610"/>
                <a:gd name="connsiteY1" fmla="*/ 371305 h 1808488"/>
                <a:gd name="connsiteX2" fmla="*/ 515834 w 742610"/>
                <a:gd name="connsiteY2" fmla="*/ 713431 h 1808488"/>
                <a:gd name="connsiteX3" fmla="*/ 406601 w 742610"/>
                <a:gd name="connsiteY3" fmla="*/ 735484 h 1808488"/>
                <a:gd name="connsiteX4" fmla="*/ 371305 w 742610"/>
                <a:gd name="connsiteY4" fmla="*/ 1808488 h 1808488"/>
                <a:gd name="connsiteX5" fmla="*/ 336009 w 742610"/>
                <a:gd name="connsiteY5" fmla="*/ 735484 h 1808488"/>
                <a:gd name="connsiteX6" fmla="*/ 226776 w 742610"/>
                <a:gd name="connsiteY6" fmla="*/ 713431 h 1808488"/>
                <a:gd name="connsiteX7" fmla="*/ 0 w 742610"/>
                <a:gd name="connsiteY7" fmla="*/ 371305 h 1808488"/>
                <a:gd name="connsiteX8" fmla="*/ 371305 w 742610"/>
                <a:gd name="connsiteY8" fmla="*/ 0 h 1808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42610" h="1808488">
                  <a:moveTo>
                    <a:pt x="371305" y="0"/>
                  </a:moveTo>
                  <a:cubicBezTo>
                    <a:pt x="576371" y="0"/>
                    <a:pt x="742610" y="166239"/>
                    <a:pt x="742610" y="371305"/>
                  </a:cubicBezTo>
                  <a:cubicBezTo>
                    <a:pt x="742610" y="525105"/>
                    <a:pt x="649101" y="657064"/>
                    <a:pt x="515834" y="713431"/>
                  </a:cubicBezTo>
                  <a:lnTo>
                    <a:pt x="406601" y="735484"/>
                  </a:lnTo>
                  <a:lnTo>
                    <a:pt x="371305" y="1808488"/>
                  </a:lnTo>
                  <a:lnTo>
                    <a:pt x="336009" y="735484"/>
                  </a:lnTo>
                  <a:lnTo>
                    <a:pt x="226776" y="713431"/>
                  </a:lnTo>
                  <a:cubicBezTo>
                    <a:pt x="93509" y="657064"/>
                    <a:pt x="0" y="525105"/>
                    <a:pt x="0" y="371305"/>
                  </a:cubicBezTo>
                  <a:cubicBezTo>
                    <a:pt x="0" y="166239"/>
                    <a:pt x="166239" y="0"/>
                    <a:pt x="371305" y="0"/>
                  </a:cubicBezTo>
                  <a:close/>
                </a:path>
              </a:pathLst>
            </a:custGeom>
            <a:gradFill>
              <a:gsLst>
                <a:gs pos="0">
                  <a:schemeClr val="accent3"/>
                </a:gs>
                <a:gs pos="80000">
                  <a:schemeClr val="accent2"/>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noAutofit/>
            </a:bodyPr>
            <a:lstStyle/>
            <a:p>
              <a:pPr algn="ctr"/>
              <a:endParaRPr lang="en-US" sz="1200" dirty="0"/>
            </a:p>
          </p:txBody>
        </p:sp>
        <p:sp>
          <p:nvSpPr>
            <p:cNvPr id="35" name="矩形 34">
              <a:extLst>
                <a:ext uri="{FF2B5EF4-FFF2-40B4-BE49-F238E27FC236}">
                  <a16:creationId xmlns:a16="http://schemas.microsoft.com/office/drawing/2014/main" xmlns="" id="{05AFE8A5-BB18-4C1D-B72E-C64DBE24009B}"/>
                </a:ext>
              </a:extLst>
            </p:cNvPr>
            <p:cNvSpPr/>
            <p:nvPr/>
          </p:nvSpPr>
          <p:spPr>
            <a:xfrm>
              <a:off x="1454620" y="1904216"/>
              <a:ext cx="253275" cy="288925"/>
            </a:xfrm>
            <a:prstGeom prst="rect">
              <a:avLst/>
            </a:prstGeom>
          </p:spPr>
          <p:txBody>
            <a:bodyPr wrap="none" lIns="0" tIns="0" rIns="0" bIns="0">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lang="en-US" altLang="zh-CN" sz="1600" b="1" dirty="0">
                  <a:solidFill>
                    <a:schemeClr val="bg1"/>
                  </a:solidFill>
                  <a:cs typeface="+mn-ea"/>
                  <a:sym typeface="+mn-lt"/>
                </a:rPr>
                <a:t>01</a:t>
              </a:r>
              <a:endParaRPr kumimoji="0" lang="zh-CN" altLang="en-US" sz="1600" b="1" i="0" u="none" strike="noStrike" kern="1200" cap="none" spc="0" normalizeH="0" baseline="0" noProof="0" dirty="0">
                <a:ln>
                  <a:noFill/>
                </a:ln>
                <a:solidFill>
                  <a:schemeClr val="bg1"/>
                </a:solidFill>
                <a:effectLst/>
                <a:uLnTx/>
                <a:uFillTx/>
                <a:cs typeface="+mn-ea"/>
                <a:sym typeface="+mn-lt"/>
              </a:endParaRPr>
            </a:p>
          </p:txBody>
        </p:sp>
      </p:grpSp>
      <p:grpSp>
        <p:nvGrpSpPr>
          <p:cNvPr id="27" name="组合 26">
            <a:extLst>
              <a:ext uri="{FF2B5EF4-FFF2-40B4-BE49-F238E27FC236}">
                <a16:creationId xmlns:a16="http://schemas.microsoft.com/office/drawing/2014/main" xmlns="" id="{36E5BDC2-0DD6-47A7-810C-D8CD205FD48F}"/>
              </a:ext>
            </a:extLst>
          </p:cNvPr>
          <p:cNvGrpSpPr/>
          <p:nvPr/>
        </p:nvGrpSpPr>
        <p:grpSpPr>
          <a:xfrm>
            <a:off x="3355676" y="3995890"/>
            <a:ext cx="742610" cy="1808488"/>
            <a:chOff x="3355676" y="3995890"/>
            <a:chExt cx="742610" cy="1808488"/>
          </a:xfrm>
        </p:grpSpPr>
        <p:sp>
          <p:nvSpPr>
            <p:cNvPr id="31" name="任意多边形: 形状 30">
              <a:extLst>
                <a:ext uri="{FF2B5EF4-FFF2-40B4-BE49-F238E27FC236}">
                  <a16:creationId xmlns:a16="http://schemas.microsoft.com/office/drawing/2014/main" xmlns="" id="{E9C4874A-D3CA-4813-8343-655A53A7F006}"/>
                </a:ext>
              </a:extLst>
            </p:cNvPr>
            <p:cNvSpPr/>
            <p:nvPr/>
          </p:nvSpPr>
          <p:spPr>
            <a:xfrm flipV="1">
              <a:off x="3355676" y="3995890"/>
              <a:ext cx="742610" cy="1808488"/>
            </a:xfrm>
            <a:custGeom>
              <a:avLst/>
              <a:gdLst>
                <a:gd name="connsiteX0" fmla="*/ 371305 w 742610"/>
                <a:gd name="connsiteY0" fmla="*/ 0 h 1808488"/>
                <a:gd name="connsiteX1" fmla="*/ 742610 w 742610"/>
                <a:gd name="connsiteY1" fmla="*/ 371305 h 1808488"/>
                <a:gd name="connsiteX2" fmla="*/ 515834 w 742610"/>
                <a:gd name="connsiteY2" fmla="*/ 713431 h 1808488"/>
                <a:gd name="connsiteX3" fmla="*/ 406601 w 742610"/>
                <a:gd name="connsiteY3" fmla="*/ 735484 h 1808488"/>
                <a:gd name="connsiteX4" fmla="*/ 371305 w 742610"/>
                <a:gd name="connsiteY4" fmla="*/ 1808488 h 1808488"/>
                <a:gd name="connsiteX5" fmla="*/ 336009 w 742610"/>
                <a:gd name="connsiteY5" fmla="*/ 735484 h 1808488"/>
                <a:gd name="connsiteX6" fmla="*/ 226776 w 742610"/>
                <a:gd name="connsiteY6" fmla="*/ 713431 h 1808488"/>
                <a:gd name="connsiteX7" fmla="*/ 0 w 742610"/>
                <a:gd name="connsiteY7" fmla="*/ 371305 h 1808488"/>
                <a:gd name="connsiteX8" fmla="*/ 371305 w 742610"/>
                <a:gd name="connsiteY8" fmla="*/ 0 h 1808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42610" h="1808488">
                  <a:moveTo>
                    <a:pt x="371305" y="0"/>
                  </a:moveTo>
                  <a:cubicBezTo>
                    <a:pt x="576371" y="0"/>
                    <a:pt x="742610" y="166239"/>
                    <a:pt x="742610" y="371305"/>
                  </a:cubicBezTo>
                  <a:cubicBezTo>
                    <a:pt x="742610" y="525105"/>
                    <a:pt x="649101" y="657064"/>
                    <a:pt x="515834" y="713431"/>
                  </a:cubicBezTo>
                  <a:lnTo>
                    <a:pt x="406601" y="735484"/>
                  </a:lnTo>
                  <a:lnTo>
                    <a:pt x="371305" y="1808488"/>
                  </a:lnTo>
                  <a:lnTo>
                    <a:pt x="336009" y="735484"/>
                  </a:lnTo>
                  <a:lnTo>
                    <a:pt x="226776" y="713431"/>
                  </a:lnTo>
                  <a:cubicBezTo>
                    <a:pt x="93509" y="657064"/>
                    <a:pt x="0" y="525105"/>
                    <a:pt x="0" y="371305"/>
                  </a:cubicBezTo>
                  <a:cubicBezTo>
                    <a:pt x="0" y="166239"/>
                    <a:pt x="166239" y="0"/>
                    <a:pt x="371305" y="0"/>
                  </a:cubicBezTo>
                  <a:close/>
                </a:path>
              </a:pathLst>
            </a:custGeom>
            <a:gradFill>
              <a:gsLst>
                <a:gs pos="0">
                  <a:schemeClr val="accent3"/>
                </a:gs>
                <a:gs pos="80000">
                  <a:schemeClr val="accent2"/>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noAutofit/>
            </a:bodyPr>
            <a:lstStyle/>
            <a:p>
              <a:pPr algn="ctr"/>
              <a:endParaRPr lang="en-US" sz="1200" b="1" dirty="0"/>
            </a:p>
          </p:txBody>
        </p:sp>
        <p:sp>
          <p:nvSpPr>
            <p:cNvPr id="37" name="矩形 36">
              <a:extLst>
                <a:ext uri="{FF2B5EF4-FFF2-40B4-BE49-F238E27FC236}">
                  <a16:creationId xmlns:a16="http://schemas.microsoft.com/office/drawing/2014/main" xmlns="" id="{605B9197-13F4-45C6-8FE4-5A47DD4E903A}"/>
                </a:ext>
              </a:extLst>
            </p:cNvPr>
            <p:cNvSpPr/>
            <p:nvPr/>
          </p:nvSpPr>
          <p:spPr>
            <a:xfrm>
              <a:off x="3600343" y="5291530"/>
              <a:ext cx="253274" cy="288925"/>
            </a:xfrm>
            <a:prstGeom prst="rect">
              <a:avLst/>
            </a:prstGeom>
          </p:spPr>
          <p:txBody>
            <a:bodyPr wrap="none" lIns="0" tIns="0" rIns="0" bIns="0">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lang="en-US" altLang="zh-CN" sz="1600" b="1" dirty="0">
                  <a:solidFill>
                    <a:schemeClr val="bg1"/>
                  </a:solidFill>
                  <a:cs typeface="+mn-ea"/>
                  <a:sym typeface="+mn-lt"/>
                </a:rPr>
                <a:t>02</a:t>
              </a:r>
              <a:endParaRPr kumimoji="0" lang="zh-CN" altLang="en-US" sz="1600" b="1" i="0" u="none" strike="noStrike" kern="1200" cap="none" spc="0" normalizeH="0" baseline="0" noProof="0" dirty="0">
                <a:ln>
                  <a:noFill/>
                </a:ln>
                <a:solidFill>
                  <a:schemeClr val="bg1"/>
                </a:solidFill>
                <a:effectLst/>
                <a:uLnTx/>
                <a:uFillTx/>
                <a:cs typeface="+mn-ea"/>
                <a:sym typeface="+mn-lt"/>
              </a:endParaRPr>
            </a:p>
          </p:txBody>
        </p:sp>
      </p:grpSp>
      <p:grpSp>
        <p:nvGrpSpPr>
          <p:cNvPr id="23" name="组合 22">
            <a:extLst>
              <a:ext uri="{FF2B5EF4-FFF2-40B4-BE49-F238E27FC236}">
                <a16:creationId xmlns:a16="http://schemas.microsoft.com/office/drawing/2014/main" xmlns="" id="{D34EB01C-1556-488A-8CE0-0BF080D3802F}"/>
              </a:ext>
            </a:extLst>
          </p:cNvPr>
          <p:cNvGrpSpPr/>
          <p:nvPr/>
        </p:nvGrpSpPr>
        <p:grpSpPr>
          <a:xfrm>
            <a:off x="9855167" y="1684104"/>
            <a:ext cx="742610" cy="1808488"/>
            <a:chOff x="9855167" y="1684104"/>
            <a:chExt cx="742610" cy="1808488"/>
          </a:xfrm>
        </p:grpSpPr>
        <p:sp>
          <p:nvSpPr>
            <p:cNvPr id="33" name="任意多边形: 形状 32">
              <a:extLst>
                <a:ext uri="{FF2B5EF4-FFF2-40B4-BE49-F238E27FC236}">
                  <a16:creationId xmlns:a16="http://schemas.microsoft.com/office/drawing/2014/main" xmlns="" id="{538E4385-281D-481F-8935-1567C84BC291}"/>
                </a:ext>
              </a:extLst>
            </p:cNvPr>
            <p:cNvSpPr/>
            <p:nvPr/>
          </p:nvSpPr>
          <p:spPr>
            <a:xfrm>
              <a:off x="9855167" y="1684104"/>
              <a:ext cx="742610" cy="1808488"/>
            </a:xfrm>
            <a:custGeom>
              <a:avLst/>
              <a:gdLst>
                <a:gd name="connsiteX0" fmla="*/ 371305 w 742610"/>
                <a:gd name="connsiteY0" fmla="*/ 0 h 1808488"/>
                <a:gd name="connsiteX1" fmla="*/ 742610 w 742610"/>
                <a:gd name="connsiteY1" fmla="*/ 371305 h 1808488"/>
                <a:gd name="connsiteX2" fmla="*/ 515834 w 742610"/>
                <a:gd name="connsiteY2" fmla="*/ 713431 h 1808488"/>
                <a:gd name="connsiteX3" fmla="*/ 406601 w 742610"/>
                <a:gd name="connsiteY3" fmla="*/ 735484 h 1808488"/>
                <a:gd name="connsiteX4" fmla="*/ 371305 w 742610"/>
                <a:gd name="connsiteY4" fmla="*/ 1808488 h 1808488"/>
                <a:gd name="connsiteX5" fmla="*/ 336009 w 742610"/>
                <a:gd name="connsiteY5" fmla="*/ 735484 h 1808488"/>
                <a:gd name="connsiteX6" fmla="*/ 226776 w 742610"/>
                <a:gd name="connsiteY6" fmla="*/ 713431 h 1808488"/>
                <a:gd name="connsiteX7" fmla="*/ 0 w 742610"/>
                <a:gd name="connsiteY7" fmla="*/ 371305 h 1808488"/>
                <a:gd name="connsiteX8" fmla="*/ 371305 w 742610"/>
                <a:gd name="connsiteY8" fmla="*/ 0 h 1808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42610" h="1808488">
                  <a:moveTo>
                    <a:pt x="371305" y="0"/>
                  </a:moveTo>
                  <a:cubicBezTo>
                    <a:pt x="576371" y="0"/>
                    <a:pt x="742610" y="166239"/>
                    <a:pt x="742610" y="371305"/>
                  </a:cubicBezTo>
                  <a:cubicBezTo>
                    <a:pt x="742610" y="525105"/>
                    <a:pt x="649101" y="657064"/>
                    <a:pt x="515834" y="713431"/>
                  </a:cubicBezTo>
                  <a:lnTo>
                    <a:pt x="406601" y="735484"/>
                  </a:lnTo>
                  <a:lnTo>
                    <a:pt x="371305" y="1808488"/>
                  </a:lnTo>
                  <a:lnTo>
                    <a:pt x="336009" y="735484"/>
                  </a:lnTo>
                  <a:lnTo>
                    <a:pt x="226776" y="713431"/>
                  </a:lnTo>
                  <a:cubicBezTo>
                    <a:pt x="93509" y="657064"/>
                    <a:pt x="0" y="525105"/>
                    <a:pt x="0" y="371305"/>
                  </a:cubicBezTo>
                  <a:cubicBezTo>
                    <a:pt x="0" y="166239"/>
                    <a:pt x="166239" y="0"/>
                    <a:pt x="371305" y="0"/>
                  </a:cubicBezTo>
                  <a:close/>
                </a:path>
              </a:pathLst>
            </a:custGeom>
            <a:gradFill>
              <a:gsLst>
                <a:gs pos="0">
                  <a:schemeClr val="accent3"/>
                </a:gs>
                <a:gs pos="80000">
                  <a:schemeClr val="accent2"/>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noAutofit/>
            </a:bodyPr>
            <a:lstStyle/>
            <a:p>
              <a:pPr algn="ctr"/>
              <a:endParaRPr lang="en-US" sz="1200" b="1" dirty="0"/>
            </a:p>
          </p:txBody>
        </p:sp>
        <p:sp>
          <p:nvSpPr>
            <p:cNvPr id="39" name="矩形 38">
              <a:extLst>
                <a:ext uri="{FF2B5EF4-FFF2-40B4-BE49-F238E27FC236}">
                  <a16:creationId xmlns:a16="http://schemas.microsoft.com/office/drawing/2014/main" xmlns="" id="{81EC7EEC-68FB-4818-85E2-E2D23AC3588C}"/>
                </a:ext>
              </a:extLst>
            </p:cNvPr>
            <p:cNvSpPr/>
            <p:nvPr/>
          </p:nvSpPr>
          <p:spPr>
            <a:xfrm>
              <a:off x="10112460" y="1904216"/>
              <a:ext cx="253274" cy="288925"/>
            </a:xfrm>
            <a:prstGeom prst="rect">
              <a:avLst/>
            </a:prstGeom>
          </p:spPr>
          <p:txBody>
            <a:bodyPr wrap="none" lIns="0" tIns="0" rIns="0" bIns="0">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lang="en-US" altLang="zh-CN" sz="1600" b="1" dirty="0">
                  <a:solidFill>
                    <a:schemeClr val="bg1"/>
                  </a:solidFill>
                  <a:cs typeface="+mn-ea"/>
                  <a:sym typeface="+mn-lt"/>
                </a:rPr>
                <a:t>05</a:t>
              </a:r>
              <a:endParaRPr kumimoji="0" lang="zh-CN" altLang="en-US" sz="1600" b="1" i="0" u="none" strike="noStrike" kern="1200" cap="none" spc="0" normalizeH="0" baseline="0" noProof="0" dirty="0">
                <a:ln>
                  <a:noFill/>
                </a:ln>
                <a:solidFill>
                  <a:schemeClr val="bg1"/>
                </a:solidFill>
                <a:effectLst/>
                <a:uLnTx/>
                <a:uFillTx/>
                <a:cs typeface="+mn-ea"/>
                <a:sym typeface="+mn-lt"/>
              </a:endParaRPr>
            </a:p>
          </p:txBody>
        </p:sp>
      </p:grpSp>
      <p:grpSp>
        <p:nvGrpSpPr>
          <p:cNvPr id="24" name="组合 23">
            <a:extLst>
              <a:ext uri="{FF2B5EF4-FFF2-40B4-BE49-F238E27FC236}">
                <a16:creationId xmlns:a16="http://schemas.microsoft.com/office/drawing/2014/main" xmlns="" id="{A29C1542-D55B-4FB8-A3F9-BAA955D5CD23}"/>
              </a:ext>
            </a:extLst>
          </p:cNvPr>
          <p:cNvGrpSpPr/>
          <p:nvPr/>
        </p:nvGrpSpPr>
        <p:grpSpPr>
          <a:xfrm>
            <a:off x="7685970" y="3995890"/>
            <a:ext cx="742610" cy="1808488"/>
            <a:chOff x="7685970" y="3995890"/>
            <a:chExt cx="742610" cy="1808488"/>
          </a:xfrm>
        </p:grpSpPr>
        <p:sp>
          <p:nvSpPr>
            <p:cNvPr id="41" name="任意多边形: 形状 40">
              <a:extLst>
                <a:ext uri="{FF2B5EF4-FFF2-40B4-BE49-F238E27FC236}">
                  <a16:creationId xmlns:a16="http://schemas.microsoft.com/office/drawing/2014/main" xmlns="" id="{75DBC6AE-6689-4C25-B07C-A0E03BF6E053}"/>
                </a:ext>
              </a:extLst>
            </p:cNvPr>
            <p:cNvSpPr/>
            <p:nvPr/>
          </p:nvSpPr>
          <p:spPr>
            <a:xfrm flipV="1">
              <a:off x="7685970" y="3995890"/>
              <a:ext cx="742610" cy="1808488"/>
            </a:xfrm>
            <a:custGeom>
              <a:avLst/>
              <a:gdLst>
                <a:gd name="connsiteX0" fmla="*/ 371305 w 742610"/>
                <a:gd name="connsiteY0" fmla="*/ 0 h 1808488"/>
                <a:gd name="connsiteX1" fmla="*/ 742610 w 742610"/>
                <a:gd name="connsiteY1" fmla="*/ 371305 h 1808488"/>
                <a:gd name="connsiteX2" fmla="*/ 515834 w 742610"/>
                <a:gd name="connsiteY2" fmla="*/ 713431 h 1808488"/>
                <a:gd name="connsiteX3" fmla="*/ 406601 w 742610"/>
                <a:gd name="connsiteY3" fmla="*/ 735484 h 1808488"/>
                <a:gd name="connsiteX4" fmla="*/ 371305 w 742610"/>
                <a:gd name="connsiteY4" fmla="*/ 1808488 h 1808488"/>
                <a:gd name="connsiteX5" fmla="*/ 336009 w 742610"/>
                <a:gd name="connsiteY5" fmla="*/ 735484 h 1808488"/>
                <a:gd name="connsiteX6" fmla="*/ 226776 w 742610"/>
                <a:gd name="connsiteY6" fmla="*/ 713431 h 1808488"/>
                <a:gd name="connsiteX7" fmla="*/ 0 w 742610"/>
                <a:gd name="connsiteY7" fmla="*/ 371305 h 1808488"/>
                <a:gd name="connsiteX8" fmla="*/ 371305 w 742610"/>
                <a:gd name="connsiteY8" fmla="*/ 0 h 1808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42610" h="1808488">
                  <a:moveTo>
                    <a:pt x="371305" y="0"/>
                  </a:moveTo>
                  <a:cubicBezTo>
                    <a:pt x="576371" y="0"/>
                    <a:pt x="742610" y="166239"/>
                    <a:pt x="742610" y="371305"/>
                  </a:cubicBezTo>
                  <a:cubicBezTo>
                    <a:pt x="742610" y="525105"/>
                    <a:pt x="649101" y="657064"/>
                    <a:pt x="515834" y="713431"/>
                  </a:cubicBezTo>
                  <a:lnTo>
                    <a:pt x="406601" y="735484"/>
                  </a:lnTo>
                  <a:lnTo>
                    <a:pt x="371305" y="1808488"/>
                  </a:lnTo>
                  <a:lnTo>
                    <a:pt x="336009" y="735484"/>
                  </a:lnTo>
                  <a:lnTo>
                    <a:pt x="226776" y="713431"/>
                  </a:lnTo>
                  <a:cubicBezTo>
                    <a:pt x="93509" y="657064"/>
                    <a:pt x="0" y="525105"/>
                    <a:pt x="0" y="371305"/>
                  </a:cubicBezTo>
                  <a:cubicBezTo>
                    <a:pt x="0" y="166239"/>
                    <a:pt x="166239" y="0"/>
                    <a:pt x="371305" y="0"/>
                  </a:cubicBezTo>
                  <a:close/>
                </a:path>
              </a:pathLst>
            </a:custGeom>
            <a:gradFill>
              <a:gsLst>
                <a:gs pos="0">
                  <a:schemeClr val="accent3"/>
                </a:gs>
                <a:gs pos="80000">
                  <a:schemeClr val="accent2"/>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noAutofit/>
            </a:bodyPr>
            <a:lstStyle/>
            <a:p>
              <a:pPr algn="ctr"/>
              <a:endParaRPr lang="en-US" sz="1200" b="1" dirty="0"/>
            </a:p>
          </p:txBody>
        </p:sp>
        <p:sp>
          <p:nvSpPr>
            <p:cNvPr id="42" name="矩形 41">
              <a:extLst>
                <a:ext uri="{FF2B5EF4-FFF2-40B4-BE49-F238E27FC236}">
                  <a16:creationId xmlns:a16="http://schemas.microsoft.com/office/drawing/2014/main" xmlns="" id="{4E49E988-DE8A-4DD4-9BCF-E6105C4A1864}"/>
                </a:ext>
              </a:extLst>
            </p:cNvPr>
            <p:cNvSpPr/>
            <p:nvPr/>
          </p:nvSpPr>
          <p:spPr>
            <a:xfrm>
              <a:off x="7930638" y="5291530"/>
              <a:ext cx="253274" cy="288925"/>
            </a:xfrm>
            <a:prstGeom prst="rect">
              <a:avLst/>
            </a:prstGeom>
          </p:spPr>
          <p:txBody>
            <a:bodyPr wrap="none" lIns="0" tIns="0" rIns="0" bIns="0">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lang="en-US" altLang="zh-CN" sz="1600" b="1" dirty="0">
                  <a:solidFill>
                    <a:schemeClr val="bg1"/>
                  </a:solidFill>
                  <a:cs typeface="+mn-ea"/>
                  <a:sym typeface="+mn-lt"/>
                </a:rPr>
                <a:t>04</a:t>
              </a:r>
              <a:endParaRPr kumimoji="0" lang="zh-CN" altLang="en-US" sz="1600" b="1" i="0" u="none" strike="noStrike" kern="1200" cap="none" spc="0" normalizeH="0" baseline="0" noProof="0" dirty="0">
                <a:ln>
                  <a:noFill/>
                </a:ln>
                <a:solidFill>
                  <a:schemeClr val="bg1"/>
                </a:solidFill>
                <a:effectLst/>
                <a:uLnTx/>
                <a:uFillTx/>
                <a:cs typeface="+mn-ea"/>
                <a:sym typeface="+mn-lt"/>
              </a:endParaRPr>
            </a:p>
          </p:txBody>
        </p:sp>
      </p:grpSp>
      <p:grpSp>
        <p:nvGrpSpPr>
          <p:cNvPr id="22" name="组合 21">
            <a:extLst>
              <a:ext uri="{FF2B5EF4-FFF2-40B4-BE49-F238E27FC236}">
                <a16:creationId xmlns:a16="http://schemas.microsoft.com/office/drawing/2014/main" xmlns="" id="{0EE711F4-5D36-4FE6-BFDE-170DE7BBC40C}"/>
              </a:ext>
            </a:extLst>
          </p:cNvPr>
          <p:cNvGrpSpPr/>
          <p:nvPr/>
        </p:nvGrpSpPr>
        <p:grpSpPr>
          <a:xfrm>
            <a:off x="5532559" y="1684104"/>
            <a:ext cx="742610" cy="1808488"/>
            <a:chOff x="5532559" y="1684104"/>
            <a:chExt cx="742610" cy="1808488"/>
          </a:xfrm>
        </p:grpSpPr>
        <p:sp>
          <p:nvSpPr>
            <p:cNvPr id="43" name="任意多边形: 形状 42">
              <a:extLst>
                <a:ext uri="{FF2B5EF4-FFF2-40B4-BE49-F238E27FC236}">
                  <a16:creationId xmlns:a16="http://schemas.microsoft.com/office/drawing/2014/main" xmlns="" id="{98FEC529-DA53-4EFE-90B2-8C11CED082D9}"/>
                </a:ext>
              </a:extLst>
            </p:cNvPr>
            <p:cNvSpPr/>
            <p:nvPr/>
          </p:nvSpPr>
          <p:spPr>
            <a:xfrm>
              <a:off x="5532559" y="1684104"/>
              <a:ext cx="742610" cy="1808488"/>
            </a:xfrm>
            <a:custGeom>
              <a:avLst/>
              <a:gdLst>
                <a:gd name="connsiteX0" fmla="*/ 371305 w 742610"/>
                <a:gd name="connsiteY0" fmla="*/ 0 h 1808488"/>
                <a:gd name="connsiteX1" fmla="*/ 742610 w 742610"/>
                <a:gd name="connsiteY1" fmla="*/ 371305 h 1808488"/>
                <a:gd name="connsiteX2" fmla="*/ 515834 w 742610"/>
                <a:gd name="connsiteY2" fmla="*/ 713431 h 1808488"/>
                <a:gd name="connsiteX3" fmla="*/ 406601 w 742610"/>
                <a:gd name="connsiteY3" fmla="*/ 735484 h 1808488"/>
                <a:gd name="connsiteX4" fmla="*/ 371305 w 742610"/>
                <a:gd name="connsiteY4" fmla="*/ 1808488 h 1808488"/>
                <a:gd name="connsiteX5" fmla="*/ 336009 w 742610"/>
                <a:gd name="connsiteY5" fmla="*/ 735484 h 1808488"/>
                <a:gd name="connsiteX6" fmla="*/ 226776 w 742610"/>
                <a:gd name="connsiteY6" fmla="*/ 713431 h 1808488"/>
                <a:gd name="connsiteX7" fmla="*/ 0 w 742610"/>
                <a:gd name="connsiteY7" fmla="*/ 371305 h 1808488"/>
                <a:gd name="connsiteX8" fmla="*/ 371305 w 742610"/>
                <a:gd name="connsiteY8" fmla="*/ 0 h 1808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42610" h="1808488">
                  <a:moveTo>
                    <a:pt x="371305" y="0"/>
                  </a:moveTo>
                  <a:cubicBezTo>
                    <a:pt x="576371" y="0"/>
                    <a:pt x="742610" y="166239"/>
                    <a:pt x="742610" y="371305"/>
                  </a:cubicBezTo>
                  <a:cubicBezTo>
                    <a:pt x="742610" y="525105"/>
                    <a:pt x="649101" y="657064"/>
                    <a:pt x="515834" y="713431"/>
                  </a:cubicBezTo>
                  <a:lnTo>
                    <a:pt x="406601" y="735484"/>
                  </a:lnTo>
                  <a:lnTo>
                    <a:pt x="371305" y="1808488"/>
                  </a:lnTo>
                  <a:lnTo>
                    <a:pt x="336009" y="735484"/>
                  </a:lnTo>
                  <a:lnTo>
                    <a:pt x="226776" y="713431"/>
                  </a:lnTo>
                  <a:cubicBezTo>
                    <a:pt x="93509" y="657064"/>
                    <a:pt x="0" y="525105"/>
                    <a:pt x="0" y="371305"/>
                  </a:cubicBezTo>
                  <a:cubicBezTo>
                    <a:pt x="0" y="166239"/>
                    <a:pt x="166239" y="0"/>
                    <a:pt x="371305" y="0"/>
                  </a:cubicBezTo>
                  <a:close/>
                </a:path>
              </a:pathLst>
            </a:custGeom>
            <a:gradFill>
              <a:gsLst>
                <a:gs pos="0">
                  <a:schemeClr val="accent3"/>
                </a:gs>
                <a:gs pos="80000">
                  <a:schemeClr val="accent2"/>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noAutofit/>
            </a:bodyPr>
            <a:lstStyle/>
            <a:p>
              <a:pPr algn="ctr"/>
              <a:endParaRPr lang="en-US" sz="1200" b="1" dirty="0"/>
            </a:p>
          </p:txBody>
        </p:sp>
        <p:sp>
          <p:nvSpPr>
            <p:cNvPr id="44" name="矩形 43">
              <a:extLst>
                <a:ext uri="{FF2B5EF4-FFF2-40B4-BE49-F238E27FC236}">
                  <a16:creationId xmlns:a16="http://schemas.microsoft.com/office/drawing/2014/main" xmlns="" id="{BBAF4F76-5D88-486D-A6E5-9948F0CE6D4C}"/>
                </a:ext>
              </a:extLst>
            </p:cNvPr>
            <p:cNvSpPr/>
            <p:nvPr/>
          </p:nvSpPr>
          <p:spPr>
            <a:xfrm>
              <a:off x="5777227" y="1904216"/>
              <a:ext cx="253274" cy="288925"/>
            </a:xfrm>
            <a:prstGeom prst="rect">
              <a:avLst/>
            </a:prstGeom>
          </p:spPr>
          <p:txBody>
            <a:bodyPr wrap="none" lIns="0" tIns="0" rIns="0" bIns="0">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lang="en-US" altLang="zh-CN" sz="1600" b="1" dirty="0">
                  <a:solidFill>
                    <a:schemeClr val="bg1"/>
                  </a:solidFill>
                  <a:cs typeface="+mn-ea"/>
                  <a:sym typeface="+mn-lt"/>
                </a:rPr>
                <a:t>03</a:t>
              </a:r>
              <a:endParaRPr kumimoji="0" lang="zh-CN" altLang="en-US" sz="1600" b="1" i="0" u="none" strike="noStrike" kern="1200" cap="none" spc="0" normalizeH="0" baseline="0" noProof="0" dirty="0">
                <a:ln>
                  <a:noFill/>
                </a:ln>
                <a:solidFill>
                  <a:schemeClr val="bg1"/>
                </a:solidFill>
                <a:effectLst/>
                <a:uLnTx/>
                <a:uFillTx/>
                <a:cs typeface="+mn-ea"/>
                <a:sym typeface="+mn-lt"/>
              </a:endParaRPr>
            </a:p>
          </p:txBody>
        </p:sp>
      </p:grpSp>
    </p:spTree>
    <p:extLst>
      <p:ext uri="{BB962C8B-B14F-4D97-AF65-F5344CB8AC3E}">
        <p14:creationId xmlns:p14="http://schemas.microsoft.com/office/powerpoint/2010/main" val="15895287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a:extLst>
              <a:ext uri="{FF2B5EF4-FFF2-40B4-BE49-F238E27FC236}">
                <a16:creationId xmlns:a16="http://schemas.microsoft.com/office/drawing/2014/main" xmlns="" id="{C8D53DE8-C524-43B5-A543-897090610507}"/>
              </a:ext>
            </a:extLst>
          </p:cNvPr>
          <p:cNvSpPr>
            <a:spLocks noGrp="1"/>
          </p:cNvSpPr>
          <p:nvPr>
            <p:ph type="body" idx="10"/>
          </p:nvPr>
        </p:nvSpPr>
        <p:spPr/>
        <p:txBody>
          <a:bodyPr/>
          <a:lstStyle/>
          <a:p>
            <a:r>
              <a:rPr lang="zh-CN" altLang="en-US" dirty="0"/>
              <a:t>举办特色活动</a:t>
            </a:r>
          </a:p>
        </p:txBody>
      </p:sp>
      <p:pic>
        <p:nvPicPr>
          <p:cNvPr id="27" name="图片占位符 26">
            <a:extLst>
              <a:ext uri="{FF2B5EF4-FFF2-40B4-BE49-F238E27FC236}">
                <a16:creationId xmlns:a16="http://schemas.microsoft.com/office/drawing/2014/main" xmlns="" id="{3E1703B0-32CF-4BA5-858A-8C666701F63F}"/>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a:stretch>
            <a:fillRect/>
          </a:stretch>
        </p:blipFill>
        <p:spPr/>
      </p:pic>
      <p:pic>
        <p:nvPicPr>
          <p:cNvPr id="25" name="图片占位符 24">
            <a:extLst>
              <a:ext uri="{FF2B5EF4-FFF2-40B4-BE49-F238E27FC236}">
                <a16:creationId xmlns:a16="http://schemas.microsoft.com/office/drawing/2014/main" xmlns="" id="{3697AF88-3E54-4DB1-898F-85355C34F8F1}"/>
              </a:ext>
            </a:extLst>
          </p:cNvPr>
          <p:cNvPicPr>
            <a:picLocks noGrp="1" noChangeAspect="1"/>
          </p:cNvPicPr>
          <p:nvPr>
            <p:ph type="pic" sz="quarter" idx="12"/>
          </p:nvPr>
        </p:nvPicPr>
        <p:blipFill>
          <a:blip r:embed="rId3" cstate="screen">
            <a:extLst>
              <a:ext uri="{28A0092B-C50C-407E-A947-70E740481C1C}">
                <a14:useLocalDpi xmlns:a14="http://schemas.microsoft.com/office/drawing/2010/main"/>
              </a:ext>
            </a:extLst>
          </a:blip>
          <a:srcRect/>
          <a:stretch>
            <a:fillRect/>
          </a:stretch>
        </p:blipFill>
        <p:spPr/>
      </p:pic>
      <p:pic>
        <p:nvPicPr>
          <p:cNvPr id="31" name="图片占位符 30">
            <a:extLst>
              <a:ext uri="{FF2B5EF4-FFF2-40B4-BE49-F238E27FC236}">
                <a16:creationId xmlns:a16="http://schemas.microsoft.com/office/drawing/2014/main" xmlns="" id="{24F3CBA9-E388-4F55-9EE3-26139A19FDFB}"/>
              </a:ext>
            </a:extLst>
          </p:cNvPr>
          <p:cNvPicPr>
            <a:picLocks noGrp="1" noChangeAspect="1"/>
          </p:cNvPicPr>
          <p:nvPr>
            <p:ph type="pic" sz="quarter" idx="13"/>
          </p:nvPr>
        </p:nvPicPr>
        <p:blipFill>
          <a:blip r:embed="rId4" cstate="screen">
            <a:extLst>
              <a:ext uri="{28A0092B-C50C-407E-A947-70E740481C1C}">
                <a14:useLocalDpi xmlns:a14="http://schemas.microsoft.com/office/drawing/2010/main"/>
              </a:ext>
            </a:extLst>
          </a:blip>
          <a:srcRect/>
          <a:stretch>
            <a:fillRect/>
          </a:stretch>
        </p:blipFill>
        <p:spPr/>
      </p:pic>
      <p:sp>
        <p:nvSpPr>
          <p:cNvPr id="2" name="矩形 1">
            <a:extLst>
              <a:ext uri="{FF2B5EF4-FFF2-40B4-BE49-F238E27FC236}">
                <a16:creationId xmlns:a16="http://schemas.microsoft.com/office/drawing/2014/main" xmlns="" id="{B9B4DC09-7784-424D-9EAA-61CE366A3E86}"/>
              </a:ext>
            </a:extLst>
          </p:cNvPr>
          <p:cNvSpPr/>
          <p:nvPr/>
        </p:nvSpPr>
        <p:spPr>
          <a:xfrm>
            <a:off x="487017" y="1274885"/>
            <a:ext cx="3597910" cy="2000250"/>
          </a:xfrm>
          <a:prstGeom prst="rect">
            <a:avLst/>
          </a:prstGeom>
          <a:solidFill>
            <a:schemeClr val="accent4"/>
          </a:solidFill>
          <a:ln>
            <a:noFill/>
          </a:ln>
          <a:effectLst>
            <a:outerShdw blurRad="190500" sx="101000" sy="1010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a16="http://schemas.microsoft.com/office/drawing/2014/main" xmlns="" id="{43D5F18D-4F6E-4FF4-8C0E-F18EC327343B}"/>
              </a:ext>
            </a:extLst>
          </p:cNvPr>
          <p:cNvSpPr/>
          <p:nvPr/>
        </p:nvSpPr>
        <p:spPr>
          <a:xfrm>
            <a:off x="8107074" y="1274885"/>
            <a:ext cx="3597910" cy="2000250"/>
          </a:xfrm>
          <a:prstGeom prst="rect">
            <a:avLst/>
          </a:prstGeom>
          <a:solidFill>
            <a:schemeClr val="accent3"/>
          </a:solidFill>
          <a:ln>
            <a:noFill/>
          </a:ln>
          <a:effectLst>
            <a:outerShdw blurRad="190500" sx="101000" sy="1010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extLst>
              <a:ext uri="{FF2B5EF4-FFF2-40B4-BE49-F238E27FC236}">
                <a16:creationId xmlns:a16="http://schemas.microsoft.com/office/drawing/2014/main" xmlns="" id="{93D85451-9E47-423B-8E91-AC5DBFCAB8F9}"/>
              </a:ext>
            </a:extLst>
          </p:cNvPr>
          <p:cNvSpPr/>
          <p:nvPr/>
        </p:nvSpPr>
        <p:spPr>
          <a:xfrm>
            <a:off x="4297045" y="3582866"/>
            <a:ext cx="3597910" cy="2000250"/>
          </a:xfrm>
          <a:prstGeom prst="rect">
            <a:avLst/>
          </a:prstGeom>
          <a:solidFill>
            <a:schemeClr val="accent1"/>
          </a:solidFill>
          <a:ln>
            <a:noFill/>
          </a:ln>
          <a:effectLst>
            <a:outerShdw blurRad="190500" sx="101000" sy="1010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文本框 31">
            <a:extLst>
              <a:ext uri="{FF2B5EF4-FFF2-40B4-BE49-F238E27FC236}">
                <a16:creationId xmlns:a16="http://schemas.microsoft.com/office/drawing/2014/main" xmlns="" id="{9408822F-D26C-4E96-A72F-6D71D2F22C36}"/>
              </a:ext>
            </a:extLst>
          </p:cNvPr>
          <p:cNvSpPr txBox="1"/>
          <p:nvPr/>
        </p:nvSpPr>
        <p:spPr>
          <a:xfrm>
            <a:off x="627269" y="1727192"/>
            <a:ext cx="3262516" cy="361125"/>
          </a:xfrm>
          <a:prstGeom prst="rect">
            <a:avLst/>
          </a:prstGeom>
          <a:noFill/>
        </p:spPr>
        <p:txBody>
          <a:bodyPr wrap="square" lIns="0" tIns="0" rIns="0" bIns="0" rtlCol="0">
            <a:spAutoFit/>
          </a:bodyPr>
          <a:lstStyle/>
          <a:p>
            <a:pPr algn="ctr">
              <a:lnSpc>
                <a:spcPct val="130000"/>
              </a:lnSpc>
            </a:pPr>
            <a:r>
              <a:rPr lang="zh-CN" altLang="en-US" sz="2000" b="1" dirty="0">
                <a:solidFill>
                  <a:schemeClr val="bg1"/>
                </a:solidFill>
                <a:latin typeface="+mj-ea"/>
                <a:ea typeface="+mj-ea"/>
              </a:rPr>
              <a:t>文化类活动</a:t>
            </a:r>
          </a:p>
        </p:txBody>
      </p:sp>
      <p:sp>
        <p:nvSpPr>
          <p:cNvPr id="33" name="文本框 32">
            <a:extLst>
              <a:ext uri="{FF2B5EF4-FFF2-40B4-BE49-F238E27FC236}">
                <a16:creationId xmlns:a16="http://schemas.microsoft.com/office/drawing/2014/main" xmlns="" id="{765E51D7-7B77-4592-8198-0FE5DD69ECF9}"/>
              </a:ext>
            </a:extLst>
          </p:cNvPr>
          <p:cNvSpPr txBox="1"/>
          <p:nvPr/>
        </p:nvSpPr>
        <p:spPr>
          <a:xfrm>
            <a:off x="1006476" y="2445563"/>
            <a:ext cx="2558992" cy="609013"/>
          </a:xfrm>
          <a:prstGeom prst="rect">
            <a:avLst/>
          </a:prstGeom>
          <a:noFill/>
        </p:spPr>
        <p:txBody>
          <a:bodyPr wrap="square" lIns="0" tIns="0" rIns="0" bIns="0" rtlCol="0">
            <a:spAutoFit/>
          </a:bodyPr>
          <a:lstStyle>
            <a:defPPr>
              <a:defRPr lang="zh-CN"/>
            </a:defPPr>
            <a:lvl1pPr algn="ctr">
              <a:lnSpc>
                <a:spcPct val="110000"/>
              </a:lnSpc>
              <a:defRPr sz="1200">
                <a:solidFill>
                  <a:schemeClr val="accent1">
                    <a:lumMod val="50000"/>
                    <a:alpha val="80000"/>
                  </a:schemeClr>
                </a:solidFill>
                <a:latin typeface="微软雅黑" panose="020B0503020204020204" pitchFamily="34" charset="-122"/>
                <a:ea typeface="微软雅黑" panose="020B0503020204020204" pitchFamily="34" charset="-122"/>
              </a:defRPr>
            </a:lvl1pPr>
          </a:lstStyle>
          <a:p>
            <a:pPr>
              <a:lnSpc>
                <a:spcPct val="130000"/>
              </a:lnSpc>
            </a:pPr>
            <a:r>
              <a:rPr lang="zh-CN" altLang="en-US" sz="1600" spc="100" dirty="0">
                <a:solidFill>
                  <a:schemeClr val="bg1"/>
                </a:solidFill>
                <a:latin typeface="+mn-ea"/>
                <a:ea typeface="+mn-ea"/>
              </a:rPr>
              <a:t>宣传中国传统文化</a:t>
            </a:r>
            <a:endParaRPr lang="en-US" altLang="zh-CN" sz="1600" spc="100" dirty="0">
              <a:solidFill>
                <a:schemeClr val="bg1"/>
              </a:solidFill>
              <a:latin typeface="+mn-ea"/>
              <a:ea typeface="+mn-ea"/>
            </a:endParaRPr>
          </a:p>
          <a:p>
            <a:pPr>
              <a:lnSpc>
                <a:spcPct val="130000"/>
              </a:lnSpc>
            </a:pPr>
            <a:r>
              <a:rPr lang="zh-CN" altLang="en-US" sz="1600" spc="100" dirty="0">
                <a:solidFill>
                  <a:schemeClr val="bg1"/>
                </a:solidFill>
                <a:latin typeface="+mn-ea"/>
                <a:ea typeface="+mn-ea"/>
              </a:rPr>
              <a:t>宣传我市历史</a:t>
            </a:r>
            <a:endParaRPr lang="zh-CN" altLang="en-US" sz="1400" spc="100" dirty="0">
              <a:solidFill>
                <a:schemeClr val="bg1"/>
              </a:solidFill>
              <a:latin typeface="+mn-ea"/>
              <a:ea typeface="+mn-ea"/>
            </a:endParaRPr>
          </a:p>
        </p:txBody>
      </p:sp>
      <p:sp>
        <p:nvSpPr>
          <p:cNvPr id="34" name="文本框 33">
            <a:extLst>
              <a:ext uri="{FF2B5EF4-FFF2-40B4-BE49-F238E27FC236}">
                <a16:creationId xmlns:a16="http://schemas.microsoft.com/office/drawing/2014/main" xmlns="" id="{4A08D3D8-7529-426E-9A13-404343E52222}"/>
              </a:ext>
            </a:extLst>
          </p:cNvPr>
          <p:cNvSpPr txBox="1"/>
          <p:nvPr/>
        </p:nvSpPr>
        <p:spPr>
          <a:xfrm>
            <a:off x="654714" y="1404005"/>
            <a:ext cx="3262516" cy="577787"/>
          </a:xfrm>
          <a:prstGeom prst="rect">
            <a:avLst/>
          </a:prstGeom>
          <a:noFill/>
        </p:spPr>
        <p:txBody>
          <a:bodyPr wrap="square" lIns="0" tIns="0" rIns="0" bIns="0" rtlCol="0">
            <a:spAutoFit/>
          </a:bodyPr>
          <a:lstStyle/>
          <a:p>
            <a:pPr algn="ctr">
              <a:lnSpc>
                <a:spcPct val="130000"/>
              </a:lnSpc>
            </a:pPr>
            <a:r>
              <a:rPr lang="en-US" altLang="zh-CN" sz="3200" b="1" dirty="0">
                <a:gradFill>
                  <a:gsLst>
                    <a:gs pos="76000">
                      <a:schemeClr val="bg1">
                        <a:alpha val="0"/>
                      </a:schemeClr>
                    </a:gs>
                    <a:gs pos="0">
                      <a:schemeClr val="bg1"/>
                    </a:gs>
                  </a:gsLst>
                  <a:lin ang="5400000" scaled="1"/>
                </a:gradFill>
                <a:latin typeface="+mj-ea"/>
                <a:ea typeface="+mj-ea"/>
              </a:rPr>
              <a:t>01</a:t>
            </a:r>
            <a:endParaRPr lang="zh-CN" altLang="en-US" sz="3200" b="1" dirty="0">
              <a:gradFill>
                <a:gsLst>
                  <a:gs pos="76000">
                    <a:schemeClr val="bg1">
                      <a:alpha val="0"/>
                    </a:schemeClr>
                  </a:gs>
                  <a:gs pos="0">
                    <a:schemeClr val="bg1"/>
                  </a:gs>
                </a:gsLst>
                <a:lin ang="5400000" scaled="1"/>
              </a:gradFill>
              <a:latin typeface="+mj-ea"/>
              <a:ea typeface="+mj-ea"/>
            </a:endParaRPr>
          </a:p>
        </p:txBody>
      </p:sp>
      <p:cxnSp>
        <p:nvCxnSpPr>
          <p:cNvPr id="35" name="直接连接符 34">
            <a:extLst>
              <a:ext uri="{FF2B5EF4-FFF2-40B4-BE49-F238E27FC236}">
                <a16:creationId xmlns:a16="http://schemas.microsoft.com/office/drawing/2014/main" xmlns="" id="{488A3692-E01E-43E8-8993-38E72DC87676}"/>
              </a:ext>
            </a:extLst>
          </p:cNvPr>
          <p:cNvCxnSpPr>
            <a:cxnSpLocks/>
          </p:cNvCxnSpPr>
          <p:nvPr/>
        </p:nvCxnSpPr>
        <p:spPr>
          <a:xfrm flipH="1">
            <a:off x="2067223" y="2315809"/>
            <a:ext cx="382607"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43" name="文本框 42">
            <a:extLst>
              <a:ext uri="{FF2B5EF4-FFF2-40B4-BE49-F238E27FC236}">
                <a16:creationId xmlns:a16="http://schemas.microsoft.com/office/drawing/2014/main" xmlns="" id="{AF1EDD7C-4E46-4E8C-B32B-775ECD0F2630}"/>
              </a:ext>
            </a:extLst>
          </p:cNvPr>
          <p:cNvSpPr txBox="1"/>
          <p:nvPr/>
        </p:nvSpPr>
        <p:spPr>
          <a:xfrm>
            <a:off x="4451020" y="4035173"/>
            <a:ext cx="3262516" cy="361125"/>
          </a:xfrm>
          <a:prstGeom prst="rect">
            <a:avLst/>
          </a:prstGeom>
          <a:noFill/>
        </p:spPr>
        <p:txBody>
          <a:bodyPr wrap="square" lIns="0" tIns="0" rIns="0" bIns="0" rtlCol="0">
            <a:spAutoFit/>
          </a:bodyPr>
          <a:lstStyle/>
          <a:p>
            <a:pPr algn="ctr">
              <a:lnSpc>
                <a:spcPct val="130000"/>
              </a:lnSpc>
            </a:pPr>
            <a:r>
              <a:rPr lang="zh-CN" altLang="en-US" sz="2000" b="1" dirty="0">
                <a:solidFill>
                  <a:schemeClr val="bg1"/>
                </a:solidFill>
                <a:latin typeface="+mj-ea"/>
                <a:ea typeface="+mj-ea"/>
              </a:rPr>
              <a:t>节日类活动</a:t>
            </a:r>
          </a:p>
        </p:txBody>
      </p:sp>
      <p:sp>
        <p:nvSpPr>
          <p:cNvPr id="44" name="文本框 43">
            <a:extLst>
              <a:ext uri="{FF2B5EF4-FFF2-40B4-BE49-F238E27FC236}">
                <a16:creationId xmlns:a16="http://schemas.microsoft.com/office/drawing/2014/main" xmlns="" id="{1A1D069F-2EE6-4071-B8D1-464C239BCA4C}"/>
              </a:ext>
            </a:extLst>
          </p:cNvPr>
          <p:cNvSpPr txBox="1"/>
          <p:nvPr/>
        </p:nvSpPr>
        <p:spPr>
          <a:xfrm>
            <a:off x="4830227" y="4753544"/>
            <a:ext cx="2558992" cy="609013"/>
          </a:xfrm>
          <a:prstGeom prst="rect">
            <a:avLst/>
          </a:prstGeom>
          <a:noFill/>
        </p:spPr>
        <p:txBody>
          <a:bodyPr wrap="square" lIns="0" tIns="0" rIns="0" bIns="0" rtlCol="0">
            <a:spAutoFit/>
          </a:bodyPr>
          <a:lstStyle>
            <a:defPPr>
              <a:defRPr lang="zh-CN"/>
            </a:defPPr>
            <a:lvl1pPr algn="ctr">
              <a:lnSpc>
                <a:spcPct val="110000"/>
              </a:lnSpc>
              <a:defRPr sz="1200">
                <a:solidFill>
                  <a:schemeClr val="accent1">
                    <a:lumMod val="50000"/>
                    <a:alpha val="80000"/>
                  </a:schemeClr>
                </a:solidFill>
                <a:latin typeface="微软雅黑" panose="020B0503020204020204" pitchFamily="34" charset="-122"/>
                <a:ea typeface="微软雅黑" panose="020B0503020204020204" pitchFamily="34" charset="-122"/>
              </a:defRPr>
            </a:lvl1pPr>
          </a:lstStyle>
          <a:p>
            <a:pPr>
              <a:lnSpc>
                <a:spcPct val="130000"/>
              </a:lnSpc>
            </a:pPr>
            <a:r>
              <a:rPr lang="zh-CN" altLang="en-US" sz="1600" spc="100" dirty="0">
                <a:solidFill>
                  <a:schemeClr val="bg1"/>
                </a:solidFill>
                <a:latin typeface="+mn-ea"/>
                <a:ea typeface="+mn-ea"/>
              </a:rPr>
              <a:t>不同国内、国际节庆日</a:t>
            </a:r>
            <a:endParaRPr lang="en-US" altLang="zh-CN" sz="1600" spc="100" dirty="0">
              <a:solidFill>
                <a:schemeClr val="bg1"/>
              </a:solidFill>
              <a:latin typeface="+mn-ea"/>
              <a:ea typeface="+mn-ea"/>
            </a:endParaRPr>
          </a:p>
          <a:p>
            <a:pPr>
              <a:lnSpc>
                <a:spcPct val="130000"/>
              </a:lnSpc>
            </a:pPr>
            <a:r>
              <a:rPr lang="zh-CN" altLang="en-US" sz="1600" spc="100" dirty="0">
                <a:solidFill>
                  <a:schemeClr val="bg1"/>
                </a:solidFill>
                <a:latin typeface="+mn-ea"/>
                <a:ea typeface="+mn-ea"/>
              </a:rPr>
              <a:t>主题活动</a:t>
            </a:r>
            <a:endParaRPr lang="en-US" altLang="zh-CN" sz="1600" spc="100" dirty="0">
              <a:solidFill>
                <a:schemeClr val="bg1"/>
              </a:solidFill>
              <a:latin typeface="+mn-ea"/>
              <a:ea typeface="+mn-ea"/>
            </a:endParaRPr>
          </a:p>
        </p:txBody>
      </p:sp>
      <p:sp>
        <p:nvSpPr>
          <p:cNvPr id="45" name="文本框 44">
            <a:extLst>
              <a:ext uri="{FF2B5EF4-FFF2-40B4-BE49-F238E27FC236}">
                <a16:creationId xmlns:a16="http://schemas.microsoft.com/office/drawing/2014/main" xmlns="" id="{3CFA645F-3DA5-4F4E-B2C8-D392E1FF2956}"/>
              </a:ext>
            </a:extLst>
          </p:cNvPr>
          <p:cNvSpPr txBox="1"/>
          <p:nvPr/>
        </p:nvSpPr>
        <p:spPr>
          <a:xfrm>
            <a:off x="4478465" y="3711986"/>
            <a:ext cx="3262516" cy="577787"/>
          </a:xfrm>
          <a:prstGeom prst="rect">
            <a:avLst/>
          </a:prstGeom>
          <a:noFill/>
        </p:spPr>
        <p:txBody>
          <a:bodyPr wrap="square" lIns="0" tIns="0" rIns="0" bIns="0" rtlCol="0">
            <a:spAutoFit/>
          </a:bodyPr>
          <a:lstStyle/>
          <a:p>
            <a:pPr algn="ctr">
              <a:lnSpc>
                <a:spcPct val="130000"/>
              </a:lnSpc>
            </a:pPr>
            <a:r>
              <a:rPr lang="en-US" altLang="zh-CN" sz="3200" b="1" dirty="0">
                <a:gradFill>
                  <a:gsLst>
                    <a:gs pos="76000">
                      <a:schemeClr val="bg1">
                        <a:alpha val="0"/>
                      </a:schemeClr>
                    </a:gs>
                    <a:gs pos="0">
                      <a:schemeClr val="bg1"/>
                    </a:gs>
                  </a:gsLst>
                  <a:lin ang="5400000" scaled="1"/>
                </a:gradFill>
                <a:latin typeface="+mj-ea"/>
                <a:ea typeface="+mj-ea"/>
              </a:rPr>
              <a:t>02</a:t>
            </a:r>
            <a:endParaRPr lang="zh-CN" altLang="en-US" sz="3200" b="1" dirty="0">
              <a:gradFill>
                <a:gsLst>
                  <a:gs pos="76000">
                    <a:schemeClr val="bg1">
                      <a:alpha val="0"/>
                    </a:schemeClr>
                  </a:gs>
                  <a:gs pos="0">
                    <a:schemeClr val="bg1"/>
                  </a:gs>
                </a:gsLst>
                <a:lin ang="5400000" scaled="1"/>
              </a:gradFill>
              <a:latin typeface="+mj-ea"/>
              <a:ea typeface="+mj-ea"/>
            </a:endParaRPr>
          </a:p>
        </p:txBody>
      </p:sp>
      <p:cxnSp>
        <p:nvCxnSpPr>
          <p:cNvPr id="46" name="直接连接符 45">
            <a:extLst>
              <a:ext uri="{FF2B5EF4-FFF2-40B4-BE49-F238E27FC236}">
                <a16:creationId xmlns:a16="http://schemas.microsoft.com/office/drawing/2014/main" xmlns="" id="{04B577E8-2878-49FD-AA80-E4982291D7EC}"/>
              </a:ext>
            </a:extLst>
          </p:cNvPr>
          <p:cNvCxnSpPr>
            <a:cxnSpLocks/>
          </p:cNvCxnSpPr>
          <p:nvPr/>
        </p:nvCxnSpPr>
        <p:spPr>
          <a:xfrm flipH="1">
            <a:off x="5890974" y="4623790"/>
            <a:ext cx="382607"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48" name="文本框 47">
            <a:extLst>
              <a:ext uri="{FF2B5EF4-FFF2-40B4-BE49-F238E27FC236}">
                <a16:creationId xmlns:a16="http://schemas.microsoft.com/office/drawing/2014/main" xmlns="" id="{E9378733-12D5-49D9-AE8A-7EB1CE36C933}"/>
              </a:ext>
            </a:extLst>
          </p:cNvPr>
          <p:cNvSpPr txBox="1"/>
          <p:nvPr/>
        </p:nvSpPr>
        <p:spPr>
          <a:xfrm>
            <a:off x="8274770" y="1727192"/>
            <a:ext cx="3262516" cy="361125"/>
          </a:xfrm>
          <a:prstGeom prst="rect">
            <a:avLst/>
          </a:prstGeom>
          <a:noFill/>
        </p:spPr>
        <p:txBody>
          <a:bodyPr wrap="square" lIns="0" tIns="0" rIns="0" bIns="0" rtlCol="0">
            <a:spAutoFit/>
          </a:bodyPr>
          <a:lstStyle/>
          <a:p>
            <a:pPr algn="ctr">
              <a:lnSpc>
                <a:spcPct val="130000"/>
              </a:lnSpc>
            </a:pPr>
            <a:r>
              <a:rPr lang="zh-CN" altLang="en-US" sz="2000" b="1" dirty="0">
                <a:solidFill>
                  <a:schemeClr val="bg1"/>
                </a:solidFill>
                <a:latin typeface="+mj-ea"/>
                <a:ea typeface="+mj-ea"/>
              </a:rPr>
              <a:t>促销活动</a:t>
            </a:r>
          </a:p>
        </p:txBody>
      </p:sp>
      <p:sp>
        <p:nvSpPr>
          <p:cNvPr id="49" name="文本框 48">
            <a:extLst>
              <a:ext uri="{FF2B5EF4-FFF2-40B4-BE49-F238E27FC236}">
                <a16:creationId xmlns:a16="http://schemas.microsoft.com/office/drawing/2014/main" xmlns="" id="{7F57ABB6-5708-43CD-B9D8-E56A769AE6E5}"/>
              </a:ext>
            </a:extLst>
          </p:cNvPr>
          <p:cNvSpPr txBox="1"/>
          <p:nvPr/>
        </p:nvSpPr>
        <p:spPr>
          <a:xfrm>
            <a:off x="8653977" y="2445563"/>
            <a:ext cx="2558992" cy="609013"/>
          </a:xfrm>
          <a:prstGeom prst="rect">
            <a:avLst/>
          </a:prstGeom>
          <a:noFill/>
        </p:spPr>
        <p:txBody>
          <a:bodyPr wrap="square" lIns="0" tIns="0" rIns="0" bIns="0" rtlCol="0">
            <a:spAutoFit/>
          </a:bodyPr>
          <a:lstStyle>
            <a:defPPr>
              <a:defRPr lang="zh-CN"/>
            </a:defPPr>
            <a:lvl1pPr algn="ctr">
              <a:lnSpc>
                <a:spcPct val="110000"/>
              </a:lnSpc>
              <a:defRPr sz="1200">
                <a:solidFill>
                  <a:schemeClr val="accent1">
                    <a:lumMod val="50000"/>
                    <a:alpha val="80000"/>
                  </a:schemeClr>
                </a:solidFill>
                <a:latin typeface="微软雅黑" panose="020B0503020204020204" pitchFamily="34" charset="-122"/>
                <a:ea typeface="微软雅黑" panose="020B0503020204020204" pitchFamily="34" charset="-122"/>
              </a:defRPr>
            </a:lvl1pPr>
          </a:lstStyle>
          <a:p>
            <a:pPr>
              <a:lnSpc>
                <a:spcPct val="130000"/>
              </a:lnSpc>
            </a:pPr>
            <a:r>
              <a:rPr lang="zh-CN" altLang="en-US" sz="1600" spc="100" dirty="0">
                <a:solidFill>
                  <a:schemeClr val="bg1"/>
                </a:solidFill>
                <a:latin typeface="+mn-ea"/>
                <a:ea typeface="+mn-ea"/>
              </a:rPr>
              <a:t>旅游产品优惠活动</a:t>
            </a:r>
            <a:endParaRPr lang="en-US" altLang="zh-CN" sz="1600" spc="100" dirty="0">
              <a:solidFill>
                <a:schemeClr val="bg1"/>
              </a:solidFill>
              <a:latin typeface="+mn-ea"/>
              <a:ea typeface="+mn-ea"/>
            </a:endParaRPr>
          </a:p>
          <a:p>
            <a:pPr>
              <a:lnSpc>
                <a:spcPct val="130000"/>
              </a:lnSpc>
            </a:pPr>
            <a:r>
              <a:rPr lang="zh-CN" altLang="en-US" sz="1600" spc="100" dirty="0">
                <a:solidFill>
                  <a:schemeClr val="bg1"/>
                </a:solidFill>
                <a:latin typeface="+mn-ea"/>
                <a:ea typeface="+mn-ea"/>
              </a:rPr>
              <a:t>奖品赠送活动</a:t>
            </a:r>
            <a:endParaRPr lang="zh-CN" altLang="en-US" sz="1400" spc="100" dirty="0">
              <a:solidFill>
                <a:schemeClr val="bg1"/>
              </a:solidFill>
              <a:latin typeface="+mn-ea"/>
              <a:ea typeface="+mn-ea"/>
            </a:endParaRPr>
          </a:p>
        </p:txBody>
      </p:sp>
      <p:sp>
        <p:nvSpPr>
          <p:cNvPr id="50" name="文本框 49">
            <a:extLst>
              <a:ext uri="{FF2B5EF4-FFF2-40B4-BE49-F238E27FC236}">
                <a16:creationId xmlns:a16="http://schemas.microsoft.com/office/drawing/2014/main" xmlns="" id="{5D480B73-B4A8-40D2-8C87-CCAE11462113}"/>
              </a:ext>
            </a:extLst>
          </p:cNvPr>
          <p:cNvSpPr txBox="1"/>
          <p:nvPr/>
        </p:nvSpPr>
        <p:spPr>
          <a:xfrm>
            <a:off x="8302215" y="1404005"/>
            <a:ext cx="3262516" cy="577787"/>
          </a:xfrm>
          <a:prstGeom prst="rect">
            <a:avLst/>
          </a:prstGeom>
          <a:noFill/>
        </p:spPr>
        <p:txBody>
          <a:bodyPr wrap="square" lIns="0" tIns="0" rIns="0" bIns="0" rtlCol="0">
            <a:spAutoFit/>
          </a:bodyPr>
          <a:lstStyle/>
          <a:p>
            <a:pPr algn="ctr">
              <a:lnSpc>
                <a:spcPct val="130000"/>
              </a:lnSpc>
            </a:pPr>
            <a:r>
              <a:rPr lang="en-US" altLang="zh-CN" sz="3200" b="1" dirty="0">
                <a:gradFill>
                  <a:gsLst>
                    <a:gs pos="76000">
                      <a:schemeClr val="bg1">
                        <a:alpha val="0"/>
                      </a:schemeClr>
                    </a:gs>
                    <a:gs pos="0">
                      <a:schemeClr val="bg1"/>
                    </a:gs>
                  </a:gsLst>
                  <a:lin ang="5400000" scaled="1"/>
                </a:gradFill>
                <a:latin typeface="+mj-ea"/>
                <a:ea typeface="+mj-ea"/>
              </a:rPr>
              <a:t>03</a:t>
            </a:r>
            <a:endParaRPr lang="zh-CN" altLang="en-US" sz="3200" b="1" dirty="0">
              <a:gradFill>
                <a:gsLst>
                  <a:gs pos="76000">
                    <a:schemeClr val="bg1">
                      <a:alpha val="0"/>
                    </a:schemeClr>
                  </a:gs>
                  <a:gs pos="0">
                    <a:schemeClr val="bg1"/>
                  </a:gs>
                </a:gsLst>
                <a:lin ang="5400000" scaled="1"/>
              </a:gradFill>
              <a:latin typeface="+mj-ea"/>
              <a:ea typeface="+mj-ea"/>
            </a:endParaRPr>
          </a:p>
        </p:txBody>
      </p:sp>
      <p:cxnSp>
        <p:nvCxnSpPr>
          <p:cNvPr id="51" name="直接连接符 50">
            <a:extLst>
              <a:ext uri="{FF2B5EF4-FFF2-40B4-BE49-F238E27FC236}">
                <a16:creationId xmlns:a16="http://schemas.microsoft.com/office/drawing/2014/main" xmlns="" id="{F1A68CFC-2D31-4440-B798-676F465B3491}"/>
              </a:ext>
            </a:extLst>
          </p:cNvPr>
          <p:cNvCxnSpPr>
            <a:cxnSpLocks/>
          </p:cNvCxnSpPr>
          <p:nvPr/>
        </p:nvCxnSpPr>
        <p:spPr>
          <a:xfrm flipH="1">
            <a:off x="9714724" y="2315809"/>
            <a:ext cx="382607"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6639508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xmlns="" id="{72C79AAF-809B-4943-B9AF-6FBFDA7A9956}"/>
              </a:ext>
            </a:extLst>
          </p:cNvPr>
          <p:cNvSpPr/>
          <p:nvPr/>
        </p:nvSpPr>
        <p:spPr>
          <a:xfrm>
            <a:off x="1071229" y="3789666"/>
            <a:ext cx="2051844" cy="361125"/>
          </a:xfrm>
          <a:prstGeom prst="rect">
            <a:avLst/>
          </a:prstGeom>
        </p:spPr>
        <p:txBody>
          <a:bodyPr wrap="none" lIns="0" tIns="0" rIns="0" bIns="0">
            <a:spAutoFit/>
          </a:bodyPr>
          <a:lstStyle/>
          <a:p>
            <a:pPr>
              <a:lnSpc>
                <a:spcPct val="130000"/>
              </a:lnSpc>
            </a:pPr>
            <a:r>
              <a:rPr lang="zh-CN" altLang="en-US" sz="2000" b="1" dirty="0">
                <a:gradFill>
                  <a:gsLst>
                    <a:gs pos="0">
                      <a:schemeClr val="accent3"/>
                    </a:gs>
                    <a:gs pos="80000">
                      <a:schemeClr val="accent2"/>
                    </a:gs>
                  </a:gsLst>
                  <a:lin ang="4800000" scaled="0"/>
                </a:gradFill>
                <a:cs typeface="+mn-ea"/>
                <a:sym typeface="+mn-lt"/>
              </a:rPr>
              <a:t>提升大众的关注度</a:t>
            </a:r>
            <a:endParaRPr lang="en-US" altLang="zh-CN" sz="2000" b="1" dirty="0">
              <a:gradFill>
                <a:gsLst>
                  <a:gs pos="0">
                    <a:schemeClr val="accent3"/>
                  </a:gs>
                  <a:gs pos="80000">
                    <a:schemeClr val="accent2"/>
                  </a:gs>
                </a:gsLst>
                <a:lin ang="4800000" scaled="0"/>
              </a:gradFill>
              <a:cs typeface="+mn-ea"/>
              <a:sym typeface="+mn-lt"/>
            </a:endParaRPr>
          </a:p>
        </p:txBody>
      </p:sp>
      <p:sp>
        <p:nvSpPr>
          <p:cNvPr id="7" name="ísḻíďè">
            <a:extLst>
              <a:ext uri="{FF2B5EF4-FFF2-40B4-BE49-F238E27FC236}">
                <a16:creationId xmlns:a16="http://schemas.microsoft.com/office/drawing/2014/main" xmlns="" id="{A6A8073C-D4B8-4973-B49B-2825AE55510A}"/>
              </a:ext>
            </a:extLst>
          </p:cNvPr>
          <p:cNvSpPr txBox="1"/>
          <p:nvPr/>
        </p:nvSpPr>
        <p:spPr>
          <a:xfrm>
            <a:off x="1071229" y="4581164"/>
            <a:ext cx="4067761" cy="929100"/>
          </a:xfrm>
          <a:prstGeom prst="rect">
            <a:avLst/>
          </a:prstGeom>
          <a:noFill/>
        </p:spPr>
        <p:txBody>
          <a:bodyPr wrap="square" lIns="0" tIns="0" rIns="0" bIns="0" rtlCol="0">
            <a:spAutoFit/>
          </a:bodyPr>
          <a:lstStyle/>
          <a:p>
            <a:pPr>
              <a:lnSpc>
                <a:spcPct val="130000"/>
              </a:lnSpc>
            </a:pPr>
            <a:r>
              <a:rPr lang="zh-CN" altLang="en-US" sz="1600" dirty="0">
                <a:solidFill>
                  <a:schemeClr val="tx1">
                    <a:lumMod val="65000"/>
                    <a:lumOff val="35000"/>
                  </a:schemeClr>
                </a:solidFill>
                <a:sym typeface="+mn-lt"/>
              </a:rPr>
              <a:t>举办公益活动，可以提升大众对旅游的关注度和参与性，在活动中获得旅游的反馈，有助于将潜在客户转化为消费客户。</a:t>
            </a:r>
            <a:endParaRPr lang="en-US" altLang="zh-CN" sz="1600" dirty="0">
              <a:solidFill>
                <a:schemeClr val="tx1">
                  <a:lumMod val="65000"/>
                  <a:lumOff val="35000"/>
                </a:schemeClr>
              </a:solidFill>
              <a:sym typeface="+mn-lt"/>
            </a:endParaRPr>
          </a:p>
        </p:txBody>
      </p:sp>
      <p:sp>
        <p:nvSpPr>
          <p:cNvPr id="10" name="矩形 9">
            <a:extLst>
              <a:ext uri="{FF2B5EF4-FFF2-40B4-BE49-F238E27FC236}">
                <a16:creationId xmlns:a16="http://schemas.microsoft.com/office/drawing/2014/main" xmlns="" id="{E9C0336F-A8E7-4B73-89E8-B85F85680C41}"/>
              </a:ext>
            </a:extLst>
          </p:cNvPr>
          <p:cNvSpPr/>
          <p:nvPr/>
        </p:nvSpPr>
        <p:spPr>
          <a:xfrm>
            <a:off x="7053010" y="3779016"/>
            <a:ext cx="1282402" cy="361125"/>
          </a:xfrm>
          <a:prstGeom prst="rect">
            <a:avLst/>
          </a:prstGeom>
        </p:spPr>
        <p:txBody>
          <a:bodyPr wrap="none" lIns="0" tIns="0" rIns="0" bIns="0">
            <a:spAutoFit/>
          </a:bodyPr>
          <a:lstStyle/>
          <a:p>
            <a:pPr>
              <a:lnSpc>
                <a:spcPct val="130000"/>
              </a:lnSpc>
            </a:pPr>
            <a:r>
              <a:rPr lang="zh-CN" altLang="en-US" sz="2000" b="1" dirty="0">
                <a:gradFill>
                  <a:gsLst>
                    <a:gs pos="0">
                      <a:schemeClr val="accent3"/>
                    </a:gs>
                    <a:gs pos="80000">
                      <a:schemeClr val="accent2"/>
                    </a:gs>
                  </a:gsLst>
                  <a:lin ang="4800000" scaled="0"/>
                </a:gradFill>
                <a:cs typeface="+mn-ea"/>
                <a:sym typeface="+mn-lt"/>
              </a:rPr>
              <a:t>打造好口碑</a:t>
            </a:r>
            <a:endParaRPr lang="en-US" altLang="zh-CN" sz="2000" b="1" dirty="0">
              <a:gradFill>
                <a:gsLst>
                  <a:gs pos="0">
                    <a:schemeClr val="accent3"/>
                  </a:gs>
                  <a:gs pos="80000">
                    <a:schemeClr val="accent2"/>
                  </a:gs>
                </a:gsLst>
                <a:lin ang="4800000" scaled="0"/>
              </a:gradFill>
              <a:cs typeface="+mn-ea"/>
              <a:sym typeface="+mn-lt"/>
            </a:endParaRPr>
          </a:p>
        </p:txBody>
      </p:sp>
      <p:cxnSp>
        <p:nvCxnSpPr>
          <p:cNvPr id="12" name="直接连接符 11">
            <a:extLst>
              <a:ext uri="{FF2B5EF4-FFF2-40B4-BE49-F238E27FC236}">
                <a16:creationId xmlns:a16="http://schemas.microsoft.com/office/drawing/2014/main" xmlns="" id="{DE05BA3B-30F2-4AD3-9E63-9359F56A2B2D}"/>
              </a:ext>
            </a:extLst>
          </p:cNvPr>
          <p:cNvCxnSpPr>
            <a:cxnSpLocks/>
          </p:cNvCxnSpPr>
          <p:nvPr/>
        </p:nvCxnSpPr>
        <p:spPr>
          <a:xfrm>
            <a:off x="1071229" y="4403188"/>
            <a:ext cx="771590" cy="0"/>
          </a:xfrm>
          <a:prstGeom prst="line">
            <a:avLst/>
          </a:prstGeom>
          <a:ln w="19050">
            <a:gradFill>
              <a:gsLst>
                <a:gs pos="0">
                  <a:schemeClr val="accent3"/>
                </a:gs>
                <a:gs pos="80000">
                  <a:schemeClr val="accent2"/>
                </a:gs>
              </a:gsLst>
              <a:lin ang="4800000" scaled="0"/>
            </a:gradFill>
          </a:ln>
        </p:spPr>
        <p:style>
          <a:lnRef idx="1">
            <a:schemeClr val="accent1"/>
          </a:lnRef>
          <a:fillRef idx="0">
            <a:schemeClr val="accent1"/>
          </a:fillRef>
          <a:effectRef idx="0">
            <a:schemeClr val="accent1"/>
          </a:effectRef>
          <a:fontRef idx="minor">
            <a:schemeClr val="tx1"/>
          </a:fontRef>
        </p:style>
      </p:cxnSp>
      <p:cxnSp>
        <p:nvCxnSpPr>
          <p:cNvPr id="13" name="直接连接符 12">
            <a:extLst>
              <a:ext uri="{FF2B5EF4-FFF2-40B4-BE49-F238E27FC236}">
                <a16:creationId xmlns:a16="http://schemas.microsoft.com/office/drawing/2014/main" xmlns="" id="{A62526A5-2E9A-4E10-A632-51AFFDCF0311}"/>
              </a:ext>
            </a:extLst>
          </p:cNvPr>
          <p:cNvCxnSpPr>
            <a:cxnSpLocks/>
          </p:cNvCxnSpPr>
          <p:nvPr/>
        </p:nvCxnSpPr>
        <p:spPr>
          <a:xfrm>
            <a:off x="7053010" y="4403188"/>
            <a:ext cx="771590" cy="0"/>
          </a:xfrm>
          <a:prstGeom prst="line">
            <a:avLst/>
          </a:prstGeom>
          <a:ln w="19050">
            <a:gradFill>
              <a:gsLst>
                <a:gs pos="0">
                  <a:schemeClr val="accent3"/>
                </a:gs>
                <a:gs pos="80000">
                  <a:schemeClr val="accent2"/>
                </a:gs>
              </a:gsLst>
              <a:lin ang="4800000" scaled="0"/>
            </a:gradFill>
          </a:ln>
        </p:spPr>
        <p:style>
          <a:lnRef idx="1">
            <a:schemeClr val="accent1"/>
          </a:lnRef>
          <a:fillRef idx="0">
            <a:schemeClr val="accent1"/>
          </a:fillRef>
          <a:effectRef idx="0">
            <a:schemeClr val="accent1"/>
          </a:effectRef>
          <a:fontRef idx="minor">
            <a:schemeClr val="tx1"/>
          </a:fontRef>
        </p:style>
      </p:cxnSp>
      <p:sp>
        <p:nvSpPr>
          <p:cNvPr id="3" name="矩形: 圆角 2">
            <a:extLst>
              <a:ext uri="{FF2B5EF4-FFF2-40B4-BE49-F238E27FC236}">
                <a16:creationId xmlns:a16="http://schemas.microsoft.com/office/drawing/2014/main" xmlns="" id="{76D690B1-7D56-492B-9BD4-C83EDD8A7761}"/>
              </a:ext>
            </a:extLst>
          </p:cNvPr>
          <p:cNvSpPr/>
          <p:nvPr/>
        </p:nvSpPr>
        <p:spPr>
          <a:xfrm>
            <a:off x="1179151" y="1231270"/>
            <a:ext cx="3766242" cy="2134354"/>
          </a:xfrm>
          <a:prstGeom prst="roundRect">
            <a:avLst>
              <a:gd name="adj" fmla="val 6140"/>
            </a:avLst>
          </a:prstGeom>
          <a:solidFill>
            <a:schemeClr val="accent4">
              <a:lumMod val="40000"/>
              <a:lumOff val="60000"/>
            </a:schemeClr>
          </a:solidFill>
          <a:ln w="254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cs typeface="+mn-ea"/>
              <a:sym typeface="+mn-lt"/>
            </a:endParaRPr>
          </a:p>
        </p:txBody>
      </p:sp>
      <p:sp>
        <p:nvSpPr>
          <p:cNvPr id="19" name="矩形: 圆角 18">
            <a:extLst>
              <a:ext uri="{FF2B5EF4-FFF2-40B4-BE49-F238E27FC236}">
                <a16:creationId xmlns:a16="http://schemas.microsoft.com/office/drawing/2014/main" xmlns="" id="{C7E2C20C-83CD-40BA-94FA-C7596EBE9F77}"/>
              </a:ext>
            </a:extLst>
          </p:cNvPr>
          <p:cNvSpPr/>
          <p:nvPr/>
        </p:nvSpPr>
        <p:spPr>
          <a:xfrm>
            <a:off x="7160932" y="1231270"/>
            <a:ext cx="3766242" cy="2134354"/>
          </a:xfrm>
          <a:prstGeom prst="roundRect">
            <a:avLst>
              <a:gd name="adj" fmla="val 6140"/>
            </a:avLst>
          </a:prstGeom>
          <a:solidFill>
            <a:schemeClr val="accent4">
              <a:lumMod val="40000"/>
              <a:lumOff val="60000"/>
            </a:schemeClr>
          </a:solidFill>
          <a:ln w="25400" cap="flat" cmpd="sng" algn="ctr">
            <a:noFill/>
            <a:prstDash val="solid"/>
            <a:miter lim="800000"/>
          </a:ln>
          <a:effectLst/>
        </p:spPr>
        <p:txBody>
          <a:bodyPr rtlCol="0" anchor="ctr"/>
          <a:lstStyle/>
          <a:p>
            <a:pPr algn="ctr"/>
            <a:endParaRPr lang="zh-CN" altLang="en-US" kern="0" dirty="0">
              <a:solidFill>
                <a:prstClr val="white"/>
              </a:solidFill>
              <a:cs typeface="+mn-ea"/>
              <a:sym typeface="+mn-lt"/>
            </a:endParaRPr>
          </a:p>
        </p:txBody>
      </p:sp>
      <p:sp>
        <p:nvSpPr>
          <p:cNvPr id="2" name="文本占位符 1">
            <a:extLst>
              <a:ext uri="{FF2B5EF4-FFF2-40B4-BE49-F238E27FC236}">
                <a16:creationId xmlns:a16="http://schemas.microsoft.com/office/drawing/2014/main" xmlns="" id="{D81063EA-85FF-487A-BA07-9C61DC9968CB}"/>
              </a:ext>
            </a:extLst>
          </p:cNvPr>
          <p:cNvSpPr>
            <a:spLocks noGrp="1"/>
          </p:cNvSpPr>
          <p:nvPr>
            <p:ph type="body" idx="10"/>
          </p:nvPr>
        </p:nvSpPr>
        <p:spPr/>
        <p:txBody>
          <a:bodyPr/>
          <a:lstStyle/>
          <a:p>
            <a:r>
              <a:rPr lang="zh-CN" altLang="en-US" dirty="0"/>
              <a:t>举办公益活动</a:t>
            </a:r>
          </a:p>
        </p:txBody>
      </p:sp>
      <p:pic>
        <p:nvPicPr>
          <p:cNvPr id="9" name="图片占位符 8">
            <a:extLst>
              <a:ext uri="{FF2B5EF4-FFF2-40B4-BE49-F238E27FC236}">
                <a16:creationId xmlns:a16="http://schemas.microsoft.com/office/drawing/2014/main" xmlns="" id="{5EE39246-EBB5-488D-9BD9-4540EC0A8F44}"/>
              </a:ext>
            </a:extLst>
          </p:cNvPr>
          <p:cNvPicPr>
            <a:picLocks noGrp="1" noChangeAspect="1"/>
          </p:cNvPicPr>
          <p:nvPr>
            <p:ph type="pic" sz="quarter" idx="12"/>
          </p:nvPr>
        </p:nvPicPr>
        <p:blipFill>
          <a:blip r:embed="rId2" cstate="screen">
            <a:extLst>
              <a:ext uri="{28A0092B-C50C-407E-A947-70E740481C1C}">
                <a14:useLocalDpi xmlns:a14="http://schemas.microsoft.com/office/drawing/2010/main"/>
              </a:ext>
            </a:extLst>
          </a:blip>
          <a:srcRect/>
          <a:stretch>
            <a:fillRect/>
          </a:stretch>
        </p:blipFill>
        <p:spPr/>
      </p:pic>
      <p:pic>
        <p:nvPicPr>
          <p:cNvPr id="20" name="图片占位符 19">
            <a:extLst>
              <a:ext uri="{FF2B5EF4-FFF2-40B4-BE49-F238E27FC236}">
                <a16:creationId xmlns:a16="http://schemas.microsoft.com/office/drawing/2014/main" xmlns="" id="{8C3CBBBF-89D1-4E2B-9902-2F059A7C224B}"/>
              </a:ext>
            </a:extLst>
          </p:cNvPr>
          <p:cNvPicPr>
            <a:picLocks noGrp="1" noChangeAspect="1"/>
          </p:cNvPicPr>
          <p:nvPr>
            <p:ph type="pic" sz="quarter" idx="11"/>
          </p:nvPr>
        </p:nvPicPr>
        <p:blipFill>
          <a:blip r:embed="rId3" cstate="screen">
            <a:extLst>
              <a:ext uri="{28A0092B-C50C-407E-A947-70E740481C1C}">
                <a14:useLocalDpi xmlns:a14="http://schemas.microsoft.com/office/drawing/2010/main"/>
              </a:ext>
            </a:extLst>
          </a:blip>
          <a:srcRect/>
          <a:stretch>
            <a:fillRect/>
          </a:stretch>
        </p:blipFill>
        <p:spPr/>
      </p:pic>
      <p:sp>
        <p:nvSpPr>
          <p:cNvPr id="24" name="ísḻíďè">
            <a:extLst>
              <a:ext uri="{FF2B5EF4-FFF2-40B4-BE49-F238E27FC236}">
                <a16:creationId xmlns:a16="http://schemas.microsoft.com/office/drawing/2014/main" xmlns="" id="{712C05B2-78BD-4DB0-A7AD-E69508D47B4E}"/>
              </a:ext>
            </a:extLst>
          </p:cNvPr>
          <p:cNvSpPr txBox="1"/>
          <p:nvPr/>
        </p:nvSpPr>
        <p:spPr>
          <a:xfrm>
            <a:off x="7053010" y="4581164"/>
            <a:ext cx="4067761" cy="929100"/>
          </a:xfrm>
          <a:prstGeom prst="rect">
            <a:avLst/>
          </a:prstGeom>
          <a:noFill/>
        </p:spPr>
        <p:txBody>
          <a:bodyPr wrap="square" lIns="0" tIns="0" rIns="0" bIns="0" rtlCol="0">
            <a:spAutoFit/>
          </a:bodyPr>
          <a:lstStyle/>
          <a:p>
            <a:pPr>
              <a:lnSpc>
                <a:spcPct val="130000"/>
              </a:lnSpc>
            </a:pPr>
            <a:r>
              <a:rPr lang="zh-CN" altLang="en-US" sz="1600" dirty="0">
                <a:solidFill>
                  <a:schemeClr val="tx1">
                    <a:lumMod val="65000"/>
                    <a:lumOff val="35000"/>
                  </a:schemeClr>
                </a:solidFill>
                <a:sym typeface="+mn-lt"/>
              </a:rPr>
              <a:t>公益活动可以提升旅游企业的形象，让很多潜在消费的客户更加信任旅游企业，把旅游企业作为出游首选，</a:t>
            </a:r>
            <a:endParaRPr lang="en-US" altLang="zh-CN" sz="1600" dirty="0">
              <a:solidFill>
                <a:schemeClr val="tx1">
                  <a:lumMod val="65000"/>
                  <a:lumOff val="35000"/>
                </a:schemeClr>
              </a:solidFill>
              <a:sym typeface="+mn-lt"/>
            </a:endParaRPr>
          </a:p>
        </p:txBody>
      </p:sp>
    </p:spTree>
    <p:extLst>
      <p:ext uri="{BB962C8B-B14F-4D97-AF65-F5344CB8AC3E}">
        <p14:creationId xmlns:p14="http://schemas.microsoft.com/office/powerpoint/2010/main" val="23616538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xmlns="" id="{79174403-C208-432F-BAD1-FA8A4813C3BB}"/>
              </a:ext>
            </a:extLst>
          </p:cNvPr>
          <p:cNvSpPr>
            <a:spLocks noGrp="1"/>
          </p:cNvSpPr>
          <p:nvPr>
            <p:ph type="body" idx="10"/>
          </p:nvPr>
        </p:nvSpPr>
        <p:spPr/>
        <p:txBody>
          <a:bodyPr/>
          <a:lstStyle/>
          <a:p>
            <a:r>
              <a:rPr lang="zh-CN" altLang="en-US" dirty="0"/>
              <a:t>形象建设</a:t>
            </a:r>
          </a:p>
        </p:txBody>
      </p:sp>
      <p:sp>
        <p:nvSpPr>
          <p:cNvPr id="6" name="任意多边形: 形状 5">
            <a:extLst>
              <a:ext uri="{FF2B5EF4-FFF2-40B4-BE49-F238E27FC236}">
                <a16:creationId xmlns:a16="http://schemas.microsoft.com/office/drawing/2014/main" xmlns="" id="{322726BF-F7CE-4FEE-9CC6-FB7753957F4B}"/>
              </a:ext>
            </a:extLst>
          </p:cNvPr>
          <p:cNvSpPr/>
          <p:nvPr/>
        </p:nvSpPr>
        <p:spPr>
          <a:xfrm rot="2160000">
            <a:off x="3681493" y="2485923"/>
            <a:ext cx="339699" cy="429843"/>
          </a:xfrm>
          <a:custGeom>
            <a:avLst/>
            <a:gdLst>
              <a:gd name="connsiteX0" fmla="*/ 0 w 339699"/>
              <a:gd name="connsiteY0" fmla="*/ 85969 h 429843"/>
              <a:gd name="connsiteX1" fmla="*/ 169850 w 339699"/>
              <a:gd name="connsiteY1" fmla="*/ 85969 h 429843"/>
              <a:gd name="connsiteX2" fmla="*/ 169850 w 339699"/>
              <a:gd name="connsiteY2" fmla="*/ 0 h 429843"/>
              <a:gd name="connsiteX3" fmla="*/ 339699 w 339699"/>
              <a:gd name="connsiteY3" fmla="*/ 214922 h 429843"/>
              <a:gd name="connsiteX4" fmla="*/ 169850 w 339699"/>
              <a:gd name="connsiteY4" fmla="*/ 429843 h 429843"/>
              <a:gd name="connsiteX5" fmla="*/ 169850 w 339699"/>
              <a:gd name="connsiteY5" fmla="*/ 343874 h 429843"/>
              <a:gd name="connsiteX6" fmla="*/ 0 w 339699"/>
              <a:gd name="connsiteY6" fmla="*/ 343874 h 429843"/>
              <a:gd name="connsiteX7" fmla="*/ 0 w 339699"/>
              <a:gd name="connsiteY7" fmla="*/ 85969 h 4298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9699" h="429843">
                <a:moveTo>
                  <a:pt x="0" y="85969"/>
                </a:moveTo>
                <a:lnTo>
                  <a:pt x="169850" y="85969"/>
                </a:lnTo>
                <a:lnTo>
                  <a:pt x="169850" y="0"/>
                </a:lnTo>
                <a:lnTo>
                  <a:pt x="339699" y="214922"/>
                </a:lnTo>
                <a:lnTo>
                  <a:pt x="169850" y="429843"/>
                </a:lnTo>
                <a:lnTo>
                  <a:pt x="169850" y="343874"/>
                </a:lnTo>
                <a:lnTo>
                  <a:pt x="0" y="343874"/>
                </a:lnTo>
                <a:lnTo>
                  <a:pt x="0" y="85969"/>
                </a:lnTo>
                <a:close/>
              </a:path>
            </a:pathLst>
          </a:custGeom>
          <a:gradFill flip="none" rotWithShape="1">
            <a:gsLst>
              <a:gs pos="0">
                <a:schemeClr val="accent3"/>
              </a:gs>
              <a:gs pos="100000">
                <a:schemeClr val="accent2"/>
              </a:gs>
            </a:gsLst>
            <a:lin ang="8640000" scaled="0"/>
            <a:tileRect/>
          </a:gradFill>
        </p:spPr>
        <p:style>
          <a:lnRef idx="0">
            <a:schemeClr val="accent1">
              <a:tint val="60000"/>
              <a:hueOff val="0"/>
              <a:satOff val="0"/>
              <a:lumOff val="0"/>
              <a:alphaOff val="0"/>
            </a:schemeClr>
          </a:lnRef>
          <a:fillRef idx="1">
            <a:scrgbClr r="0" g="0" b="0"/>
          </a:fillRef>
          <a:effectRef idx="0">
            <a:schemeClr val="accent1">
              <a:tint val="60000"/>
              <a:hueOff val="0"/>
              <a:satOff val="0"/>
              <a:lumOff val="0"/>
              <a:alphaOff val="0"/>
            </a:schemeClr>
          </a:effectRef>
          <a:fontRef idx="minor">
            <a:schemeClr val="lt1"/>
          </a:fontRef>
        </p:style>
        <p:txBody>
          <a:bodyPr spcFirstLastPara="0" vert="horz" wrap="square" lIns="-1" tIns="85969" rIns="101910" bIns="85968" numCol="1" spcCol="1270" anchor="ctr" anchorCtr="0">
            <a:noAutofit/>
          </a:bodyPr>
          <a:lstStyle/>
          <a:p>
            <a:pPr algn="ctr" defTabSz="533400">
              <a:lnSpc>
                <a:spcPct val="90000"/>
              </a:lnSpc>
              <a:spcBef>
                <a:spcPct val="0"/>
              </a:spcBef>
              <a:spcAft>
                <a:spcPct val="35000"/>
              </a:spcAft>
            </a:pPr>
            <a:endParaRPr lang="zh-CN" altLang="en-US" sz="1200">
              <a:latin typeface="+mj-ea"/>
              <a:ea typeface="+mj-ea"/>
            </a:endParaRPr>
          </a:p>
        </p:txBody>
      </p:sp>
      <p:sp>
        <p:nvSpPr>
          <p:cNvPr id="8" name="任意多边形: 形状 7">
            <a:extLst>
              <a:ext uri="{FF2B5EF4-FFF2-40B4-BE49-F238E27FC236}">
                <a16:creationId xmlns:a16="http://schemas.microsoft.com/office/drawing/2014/main" xmlns="" id="{8E91B434-E70F-42CE-86C4-442704224F23}"/>
              </a:ext>
            </a:extLst>
          </p:cNvPr>
          <p:cNvSpPr/>
          <p:nvPr/>
        </p:nvSpPr>
        <p:spPr>
          <a:xfrm rot="17280000">
            <a:off x="4163103" y="3968689"/>
            <a:ext cx="339699" cy="429844"/>
          </a:xfrm>
          <a:custGeom>
            <a:avLst/>
            <a:gdLst>
              <a:gd name="connsiteX0" fmla="*/ 0 w 339699"/>
              <a:gd name="connsiteY0" fmla="*/ 85969 h 429843"/>
              <a:gd name="connsiteX1" fmla="*/ 169850 w 339699"/>
              <a:gd name="connsiteY1" fmla="*/ 85969 h 429843"/>
              <a:gd name="connsiteX2" fmla="*/ 169850 w 339699"/>
              <a:gd name="connsiteY2" fmla="*/ 0 h 429843"/>
              <a:gd name="connsiteX3" fmla="*/ 339699 w 339699"/>
              <a:gd name="connsiteY3" fmla="*/ 214922 h 429843"/>
              <a:gd name="connsiteX4" fmla="*/ 169850 w 339699"/>
              <a:gd name="connsiteY4" fmla="*/ 429843 h 429843"/>
              <a:gd name="connsiteX5" fmla="*/ 169850 w 339699"/>
              <a:gd name="connsiteY5" fmla="*/ 343874 h 429843"/>
              <a:gd name="connsiteX6" fmla="*/ 0 w 339699"/>
              <a:gd name="connsiteY6" fmla="*/ 343874 h 429843"/>
              <a:gd name="connsiteX7" fmla="*/ 0 w 339699"/>
              <a:gd name="connsiteY7" fmla="*/ 85969 h 4298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9699" h="429843">
                <a:moveTo>
                  <a:pt x="339699" y="343874"/>
                </a:moveTo>
                <a:lnTo>
                  <a:pt x="169849" y="343874"/>
                </a:lnTo>
                <a:lnTo>
                  <a:pt x="169849" y="429843"/>
                </a:lnTo>
                <a:lnTo>
                  <a:pt x="0" y="214921"/>
                </a:lnTo>
                <a:lnTo>
                  <a:pt x="169849" y="0"/>
                </a:lnTo>
                <a:lnTo>
                  <a:pt x="169849" y="85969"/>
                </a:lnTo>
                <a:lnTo>
                  <a:pt x="339699" y="85969"/>
                </a:lnTo>
                <a:lnTo>
                  <a:pt x="339699" y="343874"/>
                </a:lnTo>
                <a:close/>
              </a:path>
            </a:pathLst>
          </a:custGeom>
          <a:gradFill flip="none" rotWithShape="1">
            <a:gsLst>
              <a:gs pos="0">
                <a:schemeClr val="accent3"/>
              </a:gs>
              <a:gs pos="100000">
                <a:schemeClr val="accent2"/>
              </a:gs>
            </a:gsLst>
            <a:lin ang="4320000" scaled="0"/>
            <a:tileRect/>
          </a:gradFill>
        </p:spPr>
        <p:style>
          <a:lnRef idx="0">
            <a:schemeClr val="accent1">
              <a:tint val="60000"/>
              <a:hueOff val="0"/>
              <a:satOff val="0"/>
              <a:lumOff val="0"/>
              <a:alphaOff val="0"/>
            </a:schemeClr>
          </a:lnRef>
          <a:fillRef idx="1">
            <a:scrgbClr r="0" g="0" b="0"/>
          </a:fillRef>
          <a:effectRef idx="0">
            <a:schemeClr val="accent1">
              <a:tint val="60000"/>
              <a:hueOff val="0"/>
              <a:satOff val="0"/>
              <a:lumOff val="0"/>
              <a:alphaOff val="0"/>
            </a:schemeClr>
          </a:effectRef>
          <a:fontRef idx="minor">
            <a:schemeClr val="lt1"/>
          </a:fontRef>
        </p:style>
        <p:txBody>
          <a:bodyPr spcFirstLastPara="0" vert="horz" wrap="square" lIns="-1" tIns="85969" rIns="101910" bIns="85968" numCol="1" spcCol="1270" anchor="ctr" anchorCtr="0">
            <a:noAutofit/>
          </a:bodyPr>
          <a:lstStyle/>
          <a:p>
            <a:pPr algn="ctr" defTabSz="533400">
              <a:lnSpc>
                <a:spcPct val="90000"/>
              </a:lnSpc>
              <a:spcBef>
                <a:spcPct val="0"/>
              </a:spcBef>
              <a:spcAft>
                <a:spcPct val="35000"/>
              </a:spcAft>
            </a:pPr>
            <a:endParaRPr lang="zh-CN" altLang="en-US" sz="1200">
              <a:latin typeface="+mj-ea"/>
              <a:ea typeface="+mj-ea"/>
            </a:endParaRPr>
          </a:p>
        </p:txBody>
      </p:sp>
      <p:sp>
        <p:nvSpPr>
          <p:cNvPr id="10" name="任意多边形: 形状 9">
            <a:extLst>
              <a:ext uri="{FF2B5EF4-FFF2-40B4-BE49-F238E27FC236}">
                <a16:creationId xmlns:a16="http://schemas.microsoft.com/office/drawing/2014/main" xmlns="" id="{FF051DA0-3203-47C1-B68C-FBF291CB5062}"/>
              </a:ext>
            </a:extLst>
          </p:cNvPr>
          <p:cNvSpPr/>
          <p:nvPr/>
        </p:nvSpPr>
        <p:spPr>
          <a:xfrm>
            <a:off x="2916656" y="4888256"/>
            <a:ext cx="339700" cy="429844"/>
          </a:xfrm>
          <a:custGeom>
            <a:avLst/>
            <a:gdLst>
              <a:gd name="connsiteX0" fmla="*/ 0 w 339699"/>
              <a:gd name="connsiteY0" fmla="*/ 85969 h 429843"/>
              <a:gd name="connsiteX1" fmla="*/ 169850 w 339699"/>
              <a:gd name="connsiteY1" fmla="*/ 85969 h 429843"/>
              <a:gd name="connsiteX2" fmla="*/ 169850 w 339699"/>
              <a:gd name="connsiteY2" fmla="*/ 0 h 429843"/>
              <a:gd name="connsiteX3" fmla="*/ 339699 w 339699"/>
              <a:gd name="connsiteY3" fmla="*/ 214922 h 429843"/>
              <a:gd name="connsiteX4" fmla="*/ 169850 w 339699"/>
              <a:gd name="connsiteY4" fmla="*/ 429843 h 429843"/>
              <a:gd name="connsiteX5" fmla="*/ 169850 w 339699"/>
              <a:gd name="connsiteY5" fmla="*/ 343874 h 429843"/>
              <a:gd name="connsiteX6" fmla="*/ 0 w 339699"/>
              <a:gd name="connsiteY6" fmla="*/ 343874 h 429843"/>
              <a:gd name="connsiteX7" fmla="*/ 0 w 339699"/>
              <a:gd name="connsiteY7" fmla="*/ 85969 h 4298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9699" h="429843">
                <a:moveTo>
                  <a:pt x="339699" y="343874"/>
                </a:moveTo>
                <a:lnTo>
                  <a:pt x="169849" y="343874"/>
                </a:lnTo>
                <a:lnTo>
                  <a:pt x="169849" y="429843"/>
                </a:lnTo>
                <a:lnTo>
                  <a:pt x="0" y="214921"/>
                </a:lnTo>
                <a:lnTo>
                  <a:pt x="169849" y="0"/>
                </a:lnTo>
                <a:lnTo>
                  <a:pt x="169849" y="85969"/>
                </a:lnTo>
                <a:lnTo>
                  <a:pt x="339699" y="85969"/>
                </a:lnTo>
                <a:lnTo>
                  <a:pt x="339699" y="343874"/>
                </a:lnTo>
                <a:close/>
              </a:path>
            </a:pathLst>
          </a:custGeom>
          <a:gradFill flip="none" rotWithShape="1">
            <a:gsLst>
              <a:gs pos="0">
                <a:schemeClr val="accent3"/>
              </a:gs>
              <a:gs pos="100000">
                <a:schemeClr val="accent2"/>
              </a:gs>
            </a:gsLst>
            <a:lin ang="0" scaled="0"/>
            <a:tileRect/>
          </a:gradFill>
        </p:spPr>
        <p:style>
          <a:lnRef idx="0">
            <a:schemeClr val="accent1">
              <a:tint val="60000"/>
              <a:hueOff val="0"/>
              <a:satOff val="0"/>
              <a:lumOff val="0"/>
              <a:alphaOff val="0"/>
            </a:schemeClr>
          </a:lnRef>
          <a:fillRef idx="1">
            <a:scrgbClr r="0" g="0" b="0"/>
          </a:fillRef>
          <a:effectRef idx="0">
            <a:schemeClr val="accent1">
              <a:tint val="60000"/>
              <a:hueOff val="0"/>
              <a:satOff val="0"/>
              <a:lumOff val="0"/>
              <a:alphaOff val="0"/>
            </a:schemeClr>
          </a:effectRef>
          <a:fontRef idx="minor">
            <a:schemeClr val="lt1"/>
          </a:fontRef>
        </p:style>
        <p:txBody>
          <a:bodyPr spcFirstLastPara="0" vert="horz" wrap="square" lIns="-1" tIns="85969" rIns="101910" bIns="85968" numCol="1" spcCol="1270" anchor="ctr" anchorCtr="0">
            <a:noAutofit/>
          </a:bodyPr>
          <a:lstStyle/>
          <a:p>
            <a:pPr algn="ctr" defTabSz="533400">
              <a:lnSpc>
                <a:spcPct val="90000"/>
              </a:lnSpc>
              <a:spcBef>
                <a:spcPct val="0"/>
              </a:spcBef>
              <a:spcAft>
                <a:spcPct val="35000"/>
              </a:spcAft>
            </a:pPr>
            <a:endParaRPr lang="zh-CN" altLang="en-US" sz="1200">
              <a:latin typeface="+mj-ea"/>
              <a:ea typeface="+mj-ea"/>
            </a:endParaRPr>
          </a:p>
        </p:txBody>
      </p:sp>
      <p:sp>
        <p:nvSpPr>
          <p:cNvPr id="12" name="任意多边形: 形状 11">
            <a:extLst>
              <a:ext uri="{FF2B5EF4-FFF2-40B4-BE49-F238E27FC236}">
                <a16:creationId xmlns:a16="http://schemas.microsoft.com/office/drawing/2014/main" xmlns="" id="{A86CEEC7-ECFE-49D2-9642-48AB675C881C}"/>
              </a:ext>
            </a:extLst>
          </p:cNvPr>
          <p:cNvSpPr/>
          <p:nvPr/>
        </p:nvSpPr>
        <p:spPr>
          <a:xfrm rot="4320000">
            <a:off x="1656923" y="3986976"/>
            <a:ext cx="339700" cy="429844"/>
          </a:xfrm>
          <a:custGeom>
            <a:avLst/>
            <a:gdLst>
              <a:gd name="connsiteX0" fmla="*/ 0 w 339699"/>
              <a:gd name="connsiteY0" fmla="*/ 85969 h 429843"/>
              <a:gd name="connsiteX1" fmla="*/ 169850 w 339699"/>
              <a:gd name="connsiteY1" fmla="*/ 85969 h 429843"/>
              <a:gd name="connsiteX2" fmla="*/ 169850 w 339699"/>
              <a:gd name="connsiteY2" fmla="*/ 0 h 429843"/>
              <a:gd name="connsiteX3" fmla="*/ 339699 w 339699"/>
              <a:gd name="connsiteY3" fmla="*/ 214922 h 429843"/>
              <a:gd name="connsiteX4" fmla="*/ 169850 w 339699"/>
              <a:gd name="connsiteY4" fmla="*/ 429843 h 429843"/>
              <a:gd name="connsiteX5" fmla="*/ 169850 w 339699"/>
              <a:gd name="connsiteY5" fmla="*/ 343874 h 429843"/>
              <a:gd name="connsiteX6" fmla="*/ 0 w 339699"/>
              <a:gd name="connsiteY6" fmla="*/ 343874 h 429843"/>
              <a:gd name="connsiteX7" fmla="*/ 0 w 339699"/>
              <a:gd name="connsiteY7" fmla="*/ 85969 h 4298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9699" h="429843">
                <a:moveTo>
                  <a:pt x="339699" y="343874"/>
                </a:moveTo>
                <a:lnTo>
                  <a:pt x="169849" y="343874"/>
                </a:lnTo>
                <a:lnTo>
                  <a:pt x="169849" y="429843"/>
                </a:lnTo>
                <a:lnTo>
                  <a:pt x="0" y="214921"/>
                </a:lnTo>
                <a:lnTo>
                  <a:pt x="169849" y="0"/>
                </a:lnTo>
                <a:lnTo>
                  <a:pt x="169849" y="85969"/>
                </a:lnTo>
                <a:lnTo>
                  <a:pt x="339699" y="85969"/>
                </a:lnTo>
                <a:lnTo>
                  <a:pt x="339699" y="343874"/>
                </a:lnTo>
                <a:close/>
              </a:path>
            </a:pathLst>
          </a:custGeom>
          <a:gradFill flip="none" rotWithShape="1">
            <a:gsLst>
              <a:gs pos="0">
                <a:schemeClr val="accent3"/>
              </a:gs>
              <a:gs pos="100000">
                <a:schemeClr val="accent2"/>
              </a:gs>
            </a:gsLst>
            <a:lin ang="0" scaled="0"/>
            <a:tileRect/>
          </a:gradFill>
        </p:spPr>
        <p:style>
          <a:lnRef idx="0">
            <a:schemeClr val="accent1">
              <a:tint val="60000"/>
              <a:hueOff val="0"/>
              <a:satOff val="0"/>
              <a:lumOff val="0"/>
              <a:alphaOff val="0"/>
            </a:schemeClr>
          </a:lnRef>
          <a:fillRef idx="1">
            <a:scrgbClr r="0" g="0" b="0"/>
          </a:fillRef>
          <a:effectRef idx="0">
            <a:schemeClr val="accent1">
              <a:tint val="60000"/>
              <a:hueOff val="0"/>
              <a:satOff val="0"/>
              <a:lumOff val="0"/>
              <a:alphaOff val="0"/>
            </a:schemeClr>
          </a:effectRef>
          <a:fontRef idx="minor">
            <a:schemeClr val="lt1"/>
          </a:fontRef>
        </p:style>
        <p:txBody>
          <a:bodyPr spcFirstLastPara="0" vert="horz" wrap="square" lIns="-1" tIns="85969" rIns="101910" bIns="85968" numCol="1" spcCol="1270" anchor="ctr" anchorCtr="0">
            <a:noAutofit/>
          </a:bodyPr>
          <a:lstStyle/>
          <a:p>
            <a:pPr algn="ctr" defTabSz="533400">
              <a:lnSpc>
                <a:spcPct val="90000"/>
              </a:lnSpc>
              <a:spcBef>
                <a:spcPct val="0"/>
              </a:spcBef>
              <a:spcAft>
                <a:spcPct val="35000"/>
              </a:spcAft>
            </a:pPr>
            <a:endParaRPr lang="zh-CN" altLang="en-US" sz="1200">
              <a:latin typeface="+mj-ea"/>
              <a:ea typeface="+mj-ea"/>
            </a:endParaRPr>
          </a:p>
        </p:txBody>
      </p:sp>
      <p:sp>
        <p:nvSpPr>
          <p:cNvPr id="14" name="任意多边形: 形状 13">
            <a:extLst>
              <a:ext uri="{FF2B5EF4-FFF2-40B4-BE49-F238E27FC236}">
                <a16:creationId xmlns:a16="http://schemas.microsoft.com/office/drawing/2014/main" xmlns="" id="{D6EC8305-C818-4B80-BF50-D4B0CB8E81D9}"/>
              </a:ext>
            </a:extLst>
          </p:cNvPr>
          <p:cNvSpPr/>
          <p:nvPr/>
        </p:nvSpPr>
        <p:spPr>
          <a:xfrm rot="19440000">
            <a:off x="2124812" y="2510389"/>
            <a:ext cx="339699" cy="429843"/>
          </a:xfrm>
          <a:custGeom>
            <a:avLst/>
            <a:gdLst>
              <a:gd name="connsiteX0" fmla="*/ 0 w 339699"/>
              <a:gd name="connsiteY0" fmla="*/ 85969 h 429843"/>
              <a:gd name="connsiteX1" fmla="*/ 169850 w 339699"/>
              <a:gd name="connsiteY1" fmla="*/ 85969 h 429843"/>
              <a:gd name="connsiteX2" fmla="*/ 169850 w 339699"/>
              <a:gd name="connsiteY2" fmla="*/ 0 h 429843"/>
              <a:gd name="connsiteX3" fmla="*/ 339699 w 339699"/>
              <a:gd name="connsiteY3" fmla="*/ 214922 h 429843"/>
              <a:gd name="connsiteX4" fmla="*/ 169850 w 339699"/>
              <a:gd name="connsiteY4" fmla="*/ 429843 h 429843"/>
              <a:gd name="connsiteX5" fmla="*/ 169850 w 339699"/>
              <a:gd name="connsiteY5" fmla="*/ 343874 h 429843"/>
              <a:gd name="connsiteX6" fmla="*/ 0 w 339699"/>
              <a:gd name="connsiteY6" fmla="*/ 343874 h 429843"/>
              <a:gd name="connsiteX7" fmla="*/ 0 w 339699"/>
              <a:gd name="connsiteY7" fmla="*/ 85969 h 4298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9699" h="429843">
                <a:moveTo>
                  <a:pt x="0" y="85969"/>
                </a:moveTo>
                <a:lnTo>
                  <a:pt x="169850" y="85969"/>
                </a:lnTo>
                <a:lnTo>
                  <a:pt x="169850" y="0"/>
                </a:lnTo>
                <a:lnTo>
                  <a:pt x="339699" y="214922"/>
                </a:lnTo>
                <a:lnTo>
                  <a:pt x="169850" y="429843"/>
                </a:lnTo>
                <a:lnTo>
                  <a:pt x="169850" y="343874"/>
                </a:lnTo>
                <a:lnTo>
                  <a:pt x="0" y="343874"/>
                </a:lnTo>
                <a:lnTo>
                  <a:pt x="0" y="85969"/>
                </a:lnTo>
                <a:close/>
              </a:path>
            </a:pathLst>
          </a:custGeom>
          <a:gradFill flip="none" rotWithShape="1">
            <a:gsLst>
              <a:gs pos="0">
                <a:schemeClr val="accent3"/>
              </a:gs>
              <a:gs pos="100000">
                <a:schemeClr val="accent2"/>
              </a:gs>
            </a:gsLst>
            <a:lin ang="8640000" scaled="0"/>
            <a:tileRect/>
          </a:gradFill>
        </p:spPr>
        <p:style>
          <a:lnRef idx="0">
            <a:schemeClr val="accent1">
              <a:tint val="60000"/>
              <a:hueOff val="0"/>
              <a:satOff val="0"/>
              <a:lumOff val="0"/>
              <a:alphaOff val="0"/>
            </a:schemeClr>
          </a:lnRef>
          <a:fillRef idx="1">
            <a:scrgbClr r="0" g="0" b="0"/>
          </a:fillRef>
          <a:effectRef idx="0">
            <a:schemeClr val="accent1">
              <a:tint val="60000"/>
              <a:hueOff val="0"/>
              <a:satOff val="0"/>
              <a:lumOff val="0"/>
              <a:alphaOff val="0"/>
            </a:schemeClr>
          </a:effectRef>
          <a:fontRef idx="minor">
            <a:schemeClr val="lt1"/>
          </a:fontRef>
        </p:style>
        <p:txBody>
          <a:bodyPr spcFirstLastPara="0" vert="horz" wrap="square" lIns="-1" tIns="85969" rIns="101910" bIns="85968" numCol="1" spcCol="1270" anchor="ctr" anchorCtr="0">
            <a:noAutofit/>
          </a:bodyPr>
          <a:lstStyle/>
          <a:p>
            <a:pPr algn="ctr" defTabSz="533400">
              <a:lnSpc>
                <a:spcPct val="90000"/>
              </a:lnSpc>
              <a:spcBef>
                <a:spcPct val="0"/>
              </a:spcBef>
              <a:spcAft>
                <a:spcPct val="35000"/>
              </a:spcAft>
            </a:pPr>
            <a:endParaRPr lang="zh-CN" altLang="en-US" sz="1200">
              <a:latin typeface="+mj-ea"/>
              <a:ea typeface="+mj-ea"/>
            </a:endParaRPr>
          </a:p>
        </p:txBody>
      </p:sp>
      <p:grpSp>
        <p:nvGrpSpPr>
          <p:cNvPr id="21" name="组合 20">
            <a:extLst>
              <a:ext uri="{FF2B5EF4-FFF2-40B4-BE49-F238E27FC236}">
                <a16:creationId xmlns:a16="http://schemas.microsoft.com/office/drawing/2014/main" xmlns="" id="{32120564-B3A9-4920-BF89-C9BF439FD9F6}"/>
              </a:ext>
            </a:extLst>
          </p:cNvPr>
          <p:cNvGrpSpPr/>
          <p:nvPr/>
        </p:nvGrpSpPr>
        <p:grpSpPr>
          <a:xfrm>
            <a:off x="2440087" y="1520183"/>
            <a:ext cx="1273609" cy="1273609"/>
            <a:chOff x="2440087" y="1520183"/>
            <a:chExt cx="1273609" cy="1273609"/>
          </a:xfrm>
        </p:grpSpPr>
        <p:sp>
          <p:nvSpPr>
            <p:cNvPr id="5" name="任意多边形: 形状 4">
              <a:extLst>
                <a:ext uri="{FF2B5EF4-FFF2-40B4-BE49-F238E27FC236}">
                  <a16:creationId xmlns:a16="http://schemas.microsoft.com/office/drawing/2014/main" xmlns="" id="{BABFCEE7-7850-4138-A895-57B88C1ED90E}"/>
                </a:ext>
              </a:extLst>
            </p:cNvPr>
            <p:cNvSpPr/>
            <p:nvPr/>
          </p:nvSpPr>
          <p:spPr>
            <a:xfrm>
              <a:off x="2440087" y="1520183"/>
              <a:ext cx="1273609" cy="1273609"/>
            </a:xfrm>
            <a:custGeom>
              <a:avLst/>
              <a:gdLst>
                <a:gd name="connsiteX0" fmla="*/ 0 w 1273609"/>
                <a:gd name="connsiteY0" fmla="*/ 636805 h 1273609"/>
                <a:gd name="connsiteX1" fmla="*/ 636805 w 1273609"/>
                <a:gd name="connsiteY1" fmla="*/ 0 h 1273609"/>
                <a:gd name="connsiteX2" fmla="*/ 1273610 w 1273609"/>
                <a:gd name="connsiteY2" fmla="*/ 636805 h 1273609"/>
                <a:gd name="connsiteX3" fmla="*/ 636805 w 1273609"/>
                <a:gd name="connsiteY3" fmla="*/ 1273610 h 1273609"/>
                <a:gd name="connsiteX4" fmla="*/ 0 w 1273609"/>
                <a:gd name="connsiteY4" fmla="*/ 636805 h 12736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3609" h="1273609">
                  <a:moveTo>
                    <a:pt x="0" y="636805"/>
                  </a:moveTo>
                  <a:cubicBezTo>
                    <a:pt x="0" y="285107"/>
                    <a:pt x="285107" y="0"/>
                    <a:pt x="636805" y="0"/>
                  </a:cubicBezTo>
                  <a:cubicBezTo>
                    <a:pt x="988503" y="0"/>
                    <a:pt x="1273610" y="285107"/>
                    <a:pt x="1273610" y="636805"/>
                  </a:cubicBezTo>
                  <a:cubicBezTo>
                    <a:pt x="1273610" y="988503"/>
                    <a:pt x="988503" y="1273610"/>
                    <a:pt x="636805" y="1273610"/>
                  </a:cubicBezTo>
                  <a:cubicBezTo>
                    <a:pt x="285107" y="1273610"/>
                    <a:pt x="0" y="988503"/>
                    <a:pt x="0" y="636805"/>
                  </a:cubicBezTo>
                  <a:close/>
                </a:path>
              </a:pathLst>
            </a:custGeom>
            <a:solidFill>
              <a:schemeClr val="accent1">
                <a:hueOff val="0"/>
                <a:satOff val="0"/>
                <a:lumOff val="0"/>
                <a:alpha val="5000"/>
              </a:schemeClr>
            </a:solidFill>
            <a:ln w="12700">
              <a:gradFill>
                <a:gsLst>
                  <a:gs pos="0">
                    <a:schemeClr val="accent3"/>
                  </a:gs>
                  <a:gs pos="80000">
                    <a:schemeClr val="accent2"/>
                  </a:gs>
                </a:gsLst>
                <a:lin ang="4800000" scaled="0"/>
              </a:grad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214456" tIns="214456" rIns="214456" bIns="214456" numCol="1" spcCol="1270" anchor="ctr" anchorCtr="0">
              <a:noAutofit/>
            </a:bodyPr>
            <a:lstStyle/>
            <a:p>
              <a:pPr algn="ctr" defTabSz="977900">
                <a:lnSpc>
                  <a:spcPct val="90000"/>
                </a:lnSpc>
                <a:spcBef>
                  <a:spcPct val="0"/>
                </a:spcBef>
                <a:spcAft>
                  <a:spcPct val="35000"/>
                </a:spcAft>
              </a:pPr>
              <a:endParaRPr lang="zh-CN" altLang="en-US" sz="2200" b="1" dirty="0">
                <a:solidFill>
                  <a:srgbClr val="007CC8"/>
                </a:solidFill>
                <a:latin typeface="+mj-ea"/>
                <a:ea typeface="+mj-ea"/>
              </a:endParaRPr>
            </a:p>
          </p:txBody>
        </p:sp>
        <p:sp>
          <p:nvSpPr>
            <p:cNvPr id="15" name="íŝľíďe">
              <a:extLst>
                <a:ext uri="{FF2B5EF4-FFF2-40B4-BE49-F238E27FC236}">
                  <a16:creationId xmlns:a16="http://schemas.microsoft.com/office/drawing/2014/main" xmlns="" id="{1EBED86D-1F27-4AD5-89A5-C00625569F42}"/>
                </a:ext>
              </a:extLst>
            </p:cNvPr>
            <p:cNvSpPr txBox="1"/>
            <p:nvPr/>
          </p:nvSpPr>
          <p:spPr>
            <a:xfrm>
              <a:off x="2634666" y="1776370"/>
              <a:ext cx="884450" cy="761234"/>
            </a:xfrm>
            <a:prstGeom prst="rect">
              <a:avLst/>
            </a:prstGeom>
            <a:noFill/>
          </p:spPr>
          <p:txBody>
            <a:bodyPr wrap="square" lIns="0" tIns="0" rIns="0" bIns="0" rtlCol="0">
              <a:spAutoFit/>
            </a:bodyPr>
            <a:lstStyle/>
            <a:p>
              <a:pPr algn="ctr">
                <a:lnSpc>
                  <a:spcPct val="130000"/>
                </a:lnSpc>
              </a:pPr>
              <a:r>
                <a:rPr lang="zh-CN" altLang="en-US" sz="2000" b="1" dirty="0">
                  <a:gradFill>
                    <a:gsLst>
                      <a:gs pos="0">
                        <a:schemeClr val="accent3"/>
                      </a:gs>
                      <a:gs pos="80000">
                        <a:schemeClr val="accent2"/>
                      </a:gs>
                    </a:gsLst>
                    <a:lin ang="4800000" scaled="0"/>
                  </a:gradFill>
                  <a:cs typeface="+mn-ea"/>
                  <a:sym typeface="+mn-lt"/>
                </a:rPr>
                <a:t>及时</a:t>
              </a:r>
              <a:endParaRPr lang="en-US" altLang="zh-CN" sz="2000" b="1" dirty="0">
                <a:gradFill>
                  <a:gsLst>
                    <a:gs pos="0">
                      <a:schemeClr val="accent3"/>
                    </a:gs>
                    <a:gs pos="80000">
                      <a:schemeClr val="accent2"/>
                    </a:gs>
                  </a:gsLst>
                  <a:lin ang="4800000" scaled="0"/>
                </a:gradFill>
                <a:cs typeface="+mn-ea"/>
                <a:sym typeface="+mn-lt"/>
              </a:endParaRPr>
            </a:p>
            <a:p>
              <a:pPr algn="ctr">
                <a:lnSpc>
                  <a:spcPct val="130000"/>
                </a:lnSpc>
              </a:pPr>
              <a:r>
                <a:rPr lang="zh-CN" altLang="en-US" sz="2000" b="1" dirty="0">
                  <a:gradFill>
                    <a:gsLst>
                      <a:gs pos="0">
                        <a:schemeClr val="accent3"/>
                      </a:gs>
                      <a:gs pos="80000">
                        <a:schemeClr val="accent2"/>
                      </a:gs>
                    </a:gsLst>
                    <a:lin ang="4800000" scaled="0"/>
                  </a:gradFill>
                  <a:cs typeface="+mn-ea"/>
                  <a:sym typeface="+mn-lt"/>
                </a:rPr>
                <a:t>发现</a:t>
              </a:r>
            </a:p>
          </p:txBody>
        </p:sp>
      </p:grpSp>
      <p:grpSp>
        <p:nvGrpSpPr>
          <p:cNvPr id="20" name="组合 19">
            <a:extLst>
              <a:ext uri="{FF2B5EF4-FFF2-40B4-BE49-F238E27FC236}">
                <a16:creationId xmlns:a16="http://schemas.microsoft.com/office/drawing/2014/main" xmlns="" id="{13B7408A-2337-4E46-BEF3-9C7F16BF8D34}"/>
              </a:ext>
            </a:extLst>
          </p:cNvPr>
          <p:cNvGrpSpPr/>
          <p:nvPr/>
        </p:nvGrpSpPr>
        <p:grpSpPr>
          <a:xfrm>
            <a:off x="3988991" y="2645528"/>
            <a:ext cx="1273609" cy="1273609"/>
            <a:chOff x="3988991" y="2645528"/>
            <a:chExt cx="1273609" cy="1273609"/>
          </a:xfrm>
        </p:grpSpPr>
        <p:sp>
          <p:nvSpPr>
            <p:cNvPr id="7" name="任意多边形: 形状 6">
              <a:extLst>
                <a:ext uri="{FF2B5EF4-FFF2-40B4-BE49-F238E27FC236}">
                  <a16:creationId xmlns:a16="http://schemas.microsoft.com/office/drawing/2014/main" xmlns="" id="{E38AB75F-57A0-4291-9686-4C545CE2167E}"/>
                </a:ext>
              </a:extLst>
            </p:cNvPr>
            <p:cNvSpPr/>
            <p:nvPr/>
          </p:nvSpPr>
          <p:spPr>
            <a:xfrm>
              <a:off x="3988991" y="2645528"/>
              <a:ext cx="1273609" cy="1273609"/>
            </a:xfrm>
            <a:custGeom>
              <a:avLst/>
              <a:gdLst>
                <a:gd name="connsiteX0" fmla="*/ 0 w 1273609"/>
                <a:gd name="connsiteY0" fmla="*/ 636805 h 1273609"/>
                <a:gd name="connsiteX1" fmla="*/ 636805 w 1273609"/>
                <a:gd name="connsiteY1" fmla="*/ 0 h 1273609"/>
                <a:gd name="connsiteX2" fmla="*/ 1273610 w 1273609"/>
                <a:gd name="connsiteY2" fmla="*/ 636805 h 1273609"/>
                <a:gd name="connsiteX3" fmla="*/ 636805 w 1273609"/>
                <a:gd name="connsiteY3" fmla="*/ 1273610 h 1273609"/>
                <a:gd name="connsiteX4" fmla="*/ 0 w 1273609"/>
                <a:gd name="connsiteY4" fmla="*/ 636805 h 12736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3609" h="1273609">
                  <a:moveTo>
                    <a:pt x="0" y="636805"/>
                  </a:moveTo>
                  <a:cubicBezTo>
                    <a:pt x="0" y="285107"/>
                    <a:pt x="285107" y="0"/>
                    <a:pt x="636805" y="0"/>
                  </a:cubicBezTo>
                  <a:cubicBezTo>
                    <a:pt x="988503" y="0"/>
                    <a:pt x="1273610" y="285107"/>
                    <a:pt x="1273610" y="636805"/>
                  </a:cubicBezTo>
                  <a:cubicBezTo>
                    <a:pt x="1273610" y="988503"/>
                    <a:pt x="988503" y="1273610"/>
                    <a:pt x="636805" y="1273610"/>
                  </a:cubicBezTo>
                  <a:cubicBezTo>
                    <a:pt x="285107" y="1273610"/>
                    <a:pt x="0" y="988503"/>
                    <a:pt x="0" y="636805"/>
                  </a:cubicBezTo>
                  <a:close/>
                </a:path>
              </a:pathLst>
            </a:custGeom>
            <a:solidFill>
              <a:schemeClr val="accent1">
                <a:hueOff val="0"/>
                <a:satOff val="0"/>
                <a:lumOff val="0"/>
                <a:alpha val="5000"/>
              </a:schemeClr>
            </a:solidFill>
            <a:ln w="12700">
              <a:gradFill>
                <a:gsLst>
                  <a:gs pos="0">
                    <a:schemeClr val="accent3"/>
                  </a:gs>
                  <a:gs pos="80000">
                    <a:schemeClr val="accent2"/>
                  </a:gs>
                </a:gsLst>
                <a:lin ang="4800000" scaled="0"/>
              </a:grad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214456" tIns="214456" rIns="214456" bIns="214456" numCol="1" spcCol="1270" anchor="ctr" anchorCtr="0">
              <a:noAutofit/>
            </a:bodyPr>
            <a:lstStyle/>
            <a:p>
              <a:pPr algn="ctr" defTabSz="977900">
                <a:lnSpc>
                  <a:spcPct val="90000"/>
                </a:lnSpc>
                <a:spcBef>
                  <a:spcPct val="0"/>
                </a:spcBef>
                <a:spcAft>
                  <a:spcPct val="35000"/>
                </a:spcAft>
              </a:pPr>
              <a:endParaRPr lang="zh-CN" altLang="en-US" sz="2200" b="1" dirty="0">
                <a:solidFill>
                  <a:srgbClr val="007CC8"/>
                </a:solidFill>
                <a:latin typeface="+mj-ea"/>
                <a:ea typeface="+mj-ea"/>
              </a:endParaRPr>
            </a:p>
          </p:txBody>
        </p:sp>
        <p:sp>
          <p:nvSpPr>
            <p:cNvPr id="16" name="íŝľíďe">
              <a:extLst>
                <a:ext uri="{FF2B5EF4-FFF2-40B4-BE49-F238E27FC236}">
                  <a16:creationId xmlns:a16="http://schemas.microsoft.com/office/drawing/2014/main" xmlns="" id="{63734E6D-EB4C-4AD8-B8E5-25DB09E8485D}"/>
                </a:ext>
              </a:extLst>
            </p:cNvPr>
            <p:cNvSpPr txBox="1"/>
            <p:nvPr/>
          </p:nvSpPr>
          <p:spPr>
            <a:xfrm>
              <a:off x="4183570" y="2901715"/>
              <a:ext cx="884450" cy="761234"/>
            </a:xfrm>
            <a:prstGeom prst="rect">
              <a:avLst/>
            </a:prstGeom>
            <a:noFill/>
          </p:spPr>
          <p:txBody>
            <a:bodyPr wrap="square" lIns="0" tIns="0" rIns="0" bIns="0" rtlCol="0">
              <a:spAutoFit/>
            </a:bodyPr>
            <a:lstStyle/>
            <a:p>
              <a:pPr algn="ctr">
                <a:lnSpc>
                  <a:spcPct val="130000"/>
                </a:lnSpc>
              </a:pPr>
              <a:r>
                <a:rPr lang="zh-CN" altLang="en-US" sz="2000" b="1" dirty="0">
                  <a:gradFill>
                    <a:gsLst>
                      <a:gs pos="0">
                        <a:schemeClr val="accent3"/>
                      </a:gs>
                      <a:gs pos="80000">
                        <a:schemeClr val="accent2"/>
                      </a:gs>
                    </a:gsLst>
                    <a:lin ang="4800000" scaled="0"/>
                  </a:gradFill>
                  <a:cs typeface="+mn-ea"/>
                  <a:sym typeface="+mn-lt"/>
                </a:rPr>
                <a:t>理解</a:t>
              </a:r>
              <a:endParaRPr lang="en-US" altLang="zh-CN" sz="2000" b="1" dirty="0">
                <a:gradFill>
                  <a:gsLst>
                    <a:gs pos="0">
                      <a:schemeClr val="accent3"/>
                    </a:gs>
                    <a:gs pos="80000">
                      <a:schemeClr val="accent2"/>
                    </a:gs>
                  </a:gsLst>
                  <a:lin ang="4800000" scaled="0"/>
                </a:gradFill>
                <a:cs typeface="+mn-ea"/>
                <a:sym typeface="+mn-lt"/>
              </a:endParaRPr>
            </a:p>
            <a:p>
              <a:pPr algn="ctr">
                <a:lnSpc>
                  <a:spcPct val="130000"/>
                </a:lnSpc>
              </a:pPr>
              <a:r>
                <a:rPr lang="zh-CN" altLang="en-US" sz="2000" b="1" dirty="0">
                  <a:gradFill>
                    <a:gsLst>
                      <a:gs pos="0">
                        <a:schemeClr val="accent3"/>
                      </a:gs>
                      <a:gs pos="80000">
                        <a:schemeClr val="accent2"/>
                      </a:gs>
                    </a:gsLst>
                    <a:lin ang="4800000" scaled="0"/>
                  </a:gradFill>
                  <a:cs typeface="+mn-ea"/>
                  <a:sym typeface="+mn-lt"/>
                </a:rPr>
                <a:t>诉求</a:t>
              </a:r>
            </a:p>
          </p:txBody>
        </p:sp>
      </p:grpSp>
      <p:grpSp>
        <p:nvGrpSpPr>
          <p:cNvPr id="2" name="组合 1">
            <a:extLst>
              <a:ext uri="{FF2B5EF4-FFF2-40B4-BE49-F238E27FC236}">
                <a16:creationId xmlns:a16="http://schemas.microsoft.com/office/drawing/2014/main" xmlns="" id="{112E500E-40EE-4B86-A359-B5B165100645}"/>
              </a:ext>
            </a:extLst>
          </p:cNvPr>
          <p:cNvGrpSpPr/>
          <p:nvPr/>
        </p:nvGrpSpPr>
        <p:grpSpPr>
          <a:xfrm>
            <a:off x="3397362" y="4466374"/>
            <a:ext cx="1273609" cy="1273609"/>
            <a:chOff x="3397362" y="4466374"/>
            <a:chExt cx="1273609" cy="1273609"/>
          </a:xfrm>
        </p:grpSpPr>
        <p:sp>
          <p:nvSpPr>
            <p:cNvPr id="9" name="任意多边形: 形状 8">
              <a:extLst>
                <a:ext uri="{FF2B5EF4-FFF2-40B4-BE49-F238E27FC236}">
                  <a16:creationId xmlns:a16="http://schemas.microsoft.com/office/drawing/2014/main" xmlns="" id="{0F668306-D688-4C2F-B2C2-B7E2A6F7C6BD}"/>
                </a:ext>
              </a:extLst>
            </p:cNvPr>
            <p:cNvSpPr/>
            <p:nvPr/>
          </p:nvSpPr>
          <p:spPr>
            <a:xfrm>
              <a:off x="3397362" y="4466374"/>
              <a:ext cx="1273609" cy="1273609"/>
            </a:xfrm>
            <a:custGeom>
              <a:avLst/>
              <a:gdLst>
                <a:gd name="connsiteX0" fmla="*/ 0 w 1273609"/>
                <a:gd name="connsiteY0" fmla="*/ 636805 h 1273609"/>
                <a:gd name="connsiteX1" fmla="*/ 636805 w 1273609"/>
                <a:gd name="connsiteY1" fmla="*/ 0 h 1273609"/>
                <a:gd name="connsiteX2" fmla="*/ 1273610 w 1273609"/>
                <a:gd name="connsiteY2" fmla="*/ 636805 h 1273609"/>
                <a:gd name="connsiteX3" fmla="*/ 636805 w 1273609"/>
                <a:gd name="connsiteY3" fmla="*/ 1273610 h 1273609"/>
                <a:gd name="connsiteX4" fmla="*/ 0 w 1273609"/>
                <a:gd name="connsiteY4" fmla="*/ 636805 h 12736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3609" h="1273609">
                  <a:moveTo>
                    <a:pt x="0" y="636805"/>
                  </a:moveTo>
                  <a:cubicBezTo>
                    <a:pt x="0" y="285107"/>
                    <a:pt x="285107" y="0"/>
                    <a:pt x="636805" y="0"/>
                  </a:cubicBezTo>
                  <a:cubicBezTo>
                    <a:pt x="988503" y="0"/>
                    <a:pt x="1273610" y="285107"/>
                    <a:pt x="1273610" y="636805"/>
                  </a:cubicBezTo>
                  <a:cubicBezTo>
                    <a:pt x="1273610" y="988503"/>
                    <a:pt x="988503" y="1273610"/>
                    <a:pt x="636805" y="1273610"/>
                  </a:cubicBezTo>
                  <a:cubicBezTo>
                    <a:pt x="285107" y="1273610"/>
                    <a:pt x="0" y="988503"/>
                    <a:pt x="0" y="636805"/>
                  </a:cubicBezTo>
                  <a:close/>
                </a:path>
              </a:pathLst>
            </a:custGeom>
            <a:solidFill>
              <a:schemeClr val="accent1">
                <a:hueOff val="0"/>
                <a:satOff val="0"/>
                <a:lumOff val="0"/>
                <a:alpha val="5000"/>
              </a:schemeClr>
            </a:solidFill>
            <a:ln w="12700">
              <a:gradFill>
                <a:gsLst>
                  <a:gs pos="0">
                    <a:schemeClr val="accent3"/>
                  </a:gs>
                  <a:gs pos="80000">
                    <a:schemeClr val="accent2"/>
                  </a:gs>
                </a:gsLst>
                <a:lin ang="4800000" scaled="0"/>
              </a:grad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214456" tIns="214456" rIns="214456" bIns="214456" numCol="1" spcCol="1270" anchor="ctr" anchorCtr="0">
              <a:noAutofit/>
            </a:bodyPr>
            <a:lstStyle/>
            <a:p>
              <a:pPr algn="ctr" defTabSz="977900">
                <a:lnSpc>
                  <a:spcPct val="90000"/>
                </a:lnSpc>
                <a:spcBef>
                  <a:spcPct val="0"/>
                </a:spcBef>
                <a:spcAft>
                  <a:spcPct val="35000"/>
                </a:spcAft>
              </a:pPr>
              <a:endParaRPr lang="zh-CN" altLang="en-US" sz="2200" b="1" dirty="0">
                <a:solidFill>
                  <a:srgbClr val="007CC8"/>
                </a:solidFill>
                <a:latin typeface="+mj-ea"/>
                <a:ea typeface="+mj-ea"/>
              </a:endParaRPr>
            </a:p>
          </p:txBody>
        </p:sp>
        <p:sp>
          <p:nvSpPr>
            <p:cNvPr id="17" name="íŝľíďe">
              <a:extLst>
                <a:ext uri="{FF2B5EF4-FFF2-40B4-BE49-F238E27FC236}">
                  <a16:creationId xmlns:a16="http://schemas.microsoft.com/office/drawing/2014/main" xmlns="" id="{6F01C425-8E36-48CD-ABFC-9D73E9C7EB27}"/>
                </a:ext>
              </a:extLst>
            </p:cNvPr>
            <p:cNvSpPr txBox="1"/>
            <p:nvPr/>
          </p:nvSpPr>
          <p:spPr>
            <a:xfrm>
              <a:off x="3591941" y="4722561"/>
              <a:ext cx="884450" cy="761234"/>
            </a:xfrm>
            <a:prstGeom prst="rect">
              <a:avLst/>
            </a:prstGeom>
            <a:noFill/>
          </p:spPr>
          <p:txBody>
            <a:bodyPr wrap="square" lIns="0" tIns="0" rIns="0" bIns="0" rtlCol="0">
              <a:spAutoFit/>
            </a:bodyPr>
            <a:lstStyle/>
            <a:p>
              <a:pPr algn="ctr">
                <a:lnSpc>
                  <a:spcPct val="130000"/>
                </a:lnSpc>
              </a:pPr>
              <a:r>
                <a:rPr lang="zh-CN" altLang="en-US" sz="2000" b="1" dirty="0">
                  <a:gradFill>
                    <a:gsLst>
                      <a:gs pos="0">
                        <a:schemeClr val="accent3"/>
                      </a:gs>
                      <a:gs pos="80000">
                        <a:schemeClr val="accent2"/>
                      </a:gs>
                    </a:gsLst>
                    <a:lin ang="4800000" scaled="0"/>
                  </a:gradFill>
                  <a:cs typeface="+mn-ea"/>
                  <a:sym typeface="+mn-lt"/>
                </a:rPr>
                <a:t>处理</a:t>
              </a:r>
              <a:endParaRPr lang="en-US" altLang="zh-CN" sz="2000" b="1" dirty="0">
                <a:gradFill>
                  <a:gsLst>
                    <a:gs pos="0">
                      <a:schemeClr val="accent3"/>
                    </a:gs>
                    <a:gs pos="80000">
                      <a:schemeClr val="accent2"/>
                    </a:gs>
                  </a:gsLst>
                  <a:lin ang="4800000" scaled="0"/>
                </a:gradFill>
                <a:cs typeface="+mn-ea"/>
                <a:sym typeface="+mn-lt"/>
              </a:endParaRPr>
            </a:p>
            <a:p>
              <a:pPr algn="ctr">
                <a:lnSpc>
                  <a:spcPct val="130000"/>
                </a:lnSpc>
              </a:pPr>
              <a:r>
                <a:rPr lang="zh-CN" altLang="en-US" sz="2000" b="1" dirty="0">
                  <a:gradFill>
                    <a:gsLst>
                      <a:gs pos="0">
                        <a:schemeClr val="accent3"/>
                      </a:gs>
                      <a:gs pos="80000">
                        <a:schemeClr val="accent2"/>
                      </a:gs>
                    </a:gsLst>
                    <a:lin ang="4800000" scaled="0"/>
                  </a:gradFill>
                  <a:cs typeface="+mn-ea"/>
                  <a:sym typeface="+mn-lt"/>
                </a:rPr>
                <a:t>问题</a:t>
              </a:r>
            </a:p>
          </p:txBody>
        </p:sp>
      </p:grpSp>
      <p:grpSp>
        <p:nvGrpSpPr>
          <p:cNvPr id="3" name="组合 2">
            <a:extLst>
              <a:ext uri="{FF2B5EF4-FFF2-40B4-BE49-F238E27FC236}">
                <a16:creationId xmlns:a16="http://schemas.microsoft.com/office/drawing/2014/main" xmlns="" id="{63489BF3-F18D-4A48-9B80-FEE244E1478A}"/>
              </a:ext>
            </a:extLst>
          </p:cNvPr>
          <p:cNvGrpSpPr/>
          <p:nvPr/>
        </p:nvGrpSpPr>
        <p:grpSpPr>
          <a:xfrm>
            <a:off x="1482811" y="4466374"/>
            <a:ext cx="1273609" cy="1273609"/>
            <a:chOff x="1482811" y="4466374"/>
            <a:chExt cx="1273609" cy="1273609"/>
          </a:xfrm>
        </p:grpSpPr>
        <p:sp>
          <p:nvSpPr>
            <p:cNvPr id="11" name="任意多边形: 形状 10">
              <a:extLst>
                <a:ext uri="{FF2B5EF4-FFF2-40B4-BE49-F238E27FC236}">
                  <a16:creationId xmlns:a16="http://schemas.microsoft.com/office/drawing/2014/main" xmlns="" id="{4C9D3E6C-D533-4C7D-A7B8-8B8550D3C371}"/>
                </a:ext>
              </a:extLst>
            </p:cNvPr>
            <p:cNvSpPr/>
            <p:nvPr/>
          </p:nvSpPr>
          <p:spPr>
            <a:xfrm>
              <a:off x="1482811" y="4466374"/>
              <a:ext cx="1273609" cy="1273609"/>
            </a:xfrm>
            <a:custGeom>
              <a:avLst/>
              <a:gdLst>
                <a:gd name="connsiteX0" fmla="*/ 0 w 1273609"/>
                <a:gd name="connsiteY0" fmla="*/ 636805 h 1273609"/>
                <a:gd name="connsiteX1" fmla="*/ 636805 w 1273609"/>
                <a:gd name="connsiteY1" fmla="*/ 0 h 1273609"/>
                <a:gd name="connsiteX2" fmla="*/ 1273610 w 1273609"/>
                <a:gd name="connsiteY2" fmla="*/ 636805 h 1273609"/>
                <a:gd name="connsiteX3" fmla="*/ 636805 w 1273609"/>
                <a:gd name="connsiteY3" fmla="*/ 1273610 h 1273609"/>
                <a:gd name="connsiteX4" fmla="*/ 0 w 1273609"/>
                <a:gd name="connsiteY4" fmla="*/ 636805 h 12736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3609" h="1273609">
                  <a:moveTo>
                    <a:pt x="0" y="636805"/>
                  </a:moveTo>
                  <a:cubicBezTo>
                    <a:pt x="0" y="285107"/>
                    <a:pt x="285107" y="0"/>
                    <a:pt x="636805" y="0"/>
                  </a:cubicBezTo>
                  <a:cubicBezTo>
                    <a:pt x="988503" y="0"/>
                    <a:pt x="1273610" y="285107"/>
                    <a:pt x="1273610" y="636805"/>
                  </a:cubicBezTo>
                  <a:cubicBezTo>
                    <a:pt x="1273610" y="988503"/>
                    <a:pt x="988503" y="1273610"/>
                    <a:pt x="636805" y="1273610"/>
                  </a:cubicBezTo>
                  <a:cubicBezTo>
                    <a:pt x="285107" y="1273610"/>
                    <a:pt x="0" y="988503"/>
                    <a:pt x="0" y="636805"/>
                  </a:cubicBezTo>
                  <a:close/>
                </a:path>
              </a:pathLst>
            </a:custGeom>
            <a:solidFill>
              <a:schemeClr val="accent1">
                <a:hueOff val="0"/>
                <a:satOff val="0"/>
                <a:lumOff val="0"/>
                <a:alpha val="5000"/>
              </a:schemeClr>
            </a:solidFill>
            <a:ln w="12700">
              <a:gradFill>
                <a:gsLst>
                  <a:gs pos="0">
                    <a:schemeClr val="accent3"/>
                  </a:gs>
                  <a:gs pos="80000">
                    <a:schemeClr val="accent2"/>
                  </a:gs>
                </a:gsLst>
                <a:lin ang="4800000" scaled="0"/>
              </a:grad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214456" tIns="214456" rIns="214456" bIns="214456" numCol="1" spcCol="1270" anchor="ctr" anchorCtr="0">
              <a:noAutofit/>
            </a:bodyPr>
            <a:lstStyle/>
            <a:p>
              <a:pPr algn="ctr" defTabSz="977900">
                <a:lnSpc>
                  <a:spcPct val="90000"/>
                </a:lnSpc>
                <a:spcBef>
                  <a:spcPct val="0"/>
                </a:spcBef>
                <a:spcAft>
                  <a:spcPct val="35000"/>
                </a:spcAft>
              </a:pPr>
              <a:endParaRPr lang="zh-CN" altLang="en-US" sz="2200" b="1" dirty="0">
                <a:solidFill>
                  <a:srgbClr val="007CC8"/>
                </a:solidFill>
                <a:latin typeface="+mj-ea"/>
                <a:ea typeface="+mj-ea"/>
              </a:endParaRPr>
            </a:p>
          </p:txBody>
        </p:sp>
        <p:sp>
          <p:nvSpPr>
            <p:cNvPr id="18" name="íŝľíďe">
              <a:extLst>
                <a:ext uri="{FF2B5EF4-FFF2-40B4-BE49-F238E27FC236}">
                  <a16:creationId xmlns:a16="http://schemas.microsoft.com/office/drawing/2014/main" xmlns="" id="{B1220133-C6AE-4079-A71F-69B55AAEE602}"/>
                </a:ext>
              </a:extLst>
            </p:cNvPr>
            <p:cNvSpPr txBox="1"/>
            <p:nvPr/>
          </p:nvSpPr>
          <p:spPr>
            <a:xfrm>
              <a:off x="1677390" y="4722561"/>
              <a:ext cx="884450" cy="761234"/>
            </a:xfrm>
            <a:prstGeom prst="rect">
              <a:avLst/>
            </a:prstGeom>
            <a:noFill/>
          </p:spPr>
          <p:txBody>
            <a:bodyPr wrap="square" lIns="0" tIns="0" rIns="0" bIns="0" rtlCol="0">
              <a:spAutoFit/>
            </a:bodyPr>
            <a:lstStyle/>
            <a:p>
              <a:pPr algn="ctr">
                <a:lnSpc>
                  <a:spcPct val="130000"/>
                </a:lnSpc>
              </a:pPr>
              <a:r>
                <a:rPr lang="zh-CN" altLang="en-US" sz="2000" b="1" dirty="0">
                  <a:gradFill>
                    <a:gsLst>
                      <a:gs pos="0">
                        <a:schemeClr val="accent3"/>
                      </a:gs>
                      <a:gs pos="80000">
                        <a:schemeClr val="accent2"/>
                      </a:gs>
                    </a:gsLst>
                    <a:lin ang="4800000" scaled="0"/>
                  </a:gradFill>
                  <a:cs typeface="+mn-ea"/>
                  <a:sym typeface="+mn-lt"/>
                </a:rPr>
                <a:t>解决</a:t>
              </a:r>
              <a:endParaRPr lang="en-US" altLang="zh-CN" sz="2000" b="1" dirty="0">
                <a:gradFill>
                  <a:gsLst>
                    <a:gs pos="0">
                      <a:schemeClr val="accent3"/>
                    </a:gs>
                    <a:gs pos="80000">
                      <a:schemeClr val="accent2"/>
                    </a:gs>
                  </a:gsLst>
                  <a:lin ang="4800000" scaled="0"/>
                </a:gradFill>
                <a:cs typeface="+mn-ea"/>
                <a:sym typeface="+mn-lt"/>
              </a:endParaRPr>
            </a:p>
            <a:p>
              <a:pPr algn="ctr">
                <a:lnSpc>
                  <a:spcPct val="130000"/>
                </a:lnSpc>
              </a:pPr>
              <a:r>
                <a:rPr lang="zh-CN" altLang="en-US" sz="2000" b="1" dirty="0">
                  <a:gradFill>
                    <a:gsLst>
                      <a:gs pos="0">
                        <a:schemeClr val="accent3"/>
                      </a:gs>
                      <a:gs pos="80000">
                        <a:schemeClr val="accent2"/>
                      </a:gs>
                    </a:gsLst>
                    <a:lin ang="4800000" scaled="0"/>
                  </a:gradFill>
                  <a:cs typeface="+mn-ea"/>
                  <a:sym typeface="+mn-lt"/>
                </a:rPr>
                <a:t>问题</a:t>
              </a:r>
            </a:p>
          </p:txBody>
        </p:sp>
      </p:grpSp>
      <p:grpSp>
        <p:nvGrpSpPr>
          <p:cNvPr id="22" name="组合 21">
            <a:extLst>
              <a:ext uri="{FF2B5EF4-FFF2-40B4-BE49-F238E27FC236}">
                <a16:creationId xmlns:a16="http://schemas.microsoft.com/office/drawing/2014/main" xmlns="" id="{FF663B9E-9FB7-43E4-8D5A-413A1055F03B}"/>
              </a:ext>
            </a:extLst>
          </p:cNvPr>
          <p:cNvGrpSpPr/>
          <p:nvPr/>
        </p:nvGrpSpPr>
        <p:grpSpPr>
          <a:xfrm>
            <a:off x="891183" y="2645528"/>
            <a:ext cx="1273609" cy="1273609"/>
            <a:chOff x="891183" y="2645528"/>
            <a:chExt cx="1273609" cy="1273609"/>
          </a:xfrm>
        </p:grpSpPr>
        <p:sp>
          <p:nvSpPr>
            <p:cNvPr id="13" name="任意多边形: 形状 12">
              <a:extLst>
                <a:ext uri="{FF2B5EF4-FFF2-40B4-BE49-F238E27FC236}">
                  <a16:creationId xmlns:a16="http://schemas.microsoft.com/office/drawing/2014/main" xmlns="" id="{2448776A-6BD6-4AB6-8908-A1CED64A2B39}"/>
                </a:ext>
              </a:extLst>
            </p:cNvPr>
            <p:cNvSpPr/>
            <p:nvPr/>
          </p:nvSpPr>
          <p:spPr>
            <a:xfrm>
              <a:off x="891183" y="2645528"/>
              <a:ext cx="1273609" cy="1273609"/>
            </a:xfrm>
            <a:custGeom>
              <a:avLst/>
              <a:gdLst>
                <a:gd name="connsiteX0" fmla="*/ 0 w 1273609"/>
                <a:gd name="connsiteY0" fmla="*/ 636805 h 1273609"/>
                <a:gd name="connsiteX1" fmla="*/ 636805 w 1273609"/>
                <a:gd name="connsiteY1" fmla="*/ 0 h 1273609"/>
                <a:gd name="connsiteX2" fmla="*/ 1273610 w 1273609"/>
                <a:gd name="connsiteY2" fmla="*/ 636805 h 1273609"/>
                <a:gd name="connsiteX3" fmla="*/ 636805 w 1273609"/>
                <a:gd name="connsiteY3" fmla="*/ 1273610 h 1273609"/>
                <a:gd name="connsiteX4" fmla="*/ 0 w 1273609"/>
                <a:gd name="connsiteY4" fmla="*/ 636805 h 12736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3609" h="1273609">
                  <a:moveTo>
                    <a:pt x="0" y="636805"/>
                  </a:moveTo>
                  <a:cubicBezTo>
                    <a:pt x="0" y="285107"/>
                    <a:pt x="285107" y="0"/>
                    <a:pt x="636805" y="0"/>
                  </a:cubicBezTo>
                  <a:cubicBezTo>
                    <a:pt x="988503" y="0"/>
                    <a:pt x="1273610" y="285107"/>
                    <a:pt x="1273610" y="636805"/>
                  </a:cubicBezTo>
                  <a:cubicBezTo>
                    <a:pt x="1273610" y="988503"/>
                    <a:pt x="988503" y="1273610"/>
                    <a:pt x="636805" y="1273610"/>
                  </a:cubicBezTo>
                  <a:cubicBezTo>
                    <a:pt x="285107" y="1273610"/>
                    <a:pt x="0" y="988503"/>
                    <a:pt x="0" y="636805"/>
                  </a:cubicBezTo>
                  <a:close/>
                </a:path>
              </a:pathLst>
            </a:custGeom>
            <a:solidFill>
              <a:schemeClr val="accent1">
                <a:hueOff val="0"/>
                <a:satOff val="0"/>
                <a:lumOff val="0"/>
                <a:alpha val="5000"/>
              </a:schemeClr>
            </a:solidFill>
            <a:ln w="12700">
              <a:gradFill>
                <a:gsLst>
                  <a:gs pos="0">
                    <a:schemeClr val="accent3"/>
                  </a:gs>
                  <a:gs pos="80000">
                    <a:schemeClr val="accent2"/>
                  </a:gs>
                </a:gsLst>
                <a:lin ang="4800000" scaled="0"/>
              </a:grad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214456" tIns="214456" rIns="214456" bIns="214456" numCol="1" spcCol="1270" anchor="ctr" anchorCtr="0">
              <a:noAutofit/>
            </a:bodyPr>
            <a:lstStyle/>
            <a:p>
              <a:pPr marL="0" lvl="0" indent="0" algn="ctr" defTabSz="977900">
                <a:lnSpc>
                  <a:spcPct val="90000"/>
                </a:lnSpc>
                <a:spcBef>
                  <a:spcPct val="0"/>
                </a:spcBef>
                <a:spcAft>
                  <a:spcPct val="35000"/>
                </a:spcAft>
                <a:buNone/>
              </a:pPr>
              <a:endParaRPr lang="zh-CN" altLang="en-US" sz="2200" b="1" kern="1200" dirty="0">
                <a:solidFill>
                  <a:srgbClr val="007CC8"/>
                </a:solidFill>
                <a:latin typeface="+mj-ea"/>
                <a:ea typeface="+mj-ea"/>
                <a:cs typeface="+mn-cs"/>
              </a:endParaRPr>
            </a:p>
          </p:txBody>
        </p:sp>
        <p:sp>
          <p:nvSpPr>
            <p:cNvPr id="19" name="íŝľíďe">
              <a:extLst>
                <a:ext uri="{FF2B5EF4-FFF2-40B4-BE49-F238E27FC236}">
                  <a16:creationId xmlns:a16="http://schemas.microsoft.com/office/drawing/2014/main" xmlns="" id="{11DE43E4-C6F7-45AF-94D4-2FD6D8FA1FDC}"/>
                </a:ext>
              </a:extLst>
            </p:cNvPr>
            <p:cNvSpPr txBox="1"/>
            <p:nvPr/>
          </p:nvSpPr>
          <p:spPr>
            <a:xfrm>
              <a:off x="1085762" y="2901715"/>
              <a:ext cx="884450" cy="761234"/>
            </a:xfrm>
            <a:prstGeom prst="rect">
              <a:avLst/>
            </a:prstGeom>
            <a:noFill/>
          </p:spPr>
          <p:txBody>
            <a:bodyPr wrap="square" lIns="0" tIns="0" rIns="0" bIns="0" rtlCol="0">
              <a:spAutoFit/>
            </a:bodyPr>
            <a:lstStyle/>
            <a:p>
              <a:pPr algn="ctr">
                <a:lnSpc>
                  <a:spcPct val="130000"/>
                </a:lnSpc>
              </a:pPr>
              <a:r>
                <a:rPr lang="zh-CN" altLang="en-US" sz="2000" b="1" dirty="0">
                  <a:gradFill>
                    <a:gsLst>
                      <a:gs pos="0">
                        <a:schemeClr val="accent3"/>
                      </a:gs>
                      <a:gs pos="80000">
                        <a:schemeClr val="accent2"/>
                      </a:gs>
                    </a:gsLst>
                    <a:lin ang="4800000" scaled="0"/>
                  </a:gradFill>
                  <a:cs typeface="+mn-ea"/>
                  <a:sym typeface="+mn-lt"/>
                </a:rPr>
                <a:t>及时</a:t>
              </a:r>
              <a:endParaRPr lang="en-US" altLang="zh-CN" sz="2000" b="1" dirty="0">
                <a:gradFill>
                  <a:gsLst>
                    <a:gs pos="0">
                      <a:schemeClr val="accent3"/>
                    </a:gs>
                    <a:gs pos="80000">
                      <a:schemeClr val="accent2"/>
                    </a:gs>
                  </a:gsLst>
                  <a:lin ang="4800000" scaled="0"/>
                </a:gradFill>
                <a:cs typeface="+mn-ea"/>
                <a:sym typeface="+mn-lt"/>
              </a:endParaRPr>
            </a:p>
            <a:p>
              <a:pPr algn="ctr">
                <a:lnSpc>
                  <a:spcPct val="130000"/>
                </a:lnSpc>
              </a:pPr>
              <a:r>
                <a:rPr lang="zh-CN" altLang="en-US" sz="2000" b="1" dirty="0">
                  <a:gradFill>
                    <a:gsLst>
                      <a:gs pos="0">
                        <a:schemeClr val="accent3"/>
                      </a:gs>
                      <a:gs pos="80000">
                        <a:schemeClr val="accent2"/>
                      </a:gs>
                    </a:gsLst>
                    <a:lin ang="4800000" scaled="0"/>
                  </a:gradFill>
                  <a:cs typeface="+mn-ea"/>
                  <a:sym typeface="+mn-lt"/>
                </a:rPr>
                <a:t>反思</a:t>
              </a:r>
            </a:p>
          </p:txBody>
        </p:sp>
      </p:grpSp>
      <p:sp>
        <p:nvSpPr>
          <p:cNvPr id="116" name="矩形: 圆角 115">
            <a:extLst>
              <a:ext uri="{FF2B5EF4-FFF2-40B4-BE49-F238E27FC236}">
                <a16:creationId xmlns:a16="http://schemas.microsoft.com/office/drawing/2014/main" xmlns="" id="{C708BDD2-02CF-4BB5-8BC4-AA70CA078246}"/>
              </a:ext>
            </a:extLst>
          </p:cNvPr>
          <p:cNvSpPr>
            <a:spLocks/>
          </p:cNvSpPr>
          <p:nvPr/>
        </p:nvSpPr>
        <p:spPr>
          <a:xfrm flipV="1">
            <a:off x="6997288" y="5756035"/>
            <a:ext cx="4320000" cy="36000"/>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7" name="矩形: 圆角 116">
            <a:extLst>
              <a:ext uri="{FF2B5EF4-FFF2-40B4-BE49-F238E27FC236}">
                <a16:creationId xmlns:a16="http://schemas.microsoft.com/office/drawing/2014/main" xmlns="" id="{E936A429-521C-4BE7-8C72-2A4873550C18}"/>
              </a:ext>
            </a:extLst>
          </p:cNvPr>
          <p:cNvSpPr>
            <a:spLocks/>
          </p:cNvSpPr>
          <p:nvPr/>
        </p:nvSpPr>
        <p:spPr>
          <a:xfrm flipV="1">
            <a:off x="6997288" y="1661510"/>
            <a:ext cx="4320000" cy="72000"/>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3" name="组合 22">
            <a:extLst>
              <a:ext uri="{FF2B5EF4-FFF2-40B4-BE49-F238E27FC236}">
                <a16:creationId xmlns:a16="http://schemas.microsoft.com/office/drawing/2014/main" xmlns="" id="{4F15CC83-55E6-4D70-8F65-D87DEC31BAF9}"/>
              </a:ext>
            </a:extLst>
          </p:cNvPr>
          <p:cNvGrpSpPr/>
          <p:nvPr/>
        </p:nvGrpSpPr>
        <p:grpSpPr>
          <a:xfrm>
            <a:off x="6997288" y="1998680"/>
            <a:ext cx="2364815" cy="360406"/>
            <a:chOff x="6997288" y="1998680"/>
            <a:chExt cx="2364815" cy="360406"/>
          </a:xfrm>
        </p:grpSpPr>
        <p:sp>
          <p:nvSpPr>
            <p:cNvPr id="118" name="矩形: 圆角 117">
              <a:extLst>
                <a:ext uri="{FF2B5EF4-FFF2-40B4-BE49-F238E27FC236}">
                  <a16:creationId xmlns:a16="http://schemas.microsoft.com/office/drawing/2014/main" xmlns="" id="{8D9CE804-A530-4F08-A319-E152D8D3B972}"/>
                </a:ext>
              </a:extLst>
            </p:cNvPr>
            <p:cNvSpPr/>
            <p:nvPr/>
          </p:nvSpPr>
          <p:spPr>
            <a:xfrm>
              <a:off x="6997288" y="2224980"/>
              <a:ext cx="2364814" cy="134106"/>
            </a:xfrm>
            <a:prstGeom prst="roundRect">
              <a:avLst>
                <a:gd name="adj" fmla="val 50000"/>
              </a:avLst>
            </a:prstGeom>
            <a:solidFill>
              <a:schemeClr val="accent3">
                <a:lumMod val="20000"/>
                <a:lumOff val="80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9" name="文本框 118">
              <a:extLst>
                <a:ext uri="{FF2B5EF4-FFF2-40B4-BE49-F238E27FC236}">
                  <a16:creationId xmlns:a16="http://schemas.microsoft.com/office/drawing/2014/main" xmlns="" id="{5AA9E3EB-38EA-4296-A1AA-00577BBD4E53}"/>
                </a:ext>
              </a:extLst>
            </p:cNvPr>
            <p:cNvSpPr txBox="1"/>
            <p:nvPr/>
          </p:nvSpPr>
          <p:spPr>
            <a:xfrm>
              <a:off x="6997288" y="1998680"/>
              <a:ext cx="2364815" cy="349263"/>
            </a:xfrm>
            <a:prstGeom prst="rect">
              <a:avLst/>
            </a:prstGeom>
          </p:spPr>
          <p:txBody>
            <a:bodyPr wrap="square" lIns="0" tIns="0" rIns="0" bIns="0">
              <a:spAutoFit/>
              <a:scene3d>
                <a:camera prst="orthographicFront"/>
                <a:lightRig rig="threePt" dir="t"/>
              </a:scene3d>
              <a:sp3d contourW="12700"/>
            </a:bodyPr>
            <a:lstStyle>
              <a:defPPr>
                <a:defRPr lang="zh-CN"/>
              </a:defPPr>
              <a:lvl1pPr marR="0" lvl="0" indent="0" algn="ctr" fontAlgn="auto">
                <a:lnSpc>
                  <a:spcPct val="120000"/>
                </a:lnSpc>
                <a:spcBef>
                  <a:spcPts val="0"/>
                </a:spcBef>
                <a:spcAft>
                  <a:spcPts val="0"/>
                </a:spcAft>
                <a:buClrTx/>
                <a:buSzTx/>
                <a:buFontTx/>
                <a:buNone/>
                <a:tabLst/>
                <a:defRPr kumimoji="0" b="1" i="0" u="none" strike="noStrike" cap="none" spc="0" normalizeH="0" baseline="0">
                  <a:ln>
                    <a:noFill/>
                  </a:ln>
                  <a:effectLst/>
                  <a:uLnTx/>
                  <a:uFillTx/>
                  <a:latin typeface="Arial"/>
                  <a:ea typeface="微软雅黑"/>
                </a:defRPr>
              </a:lvl1pPr>
            </a:lstStyle>
            <a:p>
              <a:r>
                <a:rPr lang="zh-CN" altLang="en-US" sz="2000" dirty="0">
                  <a:gradFill>
                    <a:gsLst>
                      <a:gs pos="0">
                        <a:schemeClr val="accent3"/>
                      </a:gs>
                      <a:gs pos="80000">
                        <a:schemeClr val="accent2"/>
                      </a:gs>
                    </a:gsLst>
                    <a:lin ang="4800000" scaled="0"/>
                  </a:gradFill>
                  <a:latin typeface="+mj-ea"/>
                  <a:ea typeface="+mj-ea"/>
                  <a:cs typeface="阿里巴巴普惠体 M" panose="00020600040101010101" pitchFamily="18" charset="-122"/>
                  <a:sym typeface="阿里巴巴普惠体 B" panose="00020600040101010101" pitchFamily="18" charset="-122"/>
                </a:rPr>
                <a:t>做好公关危机工作</a:t>
              </a:r>
            </a:p>
          </p:txBody>
        </p:sp>
      </p:grpSp>
      <p:sp>
        <p:nvSpPr>
          <p:cNvPr id="120" name="ísḻíďè">
            <a:extLst>
              <a:ext uri="{FF2B5EF4-FFF2-40B4-BE49-F238E27FC236}">
                <a16:creationId xmlns:a16="http://schemas.microsoft.com/office/drawing/2014/main" xmlns="" id="{3B51BA67-2C0C-45BC-BCFB-CD62104A9BF9}"/>
              </a:ext>
            </a:extLst>
          </p:cNvPr>
          <p:cNvSpPr txBox="1"/>
          <p:nvPr/>
        </p:nvSpPr>
        <p:spPr>
          <a:xfrm>
            <a:off x="6997288" y="2585183"/>
            <a:ext cx="4270152" cy="929100"/>
          </a:xfrm>
          <a:prstGeom prst="rect">
            <a:avLst/>
          </a:prstGeom>
          <a:noFill/>
        </p:spPr>
        <p:txBody>
          <a:bodyPr wrap="square" lIns="0" tIns="0" rIns="0" bIns="0" rtlCol="0">
            <a:spAutoFit/>
          </a:bodyPr>
          <a:lstStyle/>
          <a:p>
            <a:pPr>
              <a:lnSpc>
                <a:spcPct val="130000"/>
              </a:lnSpc>
            </a:pPr>
            <a:r>
              <a:rPr lang="zh-CN" altLang="en-US" sz="1600" dirty="0">
                <a:solidFill>
                  <a:schemeClr val="tx1">
                    <a:lumMod val="65000"/>
                    <a:lumOff val="35000"/>
                  </a:schemeClr>
                </a:solidFill>
              </a:rPr>
              <a:t>企业做好公关危机工作，引导舆论具有重要意义。目前的旅游营销中，售后服务缺乏是普遍存在的现象。</a:t>
            </a:r>
          </a:p>
        </p:txBody>
      </p:sp>
      <p:sp>
        <p:nvSpPr>
          <p:cNvPr id="121" name="ísḻíďè">
            <a:extLst>
              <a:ext uri="{FF2B5EF4-FFF2-40B4-BE49-F238E27FC236}">
                <a16:creationId xmlns:a16="http://schemas.microsoft.com/office/drawing/2014/main" xmlns="" id="{B1655AE5-241F-49DE-AED8-32DBD4120137}"/>
              </a:ext>
            </a:extLst>
          </p:cNvPr>
          <p:cNvSpPr txBox="1"/>
          <p:nvPr/>
        </p:nvSpPr>
        <p:spPr>
          <a:xfrm>
            <a:off x="6997288" y="3614828"/>
            <a:ext cx="4320000" cy="929100"/>
          </a:xfrm>
          <a:prstGeom prst="rect">
            <a:avLst/>
          </a:prstGeom>
          <a:noFill/>
        </p:spPr>
        <p:txBody>
          <a:bodyPr wrap="square" lIns="0" tIns="0" rIns="0" bIns="0" rtlCol="0">
            <a:spAutoFit/>
          </a:bodyPr>
          <a:lstStyle/>
          <a:p>
            <a:pPr>
              <a:lnSpc>
                <a:spcPct val="130000"/>
              </a:lnSpc>
            </a:pPr>
            <a:r>
              <a:rPr lang="zh-CN" altLang="en-US" sz="1600" dirty="0">
                <a:solidFill>
                  <a:schemeClr val="tx1">
                    <a:lumMod val="65000"/>
                    <a:lumOff val="35000"/>
                  </a:schemeClr>
                </a:solidFill>
              </a:rPr>
              <a:t>售后服务的缺乏，影响了游客对企业的印象，甚至有时会通过评论、帖子感受到受骗和产品与预期不符。</a:t>
            </a:r>
          </a:p>
        </p:txBody>
      </p:sp>
      <p:sp>
        <p:nvSpPr>
          <p:cNvPr id="122" name="ísḻíďè">
            <a:extLst>
              <a:ext uri="{FF2B5EF4-FFF2-40B4-BE49-F238E27FC236}">
                <a16:creationId xmlns:a16="http://schemas.microsoft.com/office/drawing/2014/main" xmlns="" id="{CE9C091F-0441-41EE-85B5-E20A9898CCE8}"/>
              </a:ext>
            </a:extLst>
          </p:cNvPr>
          <p:cNvSpPr txBox="1"/>
          <p:nvPr/>
        </p:nvSpPr>
        <p:spPr>
          <a:xfrm>
            <a:off x="6997288" y="4644472"/>
            <a:ext cx="4320000" cy="929100"/>
          </a:xfrm>
          <a:prstGeom prst="rect">
            <a:avLst/>
          </a:prstGeom>
          <a:noFill/>
        </p:spPr>
        <p:txBody>
          <a:bodyPr wrap="square" lIns="0" tIns="0" rIns="0" bIns="0" rtlCol="0">
            <a:spAutoFit/>
          </a:bodyPr>
          <a:lstStyle/>
          <a:p>
            <a:pPr>
              <a:lnSpc>
                <a:spcPct val="130000"/>
              </a:lnSpc>
            </a:pPr>
            <a:r>
              <a:rPr lang="zh-CN" altLang="en-US" sz="1600" dirty="0">
                <a:solidFill>
                  <a:schemeClr val="tx1">
                    <a:lumMod val="65000"/>
                    <a:lumOff val="35000"/>
                  </a:schemeClr>
                </a:solidFill>
              </a:rPr>
              <a:t>因此旅游公司要及时发现问题，站在客户角度，积极做好公共关系工作，提升旅游企业的形象，促进企业的可持续发展。</a:t>
            </a:r>
          </a:p>
        </p:txBody>
      </p:sp>
    </p:spTree>
    <p:extLst>
      <p:ext uri="{BB962C8B-B14F-4D97-AF65-F5344CB8AC3E}">
        <p14:creationId xmlns:p14="http://schemas.microsoft.com/office/powerpoint/2010/main" val="161710270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íŝľíďe">
            <a:extLst>
              <a:ext uri="{FF2B5EF4-FFF2-40B4-BE49-F238E27FC236}">
                <a16:creationId xmlns:a16="http://schemas.microsoft.com/office/drawing/2014/main" xmlns="" id="{E102E3B4-8079-4A6B-A29D-38F748427E38}"/>
              </a:ext>
            </a:extLst>
          </p:cNvPr>
          <p:cNvSpPr txBox="1"/>
          <p:nvPr/>
        </p:nvSpPr>
        <p:spPr>
          <a:xfrm>
            <a:off x="1045179" y="4130972"/>
            <a:ext cx="1801367" cy="361125"/>
          </a:xfrm>
          <a:prstGeom prst="rect">
            <a:avLst/>
          </a:prstGeom>
          <a:noFill/>
        </p:spPr>
        <p:txBody>
          <a:bodyPr wrap="square" lIns="0" tIns="0" rIns="0" bIns="0" rtlCol="0">
            <a:spAutoFit/>
          </a:bodyPr>
          <a:lstStyle/>
          <a:p>
            <a:pPr algn="ctr">
              <a:lnSpc>
                <a:spcPct val="130000"/>
              </a:lnSpc>
            </a:pPr>
            <a:r>
              <a:rPr lang="zh-CN" altLang="en-US" sz="2000" b="1" dirty="0">
                <a:gradFill>
                  <a:gsLst>
                    <a:gs pos="0">
                      <a:schemeClr val="accent3"/>
                    </a:gs>
                    <a:gs pos="80000">
                      <a:schemeClr val="accent2"/>
                    </a:gs>
                  </a:gsLst>
                  <a:lin ang="4800000" scaled="0"/>
                </a:gradFill>
                <a:cs typeface="+mn-ea"/>
                <a:sym typeface="+mn-lt"/>
              </a:rPr>
              <a:t>顾客参与</a:t>
            </a:r>
          </a:p>
        </p:txBody>
      </p:sp>
      <p:sp>
        <p:nvSpPr>
          <p:cNvPr id="7" name="iṡļíḑè">
            <a:extLst>
              <a:ext uri="{FF2B5EF4-FFF2-40B4-BE49-F238E27FC236}">
                <a16:creationId xmlns:a16="http://schemas.microsoft.com/office/drawing/2014/main" xmlns="" id="{3F238190-2158-47BA-A48C-979C85992876}"/>
              </a:ext>
            </a:extLst>
          </p:cNvPr>
          <p:cNvSpPr txBox="1"/>
          <p:nvPr/>
        </p:nvSpPr>
        <p:spPr>
          <a:xfrm>
            <a:off x="876300" y="4620897"/>
            <a:ext cx="2139124" cy="929100"/>
          </a:xfrm>
          <a:prstGeom prst="rect">
            <a:avLst/>
          </a:prstGeom>
          <a:noFill/>
        </p:spPr>
        <p:txBody>
          <a:bodyPr wrap="square" lIns="0" tIns="0" rIns="0" bIns="0" rtlCol="0">
            <a:spAutoFit/>
          </a:bodyPr>
          <a:lstStyle/>
          <a:p>
            <a:pPr algn="ctr">
              <a:lnSpc>
                <a:spcPct val="130000"/>
              </a:lnSpc>
            </a:pPr>
            <a:r>
              <a:rPr lang="zh-CN" altLang="en-US" sz="1600" dirty="0">
                <a:solidFill>
                  <a:schemeClr val="tx1">
                    <a:lumMod val="65000"/>
                    <a:lumOff val="35000"/>
                  </a:schemeClr>
                </a:solidFill>
                <a:cs typeface="+mn-ea"/>
                <a:sym typeface="+mn-lt"/>
              </a:rPr>
              <a:t>产品投放到网站平台</a:t>
            </a:r>
            <a:endParaRPr lang="en-US" altLang="zh-CN" sz="1600" dirty="0">
              <a:solidFill>
                <a:schemeClr val="tx1">
                  <a:lumMod val="65000"/>
                  <a:lumOff val="35000"/>
                </a:schemeClr>
              </a:solidFill>
              <a:cs typeface="+mn-ea"/>
              <a:sym typeface="+mn-lt"/>
            </a:endParaRPr>
          </a:p>
          <a:p>
            <a:pPr algn="ctr">
              <a:lnSpc>
                <a:spcPct val="130000"/>
              </a:lnSpc>
            </a:pPr>
            <a:r>
              <a:rPr lang="zh-CN" altLang="en-US" sz="1600" dirty="0">
                <a:solidFill>
                  <a:schemeClr val="tx1">
                    <a:lumMod val="65000"/>
                    <a:lumOff val="35000"/>
                  </a:schemeClr>
                </a:solidFill>
                <a:cs typeface="+mn-ea"/>
                <a:sym typeface="+mn-lt"/>
              </a:rPr>
              <a:t>鼓励客户点评</a:t>
            </a:r>
            <a:endParaRPr lang="en-US" altLang="zh-CN" sz="1600" dirty="0">
              <a:solidFill>
                <a:schemeClr val="tx1">
                  <a:lumMod val="65000"/>
                  <a:lumOff val="35000"/>
                </a:schemeClr>
              </a:solidFill>
              <a:cs typeface="+mn-ea"/>
              <a:sym typeface="+mn-lt"/>
            </a:endParaRPr>
          </a:p>
          <a:p>
            <a:pPr algn="ctr">
              <a:lnSpc>
                <a:spcPct val="130000"/>
              </a:lnSpc>
            </a:pPr>
            <a:r>
              <a:rPr lang="zh-CN" altLang="en-US" sz="1600" dirty="0">
                <a:solidFill>
                  <a:schemeClr val="tx1">
                    <a:lumMod val="65000"/>
                    <a:lumOff val="35000"/>
                  </a:schemeClr>
                </a:solidFill>
                <a:cs typeface="+mn-ea"/>
                <a:sym typeface="+mn-lt"/>
              </a:rPr>
              <a:t>积极与客户对接</a:t>
            </a:r>
            <a:endParaRPr lang="en-US" altLang="zh-CN" sz="1600" dirty="0">
              <a:solidFill>
                <a:schemeClr val="tx1">
                  <a:lumMod val="65000"/>
                  <a:lumOff val="35000"/>
                </a:schemeClr>
              </a:solidFill>
              <a:cs typeface="+mn-ea"/>
              <a:sym typeface="+mn-lt"/>
            </a:endParaRPr>
          </a:p>
        </p:txBody>
      </p:sp>
      <p:sp>
        <p:nvSpPr>
          <p:cNvPr id="10" name="îŝļíḍe">
            <a:extLst>
              <a:ext uri="{FF2B5EF4-FFF2-40B4-BE49-F238E27FC236}">
                <a16:creationId xmlns:a16="http://schemas.microsoft.com/office/drawing/2014/main" xmlns="" id="{C2E08EEA-3D15-4AD1-B2DD-0C583FB510E8}"/>
              </a:ext>
            </a:extLst>
          </p:cNvPr>
          <p:cNvSpPr/>
          <p:nvPr/>
        </p:nvSpPr>
        <p:spPr>
          <a:xfrm rot="10800000">
            <a:off x="899217" y="1633923"/>
            <a:ext cx="2093291" cy="2093289"/>
          </a:xfrm>
          <a:prstGeom prst="arc">
            <a:avLst>
              <a:gd name="adj1" fmla="val 16200000"/>
              <a:gd name="adj2" fmla="val 12111527"/>
            </a:avLst>
          </a:prstGeom>
          <a:ln w="25400" cap="rnd">
            <a:gradFill>
              <a:gsLst>
                <a:gs pos="100000">
                  <a:schemeClr val="accent1">
                    <a:alpha val="0"/>
                  </a:schemeClr>
                </a:gs>
                <a:gs pos="20000">
                  <a:schemeClr val="accent1"/>
                </a:gs>
              </a:gsLst>
              <a:lin ang="12000000" scaled="0"/>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cs typeface="+mn-ea"/>
              <a:sym typeface="+mn-lt"/>
            </a:endParaRPr>
          </a:p>
        </p:txBody>
      </p:sp>
      <p:sp>
        <p:nvSpPr>
          <p:cNvPr id="11" name="íşľiḓè">
            <a:extLst>
              <a:ext uri="{FF2B5EF4-FFF2-40B4-BE49-F238E27FC236}">
                <a16:creationId xmlns:a16="http://schemas.microsoft.com/office/drawing/2014/main" xmlns="" id="{B8BE879D-F095-4865-AD42-DCA1A26C9931}"/>
              </a:ext>
            </a:extLst>
          </p:cNvPr>
          <p:cNvSpPr txBox="1"/>
          <p:nvPr/>
        </p:nvSpPr>
        <p:spPr>
          <a:xfrm>
            <a:off x="3811937" y="4128200"/>
            <a:ext cx="1801367" cy="361125"/>
          </a:xfrm>
          <a:prstGeom prst="rect">
            <a:avLst/>
          </a:prstGeom>
          <a:noFill/>
        </p:spPr>
        <p:txBody>
          <a:bodyPr wrap="square" lIns="0" tIns="0" rIns="0" bIns="0" rtlCol="0">
            <a:spAutoFit/>
          </a:bodyPr>
          <a:lstStyle/>
          <a:p>
            <a:pPr algn="ctr">
              <a:lnSpc>
                <a:spcPct val="130000"/>
              </a:lnSpc>
            </a:pPr>
            <a:r>
              <a:rPr lang="zh-CN" altLang="en-US" sz="2000" b="1" dirty="0">
                <a:gradFill>
                  <a:gsLst>
                    <a:gs pos="0">
                      <a:schemeClr val="accent3"/>
                    </a:gs>
                    <a:gs pos="80000">
                      <a:schemeClr val="accent2"/>
                    </a:gs>
                  </a:gsLst>
                  <a:lin ang="4800000" scaled="0"/>
                </a:gradFill>
                <a:cs typeface="+mn-ea"/>
                <a:sym typeface="+mn-lt"/>
              </a:rPr>
              <a:t>线上线下结合</a:t>
            </a:r>
          </a:p>
        </p:txBody>
      </p:sp>
      <p:sp>
        <p:nvSpPr>
          <p:cNvPr id="16" name="íṡlîḓé">
            <a:extLst>
              <a:ext uri="{FF2B5EF4-FFF2-40B4-BE49-F238E27FC236}">
                <a16:creationId xmlns:a16="http://schemas.microsoft.com/office/drawing/2014/main" xmlns="" id="{E86C5783-0BBF-47AE-91A3-7DF5B934C874}"/>
              </a:ext>
            </a:extLst>
          </p:cNvPr>
          <p:cNvSpPr/>
          <p:nvPr/>
        </p:nvSpPr>
        <p:spPr>
          <a:xfrm rot="10800000">
            <a:off x="3668319" y="1633923"/>
            <a:ext cx="2093291" cy="2093289"/>
          </a:xfrm>
          <a:prstGeom prst="arc">
            <a:avLst>
              <a:gd name="adj1" fmla="val 16200000"/>
              <a:gd name="adj2" fmla="val 12111527"/>
            </a:avLst>
          </a:prstGeom>
          <a:ln w="25400" cap="rnd">
            <a:gradFill>
              <a:gsLst>
                <a:gs pos="100000">
                  <a:schemeClr val="accent1">
                    <a:alpha val="0"/>
                  </a:schemeClr>
                </a:gs>
                <a:gs pos="20000">
                  <a:schemeClr val="accent1"/>
                </a:gs>
              </a:gsLst>
              <a:lin ang="12000000" scaled="0"/>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cs typeface="+mn-ea"/>
              <a:sym typeface="+mn-lt"/>
            </a:endParaRPr>
          </a:p>
        </p:txBody>
      </p:sp>
      <p:sp>
        <p:nvSpPr>
          <p:cNvPr id="17" name="iṡļíḑè">
            <a:extLst>
              <a:ext uri="{FF2B5EF4-FFF2-40B4-BE49-F238E27FC236}">
                <a16:creationId xmlns:a16="http://schemas.microsoft.com/office/drawing/2014/main" xmlns="" id="{21823DCD-B453-43FF-9F36-52476E5370F5}"/>
              </a:ext>
            </a:extLst>
          </p:cNvPr>
          <p:cNvSpPr txBox="1"/>
          <p:nvPr/>
        </p:nvSpPr>
        <p:spPr>
          <a:xfrm>
            <a:off x="3643059" y="4620897"/>
            <a:ext cx="2139124" cy="609013"/>
          </a:xfrm>
          <a:prstGeom prst="rect">
            <a:avLst/>
          </a:prstGeom>
          <a:noFill/>
        </p:spPr>
        <p:txBody>
          <a:bodyPr wrap="square" lIns="0" tIns="0" rIns="0" bIns="0" rtlCol="0">
            <a:spAutoFit/>
          </a:bodyPr>
          <a:lstStyle/>
          <a:p>
            <a:pPr algn="ctr">
              <a:lnSpc>
                <a:spcPct val="130000"/>
              </a:lnSpc>
            </a:pPr>
            <a:r>
              <a:rPr lang="zh-CN" altLang="en-US" sz="1600" dirty="0">
                <a:solidFill>
                  <a:schemeClr val="tx1">
                    <a:lumMod val="65000"/>
                    <a:lumOff val="35000"/>
                  </a:schemeClr>
                </a:solidFill>
                <a:cs typeface="+mn-ea"/>
                <a:sym typeface="+mn-lt"/>
              </a:rPr>
              <a:t>利用线上流量宣传</a:t>
            </a:r>
            <a:endParaRPr lang="en-US" altLang="zh-CN" sz="1600" dirty="0">
              <a:solidFill>
                <a:schemeClr val="tx1">
                  <a:lumMod val="65000"/>
                  <a:lumOff val="35000"/>
                </a:schemeClr>
              </a:solidFill>
              <a:cs typeface="+mn-ea"/>
              <a:sym typeface="+mn-lt"/>
            </a:endParaRPr>
          </a:p>
          <a:p>
            <a:pPr algn="ctr">
              <a:lnSpc>
                <a:spcPct val="130000"/>
              </a:lnSpc>
            </a:pPr>
            <a:r>
              <a:rPr lang="zh-CN" altLang="en-US" sz="1600" dirty="0">
                <a:solidFill>
                  <a:schemeClr val="tx1">
                    <a:lumMod val="65000"/>
                    <a:lumOff val="35000"/>
                  </a:schemeClr>
                </a:solidFill>
                <a:cs typeface="+mn-ea"/>
                <a:sym typeface="+mn-lt"/>
              </a:rPr>
              <a:t>利用线下权威机构宣传</a:t>
            </a:r>
            <a:endParaRPr lang="en-US" altLang="zh-CN" sz="1600" dirty="0">
              <a:solidFill>
                <a:schemeClr val="tx1">
                  <a:lumMod val="65000"/>
                  <a:lumOff val="35000"/>
                </a:schemeClr>
              </a:solidFill>
              <a:cs typeface="+mn-ea"/>
              <a:sym typeface="+mn-lt"/>
            </a:endParaRPr>
          </a:p>
        </p:txBody>
      </p:sp>
      <p:sp>
        <p:nvSpPr>
          <p:cNvPr id="18" name="î$1íďé">
            <a:extLst>
              <a:ext uri="{FF2B5EF4-FFF2-40B4-BE49-F238E27FC236}">
                <a16:creationId xmlns:a16="http://schemas.microsoft.com/office/drawing/2014/main" xmlns="" id="{9325009D-9CFA-4EFF-A333-38EAA8AE09E8}"/>
              </a:ext>
            </a:extLst>
          </p:cNvPr>
          <p:cNvSpPr txBox="1"/>
          <p:nvPr/>
        </p:nvSpPr>
        <p:spPr>
          <a:xfrm>
            <a:off x="6578697" y="4129759"/>
            <a:ext cx="1801367" cy="361125"/>
          </a:xfrm>
          <a:prstGeom prst="rect">
            <a:avLst/>
          </a:prstGeom>
          <a:noFill/>
        </p:spPr>
        <p:txBody>
          <a:bodyPr wrap="square" lIns="0" tIns="0" rIns="0" bIns="0" rtlCol="0">
            <a:spAutoFit/>
          </a:bodyPr>
          <a:lstStyle/>
          <a:p>
            <a:pPr algn="ctr">
              <a:lnSpc>
                <a:spcPct val="130000"/>
              </a:lnSpc>
            </a:pPr>
            <a:r>
              <a:rPr lang="zh-CN" altLang="en-US" sz="2000" b="1" dirty="0">
                <a:gradFill>
                  <a:gsLst>
                    <a:gs pos="0">
                      <a:schemeClr val="accent3"/>
                    </a:gs>
                    <a:gs pos="80000">
                      <a:schemeClr val="accent2"/>
                    </a:gs>
                  </a:gsLst>
                  <a:lin ang="4800000" scaled="0"/>
                </a:gradFill>
                <a:cs typeface="+mn-ea"/>
                <a:sym typeface="+mn-lt"/>
              </a:rPr>
              <a:t>共享旅游</a:t>
            </a:r>
          </a:p>
        </p:txBody>
      </p:sp>
      <p:sp>
        <p:nvSpPr>
          <p:cNvPr id="21" name="ïśľiḑé">
            <a:extLst>
              <a:ext uri="{FF2B5EF4-FFF2-40B4-BE49-F238E27FC236}">
                <a16:creationId xmlns:a16="http://schemas.microsoft.com/office/drawing/2014/main" xmlns="" id="{C8045252-9579-4067-A4EB-34EF8721108D}"/>
              </a:ext>
            </a:extLst>
          </p:cNvPr>
          <p:cNvSpPr/>
          <p:nvPr/>
        </p:nvSpPr>
        <p:spPr>
          <a:xfrm rot="10800000">
            <a:off x="6437423" y="1633923"/>
            <a:ext cx="2093291" cy="2093289"/>
          </a:xfrm>
          <a:prstGeom prst="arc">
            <a:avLst>
              <a:gd name="adj1" fmla="val 16200000"/>
              <a:gd name="adj2" fmla="val 12111527"/>
            </a:avLst>
          </a:prstGeom>
          <a:ln w="25400" cap="rnd">
            <a:gradFill>
              <a:gsLst>
                <a:gs pos="100000">
                  <a:schemeClr val="accent1">
                    <a:alpha val="0"/>
                  </a:schemeClr>
                </a:gs>
                <a:gs pos="20000">
                  <a:schemeClr val="accent1"/>
                </a:gs>
              </a:gsLst>
              <a:lin ang="12000000" scaled="0"/>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cs typeface="+mn-ea"/>
              <a:sym typeface="+mn-lt"/>
            </a:endParaRPr>
          </a:p>
        </p:txBody>
      </p:sp>
      <p:sp>
        <p:nvSpPr>
          <p:cNvPr id="22" name="iṡļíḑè">
            <a:extLst>
              <a:ext uri="{FF2B5EF4-FFF2-40B4-BE49-F238E27FC236}">
                <a16:creationId xmlns:a16="http://schemas.microsoft.com/office/drawing/2014/main" xmlns="" id="{6A59A520-12BE-4985-B602-EA3B9AFAFC57}"/>
              </a:ext>
            </a:extLst>
          </p:cNvPr>
          <p:cNvSpPr txBox="1"/>
          <p:nvPr/>
        </p:nvSpPr>
        <p:spPr>
          <a:xfrm>
            <a:off x="6409818" y="4620897"/>
            <a:ext cx="2139124" cy="609013"/>
          </a:xfrm>
          <a:prstGeom prst="rect">
            <a:avLst/>
          </a:prstGeom>
          <a:noFill/>
        </p:spPr>
        <p:txBody>
          <a:bodyPr wrap="square" lIns="0" tIns="0" rIns="0" bIns="0" rtlCol="0">
            <a:spAutoFit/>
          </a:bodyPr>
          <a:lstStyle/>
          <a:p>
            <a:pPr algn="ctr">
              <a:lnSpc>
                <a:spcPct val="130000"/>
              </a:lnSpc>
            </a:pPr>
            <a:r>
              <a:rPr lang="zh-CN" altLang="en-US" sz="1600" dirty="0">
                <a:solidFill>
                  <a:schemeClr val="tx1">
                    <a:lumMod val="65000"/>
                    <a:lumOff val="35000"/>
                  </a:schemeClr>
                </a:solidFill>
                <a:cs typeface="+mn-ea"/>
                <a:sym typeface="+mn-lt"/>
              </a:rPr>
              <a:t>降低客户成本</a:t>
            </a:r>
            <a:endParaRPr lang="en-US" altLang="zh-CN" sz="1600" dirty="0">
              <a:solidFill>
                <a:schemeClr val="tx1">
                  <a:lumMod val="65000"/>
                  <a:lumOff val="35000"/>
                </a:schemeClr>
              </a:solidFill>
              <a:cs typeface="+mn-ea"/>
              <a:sym typeface="+mn-lt"/>
            </a:endParaRPr>
          </a:p>
          <a:p>
            <a:pPr algn="ctr">
              <a:lnSpc>
                <a:spcPct val="130000"/>
              </a:lnSpc>
            </a:pPr>
            <a:r>
              <a:rPr lang="zh-CN" altLang="en-US" sz="1600" dirty="0">
                <a:solidFill>
                  <a:schemeClr val="tx1">
                    <a:lumMod val="65000"/>
                    <a:lumOff val="35000"/>
                  </a:schemeClr>
                </a:solidFill>
                <a:cs typeface="+mn-ea"/>
                <a:sym typeface="+mn-lt"/>
              </a:rPr>
              <a:t>增加客源</a:t>
            </a:r>
            <a:endParaRPr lang="en-US" altLang="zh-CN" sz="1600" dirty="0">
              <a:solidFill>
                <a:schemeClr val="tx1">
                  <a:lumMod val="65000"/>
                  <a:lumOff val="35000"/>
                </a:schemeClr>
              </a:solidFill>
              <a:cs typeface="+mn-ea"/>
              <a:sym typeface="+mn-lt"/>
            </a:endParaRPr>
          </a:p>
        </p:txBody>
      </p:sp>
      <p:sp>
        <p:nvSpPr>
          <p:cNvPr id="24" name="íṥļíde">
            <a:extLst>
              <a:ext uri="{FF2B5EF4-FFF2-40B4-BE49-F238E27FC236}">
                <a16:creationId xmlns:a16="http://schemas.microsoft.com/office/drawing/2014/main" xmlns="" id="{6F0825C5-5DDB-46F4-B7C0-A3AC71460305}"/>
              </a:ext>
            </a:extLst>
          </p:cNvPr>
          <p:cNvSpPr/>
          <p:nvPr/>
        </p:nvSpPr>
        <p:spPr>
          <a:xfrm rot="10800000">
            <a:off x="9199493" y="1633923"/>
            <a:ext cx="2093290" cy="2093288"/>
          </a:xfrm>
          <a:prstGeom prst="arc">
            <a:avLst>
              <a:gd name="adj1" fmla="val 16200000"/>
              <a:gd name="adj2" fmla="val 12111527"/>
            </a:avLst>
          </a:prstGeom>
          <a:ln w="25400" cap="rnd">
            <a:gradFill>
              <a:gsLst>
                <a:gs pos="100000">
                  <a:schemeClr val="accent1">
                    <a:alpha val="0"/>
                  </a:schemeClr>
                </a:gs>
                <a:gs pos="20000">
                  <a:schemeClr val="accent1"/>
                </a:gs>
              </a:gsLst>
              <a:lin ang="12000000" scaled="0"/>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cs typeface="+mn-ea"/>
              <a:sym typeface="+mn-lt"/>
            </a:endParaRPr>
          </a:p>
        </p:txBody>
      </p:sp>
      <p:sp>
        <p:nvSpPr>
          <p:cNvPr id="26" name="î$1íďé">
            <a:extLst>
              <a:ext uri="{FF2B5EF4-FFF2-40B4-BE49-F238E27FC236}">
                <a16:creationId xmlns:a16="http://schemas.microsoft.com/office/drawing/2014/main" xmlns="" id="{2F9CE63A-ED81-4208-BE44-FE149866B075}"/>
              </a:ext>
            </a:extLst>
          </p:cNvPr>
          <p:cNvSpPr txBox="1"/>
          <p:nvPr/>
        </p:nvSpPr>
        <p:spPr>
          <a:xfrm>
            <a:off x="9338423" y="4128200"/>
            <a:ext cx="1801367" cy="361125"/>
          </a:xfrm>
          <a:prstGeom prst="rect">
            <a:avLst/>
          </a:prstGeom>
          <a:noFill/>
        </p:spPr>
        <p:txBody>
          <a:bodyPr wrap="square" lIns="0" tIns="0" rIns="0" bIns="0" rtlCol="0">
            <a:spAutoFit/>
          </a:bodyPr>
          <a:lstStyle/>
          <a:p>
            <a:pPr algn="ctr">
              <a:lnSpc>
                <a:spcPct val="130000"/>
              </a:lnSpc>
            </a:pPr>
            <a:r>
              <a:rPr lang="zh-CN" altLang="en-US" sz="2000" b="1" dirty="0">
                <a:gradFill>
                  <a:gsLst>
                    <a:gs pos="0">
                      <a:schemeClr val="accent3"/>
                    </a:gs>
                    <a:gs pos="80000">
                      <a:schemeClr val="accent2"/>
                    </a:gs>
                  </a:gsLst>
                  <a:lin ang="4800000" scaled="0"/>
                </a:gradFill>
                <a:cs typeface="+mn-ea"/>
                <a:sym typeface="+mn-lt"/>
              </a:rPr>
              <a:t>分销战略</a:t>
            </a:r>
          </a:p>
        </p:txBody>
      </p:sp>
      <p:sp>
        <p:nvSpPr>
          <p:cNvPr id="27" name="iṡļíḑè">
            <a:extLst>
              <a:ext uri="{FF2B5EF4-FFF2-40B4-BE49-F238E27FC236}">
                <a16:creationId xmlns:a16="http://schemas.microsoft.com/office/drawing/2014/main" xmlns="" id="{B68B1D6A-0A79-4A26-A1BE-41E00D1AF815}"/>
              </a:ext>
            </a:extLst>
          </p:cNvPr>
          <p:cNvSpPr txBox="1"/>
          <p:nvPr/>
        </p:nvSpPr>
        <p:spPr>
          <a:xfrm>
            <a:off x="9176576" y="4620897"/>
            <a:ext cx="2139124" cy="609013"/>
          </a:xfrm>
          <a:prstGeom prst="rect">
            <a:avLst/>
          </a:prstGeom>
          <a:noFill/>
        </p:spPr>
        <p:txBody>
          <a:bodyPr wrap="square" lIns="0" tIns="0" rIns="0" bIns="0" rtlCol="0">
            <a:spAutoFit/>
          </a:bodyPr>
          <a:lstStyle/>
          <a:p>
            <a:pPr algn="ctr">
              <a:lnSpc>
                <a:spcPct val="130000"/>
              </a:lnSpc>
            </a:pPr>
            <a:r>
              <a:rPr lang="zh-CN" altLang="en-US" sz="1600" dirty="0">
                <a:solidFill>
                  <a:schemeClr val="tx1">
                    <a:lumMod val="65000"/>
                    <a:lumOff val="35000"/>
                  </a:schemeClr>
                </a:solidFill>
                <a:cs typeface="+mn-ea"/>
                <a:sym typeface="+mn-lt"/>
              </a:rPr>
              <a:t>与供应商合作</a:t>
            </a:r>
            <a:endParaRPr lang="en-US" altLang="zh-CN" sz="1600" dirty="0">
              <a:solidFill>
                <a:schemeClr val="tx1">
                  <a:lumMod val="65000"/>
                  <a:lumOff val="35000"/>
                </a:schemeClr>
              </a:solidFill>
              <a:cs typeface="+mn-ea"/>
              <a:sym typeface="+mn-lt"/>
            </a:endParaRPr>
          </a:p>
          <a:p>
            <a:pPr algn="ctr">
              <a:lnSpc>
                <a:spcPct val="130000"/>
              </a:lnSpc>
            </a:pPr>
            <a:r>
              <a:rPr lang="zh-CN" altLang="en-US" sz="1600" dirty="0">
                <a:solidFill>
                  <a:schemeClr val="tx1">
                    <a:lumMod val="65000"/>
                    <a:lumOff val="35000"/>
                  </a:schemeClr>
                </a:solidFill>
                <a:cs typeface="+mn-ea"/>
                <a:sym typeface="+mn-lt"/>
              </a:rPr>
              <a:t>供应商的管理</a:t>
            </a:r>
            <a:endParaRPr lang="en-US" altLang="zh-CN" sz="1600" dirty="0">
              <a:solidFill>
                <a:schemeClr val="tx1">
                  <a:lumMod val="65000"/>
                  <a:lumOff val="35000"/>
                </a:schemeClr>
              </a:solidFill>
              <a:cs typeface="+mn-ea"/>
              <a:sym typeface="+mn-lt"/>
            </a:endParaRPr>
          </a:p>
        </p:txBody>
      </p:sp>
      <p:sp>
        <p:nvSpPr>
          <p:cNvPr id="2" name="文本占位符 1">
            <a:extLst>
              <a:ext uri="{FF2B5EF4-FFF2-40B4-BE49-F238E27FC236}">
                <a16:creationId xmlns:a16="http://schemas.microsoft.com/office/drawing/2014/main" xmlns="" id="{369B4680-2E29-4B2F-8DAF-631A99EAAFD2}"/>
              </a:ext>
            </a:extLst>
          </p:cNvPr>
          <p:cNvSpPr>
            <a:spLocks noGrp="1"/>
          </p:cNvSpPr>
          <p:nvPr>
            <p:ph type="body" idx="10"/>
          </p:nvPr>
        </p:nvSpPr>
        <p:spPr/>
        <p:txBody>
          <a:bodyPr/>
          <a:lstStyle/>
          <a:p>
            <a:r>
              <a:rPr lang="zh-CN" altLang="en-US" dirty="0"/>
              <a:t>其他营销方式</a:t>
            </a:r>
          </a:p>
        </p:txBody>
      </p:sp>
      <p:pic>
        <p:nvPicPr>
          <p:cNvPr id="45" name="图片占位符 44">
            <a:extLst>
              <a:ext uri="{FF2B5EF4-FFF2-40B4-BE49-F238E27FC236}">
                <a16:creationId xmlns:a16="http://schemas.microsoft.com/office/drawing/2014/main" xmlns="" id="{3A5233DC-340F-413C-A87A-58821FD8F503}"/>
              </a:ext>
            </a:extLst>
          </p:cNvPr>
          <p:cNvPicPr>
            <a:picLocks noGrp="1" noChangeAspect="1"/>
          </p:cNvPicPr>
          <p:nvPr>
            <p:ph type="pic" sz="quarter" idx="14"/>
          </p:nvPr>
        </p:nvPicPr>
        <p:blipFill>
          <a:blip r:embed="rId2" cstate="screen">
            <a:extLst>
              <a:ext uri="{28A0092B-C50C-407E-A947-70E740481C1C}">
                <a14:useLocalDpi xmlns:a14="http://schemas.microsoft.com/office/drawing/2010/main"/>
              </a:ext>
            </a:extLst>
          </a:blip>
          <a:srcRect/>
          <a:stretch>
            <a:fillRect/>
          </a:stretch>
        </p:blipFill>
        <p:spPr/>
      </p:pic>
      <p:pic>
        <p:nvPicPr>
          <p:cNvPr id="43" name="图片占位符 42">
            <a:extLst>
              <a:ext uri="{FF2B5EF4-FFF2-40B4-BE49-F238E27FC236}">
                <a16:creationId xmlns:a16="http://schemas.microsoft.com/office/drawing/2014/main" xmlns="" id="{A02C27F0-394A-47A7-A293-7FBDED00BDC2}"/>
              </a:ext>
            </a:extLst>
          </p:cNvPr>
          <p:cNvPicPr>
            <a:picLocks noGrp="1" noChangeAspect="1"/>
          </p:cNvPicPr>
          <p:nvPr>
            <p:ph type="pic" sz="quarter" idx="12"/>
          </p:nvPr>
        </p:nvPicPr>
        <p:blipFill>
          <a:blip r:embed="rId3" cstate="screen">
            <a:extLst>
              <a:ext uri="{28A0092B-C50C-407E-A947-70E740481C1C}">
                <a14:useLocalDpi xmlns:a14="http://schemas.microsoft.com/office/drawing/2010/main"/>
              </a:ext>
            </a:extLst>
          </a:blip>
          <a:srcRect/>
          <a:stretch>
            <a:fillRect/>
          </a:stretch>
        </p:blipFill>
        <p:spPr/>
      </p:pic>
      <p:pic>
        <p:nvPicPr>
          <p:cNvPr id="49" name="图片占位符 48">
            <a:extLst>
              <a:ext uri="{FF2B5EF4-FFF2-40B4-BE49-F238E27FC236}">
                <a16:creationId xmlns:a16="http://schemas.microsoft.com/office/drawing/2014/main" xmlns="" id="{7130CC96-85A5-48ED-8CF7-269A6F51A09C}"/>
              </a:ext>
            </a:extLst>
          </p:cNvPr>
          <p:cNvPicPr>
            <a:picLocks noGrp="1" noChangeAspect="1"/>
          </p:cNvPicPr>
          <p:nvPr>
            <p:ph type="pic" sz="quarter" idx="13"/>
          </p:nvPr>
        </p:nvPicPr>
        <p:blipFill>
          <a:blip r:embed="rId4" cstate="screen">
            <a:extLst>
              <a:ext uri="{28A0092B-C50C-407E-A947-70E740481C1C}">
                <a14:useLocalDpi xmlns:a14="http://schemas.microsoft.com/office/drawing/2010/main"/>
              </a:ext>
            </a:extLst>
          </a:blip>
          <a:srcRect/>
          <a:stretch>
            <a:fillRect/>
          </a:stretch>
        </p:blipFill>
        <p:spPr/>
      </p:pic>
      <p:pic>
        <p:nvPicPr>
          <p:cNvPr id="53" name="图片占位符 52">
            <a:extLst>
              <a:ext uri="{FF2B5EF4-FFF2-40B4-BE49-F238E27FC236}">
                <a16:creationId xmlns:a16="http://schemas.microsoft.com/office/drawing/2014/main" xmlns="" id="{647DA8A9-6F51-4D36-8BDA-919D2BE50869}"/>
              </a:ext>
            </a:extLst>
          </p:cNvPr>
          <p:cNvPicPr>
            <a:picLocks noGrp="1" noChangeAspect="1"/>
          </p:cNvPicPr>
          <p:nvPr>
            <p:ph type="pic" sz="quarter" idx="11"/>
          </p:nvPr>
        </p:nvPicPr>
        <p:blipFill>
          <a:blip r:embed="rId5" cstate="screen">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372758100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占位符 5">
            <a:extLst>
              <a:ext uri="{FF2B5EF4-FFF2-40B4-BE49-F238E27FC236}">
                <a16:creationId xmlns:a16="http://schemas.microsoft.com/office/drawing/2014/main" xmlns="" id="{7A0E9A84-DD15-48FE-A8DA-39DF06ADC5B0}"/>
              </a:ext>
            </a:extLst>
          </p:cNvPr>
          <p:cNvPicPr>
            <a:picLocks noGrp="1" noChangeAspect="1"/>
          </p:cNvPicPr>
          <p:nvPr>
            <p:ph type="pic" sz="quarter" idx="13"/>
          </p:nvPr>
        </p:nvPicPr>
        <p:blipFill rotWithShape="1">
          <a:blip r:embed="rId2" cstate="screen">
            <a:extLst>
              <a:ext uri="{28A0092B-C50C-407E-A947-70E740481C1C}">
                <a14:useLocalDpi xmlns:a14="http://schemas.microsoft.com/office/drawing/2010/main"/>
              </a:ext>
            </a:extLst>
          </a:blip>
          <a:srcRect/>
          <a:stretch/>
        </p:blipFill>
        <p:spPr/>
      </p:pic>
      <p:sp>
        <p:nvSpPr>
          <p:cNvPr id="10" name="文本占位符 9">
            <a:extLst>
              <a:ext uri="{FF2B5EF4-FFF2-40B4-BE49-F238E27FC236}">
                <a16:creationId xmlns:a16="http://schemas.microsoft.com/office/drawing/2014/main" xmlns="" id="{72C840C9-6F5D-46ED-A743-8FE583857B02}"/>
              </a:ext>
            </a:extLst>
          </p:cNvPr>
          <p:cNvSpPr>
            <a:spLocks noGrp="1"/>
          </p:cNvSpPr>
          <p:nvPr>
            <p:ph type="body" idx="10"/>
          </p:nvPr>
        </p:nvSpPr>
        <p:spPr>
          <a:xfrm>
            <a:off x="7898842" y="3300153"/>
            <a:ext cx="2661208" cy="677108"/>
          </a:xfrm>
        </p:spPr>
        <p:txBody>
          <a:bodyPr/>
          <a:lstStyle/>
          <a:p>
            <a:r>
              <a:rPr lang="zh-CN" altLang="en-US" b="1" dirty="0">
                <a:gradFill>
                  <a:gsLst>
                    <a:gs pos="80000">
                      <a:schemeClr val="accent1"/>
                    </a:gs>
                    <a:gs pos="0">
                      <a:schemeClr val="accent3"/>
                    </a:gs>
                  </a:gsLst>
                  <a:lin ang="5400000" scaled="0"/>
                </a:gradFill>
              </a:rPr>
              <a:t>前景展望</a:t>
            </a:r>
          </a:p>
        </p:txBody>
      </p:sp>
      <p:sp>
        <p:nvSpPr>
          <p:cNvPr id="2" name="文本占位符 1">
            <a:extLst>
              <a:ext uri="{FF2B5EF4-FFF2-40B4-BE49-F238E27FC236}">
                <a16:creationId xmlns:a16="http://schemas.microsoft.com/office/drawing/2014/main" xmlns="" id="{5E61478F-25BF-4E0B-AEEF-4A1A9FE7EF4C}"/>
              </a:ext>
            </a:extLst>
          </p:cNvPr>
          <p:cNvSpPr>
            <a:spLocks noGrp="1"/>
          </p:cNvSpPr>
          <p:nvPr>
            <p:ph type="body" sz="quarter" idx="11"/>
          </p:nvPr>
        </p:nvSpPr>
        <p:spPr/>
        <p:txBody>
          <a:bodyPr/>
          <a:lstStyle/>
          <a:p>
            <a:r>
              <a:rPr lang="en-US" altLang="zh-CN" dirty="0"/>
              <a:t>04</a:t>
            </a:r>
            <a:endParaRPr lang="zh-CN" altLang="en-US" dirty="0"/>
          </a:p>
        </p:txBody>
      </p:sp>
      <p:sp>
        <p:nvSpPr>
          <p:cNvPr id="3" name="文本占位符 2">
            <a:extLst>
              <a:ext uri="{FF2B5EF4-FFF2-40B4-BE49-F238E27FC236}">
                <a16:creationId xmlns:a16="http://schemas.microsoft.com/office/drawing/2014/main" xmlns="" id="{7D9BFF5D-5F26-4F15-898F-0F1ED18E497F}"/>
              </a:ext>
            </a:extLst>
          </p:cNvPr>
          <p:cNvSpPr>
            <a:spLocks noGrp="1"/>
          </p:cNvSpPr>
          <p:nvPr>
            <p:ph type="body" sz="quarter" idx="12"/>
          </p:nvPr>
        </p:nvSpPr>
        <p:spPr>
          <a:xfrm>
            <a:off x="7898841" y="3977262"/>
            <a:ext cx="2661208" cy="177295"/>
          </a:xfrm>
        </p:spPr>
        <p:txBody>
          <a:bodyPr/>
          <a:lstStyle/>
          <a:p>
            <a:pPr algn="dist">
              <a:lnSpc>
                <a:spcPct val="130000"/>
              </a:lnSpc>
            </a:pPr>
            <a:r>
              <a:rPr lang="en-US" altLang="zh-CN" sz="1100" dirty="0"/>
              <a:t>PROSPECT FORECAST</a:t>
            </a:r>
            <a:endParaRPr lang="zh-CN" altLang="en-US" sz="1100" dirty="0"/>
          </a:p>
        </p:txBody>
      </p:sp>
    </p:spTree>
    <p:extLst>
      <p:ext uri="{BB962C8B-B14F-4D97-AF65-F5344CB8AC3E}">
        <p14:creationId xmlns:p14="http://schemas.microsoft.com/office/powerpoint/2010/main" val="8708289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图表 2">
            <a:extLst>
              <a:ext uri="{FF2B5EF4-FFF2-40B4-BE49-F238E27FC236}">
                <a16:creationId xmlns:a16="http://schemas.microsoft.com/office/drawing/2014/main" xmlns="" id="{BC08AA34-6A33-4E76-8444-F560D1CF262E}"/>
              </a:ext>
            </a:extLst>
          </p:cNvPr>
          <p:cNvGraphicFramePr/>
          <p:nvPr>
            <p:extLst>
              <p:ext uri="{D42A27DB-BD31-4B8C-83A1-F6EECF244321}">
                <p14:modId xmlns:p14="http://schemas.microsoft.com/office/powerpoint/2010/main" val="399752506"/>
              </p:ext>
            </p:extLst>
          </p:nvPr>
        </p:nvGraphicFramePr>
        <p:xfrm>
          <a:off x="819021" y="1484534"/>
          <a:ext cx="5479673" cy="4351946"/>
        </p:xfrm>
        <a:graphic>
          <a:graphicData uri="http://schemas.openxmlformats.org/drawingml/2006/chart">
            <c:chart xmlns:c="http://schemas.openxmlformats.org/drawingml/2006/chart" xmlns:r="http://schemas.openxmlformats.org/officeDocument/2006/relationships" r:id="rId2"/>
          </a:graphicData>
        </a:graphic>
      </p:graphicFrame>
      <p:sp>
        <p:nvSpPr>
          <p:cNvPr id="5" name="矩形: 圆角 4">
            <a:extLst>
              <a:ext uri="{FF2B5EF4-FFF2-40B4-BE49-F238E27FC236}">
                <a16:creationId xmlns:a16="http://schemas.microsoft.com/office/drawing/2014/main" xmlns="" id="{437EBE49-CAE8-4527-945A-2AD65B083C7B}"/>
              </a:ext>
            </a:extLst>
          </p:cNvPr>
          <p:cNvSpPr>
            <a:spLocks/>
          </p:cNvSpPr>
          <p:nvPr/>
        </p:nvSpPr>
        <p:spPr>
          <a:xfrm flipV="1">
            <a:off x="6997288" y="5756035"/>
            <a:ext cx="4320000" cy="36000"/>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圆角 5">
            <a:extLst>
              <a:ext uri="{FF2B5EF4-FFF2-40B4-BE49-F238E27FC236}">
                <a16:creationId xmlns:a16="http://schemas.microsoft.com/office/drawing/2014/main" xmlns="" id="{80C3028D-52AC-4C81-8546-CD38212F6343}"/>
              </a:ext>
            </a:extLst>
          </p:cNvPr>
          <p:cNvSpPr>
            <a:spLocks/>
          </p:cNvSpPr>
          <p:nvPr/>
        </p:nvSpPr>
        <p:spPr>
          <a:xfrm flipV="1">
            <a:off x="6997288" y="1661510"/>
            <a:ext cx="4320000" cy="72000"/>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圆角 6">
            <a:extLst>
              <a:ext uri="{FF2B5EF4-FFF2-40B4-BE49-F238E27FC236}">
                <a16:creationId xmlns:a16="http://schemas.microsoft.com/office/drawing/2014/main" xmlns="" id="{800EDB8E-6F7D-45B3-A463-C7FE2709B189}"/>
              </a:ext>
            </a:extLst>
          </p:cNvPr>
          <p:cNvSpPr/>
          <p:nvPr/>
        </p:nvSpPr>
        <p:spPr>
          <a:xfrm>
            <a:off x="6997288" y="2224980"/>
            <a:ext cx="2364814" cy="134106"/>
          </a:xfrm>
          <a:prstGeom prst="roundRect">
            <a:avLst>
              <a:gd name="adj" fmla="val 50000"/>
            </a:avLst>
          </a:prstGeom>
          <a:solidFill>
            <a:schemeClr val="accent3">
              <a:lumMod val="20000"/>
              <a:lumOff val="80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a:extLst>
              <a:ext uri="{FF2B5EF4-FFF2-40B4-BE49-F238E27FC236}">
                <a16:creationId xmlns:a16="http://schemas.microsoft.com/office/drawing/2014/main" xmlns="" id="{BBF9F77B-F24E-4119-B65F-65F062070058}"/>
              </a:ext>
            </a:extLst>
          </p:cNvPr>
          <p:cNvSpPr txBox="1"/>
          <p:nvPr/>
        </p:nvSpPr>
        <p:spPr>
          <a:xfrm>
            <a:off x="6997288" y="1968200"/>
            <a:ext cx="2364815" cy="361125"/>
          </a:xfrm>
          <a:prstGeom prst="rect">
            <a:avLst/>
          </a:prstGeom>
        </p:spPr>
        <p:txBody>
          <a:bodyPr wrap="square" lIns="0" tIns="0" rIns="0" bIns="0">
            <a:spAutoFit/>
            <a:scene3d>
              <a:camera prst="orthographicFront"/>
              <a:lightRig rig="threePt" dir="t"/>
            </a:scene3d>
            <a:sp3d contourW="12700"/>
          </a:bodyPr>
          <a:lstStyle>
            <a:defPPr>
              <a:defRPr lang="zh-CN"/>
            </a:defPPr>
            <a:lvl1pPr marR="0" lvl="0" indent="0" algn="ctr" fontAlgn="auto">
              <a:lnSpc>
                <a:spcPct val="120000"/>
              </a:lnSpc>
              <a:spcBef>
                <a:spcPts val="0"/>
              </a:spcBef>
              <a:spcAft>
                <a:spcPts val="0"/>
              </a:spcAft>
              <a:buClrTx/>
              <a:buSzTx/>
              <a:buFontTx/>
              <a:buNone/>
              <a:tabLst/>
              <a:defRPr kumimoji="0" b="1" i="0" u="none" strike="noStrike" cap="none" spc="0" normalizeH="0" baseline="0">
                <a:ln>
                  <a:noFill/>
                </a:ln>
                <a:effectLst/>
                <a:uLnTx/>
                <a:uFillTx/>
                <a:latin typeface="Arial"/>
                <a:ea typeface="微软雅黑"/>
              </a:defRPr>
            </a:lvl1pPr>
          </a:lstStyle>
          <a:p>
            <a:pPr>
              <a:lnSpc>
                <a:spcPct val="130000"/>
              </a:lnSpc>
            </a:pPr>
            <a:r>
              <a:rPr lang="en-US" altLang="zh-CN" sz="2000" dirty="0">
                <a:gradFill>
                  <a:gsLst>
                    <a:gs pos="0">
                      <a:schemeClr val="accent3"/>
                    </a:gs>
                    <a:gs pos="80000">
                      <a:schemeClr val="accent2"/>
                    </a:gs>
                  </a:gsLst>
                  <a:lin ang="4800000" scaled="0"/>
                </a:gradFill>
                <a:latin typeface="+mj-ea"/>
                <a:ea typeface="+mj-ea"/>
                <a:cs typeface="阿里巴巴普惠体 M" panose="00020600040101010101" pitchFamily="18" charset="-122"/>
                <a:sym typeface="阿里巴巴普惠体 B" panose="00020600040101010101" pitchFamily="18" charset="-122"/>
              </a:rPr>
              <a:t>20XX</a:t>
            </a:r>
            <a:r>
              <a:rPr lang="zh-CN" altLang="en-US" sz="2000" dirty="0">
                <a:gradFill>
                  <a:gsLst>
                    <a:gs pos="0">
                      <a:schemeClr val="accent3"/>
                    </a:gs>
                    <a:gs pos="80000">
                      <a:schemeClr val="accent2"/>
                    </a:gs>
                  </a:gsLst>
                  <a:lin ang="4800000" scaled="0"/>
                </a:gradFill>
                <a:latin typeface="+mj-ea"/>
                <a:ea typeface="+mj-ea"/>
                <a:cs typeface="阿里巴巴普惠体 M" panose="00020600040101010101" pitchFamily="18" charset="-122"/>
                <a:sym typeface="阿里巴巴普惠体 B" panose="00020600040101010101" pitchFamily="18" charset="-122"/>
              </a:rPr>
              <a:t>国内旅游状况</a:t>
            </a:r>
          </a:p>
        </p:txBody>
      </p:sp>
      <p:sp>
        <p:nvSpPr>
          <p:cNvPr id="9" name="ísḻíďè">
            <a:extLst>
              <a:ext uri="{FF2B5EF4-FFF2-40B4-BE49-F238E27FC236}">
                <a16:creationId xmlns:a16="http://schemas.microsoft.com/office/drawing/2014/main" xmlns="" id="{3BD73672-9A38-4EB9-91C0-139EE920322D}"/>
              </a:ext>
            </a:extLst>
          </p:cNvPr>
          <p:cNvSpPr txBox="1"/>
          <p:nvPr/>
        </p:nvSpPr>
        <p:spPr>
          <a:xfrm>
            <a:off x="6997288" y="2564863"/>
            <a:ext cx="4320000" cy="929100"/>
          </a:xfrm>
          <a:prstGeom prst="rect">
            <a:avLst/>
          </a:prstGeom>
          <a:noFill/>
        </p:spPr>
        <p:txBody>
          <a:bodyPr wrap="square" lIns="0" tIns="0" rIns="0" bIns="0" rtlCol="0">
            <a:spAutoFit/>
          </a:bodyPr>
          <a:lstStyle/>
          <a:p>
            <a:pPr>
              <a:lnSpc>
                <a:spcPct val="130000"/>
              </a:lnSpc>
            </a:pPr>
            <a:r>
              <a:rPr lang="zh-CN" altLang="en-US" sz="1600" dirty="0">
                <a:solidFill>
                  <a:schemeClr val="tx1">
                    <a:lumMod val="65000"/>
                    <a:lumOff val="35000"/>
                  </a:schemeClr>
                </a:solidFill>
              </a:rPr>
              <a:t>伴随着国内经济增长及居民生活消费水平的提高，我国旅游行业市场持续升温，成为我国居民日常生活的选择。</a:t>
            </a:r>
          </a:p>
        </p:txBody>
      </p:sp>
      <p:sp>
        <p:nvSpPr>
          <p:cNvPr id="10" name="ísḻíďè">
            <a:extLst>
              <a:ext uri="{FF2B5EF4-FFF2-40B4-BE49-F238E27FC236}">
                <a16:creationId xmlns:a16="http://schemas.microsoft.com/office/drawing/2014/main" xmlns="" id="{AB5D3410-FD9B-42B5-B37D-28D3D53E113A}"/>
              </a:ext>
            </a:extLst>
          </p:cNvPr>
          <p:cNvSpPr txBox="1"/>
          <p:nvPr/>
        </p:nvSpPr>
        <p:spPr>
          <a:xfrm>
            <a:off x="6997288" y="3594508"/>
            <a:ext cx="4320000" cy="929100"/>
          </a:xfrm>
          <a:prstGeom prst="rect">
            <a:avLst/>
          </a:prstGeom>
          <a:noFill/>
        </p:spPr>
        <p:txBody>
          <a:bodyPr wrap="square" lIns="0" tIns="0" rIns="0" bIns="0" rtlCol="0">
            <a:spAutoFit/>
          </a:bodyPr>
          <a:lstStyle/>
          <a:p>
            <a:pPr>
              <a:lnSpc>
                <a:spcPct val="130000"/>
              </a:lnSpc>
            </a:pPr>
            <a:r>
              <a:rPr lang="zh-CN" altLang="en-US" sz="1600" dirty="0">
                <a:solidFill>
                  <a:schemeClr val="tx1">
                    <a:lumMod val="65000"/>
                    <a:lumOff val="35000"/>
                  </a:schemeClr>
                </a:solidFill>
              </a:rPr>
              <a:t>旅游行业报告指出，</a:t>
            </a:r>
            <a:r>
              <a:rPr lang="en-US" altLang="zh-CN" sz="1600" dirty="0">
                <a:solidFill>
                  <a:schemeClr val="tx1">
                    <a:lumMod val="65000"/>
                    <a:lumOff val="35000"/>
                  </a:schemeClr>
                </a:solidFill>
              </a:rPr>
              <a:t>20XX</a:t>
            </a:r>
            <a:r>
              <a:rPr lang="zh-CN" altLang="en-US" sz="1600" dirty="0">
                <a:solidFill>
                  <a:schemeClr val="tx1">
                    <a:lumMod val="65000"/>
                    <a:lumOff val="35000"/>
                  </a:schemeClr>
                </a:solidFill>
              </a:rPr>
              <a:t>年，我国旅游收入</a:t>
            </a:r>
            <a:r>
              <a:rPr lang="en-US" altLang="zh-CN" sz="1600" dirty="0">
                <a:solidFill>
                  <a:schemeClr val="tx1">
                    <a:lumMod val="65000"/>
                    <a:lumOff val="35000"/>
                  </a:schemeClr>
                </a:solidFill>
              </a:rPr>
              <a:t>XXXX</a:t>
            </a:r>
            <a:r>
              <a:rPr lang="zh-CN" altLang="en-US" sz="1600" dirty="0">
                <a:solidFill>
                  <a:schemeClr val="tx1">
                    <a:lumMod val="65000"/>
                    <a:lumOff val="35000"/>
                  </a:schemeClr>
                </a:solidFill>
              </a:rPr>
              <a:t>万亿元，同比增长</a:t>
            </a:r>
            <a:r>
              <a:rPr lang="en-US" altLang="zh-CN" sz="1600" dirty="0">
                <a:solidFill>
                  <a:schemeClr val="tx1">
                    <a:lumMod val="65000"/>
                    <a:lumOff val="35000"/>
                  </a:schemeClr>
                </a:solidFill>
              </a:rPr>
              <a:t>XX%</a:t>
            </a:r>
            <a:r>
              <a:rPr lang="zh-CN" altLang="en-US" sz="1600" dirty="0">
                <a:solidFill>
                  <a:schemeClr val="tx1">
                    <a:lumMod val="65000"/>
                    <a:lumOff val="35000"/>
                  </a:schemeClr>
                </a:solidFill>
              </a:rPr>
              <a:t>，出游</a:t>
            </a:r>
            <a:r>
              <a:rPr lang="en-US" altLang="zh-CN" sz="1600" dirty="0">
                <a:solidFill>
                  <a:schemeClr val="tx1">
                    <a:lumMod val="65000"/>
                    <a:lumOff val="35000"/>
                  </a:schemeClr>
                </a:solidFill>
              </a:rPr>
              <a:t>X</a:t>
            </a:r>
            <a:r>
              <a:rPr lang="zh-CN" altLang="en-US" sz="1600" dirty="0">
                <a:solidFill>
                  <a:schemeClr val="tx1">
                    <a:lumMod val="65000"/>
                    <a:lumOff val="35000"/>
                  </a:schemeClr>
                </a:solidFill>
              </a:rPr>
              <a:t>亿人次，同比增长</a:t>
            </a:r>
            <a:r>
              <a:rPr lang="en-US" altLang="zh-CN" sz="1600" dirty="0">
                <a:solidFill>
                  <a:schemeClr val="tx1">
                    <a:lumMod val="65000"/>
                    <a:lumOff val="35000"/>
                  </a:schemeClr>
                </a:solidFill>
              </a:rPr>
              <a:t>XX%</a:t>
            </a:r>
            <a:r>
              <a:rPr lang="zh-CN" altLang="en-US" sz="1600" dirty="0">
                <a:solidFill>
                  <a:schemeClr val="tx1">
                    <a:lumMod val="65000"/>
                    <a:lumOff val="35000"/>
                  </a:schemeClr>
                </a:solidFill>
              </a:rPr>
              <a:t>。</a:t>
            </a:r>
          </a:p>
        </p:txBody>
      </p:sp>
      <p:sp>
        <p:nvSpPr>
          <p:cNvPr id="11" name="ísḻíďè">
            <a:extLst>
              <a:ext uri="{FF2B5EF4-FFF2-40B4-BE49-F238E27FC236}">
                <a16:creationId xmlns:a16="http://schemas.microsoft.com/office/drawing/2014/main" xmlns="" id="{5E7C9137-8939-47B9-A5E3-D263F0F1B997}"/>
              </a:ext>
            </a:extLst>
          </p:cNvPr>
          <p:cNvSpPr txBox="1"/>
          <p:nvPr/>
        </p:nvSpPr>
        <p:spPr>
          <a:xfrm>
            <a:off x="6997288" y="4624152"/>
            <a:ext cx="4320000" cy="929100"/>
          </a:xfrm>
          <a:prstGeom prst="rect">
            <a:avLst/>
          </a:prstGeom>
          <a:noFill/>
        </p:spPr>
        <p:txBody>
          <a:bodyPr wrap="square" lIns="0" tIns="0" rIns="0" bIns="0" rtlCol="0">
            <a:spAutoFit/>
          </a:bodyPr>
          <a:lstStyle/>
          <a:p>
            <a:pPr>
              <a:lnSpc>
                <a:spcPct val="130000"/>
              </a:lnSpc>
            </a:pPr>
            <a:r>
              <a:rPr lang="zh-CN" altLang="en-US" sz="1600" dirty="0">
                <a:solidFill>
                  <a:schemeClr val="tx1">
                    <a:lumMod val="65000"/>
                    <a:lumOff val="35000"/>
                  </a:schemeClr>
                </a:solidFill>
              </a:rPr>
              <a:t>随着全面建设小康社会的推进，旅游消费还将大幅度提升，保持高速增长，逐步达到世界先进管理水平。</a:t>
            </a:r>
          </a:p>
        </p:txBody>
      </p:sp>
      <p:sp>
        <p:nvSpPr>
          <p:cNvPr id="15" name="文本占位符 14">
            <a:extLst>
              <a:ext uri="{FF2B5EF4-FFF2-40B4-BE49-F238E27FC236}">
                <a16:creationId xmlns:a16="http://schemas.microsoft.com/office/drawing/2014/main" xmlns="" id="{EF809008-F183-49A6-BC43-0BC8D102B39F}"/>
              </a:ext>
            </a:extLst>
          </p:cNvPr>
          <p:cNvSpPr>
            <a:spLocks noGrp="1"/>
          </p:cNvSpPr>
          <p:nvPr>
            <p:ph type="body" idx="10"/>
          </p:nvPr>
        </p:nvSpPr>
        <p:spPr/>
        <p:txBody>
          <a:bodyPr/>
          <a:lstStyle/>
          <a:p>
            <a:r>
              <a:rPr lang="zh-CN" altLang="en-US" dirty="0"/>
              <a:t>国内旅游市场前景</a:t>
            </a:r>
          </a:p>
        </p:txBody>
      </p:sp>
    </p:spTree>
    <p:extLst>
      <p:ext uri="{BB962C8B-B14F-4D97-AF65-F5344CB8AC3E}">
        <p14:creationId xmlns:p14="http://schemas.microsoft.com/office/powerpoint/2010/main" val="263153452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椭圆 2">
            <a:extLst>
              <a:ext uri="{FF2B5EF4-FFF2-40B4-BE49-F238E27FC236}">
                <a16:creationId xmlns:a16="http://schemas.microsoft.com/office/drawing/2014/main" xmlns="" id="{AC071DD1-530A-43B7-91A4-5A1E3BA5F2A4}"/>
              </a:ext>
            </a:extLst>
          </p:cNvPr>
          <p:cNvSpPr/>
          <p:nvPr/>
        </p:nvSpPr>
        <p:spPr>
          <a:xfrm>
            <a:off x="3950930" y="1537711"/>
            <a:ext cx="4290141" cy="4290141"/>
          </a:xfrm>
          <a:prstGeom prst="ellipse">
            <a:avLst/>
          </a:prstGeom>
          <a:solidFill>
            <a:schemeClr val="accent2">
              <a:lumMod val="20000"/>
              <a:lumOff val="80000"/>
              <a:alpha val="30000"/>
            </a:schemeClr>
          </a:solidFill>
          <a:ln w="19050">
            <a:gradFill>
              <a:gsLst>
                <a:gs pos="0">
                  <a:schemeClr val="accent3"/>
                </a:gs>
                <a:gs pos="80000">
                  <a:schemeClr val="accent2"/>
                </a:gs>
              </a:gsLst>
              <a:lin ang="4800000" scaled="0"/>
            </a:gradFill>
          </a:ln>
          <a:effectLst>
            <a:outerShdw blurRad="190500" sx="101000" sy="1010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cs typeface="+mn-ea"/>
              <a:sym typeface="+mn-lt"/>
            </a:endParaRPr>
          </a:p>
        </p:txBody>
      </p:sp>
      <p:sp>
        <p:nvSpPr>
          <p:cNvPr id="15" name="矩形 14">
            <a:extLst>
              <a:ext uri="{FF2B5EF4-FFF2-40B4-BE49-F238E27FC236}">
                <a16:creationId xmlns:a16="http://schemas.microsoft.com/office/drawing/2014/main" xmlns="" id="{90114B1C-E053-440F-97D9-E649BA901A4A}"/>
              </a:ext>
            </a:extLst>
          </p:cNvPr>
          <p:cNvSpPr/>
          <p:nvPr/>
        </p:nvSpPr>
        <p:spPr>
          <a:xfrm>
            <a:off x="1547073" y="1528649"/>
            <a:ext cx="1025922" cy="361125"/>
          </a:xfrm>
          <a:prstGeom prst="rect">
            <a:avLst/>
          </a:prstGeom>
        </p:spPr>
        <p:txBody>
          <a:bodyPr wrap="none" lIns="0" tIns="0" rIns="0" bIns="0">
            <a:spAutoFit/>
          </a:bodyPr>
          <a:lstStyle/>
          <a:p>
            <a:pPr>
              <a:lnSpc>
                <a:spcPct val="130000"/>
              </a:lnSpc>
            </a:pPr>
            <a:r>
              <a:rPr lang="zh-CN" altLang="en-US" sz="2000" b="1" dirty="0">
                <a:gradFill>
                  <a:gsLst>
                    <a:gs pos="0">
                      <a:schemeClr val="accent3"/>
                    </a:gs>
                    <a:gs pos="80000">
                      <a:schemeClr val="accent2"/>
                    </a:gs>
                  </a:gsLst>
                  <a:lin ang="5400000" scaled="1"/>
                </a:gradFill>
                <a:cs typeface="+mn-ea"/>
                <a:sym typeface="+mn-lt"/>
              </a:rPr>
              <a:t>智慧旅游</a:t>
            </a:r>
            <a:endParaRPr lang="en-US" altLang="zh-CN" sz="2000" b="1" dirty="0">
              <a:gradFill>
                <a:gsLst>
                  <a:gs pos="0">
                    <a:schemeClr val="accent3"/>
                  </a:gs>
                  <a:gs pos="80000">
                    <a:schemeClr val="accent2"/>
                  </a:gs>
                </a:gsLst>
                <a:lin ang="5400000" scaled="1"/>
              </a:gradFill>
              <a:cs typeface="+mn-ea"/>
              <a:sym typeface="+mn-lt"/>
            </a:endParaRPr>
          </a:p>
        </p:txBody>
      </p:sp>
      <p:sp>
        <p:nvSpPr>
          <p:cNvPr id="16" name="矩形 15">
            <a:extLst>
              <a:ext uri="{FF2B5EF4-FFF2-40B4-BE49-F238E27FC236}">
                <a16:creationId xmlns:a16="http://schemas.microsoft.com/office/drawing/2014/main" xmlns="" id="{73D3BFA6-AA5C-4540-B301-574C0D3C4F3B}"/>
              </a:ext>
            </a:extLst>
          </p:cNvPr>
          <p:cNvSpPr/>
          <p:nvPr/>
        </p:nvSpPr>
        <p:spPr>
          <a:xfrm>
            <a:off x="9619004" y="1528649"/>
            <a:ext cx="1025923" cy="361125"/>
          </a:xfrm>
          <a:prstGeom prst="rect">
            <a:avLst/>
          </a:prstGeom>
        </p:spPr>
        <p:txBody>
          <a:bodyPr wrap="none" lIns="0" tIns="0" rIns="0" bIns="0">
            <a:spAutoFit/>
          </a:bodyPr>
          <a:lstStyle/>
          <a:p>
            <a:pPr algn="r">
              <a:lnSpc>
                <a:spcPct val="130000"/>
              </a:lnSpc>
            </a:pPr>
            <a:r>
              <a:rPr lang="zh-CN" altLang="en-US" sz="2000" b="1" dirty="0">
                <a:gradFill>
                  <a:gsLst>
                    <a:gs pos="0">
                      <a:schemeClr val="accent3"/>
                    </a:gs>
                    <a:gs pos="80000">
                      <a:schemeClr val="accent2"/>
                    </a:gs>
                  </a:gsLst>
                  <a:lin ang="5400000" scaled="1"/>
                </a:gradFill>
                <a:cs typeface="+mn-ea"/>
                <a:sym typeface="+mn-lt"/>
              </a:rPr>
              <a:t>教育研学</a:t>
            </a:r>
            <a:endParaRPr lang="en-US" altLang="zh-CN" sz="2000" b="1" dirty="0">
              <a:gradFill>
                <a:gsLst>
                  <a:gs pos="0">
                    <a:schemeClr val="accent3"/>
                  </a:gs>
                  <a:gs pos="80000">
                    <a:schemeClr val="accent2"/>
                  </a:gs>
                </a:gsLst>
                <a:lin ang="5400000" scaled="1"/>
              </a:gradFill>
              <a:cs typeface="+mn-ea"/>
              <a:sym typeface="+mn-lt"/>
            </a:endParaRPr>
          </a:p>
        </p:txBody>
      </p:sp>
      <p:sp>
        <p:nvSpPr>
          <p:cNvPr id="17" name="矩形 16">
            <a:extLst>
              <a:ext uri="{FF2B5EF4-FFF2-40B4-BE49-F238E27FC236}">
                <a16:creationId xmlns:a16="http://schemas.microsoft.com/office/drawing/2014/main" xmlns="" id="{E19D0793-54CC-4256-85CA-81805F4E79D3}"/>
              </a:ext>
            </a:extLst>
          </p:cNvPr>
          <p:cNvSpPr/>
          <p:nvPr/>
        </p:nvSpPr>
        <p:spPr>
          <a:xfrm>
            <a:off x="1004557" y="3075260"/>
            <a:ext cx="1025922" cy="361125"/>
          </a:xfrm>
          <a:prstGeom prst="rect">
            <a:avLst/>
          </a:prstGeom>
        </p:spPr>
        <p:txBody>
          <a:bodyPr wrap="none" lIns="0" tIns="0" rIns="0" bIns="0">
            <a:spAutoFit/>
          </a:bodyPr>
          <a:lstStyle/>
          <a:p>
            <a:pPr>
              <a:lnSpc>
                <a:spcPct val="130000"/>
              </a:lnSpc>
            </a:pPr>
            <a:r>
              <a:rPr lang="zh-CN" altLang="en-US" sz="2000" b="1" dirty="0">
                <a:gradFill>
                  <a:gsLst>
                    <a:gs pos="0">
                      <a:schemeClr val="accent3"/>
                    </a:gs>
                    <a:gs pos="80000">
                      <a:schemeClr val="accent2"/>
                    </a:gs>
                  </a:gsLst>
                  <a:lin ang="5400000" scaled="1"/>
                </a:gradFill>
                <a:cs typeface="+mn-ea"/>
                <a:sym typeface="+mn-lt"/>
              </a:rPr>
              <a:t>共享旅游</a:t>
            </a:r>
            <a:endParaRPr lang="en-US" altLang="zh-CN" sz="2000" b="1" dirty="0">
              <a:gradFill>
                <a:gsLst>
                  <a:gs pos="0">
                    <a:schemeClr val="accent3"/>
                  </a:gs>
                  <a:gs pos="80000">
                    <a:schemeClr val="accent2"/>
                  </a:gs>
                </a:gsLst>
                <a:lin ang="5400000" scaled="1"/>
              </a:gradFill>
              <a:cs typeface="+mn-ea"/>
              <a:sym typeface="+mn-lt"/>
            </a:endParaRPr>
          </a:p>
        </p:txBody>
      </p:sp>
      <p:sp>
        <p:nvSpPr>
          <p:cNvPr id="18" name="矩形 17">
            <a:extLst>
              <a:ext uri="{FF2B5EF4-FFF2-40B4-BE49-F238E27FC236}">
                <a16:creationId xmlns:a16="http://schemas.microsoft.com/office/drawing/2014/main" xmlns="" id="{6A4E734F-32EC-44D6-9EEA-4DCE4A12B1E0}"/>
              </a:ext>
            </a:extLst>
          </p:cNvPr>
          <p:cNvSpPr/>
          <p:nvPr/>
        </p:nvSpPr>
        <p:spPr>
          <a:xfrm>
            <a:off x="1547073" y="4621871"/>
            <a:ext cx="1025922" cy="361125"/>
          </a:xfrm>
          <a:prstGeom prst="rect">
            <a:avLst/>
          </a:prstGeom>
        </p:spPr>
        <p:txBody>
          <a:bodyPr wrap="none" lIns="0" tIns="0" rIns="0" bIns="0">
            <a:spAutoFit/>
          </a:bodyPr>
          <a:lstStyle/>
          <a:p>
            <a:pPr>
              <a:lnSpc>
                <a:spcPct val="130000"/>
              </a:lnSpc>
            </a:pPr>
            <a:r>
              <a:rPr lang="zh-CN" altLang="en-US" sz="2000" b="1" dirty="0">
                <a:gradFill>
                  <a:gsLst>
                    <a:gs pos="0">
                      <a:schemeClr val="accent3"/>
                    </a:gs>
                    <a:gs pos="80000">
                      <a:schemeClr val="accent2"/>
                    </a:gs>
                  </a:gsLst>
                  <a:lin ang="5400000" scaled="1"/>
                </a:gradFill>
                <a:cs typeface="+mn-ea"/>
                <a:sym typeface="+mn-lt"/>
              </a:rPr>
              <a:t>乡村旅游</a:t>
            </a:r>
            <a:endParaRPr lang="en-US" altLang="zh-CN" sz="2000" b="1" dirty="0">
              <a:gradFill>
                <a:gsLst>
                  <a:gs pos="0">
                    <a:schemeClr val="accent3"/>
                  </a:gs>
                  <a:gs pos="80000">
                    <a:schemeClr val="accent2"/>
                  </a:gs>
                </a:gsLst>
                <a:lin ang="5400000" scaled="1"/>
              </a:gradFill>
              <a:cs typeface="+mn-ea"/>
              <a:sym typeface="+mn-lt"/>
            </a:endParaRPr>
          </a:p>
        </p:txBody>
      </p:sp>
      <p:sp>
        <p:nvSpPr>
          <p:cNvPr id="19" name="矩形 18">
            <a:extLst>
              <a:ext uri="{FF2B5EF4-FFF2-40B4-BE49-F238E27FC236}">
                <a16:creationId xmlns:a16="http://schemas.microsoft.com/office/drawing/2014/main" xmlns="" id="{5FFD21EA-5078-43C6-AAA1-2A8510F639C0}"/>
              </a:ext>
            </a:extLst>
          </p:cNvPr>
          <p:cNvSpPr/>
          <p:nvPr/>
        </p:nvSpPr>
        <p:spPr>
          <a:xfrm>
            <a:off x="10077795" y="2989591"/>
            <a:ext cx="1025923" cy="361125"/>
          </a:xfrm>
          <a:prstGeom prst="rect">
            <a:avLst/>
          </a:prstGeom>
        </p:spPr>
        <p:txBody>
          <a:bodyPr wrap="none" lIns="0" tIns="0" rIns="0" bIns="0">
            <a:spAutoFit/>
          </a:bodyPr>
          <a:lstStyle/>
          <a:p>
            <a:pPr algn="r">
              <a:lnSpc>
                <a:spcPct val="130000"/>
              </a:lnSpc>
            </a:pPr>
            <a:r>
              <a:rPr lang="zh-CN" altLang="en-US" sz="2000" b="1" dirty="0">
                <a:gradFill>
                  <a:gsLst>
                    <a:gs pos="0">
                      <a:schemeClr val="accent3"/>
                    </a:gs>
                    <a:gs pos="80000">
                      <a:schemeClr val="accent2"/>
                    </a:gs>
                  </a:gsLst>
                  <a:lin ang="5400000" scaled="1"/>
                </a:gradFill>
                <a:cs typeface="+mn-ea"/>
                <a:sym typeface="+mn-lt"/>
              </a:rPr>
              <a:t>文化旅游</a:t>
            </a:r>
            <a:endParaRPr lang="en-US" altLang="zh-CN" sz="2000" b="1" dirty="0">
              <a:gradFill>
                <a:gsLst>
                  <a:gs pos="0">
                    <a:schemeClr val="accent3"/>
                  </a:gs>
                  <a:gs pos="80000">
                    <a:schemeClr val="accent2"/>
                  </a:gs>
                </a:gsLst>
                <a:lin ang="5400000" scaled="1"/>
              </a:gradFill>
              <a:cs typeface="+mn-ea"/>
              <a:sym typeface="+mn-lt"/>
            </a:endParaRPr>
          </a:p>
        </p:txBody>
      </p:sp>
      <p:sp>
        <p:nvSpPr>
          <p:cNvPr id="20" name="矩形 19">
            <a:extLst>
              <a:ext uri="{FF2B5EF4-FFF2-40B4-BE49-F238E27FC236}">
                <a16:creationId xmlns:a16="http://schemas.microsoft.com/office/drawing/2014/main" xmlns="" id="{638DDDF0-84A7-4D49-8553-5169D636DA2A}"/>
              </a:ext>
            </a:extLst>
          </p:cNvPr>
          <p:cNvSpPr/>
          <p:nvPr/>
        </p:nvSpPr>
        <p:spPr>
          <a:xfrm>
            <a:off x="9619004" y="4621871"/>
            <a:ext cx="1025923" cy="361125"/>
          </a:xfrm>
          <a:prstGeom prst="rect">
            <a:avLst/>
          </a:prstGeom>
        </p:spPr>
        <p:txBody>
          <a:bodyPr wrap="none" lIns="0" tIns="0" rIns="0" bIns="0">
            <a:spAutoFit/>
          </a:bodyPr>
          <a:lstStyle/>
          <a:p>
            <a:pPr algn="r">
              <a:lnSpc>
                <a:spcPct val="130000"/>
              </a:lnSpc>
            </a:pPr>
            <a:r>
              <a:rPr lang="zh-CN" altLang="en-US" sz="2000" b="1" dirty="0">
                <a:gradFill>
                  <a:gsLst>
                    <a:gs pos="0">
                      <a:schemeClr val="accent3"/>
                    </a:gs>
                    <a:gs pos="80000">
                      <a:schemeClr val="accent2"/>
                    </a:gs>
                  </a:gsLst>
                  <a:lin ang="5400000" scaled="1"/>
                </a:gradFill>
                <a:cs typeface="+mn-ea"/>
                <a:sym typeface="+mn-lt"/>
              </a:rPr>
              <a:t>家庭亲子</a:t>
            </a:r>
            <a:endParaRPr lang="en-US" altLang="zh-CN" sz="2000" b="1" dirty="0">
              <a:gradFill>
                <a:gsLst>
                  <a:gs pos="0">
                    <a:schemeClr val="accent3"/>
                  </a:gs>
                  <a:gs pos="80000">
                    <a:schemeClr val="accent2"/>
                  </a:gs>
                </a:gsLst>
                <a:lin ang="5400000" scaled="1"/>
              </a:gradFill>
              <a:cs typeface="+mn-ea"/>
              <a:sym typeface="+mn-lt"/>
            </a:endParaRPr>
          </a:p>
        </p:txBody>
      </p:sp>
      <p:sp>
        <p:nvSpPr>
          <p:cNvPr id="21" name="iṡļíḑè">
            <a:extLst>
              <a:ext uri="{FF2B5EF4-FFF2-40B4-BE49-F238E27FC236}">
                <a16:creationId xmlns:a16="http://schemas.microsoft.com/office/drawing/2014/main" xmlns="" id="{CA8EAA0F-15F5-4DC4-A8AE-105359615DC9}"/>
              </a:ext>
            </a:extLst>
          </p:cNvPr>
          <p:cNvSpPr txBox="1"/>
          <p:nvPr/>
        </p:nvSpPr>
        <p:spPr>
          <a:xfrm>
            <a:off x="1547073" y="2006484"/>
            <a:ext cx="2390641" cy="609013"/>
          </a:xfrm>
          <a:prstGeom prst="rect">
            <a:avLst/>
          </a:prstGeom>
          <a:noFill/>
        </p:spPr>
        <p:txBody>
          <a:bodyPr wrap="square" lIns="0" tIns="0" rIns="0" bIns="0" rtlCol="0">
            <a:spAutoFit/>
          </a:bodyPr>
          <a:lstStyle/>
          <a:p>
            <a:pPr>
              <a:lnSpc>
                <a:spcPct val="130000"/>
              </a:lnSpc>
            </a:pPr>
            <a:r>
              <a:rPr lang="zh-CN" altLang="en-US" sz="1600" dirty="0">
                <a:solidFill>
                  <a:schemeClr val="tx1">
                    <a:lumMod val="65000"/>
                    <a:lumOff val="35000"/>
                  </a:schemeClr>
                </a:solidFill>
                <a:cs typeface="+mn-ea"/>
                <a:sym typeface="+mn-lt"/>
              </a:rPr>
              <a:t>大数据时代需求</a:t>
            </a:r>
            <a:endParaRPr lang="en-US" altLang="zh-CN" sz="1600" dirty="0">
              <a:solidFill>
                <a:schemeClr val="tx1">
                  <a:lumMod val="65000"/>
                  <a:lumOff val="35000"/>
                </a:schemeClr>
              </a:solidFill>
              <a:cs typeface="+mn-ea"/>
              <a:sym typeface="+mn-lt"/>
            </a:endParaRPr>
          </a:p>
          <a:p>
            <a:pPr>
              <a:lnSpc>
                <a:spcPct val="130000"/>
              </a:lnSpc>
            </a:pPr>
            <a:r>
              <a:rPr lang="zh-CN" altLang="en-US" sz="1600" dirty="0">
                <a:solidFill>
                  <a:schemeClr val="tx1">
                    <a:lumMod val="65000"/>
                    <a:lumOff val="35000"/>
                  </a:schemeClr>
                </a:solidFill>
                <a:cs typeface="+mn-ea"/>
                <a:sym typeface="+mn-lt"/>
              </a:rPr>
              <a:t>高效便捷的数字生活</a:t>
            </a:r>
            <a:endParaRPr lang="en-US" altLang="zh-CN" sz="1600" dirty="0">
              <a:solidFill>
                <a:schemeClr val="tx1">
                  <a:lumMod val="65000"/>
                  <a:lumOff val="35000"/>
                </a:schemeClr>
              </a:solidFill>
              <a:cs typeface="+mn-ea"/>
              <a:sym typeface="+mn-lt"/>
            </a:endParaRPr>
          </a:p>
        </p:txBody>
      </p:sp>
      <p:sp>
        <p:nvSpPr>
          <p:cNvPr id="22" name="iṡļíḑè">
            <a:extLst>
              <a:ext uri="{FF2B5EF4-FFF2-40B4-BE49-F238E27FC236}">
                <a16:creationId xmlns:a16="http://schemas.microsoft.com/office/drawing/2014/main" xmlns="" id="{E9D986F3-F9ED-45E7-BB65-3A67324EF275}"/>
              </a:ext>
            </a:extLst>
          </p:cNvPr>
          <p:cNvSpPr txBox="1"/>
          <p:nvPr/>
        </p:nvSpPr>
        <p:spPr>
          <a:xfrm>
            <a:off x="1004557" y="3553095"/>
            <a:ext cx="2390641" cy="609013"/>
          </a:xfrm>
          <a:prstGeom prst="rect">
            <a:avLst/>
          </a:prstGeom>
          <a:noFill/>
        </p:spPr>
        <p:txBody>
          <a:bodyPr wrap="square" lIns="0" tIns="0" rIns="0" bIns="0" rtlCol="0">
            <a:spAutoFit/>
          </a:bodyPr>
          <a:lstStyle/>
          <a:p>
            <a:pPr>
              <a:lnSpc>
                <a:spcPct val="130000"/>
              </a:lnSpc>
            </a:pPr>
            <a:r>
              <a:rPr lang="zh-CN" altLang="en-US" sz="1600" dirty="0">
                <a:solidFill>
                  <a:schemeClr val="tx1">
                    <a:lumMod val="65000"/>
                    <a:lumOff val="35000"/>
                  </a:schemeClr>
                </a:solidFill>
                <a:cs typeface="+mn-ea"/>
                <a:sym typeface="+mn-lt"/>
              </a:rPr>
              <a:t>降低出游成本</a:t>
            </a:r>
            <a:endParaRPr lang="en-US" altLang="zh-CN" sz="1600" dirty="0">
              <a:solidFill>
                <a:schemeClr val="tx1">
                  <a:lumMod val="65000"/>
                  <a:lumOff val="35000"/>
                </a:schemeClr>
              </a:solidFill>
              <a:cs typeface="+mn-ea"/>
              <a:sym typeface="+mn-lt"/>
            </a:endParaRPr>
          </a:p>
          <a:p>
            <a:pPr>
              <a:lnSpc>
                <a:spcPct val="130000"/>
              </a:lnSpc>
            </a:pPr>
            <a:r>
              <a:rPr lang="zh-CN" altLang="en-US" sz="1600" dirty="0">
                <a:solidFill>
                  <a:schemeClr val="tx1">
                    <a:lumMod val="65000"/>
                    <a:lumOff val="35000"/>
                  </a:schemeClr>
                </a:solidFill>
                <a:cs typeface="+mn-ea"/>
                <a:sym typeface="+mn-lt"/>
              </a:rPr>
              <a:t>互利互惠</a:t>
            </a:r>
            <a:endParaRPr lang="en-US" altLang="zh-CN" sz="1600" dirty="0">
              <a:solidFill>
                <a:schemeClr val="tx1">
                  <a:lumMod val="65000"/>
                  <a:lumOff val="35000"/>
                </a:schemeClr>
              </a:solidFill>
              <a:cs typeface="+mn-ea"/>
              <a:sym typeface="+mn-lt"/>
            </a:endParaRPr>
          </a:p>
        </p:txBody>
      </p:sp>
      <p:sp>
        <p:nvSpPr>
          <p:cNvPr id="23" name="iṡļíḑè">
            <a:extLst>
              <a:ext uri="{FF2B5EF4-FFF2-40B4-BE49-F238E27FC236}">
                <a16:creationId xmlns:a16="http://schemas.microsoft.com/office/drawing/2014/main" xmlns="" id="{5C49FE9B-D5B6-4A4C-8988-9645867C2828}"/>
              </a:ext>
            </a:extLst>
          </p:cNvPr>
          <p:cNvSpPr txBox="1"/>
          <p:nvPr/>
        </p:nvSpPr>
        <p:spPr>
          <a:xfrm>
            <a:off x="1547073" y="5099553"/>
            <a:ext cx="2390641" cy="609013"/>
          </a:xfrm>
          <a:prstGeom prst="rect">
            <a:avLst/>
          </a:prstGeom>
          <a:noFill/>
        </p:spPr>
        <p:txBody>
          <a:bodyPr wrap="square" lIns="0" tIns="0" rIns="0" bIns="0" rtlCol="0">
            <a:spAutoFit/>
          </a:bodyPr>
          <a:lstStyle/>
          <a:p>
            <a:pPr>
              <a:lnSpc>
                <a:spcPct val="130000"/>
              </a:lnSpc>
            </a:pPr>
            <a:r>
              <a:rPr lang="zh-CN" altLang="en-US" sz="1600" dirty="0">
                <a:solidFill>
                  <a:schemeClr val="tx1">
                    <a:lumMod val="65000"/>
                    <a:lumOff val="35000"/>
                  </a:schemeClr>
                </a:solidFill>
                <a:cs typeface="+mn-ea"/>
                <a:sym typeface="+mn-lt"/>
              </a:rPr>
              <a:t>国家大力发展新农村</a:t>
            </a:r>
            <a:endParaRPr lang="en-US" altLang="zh-CN" sz="1600" dirty="0">
              <a:solidFill>
                <a:schemeClr val="tx1">
                  <a:lumMod val="65000"/>
                  <a:lumOff val="35000"/>
                </a:schemeClr>
              </a:solidFill>
              <a:cs typeface="+mn-ea"/>
              <a:sym typeface="+mn-lt"/>
            </a:endParaRPr>
          </a:p>
          <a:p>
            <a:pPr>
              <a:lnSpc>
                <a:spcPct val="130000"/>
              </a:lnSpc>
            </a:pPr>
            <a:r>
              <a:rPr lang="zh-CN" altLang="en-US" sz="1600" dirty="0">
                <a:solidFill>
                  <a:schemeClr val="tx1">
                    <a:lumMod val="65000"/>
                    <a:lumOff val="35000"/>
                  </a:schemeClr>
                </a:solidFill>
                <a:cs typeface="+mn-ea"/>
                <a:sym typeface="+mn-lt"/>
              </a:rPr>
              <a:t>农村设施日趋完善</a:t>
            </a:r>
            <a:endParaRPr lang="en-US" altLang="zh-CN" sz="1600" dirty="0">
              <a:solidFill>
                <a:schemeClr val="tx1">
                  <a:lumMod val="65000"/>
                  <a:lumOff val="35000"/>
                </a:schemeClr>
              </a:solidFill>
              <a:cs typeface="+mn-ea"/>
              <a:sym typeface="+mn-lt"/>
            </a:endParaRPr>
          </a:p>
        </p:txBody>
      </p:sp>
      <p:sp>
        <p:nvSpPr>
          <p:cNvPr id="24" name="iṡļíḑè">
            <a:extLst>
              <a:ext uri="{FF2B5EF4-FFF2-40B4-BE49-F238E27FC236}">
                <a16:creationId xmlns:a16="http://schemas.microsoft.com/office/drawing/2014/main" xmlns="" id="{14D75950-71FD-4615-9C17-947044BE4DE6}"/>
              </a:ext>
            </a:extLst>
          </p:cNvPr>
          <p:cNvSpPr txBox="1"/>
          <p:nvPr/>
        </p:nvSpPr>
        <p:spPr>
          <a:xfrm>
            <a:off x="8254286" y="2006484"/>
            <a:ext cx="2390641" cy="609013"/>
          </a:xfrm>
          <a:prstGeom prst="rect">
            <a:avLst/>
          </a:prstGeom>
          <a:noFill/>
        </p:spPr>
        <p:txBody>
          <a:bodyPr wrap="square" lIns="0" tIns="0" rIns="0" bIns="0" rtlCol="0">
            <a:spAutoFit/>
          </a:bodyPr>
          <a:lstStyle/>
          <a:p>
            <a:pPr algn="r">
              <a:lnSpc>
                <a:spcPct val="130000"/>
              </a:lnSpc>
            </a:pPr>
            <a:r>
              <a:rPr lang="zh-CN" altLang="en-US" sz="1600" dirty="0">
                <a:solidFill>
                  <a:schemeClr val="tx1">
                    <a:lumMod val="65000"/>
                    <a:lumOff val="35000"/>
                  </a:schemeClr>
                </a:solidFill>
                <a:cs typeface="+mn-ea"/>
                <a:sym typeface="+mn-lt"/>
              </a:rPr>
              <a:t>学生开阔视野需求</a:t>
            </a:r>
            <a:endParaRPr lang="en-US" altLang="zh-CN" sz="1600" dirty="0">
              <a:solidFill>
                <a:schemeClr val="tx1">
                  <a:lumMod val="65000"/>
                  <a:lumOff val="35000"/>
                </a:schemeClr>
              </a:solidFill>
              <a:cs typeface="+mn-ea"/>
              <a:sym typeface="+mn-lt"/>
            </a:endParaRPr>
          </a:p>
          <a:p>
            <a:pPr algn="r">
              <a:lnSpc>
                <a:spcPct val="130000"/>
              </a:lnSpc>
            </a:pPr>
            <a:r>
              <a:rPr lang="zh-CN" altLang="en-US" sz="1600" dirty="0">
                <a:solidFill>
                  <a:schemeClr val="tx1">
                    <a:lumMod val="65000"/>
                    <a:lumOff val="35000"/>
                  </a:schemeClr>
                </a:solidFill>
                <a:cs typeface="+mn-ea"/>
                <a:sym typeface="+mn-lt"/>
              </a:rPr>
              <a:t>教育教学需求</a:t>
            </a:r>
            <a:endParaRPr lang="en-US" altLang="zh-CN" sz="1600" dirty="0">
              <a:solidFill>
                <a:schemeClr val="tx1">
                  <a:lumMod val="65000"/>
                  <a:lumOff val="35000"/>
                </a:schemeClr>
              </a:solidFill>
              <a:cs typeface="+mn-ea"/>
              <a:sym typeface="+mn-lt"/>
            </a:endParaRPr>
          </a:p>
        </p:txBody>
      </p:sp>
      <p:sp>
        <p:nvSpPr>
          <p:cNvPr id="25" name="iṡļíḑè">
            <a:extLst>
              <a:ext uri="{FF2B5EF4-FFF2-40B4-BE49-F238E27FC236}">
                <a16:creationId xmlns:a16="http://schemas.microsoft.com/office/drawing/2014/main" xmlns="" id="{114F20F2-6C9E-4EC1-B5F5-5CD24EBFD0EC}"/>
              </a:ext>
            </a:extLst>
          </p:cNvPr>
          <p:cNvSpPr txBox="1"/>
          <p:nvPr/>
        </p:nvSpPr>
        <p:spPr>
          <a:xfrm>
            <a:off x="8555977" y="3553095"/>
            <a:ext cx="2547741" cy="609013"/>
          </a:xfrm>
          <a:prstGeom prst="rect">
            <a:avLst/>
          </a:prstGeom>
          <a:noFill/>
        </p:spPr>
        <p:txBody>
          <a:bodyPr wrap="square" lIns="0" tIns="0" rIns="0" bIns="0" rtlCol="0">
            <a:spAutoFit/>
          </a:bodyPr>
          <a:lstStyle/>
          <a:p>
            <a:pPr algn="r">
              <a:lnSpc>
                <a:spcPct val="130000"/>
              </a:lnSpc>
            </a:pPr>
            <a:r>
              <a:rPr lang="zh-CN" altLang="en-US" sz="1600" dirty="0">
                <a:solidFill>
                  <a:schemeClr val="tx1">
                    <a:lumMod val="65000"/>
                    <a:lumOff val="35000"/>
                  </a:schemeClr>
                </a:solidFill>
                <a:cs typeface="+mn-ea"/>
                <a:sym typeface="+mn-lt"/>
              </a:rPr>
              <a:t>受到年轻人的喜爱</a:t>
            </a:r>
            <a:endParaRPr lang="en-US" altLang="zh-CN" sz="1600" dirty="0">
              <a:solidFill>
                <a:schemeClr val="tx1">
                  <a:lumMod val="65000"/>
                  <a:lumOff val="35000"/>
                </a:schemeClr>
              </a:solidFill>
              <a:cs typeface="+mn-ea"/>
              <a:sym typeface="+mn-lt"/>
            </a:endParaRPr>
          </a:p>
          <a:p>
            <a:pPr algn="r">
              <a:lnSpc>
                <a:spcPct val="130000"/>
              </a:lnSpc>
            </a:pPr>
            <a:r>
              <a:rPr lang="zh-CN" altLang="en-US" sz="1600" dirty="0">
                <a:solidFill>
                  <a:schemeClr val="tx1">
                    <a:lumMod val="65000"/>
                    <a:lumOff val="35000"/>
                  </a:schemeClr>
                </a:solidFill>
                <a:cs typeface="+mn-ea"/>
                <a:sym typeface="+mn-lt"/>
              </a:rPr>
              <a:t>集商业、旅游、休闲于一体</a:t>
            </a:r>
            <a:endParaRPr lang="en-US" altLang="zh-CN" sz="1600" dirty="0">
              <a:solidFill>
                <a:schemeClr val="tx1">
                  <a:lumMod val="65000"/>
                  <a:lumOff val="35000"/>
                </a:schemeClr>
              </a:solidFill>
              <a:cs typeface="+mn-ea"/>
              <a:sym typeface="+mn-lt"/>
            </a:endParaRPr>
          </a:p>
        </p:txBody>
      </p:sp>
      <p:sp>
        <p:nvSpPr>
          <p:cNvPr id="26" name="iṡļíḑè">
            <a:extLst>
              <a:ext uri="{FF2B5EF4-FFF2-40B4-BE49-F238E27FC236}">
                <a16:creationId xmlns:a16="http://schemas.microsoft.com/office/drawing/2014/main" xmlns="" id="{2EA10275-8F64-4D68-AD62-3DA8C14F2F9E}"/>
              </a:ext>
            </a:extLst>
          </p:cNvPr>
          <p:cNvSpPr txBox="1"/>
          <p:nvPr/>
        </p:nvSpPr>
        <p:spPr>
          <a:xfrm>
            <a:off x="8254286" y="5099553"/>
            <a:ext cx="2390641" cy="609013"/>
          </a:xfrm>
          <a:prstGeom prst="rect">
            <a:avLst/>
          </a:prstGeom>
          <a:noFill/>
        </p:spPr>
        <p:txBody>
          <a:bodyPr wrap="square" lIns="0" tIns="0" rIns="0" bIns="0" rtlCol="0">
            <a:spAutoFit/>
          </a:bodyPr>
          <a:lstStyle/>
          <a:p>
            <a:pPr algn="r">
              <a:lnSpc>
                <a:spcPct val="130000"/>
              </a:lnSpc>
            </a:pPr>
            <a:r>
              <a:rPr lang="zh-CN" altLang="en-US" sz="1600" dirty="0">
                <a:solidFill>
                  <a:schemeClr val="tx1">
                    <a:lumMod val="65000"/>
                    <a:lumOff val="35000"/>
                  </a:schemeClr>
                </a:solidFill>
                <a:cs typeface="+mn-ea"/>
                <a:sym typeface="+mn-lt"/>
              </a:rPr>
              <a:t>追求家庭感</a:t>
            </a:r>
            <a:endParaRPr lang="en-US" altLang="zh-CN" sz="1600" dirty="0">
              <a:solidFill>
                <a:schemeClr val="tx1">
                  <a:lumMod val="65000"/>
                  <a:lumOff val="35000"/>
                </a:schemeClr>
              </a:solidFill>
              <a:cs typeface="+mn-ea"/>
              <a:sym typeface="+mn-lt"/>
            </a:endParaRPr>
          </a:p>
          <a:p>
            <a:pPr algn="r">
              <a:lnSpc>
                <a:spcPct val="130000"/>
              </a:lnSpc>
            </a:pPr>
            <a:r>
              <a:rPr lang="zh-CN" altLang="en-US" sz="1600" dirty="0">
                <a:solidFill>
                  <a:schemeClr val="tx1">
                    <a:lumMod val="65000"/>
                    <a:lumOff val="35000"/>
                  </a:schemeClr>
                </a:solidFill>
                <a:cs typeface="+mn-ea"/>
                <a:sym typeface="+mn-lt"/>
              </a:rPr>
              <a:t>享受亲情温馨</a:t>
            </a:r>
            <a:endParaRPr lang="en-US" altLang="zh-CN" sz="1600" dirty="0">
              <a:solidFill>
                <a:schemeClr val="tx1">
                  <a:lumMod val="65000"/>
                  <a:lumOff val="35000"/>
                </a:schemeClr>
              </a:solidFill>
              <a:cs typeface="+mn-ea"/>
              <a:sym typeface="+mn-lt"/>
            </a:endParaRPr>
          </a:p>
        </p:txBody>
      </p:sp>
      <p:sp>
        <p:nvSpPr>
          <p:cNvPr id="2" name="文本占位符 1">
            <a:extLst>
              <a:ext uri="{FF2B5EF4-FFF2-40B4-BE49-F238E27FC236}">
                <a16:creationId xmlns:a16="http://schemas.microsoft.com/office/drawing/2014/main" xmlns="" id="{D2E3DC15-4D4C-4F9B-BA9C-2284EC0E5B4C}"/>
              </a:ext>
            </a:extLst>
          </p:cNvPr>
          <p:cNvSpPr>
            <a:spLocks noGrp="1"/>
          </p:cNvSpPr>
          <p:nvPr>
            <p:ph type="body" idx="10"/>
          </p:nvPr>
        </p:nvSpPr>
        <p:spPr/>
        <p:txBody>
          <a:bodyPr/>
          <a:lstStyle/>
          <a:p>
            <a:r>
              <a:rPr lang="zh-CN" altLang="en-US" dirty="0"/>
              <a:t>未来主要旅游产品</a:t>
            </a:r>
          </a:p>
        </p:txBody>
      </p:sp>
      <p:pic>
        <p:nvPicPr>
          <p:cNvPr id="14" name="图片占位符 13">
            <a:extLst>
              <a:ext uri="{FF2B5EF4-FFF2-40B4-BE49-F238E27FC236}">
                <a16:creationId xmlns:a16="http://schemas.microsoft.com/office/drawing/2014/main" xmlns="" id="{40F35B27-EEFF-4092-8BA6-2C441E8A56DD}"/>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a:stretch>
            <a:fillRect/>
          </a:stretch>
        </p:blipFill>
        <p:spPr>
          <a:effectLst>
            <a:outerShdw blurRad="190500" sx="101000" sy="101000" algn="ctr" rotWithShape="0">
              <a:schemeClr val="accent1">
                <a:alpha val="20000"/>
              </a:schemeClr>
            </a:outerShdw>
          </a:effectLst>
        </p:spPr>
      </p:pic>
      <p:sp>
        <p:nvSpPr>
          <p:cNvPr id="9" name="椭圆 8">
            <a:extLst>
              <a:ext uri="{FF2B5EF4-FFF2-40B4-BE49-F238E27FC236}">
                <a16:creationId xmlns:a16="http://schemas.microsoft.com/office/drawing/2014/main" xmlns="" id="{179FC547-F864-46D4-BFD9-0ED819B4823F}"/>
              </a:ext>
            </a:extLst>
          </p:cNvPr>
          <p:cNvSpPr/>
          <p:nvPr/>
        </p:nvSpPr>
        <p:spPr>
          <a:xfrm rot="18842553" flipH="1">
            <a:off x="4132564" y="1835973"/>
            <a:ext cx="643580" cy="643579"/>
          </a:xfrm>
          <a:prstGeom prst="ellipse">
            <a:avLst/>
          </a:prstGeom>
          <a:gradFill>
            <a:gsLst>
              <a:gs pos="0">
                <a:schemeClr val="accent3"/>
              </a:gs>
              <a:gs pos="80000">
                <a:schemeClr val="accent2"/>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10" name="椭圆 9">
            <a:extLst>
              <a:ext uri="{FF2B5EF4-FFF2-40B4-BE49-F238E27FC236}">
                <a16:creationId xmlns:a16="http://schemas.microsoft.com/office/drawing/2014/main" xmlns="" id="{EC410291-23ED-46AB-B6ED-FE863BC2238A}"/>
              </a:ext>
            </a:extLst>
          </p:cNvPr>
          <p:cNvSpPr/>
          <p:nvPr/>
        </p:nvSpPr>
        <p:spPr>
          <a:xfrm rot="16161702" flipH="1">
            <a:off x="3515588" y="3386195"/>
            <a:ext cx="643580" cy="643579"/>
          </a:xfrm>
          <a:prstGeom prst="ellipse">
            <a:avLst/>
          </a:prstGeom>
          <a:gradFill>
            <a:gsLst>
              <a:gs pos="0">
                <a:schemeClr val="accent3"/>
              </a:gs>
              <a:gs pos="80000">
                <a:schemeClr val="accent2"/>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11" name="椭圆 10">
            <a:extLst>
              <a:ext uri="{FF2B5EF4-FFF2-40B4-BE49-F238E27FC236}">
                <a16:creationId xmlns:a16="http://schemas.microsoft.com/office/drawing/2014/main" xmlns="" id="{7E070A2B-4261-4EC5-A84E-33A467BB1662}"/>
              </a:ext>
            </a:extLst>
          </p:cNvPr>
          <p:cNvSpPr/>
          <p:nvPr/>
        </p:nvSpPr>
        <p:spPr>
          <a:xfrm rot="13480851" flipH="1">
            <a:off x="4166947" y="4922285"/>
            <a:ext cx="643579" cy="643580"/>
          </a:xfrm>
          <a:prstGeom prst="ellipse">
            <a:avLst/>
          </a:prstGeom>
          <a:gradFill>
            <a:gsLst>
              <a:gs pos="0">
                <a:schemeClr val="accent3"/>
              </a:gs>
              <a:gs pos="80000">
                <a:schemeClr val="accent2"/>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8" name="椭圆 7">
            <a:extLst>
              <a:ext uri="{FF2B5EF4-FFF2-40B4-BE49-F238E27FC236}">
                <a16:creationId xmlns:a16="http://schemas.microsoft.com/office/drawing/2014/main" xmlns="" id="{19E55E69-BC7C-4B4F-9E43-5F3071632AE1}"/>
              </a:ext>
            </a:extLst>
          </p:cNvPr>
          <p:cNvSpPr/>
          <p:nvPr/>
        </p:nvSpPr>
        <p:spPr>
          <a:xfrm rot="8119149">
            <a:off x="7381476" y="4922285"/>
            <a:ext cx="643579" cy="643580"/>
          </a:xfrm>
          <a:prstGeom prst="ellipse">
            <a:avLst/>
          </a:prstGeom>
          <a:gradFill>
            <a:gsLst>
              <a:gs pos="0">
                <a:schemeClr val="accent3"/>
              </a:gs>
              <a:gs pos="80000">
                <a:schemeClr val="accent2"/>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7" name="椭圆 6">
            <a:extLst>
              <a:ext uri="{FF2B5EF4-FFF2-40B4-BE49-F238E27FC236}">
                <a16:creationId xmlns:a16="http://schemas.microsoft.com/office/drawing/2014/main" xmlns="" id="{116D5F11-0EED-4A6F-B228-3F4A4BB063F3}"/>
              </a:ext>
            </a:extLst>
          </p:cNvPr>
          <p:cNvSpPr/>
          <p:nvPr/>
        </p:nvSpPr>
        <p:spPr>
          <a:xfrm rot="5438298">
            <a:off x="8032835" y="3386195"/>
            <a:ext cx="643580" cy="643579"/>
          </a:xfrm>
          <a:prstGeom prst="ellipse">
            <a:avLst/>
          </a:prstGeom>
          <a:gradFill>
            <a:gsLst>
              <a:gs pos="0">
                <a:schemeClr val="accent3"/>
              </a:gs>
              <a:gs pos="80000">
                <a:schemeClr val="accent2"/>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5" name="椭圆 4">
            <a:extLst>
              <a:ext uri="{FF2B5EF4-FFF2-40B4-BE49-F238E27FC236}">
                <a16:creationId xmlns:a16="http://schemas.microsoft.com/office/drawing/2014/main" xmlns="" id="{3DE7DEAC-26BB-4492-88DC-8C07C45D74E3}"/>
              </a:ext>
            </a:extLst>
          </p:cNvPr>
          <p:cNvSpPr/>
          <p:nvPr/>
        </p:nvSpPr>
        <p:spPr>
          <a:xfrm rot="2757447">
            <a:off x="7415860" y="1835973"/>
            <a:ext cx="643580" cy="643579"/>
          </a:xfrm>
          <a:prstGeom prst="ellipse">
            <a:avLst/>
          </a:prstGeom>
          <a:gradFill>
            <a:gsLst>
              <a:gs pos="0">
                <a:schemeClr val="accent3"/>
              </a:gs>
              <a:gs pos="80000">
                <a:schemeClr val="accent2"/>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cs typeface="+mn-ea"/>
              <a:sym typeface="+mn-lt"/>
            </a:endParaRPr>
          </a:p>
        </p:txBody>
      </p:sp>
      <p:grpSp>
        <p:nvGrpSpPr>
          <p:cNvPr id="59" name="组合 58">
            <a:extLst>
              <a:ext uri="{FF2B5EF4-FFF2-40B4-BE49-F238E27FC236}">
                <a16:creationId xmlns:a16="http://schemas.microsoft.com/office/drawing/2014/main" xmlns="" id="{EAE7F802-CAF9-474A-8362-21DF7E17B443}"/>
              </a:ext>
            </a:extLst>
          </p:cNvPr>
          <p:cNvGrpSpPr/>
          <p:nvPr/>
        </p:nvGrpSpPr>
        <p:grpSpPr>
          <a:xfrm>
            <a:off x="4235511" y="1987518"/>
            <a:ext cx="437685" cy="321010"/>
            <a:chOff x="3957803" y="500264"/>
            <a:chExt cx="604842" cy="443607"/>
          </a:xfrm>
          <a:solidFill>
            <a:schemeClr val="bg1"/>
          </a:solidFill>
        </p:grpSpPr>
        <p:sp>
          <p:nvSpPr>
            <p:cNvPr id="35" name="图形 5" descr="骆驼 纯色填充">
              <a:extLst>
                <a:ext uri="{FF2B5EF4-FFF2-40B4-BE49-F238E27FC236}">
                  <a16:creationId xmlns:a16="http://schemas.microsoft.com/office/drawing/2014/main" xmlns="" id="{EA6EB9C3-E568-4DC0-89CF-19E71D60D7D1}"/>
                </a:ext>
              </a:extLst>
            </p:cNvPr>
            <p:cNvSpPr/>
            <p:nvPr/>
          </p:nvSpPr>
          <p:spPr>
            <a:xfrm>
              <a:off x="3957803" y="500264"/>
              <a:ext cx="604842" cy="443607"/>
            </a:xfrm>
            <a:custGeom>
              <a:avLst/>
              <a:gdLst>
                <a:gd name="connsiteX0" fmla="*/ 44429 w 604842"/>
                <a:gd name="connsiteY0" fmla="*/ 137624 h 443607"/>
                <a:gd name="connsiteX1" fmla="*/ 13514 w 604842"/>
                <a:gd name="connsiteY1" fmla="*/ 200960 h 443607"/>
                <a:gd name="connsiteX2" fmla="*/ 13514 w 604842"/>
                <a:gd name="connsiteY2" fmla="*/ 302154 h 443607"/>
                <a:gd name="connsiteX3" fmla="*/ 4280 w 604842"/>
                <a:gd name="connsiteY3" fmla="*/ 326281 h 443607"/>
                <a:gd name="connsiteX4" fmla="*/ 3606 w 604842"/>
                <a:gd name="connsiteY4" fmla="*/ 345278 h 443607"/>
                <a:gd name="connsiteX5" fmla="*/ 22603 w 604842"/>
                <a:gd name="connsiteY5" fmla="*/ 345952 h 443607"/>
                <a:gd name="connsiteX6" fmla="*/ 23017 w 604842"/>
                <a:gd name="connsiteY6" fmla="*/ 345550 h 443607"/>
                <a:gd name="connsiteX7" fmla="*/ 40397 w 604842"/>
                <a:gd name="connsiteY7" fmla="*/ 303592 h 443607"/>
                <a:gd name="connsiteX8" fmla="*/ 40397 w 604842"/>
                <a:gd name="connsiteY8" fmla="*/ 200960 h 443607"/>
                <a:gd name="connsiteX9" fmla="*/ 53838 w 604842"/>
                <a:gd name="connsiteY9" fmla="*/ 165690 h 443607"/>
                <a:gd name="connsiteX10" fmla="*/ 53838 w 604842"/>
                <a:gd name="connsiteY10" fmla="*/ 422636 h 443607"/>
                <a:gd name="connsiteX11" fmla="*/ 73396 w 604842"/>
                <a:gd name="connsiteY11" fmla="*/ 443578 h 443607"/>
                <a:gd name="connsiteX12" fmla="*/ 94143 w 604842"/>
                <a:gd name="connsiteY12" fmla="*/ 424733 h 443607"/>
                <a:gd name="connsiteX13" fmla="*/ 94163 w 604842"/>
                <a:gd name="connsiteY13" fmla="*/ 423416 h 443607"/>
                <a:gd name="connsiteX14" fmla="*/ 94163 w 604842"/>
                <a:gd name="connsiteY14" fmla="*/ 284969 h 443607"/>
                <a:gd name="connsiteX15" fmla="*/ 126422 w 604842"/>
                <a:gd name="connsiteY15" fmla="*/ 280937 h 443607"/>
                <a:gd name="connsiteX16" fmla="*/ 164596 w 604842"/>
                <a:gd name="connsiteY16" fmla="*/ 242763 h 443607"/>
                <a:gd name="connsiteX17" fmla="*/ 282343 w 604842"/>
                <a:gd name="connsiteY17" fmla="*/ 271897 h 443607"/>
                <a:gd name="connsiteX18" fmla="*/ 282343 w 604842"/>
                <a:gd name="connsiteY18" fmla="*/ 422280 h 443607"/>
                <a:gd name="connsiteX19" fmla="*/ 301430 w 604842"/>
                <a:gd name="connsiteY19" fmla="*/ 443578 h 443607"/>
                <a:gd name="connsiteX20" fmla="*/ 322639 w 604842"/>
                <a:gd name="connsiteY20" fmla="*/ 424520 h 443607"/>
                <a:gd name="connsiteX21" fmla="*/ 322667 w 604842"/>
                <a:gd name="connsiteY21" fmla="*/ 423416 h 443607"/>
                <a:gd name="connsiteX22" fmla="*/ 322667 w 604842"/>
                <a:gd name="connsiteY22" fmla="*/ 281877 h 443607"/>
                <a:gd name="connsiteX23" fmla="*/ 324301 w 604842"/>
                <a:gd name="connsiteY23" fmla="*/ 282281 h 443607"/>
                <a:gd name="connsiteX24" fmla="*/ 349550 w 604842"/>
                <a:gd name="connsiteY24" fmla="*/ 275970 h 443607"/>
                <a:gd name="connsiteX25" fmla="*/ 349550 w 604842"/>
                <a:gd name="connsiteY25" fmla="*/ 422280 h 443607"/>
                <a:gd name="connsiteX26" fmla="*/ 368637 w 604842"/>
                <a:gd name="connsiteY26" fmla="*/ 443578 h 443607"/>
                <a:gd name="connsiteX27" fmla="*/ 389846 w 604842"/>
                <a:gd name="connsiteY27" fmla="*/ 424520 h 443607"/>
                <a:gd name="connsiteX28" fmla="*/ 389875 w 604842"/>
                <a:gd name="connsiteY28" fmla="*/ 423416 h 443607"/>
                <a:gd name="connsiteX29" fmla="*/ 389875 w 604842"/>
                <a:gd name="connsiteY29" fmla="*/ 264094 h 443607"/>
                <a:gd name="connsiteX30" fmla="*/ 471048 w 604842"/>
                <a:gd name="connsiteY30" fmla="*/ 240041 h 443607"/>
                <a:gd name="connsiteX31" fmla="*/ 532643 w 604842"/>
                <a:gd name="connsiteY31" fmla="*/ 157551 h 443607"/>
                <a:gd name="connsiteX32" fmla="*/ 532643 w 604842"/>
                <a:gd name="connsiteY32" fmla="*/ 90202 h 443607"/>
                <a:gd name="connsiteX33" fmla="*/ 551043 w 604842"/>
                <a:gd name="connsiteY33" fmla="*/ 71853 h 443607"/>
                <a:gd name="connsiteX34" fmla="*/ 559298 w 604842"/>
                <a:gd name="connsiteY34" fmla="*/ 73824 h 443607"/>
                <a:gd name="connsiteX35" fmla="*/ 559808 w 604842"/>
                <a:gd name="connsiteY35" fmla="*/ 74079 h 443607"/>
                <a:gd name="connsiteX36" fmla="*/ 586644 w 604842"/>
                <a:gd name="connsiteY36" fmla="*/ 75215 h 443607"/>
                <a:gd name="connsiteX37" fmla="*/ 593217 w 604842"/>
                <a:gd name="connsiteY37" fmla="*/ 72607 h 443607"/>
                <a:gd name="connsiteX38" fmla="*/ 604790 w 604842"/>
                <a:gd name="connsiteY38" fmla="*/ 52949 h 443607"/>
                <a:gd name="connsiteX39" fmla="*/ 573908 w 604842"/>
                <a:gd name="connsiteY39" fmla="*/ 16906 h 443607"/>
                <a:gd name="connsiteX40" fmla="*/ 539364 w 604842"/>
                <a:gd name="connsiteY40" fmla="*/ 13452 h 443607"/>
                <a:gd name="connsiteX41" fmla="*/ 537926 w 604842"/>
                <a:gd name="connsiteY41" fmla="*/ 12370 h 443607"/>
                <a:gd name="connsiteX42" fmla="*/ 520109 w 604842"/>
                <a:gd name="connsiteY42" fmla="*/ 3229 h 443607"/>
                <a:gd name="connsiteX43" fmla="*/ 466263 w 604842"/>
                <a:gd name="connsiteY43" fmla="*/ 29178 h 443607"/>
                <a:gd name="connsiteX44" fmla="*/ 462459 w 604842"/>
                <a:gd name="connsiteY44" fmla="*/ 39367 h 443607"/>
                <a:gd name="connsiteX45" fmla="*/ 452015 w 604842"/>
                <a:gd name="connsiteY45" fmla="*/ 96970 h 443607"/>
                <a:gd name="connsiteX46" fmla="*/ 452015 w 604842"/>
                <a:gd name="connsiteY46" fmla="*/ 145668 h 443607"/>
                <a:gd name="connsiteX47" fmla="*/ 436207 w 604842"/>
                <a:gd name="connsiteY47" fmla="*/ 167356 h 443607"/>
                <a:gd name="connsiteX48" fmla="*/ 412268 w 604842"/>
                <a:gd name="connsiteY48" fmla="*/ 157349 h 443607"/>
                <a:gd name="connsiteX49" fmla="*/ 411213 w 604842"/>
                <a:gd name="connsiteY49" fmla="*/ 155178 h 443607"/>
                <a:gd name="connsiteX50" fmla="*/ 404284 w 604842"/>
                <a:gd name="connsiteY50" fmla="*/ 130675 h 443607"/>
                <a:gd name="connsiteX51" fmla="*/ 404284 w 604842"/>
                <a:gd name="connsiteY51" fmla="*/ 130560 h 443607"/>
                <a:gd name="connsiteX52" fmla="*/ 335222 w 604842"/>
                <a:gd name="connsiteY52" fmla="*/ 61263 h 443607"/>
                <a:gd name="connsiteX53" fmla="*/ 298298 w 604842"/>
                <a:gd name="connsiteY53" fmla="*/ 37552 h 443607"/>
                <a:gd name="connsiteX54" fmla="*/ 187331 w 604842"/>
                <a:gd name="connsiteY54" fmla="*/ 12410 h 443607"/>
                <a:gd name="connsiteX55" fmla="*/ 175188 w 604842"/>
                <a:gd name="connsiteY55" fmla="*/ 21799 h 4436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604842" h="443607">
                  <a:moveTo>
                    <a:pt x="44429" y="137624"/>
                  </a:moveTo>
                  <a:cubicBezTo>
                    <a:pt x="24969" y="152888"/>
                    <a:pt x="13577" y="176228"/>
                    <a:pt x="13514" y="200960"/>
                  </a:cubicBezTo>
                  <a:lnTo>
                    <a:pt x="13514" y="302154"/>
                  </a:lnTo>
                  <a:cubicBezTo>
                    <a:pt x="13851" y="311119"/>
                    <a:pt x="10515" y="319832"/>
                    <a:pt x="4280" y="326281"/>
                  </a:cubicBezTo>
                  <a:cubicBezTo>
                    <a:pt x="-1152" y="331341"/>
                    <a:pt x="-1454" y="339846"/>
                    <a:pt x="3606" y="345278"/>
                  </a:cubicBezTo>
                  <a:cubicBezTo>
                    <a:pt x="8666" y="350711"/>
                    <a:pt x="17172" y="351012"/>
                    <a:pt x="22603" y="345952"/>
                  </a:cubicBezTo>
                  <a:cubicBezTo>
                    <a:pt x="22744" y="345821"/>
                    <a:pt x="22882" y="345687"/>
                    <a:pt x="23017" y="345550"/>
                  </a:cubicBezTo>
                  <a:cubicBezTo>
                    <a:pt x="34181" y="334446"/>
                    <a:pt x="40440" y="319338"/>
                    <a:pt x="40397" y="303592"/>
                  </a:cubicBezTo>
                  <a:lnTo>
                    <a:pt x="40397" y="200960"/>
                  </a:lnTo>
                  <a:cubicBezTo>
                    <a:pt x="40460" y="187963"/>
                    <a:pt x="45236" y="175431"/>
                    <a:pt x="53838" y="165690"/>
                  </a:cubicBezTo>
                  <a:lnTo>
                    <a:pt x="53838" y="422636"/>
                  </a:lnTo>
                  <a:cubicBezTo>
                    <a:pt x="53678" y="433736"/>
                    <a:pt x="62311" y="442980"/>
                    <a:pt x="73396" y="443578"/>
                  </a:cubicBezTo>
                  <a:cubicBezTo>
                    <a:pt x="84329" y="444103"/>
                    <a:pt x="93618" y="435666"/>
                    <a:pt x="94143" y="424733"/>
                  </a:cubicBezTo>
                  <a:cubicBezTo>
                    <a:pt x="94164" y="424294"/>
                    <a:pt x="94171" y="423855"/>
                    <a:pt x="94163" y="423416"/>
                  </a:cubicBezTo>
                  <a:lnTo>
                    <a:pt x="94163" y="284969"/>
                  </a:lnTo>
                  <a:cubicBezTo>
                    <a:pt x="104584" y="291107"/>
                    <a:pt x="117832" y="289451"/>
                    <a:pt x="126422" y="280937"/>
                  </a:cubicBezTo>
                  <a:lnTo>
                    <a:pt x="164596" y="242763"/>
                  </a:lnTo>
                  <a:lnTo>
                    <a:pt x="282343" y="271897"/>
                  </a:lnTo>
                  <a:lnTo>
                    <a:pt x="282343" y="422280"/>
                  </a:lnTo>
                  <a:cubicBezTo>
                    <a:pt x="282109" y="433296"/>
                    <a:pt x="290454" y="442608"/>
                    <a:pt x="301430" y="443578"/>
                  </a:cubicBezTo>
                  <a:cubicBezTo>
                    <a:pt x="312549" y="444172"/>
                    <a:pt x="322045" y="435640"/>
                    <a:pt x="322639" y="424520"/>
                  </a:cubicBezTo>
                  <a:cubicBezTo>
                    <a:pt x="322659" y="424153"/>
                    <a:pt x="322668" y="423784"/>
                    <a:pt x="322667" y="423416"/>
                  </a:cubicBezTo>
                  <a:lnTo>
                    <a:pt x="322667" y="281877"/>
                  </a:lnTo>
                  <a:lnTo>
                    <a:pt x="324301" y="282281"/>
                  </a:lnTo>
                  <a:lnTo>
                    <a:pt x="349550" y="275970"/>
                  </a:lnTo>
                  <a:lnTo>
                    <a:pt x="349550" y="422280"/>
                  </a:lnTo>
                  <a:cubicBezTo>
                    <a:pt x="349316" y="433296"/>
                    <a:pt x="357662" y="442608"/>
                    <a:pt x="368637" y="443578"/>
                  </a:cubicBezTo>
                  <a:cubicBezTo>
                    <a:pt x="379757" y="444172"/>
                    <a:pt x="389252" y="435640"/>
                    <a:pt x="389846" y="424520"/>
                  </a:cubicBezTo>
                  <a:cubicBezTo>
                    <a:pt x="389866" y="424153"/>
                    <a:pt x="389875" y="423784"/>
                    <a:pt x="389875" y="423416"/>
                  </a:cubicBezTo>
                  <a:lnTo>
                    <a:pt x="389875" y="264094"/>
                  </a:lnTo>
                  <a:lnTo>
                    <a:pt x="471048" y="240041"/>
                  </a:lnTo>
                  <a:cubicBezTo>
                    <a:pt x="507583" y="229220"/>
                    <a:pt x="532646" y="195655"/>
                    <a:pt x="532643" y="157551"/>
                  </a:cubicBezTo>
                  <a:lnTo>
                    <a:pt x="532643" y="90202"/>
                  </a:lnTo>
                  <a:cubicBezTo>
                    <a:pt x="532657" y="80055"/>
                    <a:pt x="540894" y="71839"/>
                    <a:pt x="551043" y="71853"/>
                  </a:cubicBezTo>
                  <a:cubicBezTo>
                    <a:pt x="553910" y="71857"/>
                    <a:pt x="556738" y="72531"/>
                    <a:pt x="559298" y="73824"/>
                  </a:cubicBezTo>
                  <a:lnTo>
                    <a:pt x="559808" y="74079"/>
                  </a:lnTo>
                  <a:cubicBezTo>
                    <a:pt x="568183" y="78265"/>
                    <a:pt x="577946" y="78678"/>
                    <a:pt x="586644" y="75215"/>
                  </a:cubicBezTo>
                  <a:lnTo>
                    <a:pt x="593217" y="72607"/>
                  </a:lnTo>
                  <a:cubicBezTo>
                    <a:pt x="600673" y="68974"/>
                    <a:pt x="605231" y="61232"/>
                    <a:pt x="604790" y="52949"/>
                  </a:cubicBezTo>
                  <a:cubicBezTo>
                    <a:pt x="605794" y="34609"/>
                    <a:pt x="592186" y="18727"/>
                    <a:pt x="573908" y="16906"/>
                  </a:cubicBezTo>
                  <a:lnTo>
                    <a:pt x="539364" y="13452"/>
                  </a:lnTo>
                  <a:lnTo>
                    <a:pt x="537926" y="12370"/>
                  </a:lnTo>
                  <a:cubicBezTo>
                    <a:pt x="532604" y="8246"/>
                    <a:pt x="526562" y="5147"/>
                    <a:pt x="520109" y="3229"/>
                  </a:cubicBezTo>
                  <a:cubicBezTo>
                    <a:pt x="498121" y="-3741"/>
                    <a:pt x="474511" y="7637"/>
                    <a:pt x="466263" y="29178"/>
                  </a:cubicBezTo>
                  <a:lnTo>
                    <a:pt x="462459" y="39367"/>
                  </a:lnTo>
                  <a:cubicBezTo>
                    <a:pt x="455554" y="57787"/>
                    <a:pt x="452017" y="77298"/>
                    <a:pt x="452015" y="96970"/>
                  </a:cubicBezTo>
                  <a:lnTo>
                    <a:pt x="452015" y="145668"/>
                  </a:lnTo>
                  <a:cubicBezTo>
                    <a:pt x="452246" y="155637"/>
                    <a:pt x="445768" y="164525"/>
                    <a:pt x="436207" y="167356"/>
                  </a:cubicBezTo>
                  <a:cubicBezTo>
                    <a:pt x="426882" y="169829"/>
                    <a:pt x="417059" y="165723"/>
                    <a:pt x="412268" y="157349"/>
                  </a:cubicBezTo>
                  <a:lnTo>
                    <a:pt x="411213" y="155178"/>
                  </a:lnTo>
                  <a:cubicBezTo>
                    <a:pt x="407573" y="147447"/>
                    <a:pt x="405232" y="139167"/>
                    <a:pt x="404284" y="130675"/>
                  </a:cubicBezTo>
                  <a:lnTo>
                    <a:pt x="404284" y="130560"/>
                  </a:lnTo>
                  <a:cubicBezTo>
                    <a:pt x="399319" y="94632"/>
                    <a:pt x="371133" y="66350"/>
                    <a:pt x="335222" y="61263"/>
                  </a:cubicBezTo>
                  <a:cubicBezTo>
                    <a:pt x="320015" y="59205"/>
                    <a:pt x="306497" y="50524"/>
                    <a:pt x="298298" y="37552"/>
                  </a:cubicBezTo>
                  <a:cubicBezTo>
                    <a:pt x="274598" y="-33"/>
                    <a:pt x="224917" y="-11289"/>
                    <a:pt x="187331" y="12410"/>
                  </a:cubicBezTo>
                  <a:cubicBezTo>
                    <a:pt x="182994" y="15145"/>
                    <a:pt x="178927" y="18289"/>
                    <a:pt x="175188" y="21799"/>
                  </a:cubicBezTo>
                  <a:close/>
                </a:path>
              </a:pathLst>
            </a:custGeom>
            <a:grpFill/>
            <a:ln w="6648" cap="flat">
              <a:noFill/>
              <a:prstDash val="solid"/>
              <a:miter/>
            </a:ln>
          </p:spPr>
          <p:txBody>
            <a:bodyPr rtlCol="0" anchor="ctr"/>
            <a:lstStyle/>
            <a:p>
              <a:endParaRPr lang="zh-CN" altLang="en-US"/>
            </a:p>
          </p:txBody>
        </p:sp>
        <p:sp>
          <p:nvSpPr>
            <p:cNvPr id="36" name="图形 5" descr="骆驼 纯色填充">
              <a:extLst>
                <a:ext uri="{FF2B5EF4-FFF2-40B4-BE49-F238E27FC236}">
                  <a16:creationId xmlns:a16="http://schemas.microsoft.com/office/drawing/2014/main" xmlns="" id="{EA6EB9C3-E568-4DC0-89CF-19E71D60D7D1}"/>
                </a:ext>
              </a:extLst>
            </p:cNvPr>
            <p:cNvSpPr/>
            <p:nvPr/>
          </p:nvSpPr>
          <p:spPr>
            <a:xfrm>
              <a:off x="4078849" y="754990"/>
              <a:ext cx="88713" cy="188852"/>
            </a:xfrm>
            <a:custGeom>
              <a:avLst/>
              <a:gdLst>
                <a:gd name="connsiteX0" fmla="*/ 14786 w 88713"/>
                <a:gd name="connsiteY0" fmla="*/ 35620 h 188852"/>
                <a:gd name="connsiteX1" fmla="*/ 0 w 88713"/>
                <a:gd name="connsiteY1" fmla="*/ 45029 h 188852"/>
                <a:gd name="connsiteX2" fmla="*/ 0 w 88713"/>
                <a:gd name="connsiteY2" fmla="*/ 168690 h 188852"/>
                <a:gd name="connsiteX3" fmla="*/ 20162 w 88713"/>
                <a:gd name="connsiteY3" fmla="*/ 188852 h 188852"/>
                <a:gd name="connsiteX4" fmla="*/ 40324 w 88713"/>
                <a:gd name="connsiteY4" fmla="*/ 168690 h 188852"/>
                <a:gd name="connsiteX5" fmla="*/ 40324 w 88713"/>
                <a:gd name="connsiteY5" fmla="*/ 30243 h 188852"/>
                <a:gd name="connsiteX6" fmla="*/ 72584 w 88713"/>
                <a:gd name="connsiteY6" fmla="*/ 26211 h 188852"/>
                <a:gd name="connsiteX7" fmla="*/ 88714 w 88713"/>
                <a:gd name="connsiteY7" fmla="*/ 10081 h 188852"/>
                <a:gd name="connsiteX8" fmla="*/ 50405 w 88713"/>
                <a:gd name="connsiteY8" fmla="*/ 0 h 1888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8713" h="188852">
                  <a:moveTo>
                    <a:pt x="14786" y="35620"/>
                  </a:moveTo>
                  <a:cubicBezTo>
                    <a:pt x="10560" y="39744"/>
                    <a:pt x="5526" y="42948"/>
                    <a:pt x="0" y="45029"/>
                  </a:cubicBezTo>
                  <a:lnTo>
                    <a:pt x="0" y="168690"/>
                  </a:lnTo>
                  <a:cubicBezTo>
                    <a:pt x="0" y="179826"/>
                    <a:pt x="9027" y="188852"/>
                    <a:pt x="20162" y="188852"/>
                  </a:cubicBezTo>
                  <a:cubicBezTo>
                    <a:pt x="31298" y="188852"/>
                    <a:pt x="40324" y="179826"/>
                    <a:pt x="40324" y="168690"/>
                  </a:cubicBezTo>
                  <a:lnTo>
                    <a:pt x="40324" y="30243"/>
                  </a:lnTo>
                  <a:cubicBezTo>
                    <a:pt x="50746" y="36381"/>
                    <a:pt x="63994" y="34725"/>
                    <a:pt x="72584" y="26211"/>
                  </a:cubicBezTo>
                  <a:lnTo>
                    <a:pt x="88714" y="10081"/>
                  </a:lnTo>
                  <a:cubicBezTo>
                    <a:pt x="75517" y="8625"/>
                    <a:pt x="62609" y="5229"/>
                    <a:pt x="50405" y="0"/>
                  </a:cubicBezTo>
                  <a:close/>
                </a:path>
              </a:pathLst>
            </a:custGeom>
            <a:grpFill/>
            <a:ln w="6648" cap="flat">
              <a:noFill/>
              <a:prstDash val="solid"/>
              <a:miter/>
            </a:ln>
          </p:spPr>
          <p:txBody>
            <a:bodyPr rtlCol="0" anchor="ctr"/>
            <a:lstStyle/>
            <a:p>
              <a:endParaRPr lang="zh-CN" altLang="en-US"/>
            </a:p>
          </p:txBody>
        </p:sp>
      </p:grpSp>
      <p:sp>
        <p:nvSpPr>
          <p:cNvPr id="37" name="图形 27" descr="足迹 纯色填充">
            <a:extLst>
              <a:ext uri="{FF2B5EF4-FFF2-40B4-BE49-F238E27FC236}">
                <a16:creationId xmlns:a16="http://schemas.microsoft.com/office/drawing/2014/main" xmlns="" id="{7FE4A206-DF1E-46DB-8445-50D2EEB18BEA}"/>
              </a:ext>
            </a:extLst>
          </p:cNvPr>
          <p:cNvSpPr/>
          <p:nvPr/>
        </p:nvSpPr>
        <p:spPr>
          <a:xfrm>
            <a:off x="3755228" y="3493996"/>
            <a:ext cx="43770" cy="48633"/>
          </a:xfrm>
          <a:custGeom>
            <a:avLst/>
            <a:gdLst>
              <a:gd name="connsiteX0" fmla="*/ 60487 w 60486"/>
              <a:gd name="connsiteY0" fmla="*/ 33604 h 67207"/>
              <a:gd name="connsiteX1" fmla="*/ 30243 w 60486"/>
              <a:gd name="connsiteY1" fmla="*/ 67207 h 67207"/>
              <a:gd name="connsiteX2" fmla="*/ 0 w 60486"/>
              <a:gd name="connsiteY2" fmla="*/ 33604 h 67207"/>
              <a:gd name="connsiteX3" fmla="*/ 30243 w 60486"/>
              <a:gd name="connsiteY3" fmla="*/ 0 h 67207"/>
              <a:gd name="connsiteX4" fmla="*/ 60487 w 60486"/>
              <a:gd name="connsiteY4" fmla="*/ 33604 h 672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486" h="67207">
                <a:moveTo>
                  <a:pt x="60487" y="33604"/>
                </a:moveTo>
                <a:cubicBezTo>
                  <a:pt x="60487" y="52162"/>
                  <a:pt x="46946" y="67207"/>
                  <a:pt x="30243" y="67207"/>
                </a:cubicBezTo>
                <a:cubicBezTo>
                  <a:pt x="13540" y="67207"/>
                  <a:pt x="0" y="52162"/>
                  <a:pt x="0" y="33604"/>
                </a:cubicBezTo>
                <a:cubicBezTo>
                  <a:pt x="0" y="15045"/>
                  <a:pt x="13540" y="0"/>
                  <a:pt x="30243" y="0"/>
                </a:cubicBezTo>
                <a:cubicBezTo>
                  <a:pt x="46946" y="0"/>
                  <a:pt x="60487" y="15045"/>
                  <a:pt x="60487" y="33604"/>
                </a:cubicBezTo>
                <a:close/>
              </a:path>
            </a:pathLst>
          </a:custGeom>
          <a:solidFill>
            <a:schemeClr val="bg1"/>
          </a:solidFill>
          <a:ln w="6648" cap="flat">
            <a:noFill/>
            <a:prstDash val="solid"/>
            <a:miter/>
          </a:ln>
        </p:spPr>
        <p:txBody>
          <a:bodyPr rtlCol="0" anchor="ctr"/>
          <a:lstStyle/>
          <a:p>
            <a:endParaRPr lang="zh-CN" altLang="en-US"/>
          </a:p>
        </p:txBody>
      </p:sp>
      <p:sp>
        <p:nvSpPr>
          <p:cNvPr id="38" name="图形 27" descr="足迹 纯色填充">
            <a:extLst>
              <a:ext uri="{FF2B5EF4-FFF2-40B4-BE49-F238E27FC236}">
                <a16:creationId xmlns:a16="http://schemas.microsoft.com/office/drawing/2014/main" xmlns="" id="{7FE4A206-DF1E-46DB-8445-50D2EEB18BEA}"/>
              </a:ext>
            </a:extLst>
          </p:cNvPr>
          <p:cNvSpPr/>
          <p:nvPr/>
        </p:nvSpPr>
        <p:spPr>
          <a:xfrm>
            <a:off x="3721185" y="3513449"/>
            <a:ext cx="24316" cy="29180"/>
          </a:xfrm>
          <a:custGeom>
            <a:avLst/>
            <a:gdLst>
              <a:gd name="connsiteX0" fmla="*/ 33604 w 33603"/>
              <a:gd name="connsiteY0" fmla="*/ 20162 h 40324"/>
              <a:gd name="connsiteX1" fmla="*/ 16802 w 33603"/>
              <a:gd name="connsiteY1" fmla="*/ 40324 h 40324"/>
              <a:gd name="connsiteX2" fmla="*/ 0 w 33603"/>
              <a:gd name="connsiteY2" fmla="*/ 20162 h 40324"/>
              <a:gd name="connsiteX3" fmla="*/ 16802 w 33603"/>
              <a:gd name="connsiteY3" fmla="*/ 0 h 40324"/>
              <a:gd name="connsiteX4" fmla="*/ 33604 w 33603"/>
              <a:gd name="connsiteY4" fmla="*/ 20162 h 403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603" h="40324">
                <a:moveTo>
                  <a:pt x="33604" y="20162"/>
                </a:moveTo>
                <a:cubicBezTo>
                  <a:pt x="33604" y="31297"/>
                  <a:pt x="26081" y="40324"/>
                  <a:pt x="16802" y="40324"/>
                </a:cubicBezTo>
                <a:cubicBezTo>
                  <a:pt x="7522" y="40324"/>
                  <a:pt x="0" y="31297"/>
                  <a:pt x="0" y="20162"/>
                </a:cubicBezTo>
                <a:cubicBezTo>
                  <a:pt x="0" y="9027"/>
                  <a:pt x="7522" y="0"/>
                  <a:pt x="16802" y="0"/>
                </a:cubicBezTo>
                <a:cubicBezTo>
                  <a:pt x="26081" y="0"/>
                  <a:pt x="33604" y="9027"/>
                  <a:pt x="33604" y="20162"/>
                </a:cubicBezTo>
                <a:close/>
              </a:path>
            </a:pathLst>
          </a:custGeom>
          <a:solidFill>
            <a:schemeClr val="bg1"/>
          </a:solidFill>
          <a:ln w="6648" cap="flat">
            <a:noFill/>
            <a:prstDash val="solid"/>
            <a:miter/>
          </a:ln>
        </p:spPr>
        <p:txBody>
          <a:bodyPr rtlCol="0" anchor="ctr"/>
          <a:lstStyle/>
          <a:p>
            <a:endParaRPr lang="zh-CN" altLang="en-US"/>
          </a:p>
        </p:txBody>
      </p:sp>
      <p:sp>
        <p:nvSpPr>
          <p:cNvPr id="39" name="图形 27" descr="足迹 纯色填充">
            <a:extLst>
              <a:ext uri="{FF2B5EF4-FFF2-40B4-BE49-F238E27FC236}">
                <a16:creationId xmlns:a16="http://schemas.microsoft.com/office/drawing/2014/main" xmlns="" id="{7FE4A206-DF1E-46DB-8445-50D2EEB18BEA}"/>
              </a:ext>
            </a:extLst>
          </p:cNvPr>
          <p:cNvSpPr/>
          <p:nvPr/>
        </p:nvSpPr>
        <p:spPr>
          <a:xfrm>
            <a:off x="3696868" y="3532903"/>
            <a:ext cx="19453" cy="24316"/>
          </a:xfrm>
          <a:custGeom>
            <a:avLst/>
            <a:gdLst>
              <a:gd name="connsiteX0" fmla="*/ 26883 w 26882"/>
              <a:gd name="connsiteY0" fmla="*/ 16802 h 33603"/>
              <a:gd name="connsiteX1" fmla="*/ 13441 w 26882"/>
              <a:gd name="connsiteY1" fmla="*/ 33604 h 33603"/>
              <a:gd name="connsiteX2" fmla="*/ 0 w 26882"/>
              <a:gd name="connsiteY2" fmla="*/ 16802 h 33603"/>
              <a:gd name="connsiteX3" fmla="*/ 13441 w 26882"/>
              <a:gd name="connsiteY3" fmla="*/ 0 h 33603"/>
              <a:gd name="connsiteX4" fmla="*/ 26883 w 26882"/>
              <a:gd name="connsiteY4" fmla="*/ 16802 h 336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882" h="33603">
                <a:moveTo>
                  <a:pt x="26883" y="16802"/>
                </a:moveTo>
                <a:cubicBezTo>
                  <a:pt x="26883" y="26081"/>
                  <a:pt x="20865" y="33604"/>
                  <a:pt x="13441" y="33604"/>
                </a:cubicBezTo>
                <a:cubicBezTo>
                  <a:pt x="6018" y="33604"/>
                  <a:pt x="0" y="26081"/>
                  <a:pt x="0" y="16802"/>
                </a:cubicBezTo>
                <a:cubicBezTo>
                  <a:pt x="0" y="7522"/>
                  <a:pt x="6018" y="0"/>
                  <a:pt x="13441" y="0"/>
                </a:cubicBezTo>
                <a:cubicBezTo>
                  <a:pt x="20865" y="0"/>
                  <a:pt x="26883" y="7522"/>
                  <a:pt x="26883" y="16802"/>
                </a:cubicBezTo>
                <a:close/>
              </a:path>
            </a:pathLst>
          </a:custGeom>
          <a:solidFill>
            <a:schemeClr val="bg1"/>
          </a:solidFill>
          <a:ln w="6648" cap="flat">
            <a:noFill/>
            <a:prstDash val="solid"/>
            <a:miter/>
          </a:ln>
        </p:spPr>
        <p:txBody>
          <a:bodyPr rtlCol="0" anchor="ctr"/>
          <a:lstStyle/>
          <a:p>
            <a:endParaRPr lang="zh-CN" altLang="en-US"/>
          </a:p>
        </p:txBody>
      </p:sp>
      <p:sp>
        <p:nvSpPr>
          <p:cNvPr id="40" name="图形 27" descr="足迹 纯色填充">
            <a:extLst>
              <a:ext uri="{FF2B5EF4-FFF2-40B4-BE49-F238E27FC236}">
                <a16:creationId xmlns:a16="http://schemas.microsoft.com/office/drawing/2014/main" xmlns="" id="{7FE4A206-DF1E-46DB-8445-50D2EEB18BEA}"/>
              </a:ext>
            </a:extLst>
          </p:cNvPr>
          <p:cNvSpPr/>
          <p:nvPr/>
        </p:nvSpPr>
        <p:spPr>
          <a:xfrm>
            <a:off x="3682278" y="3557220"/>
            <a:ext cx="14590" cy="19453"/>
          </a:xfrm>
          <a:custGeom>
            <a:avLst/>
            <a:gdLst>
              <a:gd name="connsiteX0" fmla="*/ 20162 w 20162"/>
              <a:gd name="connsiteY0" fmla="*/ 13441 h 26882"/>
              <a:gd name="connsiteX1" fmla="*/ 10081 w 20162"/>
              <a:gd name="connsiteY1" fmla="*/ 26883 h 26882"/>
              <a:gd name="connsiteX2" fmla="*/ 0 w 20162"/>
              <a:gd name="connsiteY2" fmla="*/ 13441 h 26882"/>
              <a:gd name="connsiteX3" fmla="*/ 10081 w 20162"/>
              <a:gd name="connsiteY3" fmla="*/ 0 h 26882"/>
              <a:gd name="connsiteX4" fmla="*/ 20162 w 20162"/>
              <a:gd name="connsiteY4" fmla="*/ 13441 h 268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162" h="26882">
                <a:moveTo>
                  <a:pt x="20162" y="13441"/>
                </a:moveTo>
                <a:cubicBezTo>
                  <a:pt x="20162" y="20865"/>
                  <a:pt x="15649" y="26883"/>
                  <a:pt x="10081" y="26883"/>
                </a:cubicBezTo>
                <a:cubicBezTo>
                  <a:pt x="4513" y="26883"/>
                  <a:pt x="0" y="20865"/>
                  <a:pt x="0" y="13441"/>
                </a:cubicBezTo>
                <a:cubicBezTo>
                  <a:pt x="0" y="6018"/>
                  <a:pt x="4513" y="0"/>
                  <a:pt x="10081" y="0"/>
                </a:cubicBezTo>
                <a:cubicBezTo>
                  <a:pt x="15649" y="0"/>
                  <a:pt x="20162" y="6018"/>
                  <a:pt x="20162" y="13441"/>
                </a:cubicBezTo>
                <a:close/>
              </a:path>
            </a:pathLst>
          </a:custGeom>
          <a:solidFill>
            <a:schemeClr val="bg1"/>
          </a:solidFill>
          <a:ln w="6648" cap="flat">
            <a:noFill/>
            <a:prstDash val="solid"/>
            <a:miter/>
          </a:ln>
        </p:spPr>
        <p:txBody>
          <a:bodyPr rtlCol="0" anchor="ctr"/>
          <a:lstStyle/>
          <a:p>
            <a:endParaRPr lang="zh-CN" altLang="en-US"/>
          </a:p>
        </p:txBody>
      </p:sp>
      <p:sp>
        <p:nvSpPr>
          <p:cNvPr id="41" name="图形 27" descr="足迹 纯色填充">
            <a:extLst>
              <a:ext uri="{FF2B5EF4-FFF2-40B4-BE49-F238E27FC236}">
                <a16:creationId xmlns:a16="http://schemas.microsoft.com/office/drawing/2014/main" xmlns="" id="{7FE4A206-DF1E-46DB-8445-50D2EEB18BEA}"/>
              </a:ext>
            </a:extLst>
          </p:cNvPr>
          <p:cNvSpPr/>
          <p:nvPr/>
        </p:nvSpPr>
        <p:spPr>
          <a:xfrm>
            <a:off x="3667688" y="3576673"/>
            <a:ext cx="14590" cy="19453"/>
          </a:xfrm>
          <a:custGeom>
            <a:avLst/>
            <a:gdLst>
              <a:gd name="connsiteX0" fmla="*/ 20162 w 20162"/>
              <a:gd name="connsiteY0" fmla="*/ 13441 h 26882"/>
              <a:gd name="connsiteX1" fmla="*/ 10081 w 20162"/>
              <a:gd name="connsiteY1" fmla="*/ 26883 h 26882"/>
              <a:gd name="connsiteX2" fmla="*/ 0 w 20162"/>
              <a:gd name="connsiteY2" fmla="*/ 13441 h 26882"/>
              <a:gd name="connsiteX3" fmla="*/ 10081 w 20162"/>
              <a:gd name="connsiteY3" fmla="*/ 0 h 26882"/>
              <a:gd name="connsiteX4" fmla="*/ 20162 w 20162"/>
              <a:gd name="connsiteY4" fmla="*/ 13441 h 268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162" h="26882">
                <a:moveTo>
                  <a:pt x="20162" y="13441"/>
                </a:moveTo>
                <a:cubicBezTo>
                  <a:pt x="20162" y="20865"/>
                  <a:pt x="15649" y="26883"/>
                  <a:pt x="10081" y="26883"/>
                </a:cubicBezTo>
                <a:cubicBezTo>
                  <a:pt x="4513" y="26883"/>
                  <a:pt x="0" y="20865"/>
                  <a:pt x="0" y="13441"/>
                </a:cubicBezTo>
                <a:cubicBezTo>
                  <a:pt x="0" y="6018"/>
                  <a:pt x="4513" y="0"/>
                  <a:pt x="10081" y="0"/>
                </a:cubicBezTo>
                <a:cubicBezTo>
                  <a:pt x="15649" y="0"/>
                  <a:pt x="20162" y="6018"/>
                  <a:pt x="20162" y="13441"/>
                </a:cubicBezTo>
                <a:close/>
              </a:path>
            </a:pathLst>
          </a:custGeom>
          <a:solidFill>
            <a:schemeClr val="bg1"/>
          </a:solidFill>
          <a:ln w="6648" cap="flat">
            <a:noFill/>
            <a:prstDash val="solid"/>
            <a:miter/>
          </a:ln>
        </p:spPr>
        <p:txBody>
          <a:bodyPr rtlCol="0" anchor="ctr"/>
          <a:lstStyle/>
          <a:p>
            <a:endParaRPr lang="zh-CN" altLang="en-US"/>
          </a:p>
        </p:txBody>
      </p:sp>
      <p:sp>
        <p:nvSpPr>
          <p:cNvPr id="42" name="图形 27" descr="足迹 纯色填充">
            <a:extLst>
              <a:ext uri="{FF2B5EF4-FFF2-40B4-BE49-F238E27FC236}">
                <a16:creationId xmlns:a16="http://schemas.microsoft.com/office/drawing/2014/main" xmlns="" id="{7FE4A206-DF1E-46DB-8445-50D2EEB18BEA}"/>
              </a:ext>
            </a:extLst>
          </p:cNvPr>
          <p:cNvSpPr/>
          <p:nvPr/>
        </p:nvSpPr>
        <p:spPr>
          <a:xfrm>
            <a:off x="3672552" y="3557220"/>
            <a:ext cx="121584" cy="252894"/>
          </a:xfrm>
          <a:custGeom>
            <a:avLst/>
            <a:gdLst>
              <a:gd name="connsiteX0" fmla="*/ 107532 w 168018"/>
              <a:gd name="connsiteY0" fmla="*/ 0 h 349477"/>
              <a:gd name="connsiteX1" fmla="*/ 0 w 168018"/>
              <a:gd name="connsiteY1" fmla="*/ 100811 h 349477"/>
              <a:gd name="connsiteX2" fmla="*/ 26883 w 168018"/>
              <a:gd name="connsiteY2" fmla="*/ 215063 h 349477"/>
              <a:gd name="connsiteX3" fmla="*/ 87369 w 168018"/>
              <a:gd name="connsiteY3" fmla="*/ 349478 h 349477"/>
              <a:gd name="connsiteX4" fmla="*/ 127694 w 168018"/>
              <a:gd name="connsiteY4" fmla="*/ 201622 h 349477"/>
              <a:gd name="connsiteX5" fmla="*/ 168018 w 168018"/>
              <a:gd name="connsiteY5" fmla="*/ 47045 h 349477"/>
              <a:gd name="connsiteX6" fmla="*/ 107532 w 168018"/>
              <a:gd name="connsiteY6" fmla="*/ 0 h 349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8018" h="349477">
                <a:moveTo>
                  <a:pt x="107532" y="0"/>
                </a:moveTo>
                <a:cubicBezTo>
                  <a:pt x="68551" y="0"/>
                  <a:pt x="0" y="57126"/>
                  <a:pt x="0" y="100811"/>
                </a:cubicBezTo>
                <a:cubicBezTo>
                  <a:pt x="0" y="162642"/>
                  <a:pt x="26883" y="168690"/>
                  <a:pt x="26883" y="215063"/>
                </a:cubicBezTo>
                <a:cubicBezTo>
                  <a:pt x="26883" y="261436"/>
                  <a:pt x="672" y="349478"/>
                  <a:pt x="87369" y="349478"/>
                </a:cubicBezTo>
                <a:cubicBezTo>
                  <a:pt x="186836" y="349478"/>
                  <a:pt x="127694" y="229849"/>
                  <a:pt x="127694" y="201622"/>
                </a:cubicBezTo>
                <a:cubicBezTo>
                  <a:pt x="127694" y="126350"/>
                  <a:pt x="168018" y="104171"/>
                  <a:pt x="168018" y="47045"/>
                </a:cubicBezTo>
                <a:cubicBezTo>
                  <a:pt x="168018" y="9409"/>
                  <a:pt x="146512" y="0"/>
                  <a:pt x="107532" y="0"/>
                </a:cubicBezTo>
                <a:close/>
              </a:path>
            </a:pathLst>
          </a:custGeom>
          <a:solidFill>
            <a:schemeClr val="bg1"/>
          </a:solidFill>
          <a:ln w="6648" cap="flat">
            <a:noFill/>
            <a:prstDash val="solid"/>
            <a:miter/>
          </a:ln>
        </p:spPr>
        <p:txBody>
          <a:bodyPr rtlCol="0" anchor="ctr"/>
          <a:lstStyle/>
          <a:p>
            <a:endParaRPr lang="zh-CN" altLang="en-US"/>
          </a:p>
        </p:txBody>
      </p:sp>
      <p:sp>
        <p:nvSpPr>
          <p:cNvPr id="43" name="图形 27" descr="足迹 纯色填充">
            <a:extLst>
              <a:ext uri="{FF2B5EF4-FFF2-40B4-BE49-F238E27FC236}">
                <a16:creationId xmlns:a16="http://schemas.microsoft.com/office/drawing/2014/main" xmlns="" id="{7FE4A206-DF1E-46DB-8445-50D2EEB18BEA}"/>
              </a:ext>
            </a:extLst>
          </p:cNvPr>
          <p:cNvSpPr/>
          <p:nvPr/>
        </p:nvSpPr>
        <p:spPr>
          <a:xfrm>
            <a:off x="3837905" y="3605853"/>
            <a:ext cx="43770" cy="48633"/>
          </a:xfrm>
          <a:custGeom>
            <a:avLst/>
            <a:gdLst>
              <a:gd name="connsiteX0" fmla="*/ 60487 w 60486"/>
              <a:gd name="connsiteY0" fmla="*/ 33604 h 67207"/>
              <a:gd name="connsiteX1" fmla="*/ 30243 w 60486"/>
              <a:gd name="connsiteY1" fmla="*/ 67207 h 67207"/>
              <a:gd name="connsiteX2" fmla="*/ 0 w 60486"/>
              <a:gd name="connsiteY2" fmla="*/ 33604 h 67207"/>
              <a:gd name="connsiteX3" fmla="*/ 30243 w 60486"/>
              <a:gd name="connsiteY3" fmla="*/ 0 h 67207"/>
              <a:gd name="connsiteX4" fmla="*/ 60487 w 60486"/>
              <a:gd name="connsiteY4" fmla="*/ 33604 h 672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486" h="67207">
                <a:moveTo>
                  <a:pt x="60487" y="33604"/>
                </a:moveTo>
                <a:cubicBezTo>
                  <a:pt x="60487" y="52162"/>
                  <a:pt x="46946" y="67207"/>
                  <a:pt x="30243" y="67207"/>
                </a:cubicBezTo>
                <a:cubicBezTo>
                  <a:pt x="13540" y="67207"/>
                  <a:pt x="0" y="52162"/>
                  <a:pt x="0" y="33604"/>
                </a:cubicBezTo>
                <a:cubicBezTo>
                  <a:pt x="0" y="15045"/>
                  <a:pt x="13540" y="0"/>
                  <a:pt x="30243" y="0"/>
                </a:cubicBezTo>
                <a:cubicBezTo>
                  <a:pt x="46946" y="0"/>
                  <a:pt x="60487" y="15045"/>
                  <a:pt x="60487" y="33604"/>
                </a:cubicBezTo>
                <a:close/>
              </a:path>
            </a:pathLst>
          </a:custGeom>
          <a:solidFill>
            <a:schemeClr val="bg1"/>
          </a:solidFill>
          <a:ln w="6648" cap="flat">
            <a:noFill/>
            <a:prstDash val="solid"/>
            <a:miter/>
          </a:ln>
        </p:spPr>
        <p:txBody>
          <a:bodyPr rtlCol="0" anchor="ctr"/>
          <a:lstStyle/>
          <a:p>
            <a:endParaRPr lang="zh-CN" altLang="en-US"/>
          </a:p>
        </p:txBody>
      </p:sp>
      <p:sp>
        <p:nvSpPr>
          <p:cNvPr id="45" name="图形 27" descr="足迹 纯色填充">
            <a:extLst>
              <a:ext uri="{FF2B5EF4-FFF2-40B4-BE49-F238E27FC236}">
                <a16:creationId xmlns:a16="http://schemas.microsoft.com/office/drawing/2014/main" xmlns="" id="{7FE4A206-DF1E-46DB-8445-50D2EEB18BEA}"/>
              </a:ext>
            </a:extLst>
          </p:cNvPr>
          <p:cNvSpPr/>
          <p:nvPr/>
        </p:nvSpPr>
        <p:spPr>
          <a:xfrm>
            <a:off x="3891402" y="3625307"/>
            <a:ext cx="24316" cy="29180"/>
          </a:xfrm>
          <a:custGeom>
            <a:avLst/>
            <a:gdLst>
              <a:gd name="connsiteX0" fmla="*/ 33604 w 33603"/>
              <a:gd name="connsiteY0" fmla="*/ 20162 h 40324"/>
              <a:gd name="connsiteX1" fmla="*/ 16802 w 33603"/>
              <a:gd name="connsiteY1" fmla="*/ 40324 h 40324"/>
              <a:gd name="connsiteX2" fmla="*/ 0 w 33603"/>
              <a:gd name="connsiteY2" fmla="*/ 20162 h 40324"/>
              <a:gd name="connsiteX3" fmla="*/ 16802 w 33603"/>
              <a:gd name="connsiteY3" fmla="*/ 0 h 40324"/>
              <a:gd name="connsiteX4" fmla="*/ 33604 w 33603"/>
              <a:gd name="connsiteY4" fmla="*/ 20162 h 403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603" h="40324">
                <a:moveTo>
                  <a:pt x="33604" y="20162"/>
                </a:moveTo>
                <a:cubicBezTo>
                  <a:pt x="33604" y="31297"/>
                  <a:pt x="26081" y="40324"/>
                  <a:pt x="16802" y="40324"/>
                </a:cubicBezTo>
                <a:cubicBezTo>
                  <a:pt x="7522" y="40324"/>
                  <a:pt x="0" y="31297"/>
                  <a:pt x="0" y="20162"/>
                </a:cubicBezTo>
                <a:cubicBezTo>
                  <a:pt x="0" y="9027"/>
                  <a:pt x="7522" y="0"/>
                  <a:pt x="16802" y="0"/>
                </a:cubicBezTo>
                <a:cubicBezTo>
                  <a:pt x="26081" y="0"/>
                  <a:pt x="33604" y="9027"/>
                  <a:pt x="33604" y="20162"/>
                </a:cubicBezTo>
                <a:close/>
              </a:path>
            </a:pathLst>
          </a:custGeom>
          <a:solidFill>
            <a:schemeClr val="bg1"/>
          </a:solidFill>
          <a:ln w="6648" cap="flat">
            <a:noFill/>
            <a:prstDash val="solid"/>
            <a:miter/>
          </a:ln>
        </p:spPr>
        <p:txBody>
          <a:bodyPr rtlCol="0" anchor="ctr"/>
          <a:lstStyle/>
          <a:p>
            <a:endParaRPr lang="zh-CN" altLang="en-US"/>
          </a:p>
        </p:txBody>
      </p:sp>
      <p:sp>
        <p:nvSpPr>
          <p:cNvPr id="46" name="图形 27" descr="足迹 纯色填充">
            <a:extLst>
              <a:ext uri="{FF2B5EF4-FFF2-40B4-BE49-F238E27FC236}">
                <a16:creationId xmlns:a16="http://schemas.microsoft.com/office/drawing/2014/main" xmlns="" id="{7FE4A206-DF1E-46DB-8445-50D2EEB18BEA}"/>
              </a:ext>
            </a:extLst>
          </p:cNvPr>
          <p:cNvSpPr/>
          <p:nvPr/>
        </p:nvSpPr>
        <p:spPr>
          <a:xfrm>
            <a:off x="3920583" y="3644760"/>
            <a:ext cx="19453" cy="24316"/>
          </a:xfrm>
          <a:custGeom>
            <a:avLst/>
            <a:gdLst>
              <a:gd name="connsiteX0" fmla="*/ 26883 w 26882"/>
              <a:gd name="connsiteY0" fmla="*/ 16802 h 33603"/>
              <a:gd name="connsiteX1" fmla="*/ 13441 w 26882"/>
              <a:gd name="connsiteY1" fmla="*/ 33604 h 33603"/>
              <a:gd name="connsiteX2" fmla="*/ 0 w 26882"/>
              <a:gd name="connsiteY2" fmla="*/ 16802 h 33603"/>
              <a:gd name="connsiteX3" fmla="*/ 13441 w 26882"/>
              <a:gd name="connsiteY3" fmla="*/ 0 h 33603"/>
              <a:gd name="connsiteX4" fmla="*/ 26883 w 26882"/>
              <a:gd name="connsiteY4" fmla="*/ 16802 h 336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882" h="33603">
                <a:moveTo>
                  <a:pt x="26883" y="16802"/>
                </a:moveTo>
                <a:cubicBezTo>
                  <a:pt x="26883" y="26081"/>
                  <a:pt x="20865" y="33604"/>
                  <a:pt x="13441" y="33604"/>
                </a:cubicBezTo>
                <a:cubicBezTo>
                  <a:pt x="6018" y="33604"/>
                  <a:pt x="0" y="26081"/>
                  <a:pt x="0" y="16802"/>
                </a:cubicBezTo>
                <a:cubicBezTo>
                  <a:pt x="0" y="7522"/>
                  <a:pt x="6018" y="0"/>
                  <a:pt x="13441" y="0"/>
                </a:cubicBezTo>
                <a:cubicBezTo>
                  <a:pt x="20865" y="0"/>
                  <a:pt x="26883" y="7522"/>
                  <a:pt x="26883" y="16802"/>
                </a:cubicBezTo>
                <a:close/>
              </a:path>
            </a:pathLst>
          </a:custGeom>
          <a:solidFill>
            <a:schemeClr val="bg1"/>
          </a:solidFill>
          <a:ln w="6648" cap="flat">
            <a:noFill/>
            <a:prstDash val="solid"/>
            <a:miter/>
          </a:ln>
        </p:spPr>
        <p:txBody>
          <a:bodyPr rtlCol="0" anchor="ctr"/>
          <a:lstStyle/>
          <a:p>
            <a:endParaRPr lang="zh-CN" altLang="en-US"/>
          </a:p>
        </p:txBody>
      </p:sp>
      <p:sp>
        <p:nvSpPr>
          <p:cNvPr id="47" name="图形 27" descr="足迹 纯色填充">
            <a:extLst>
              <a:ext uri="{FF2B5EF4-FFF2-40B4-BE49-F238E27FC236}">
                <a16:creationId xmlns:a16="http://schemas.microsoft.com/office/drawing/2014/main" xmlns="" id="{7FE4A206-DF1E-46DB-8445-50D2EEB18BEA}"/>
              </a:ext>
            </a:extLst>
          </p:cNvPr>
          <p:cNvSpPr/>
          <p:nvPr/>
        </p:nvSpPr>
        <p:spPr>
          <a:xfrm>
            <a:off x="3940036" y="3669077"/>
            <a:ext cx="14590" cy="19453"/>
          </a:xfrm>
          <a:custGeom>
            <a:avLst/>
            <a:gdLst>
              <a:gd name="connsiteX0" fmla="*/ 20162 w 20162"/>
              <a:gd name="connsiteY0" fmla="*/ 13441 h 26882"/>
              <a:gd name="connsiteX1" fmla="*/ 10081 w 20162"/>
              <a:gd name="connsiteY1" fmla="*/ 26883 h 26882"/>
              <a:gd name="connsiteX2" fmla="*/ 0 w 20162"/>
              <a:gd name="connsiteY2" fmla="*/ 13441 h 26882"/>
              <a:gd name="connsiteX3" fmla="*/ 10081 w 20162"/>
              <a:gd name="connsiteY3" fmla="*/ 0 h 26882"/>
              <a:gd name="connsiteX4" fmla="*/ 20162 w 20162"/>
              <a:gd name="connsiteY4" fmla="*/ 13441 h 268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162" h="26882">
                <a:moveTo>
                  <a:pt x="20162" y="13441"/>
                </a:moveTo>
                <a:cubicBezTo>
                  <a:pt x="20162" y="20865"/>
                  <a:pt x="15649" y="26883"/>
                  <a:pt x="10081" y="26883"/>
                </a:cubicBezTo>
                <a:cubicBezTo>
                  <a:pt x="4513" y="26883"/>
                  <a:pt x="0" y="20865"/>
                  <a:pt x="0" y="13441"/>
                </a:cubicBezTo>
                <a:cubicBezTo>
                  <a:pt x="0" y="6018"/>
                  <a:pt x="4513" y="0"/>
                  <a:pt x="10081" y="0"/>
                </a:cubicBezTo>
                <a:cubicBezTo>
                  <a:pt x="15649" y="0"/>
                  <a:pt x="20162" y="6018"/>
                  <a:pt x="20162" y="13441"/>
                </a:cubicBezTo>
                <a:close/>
              </a:path>
            </a:pathLst>
          </a:custGeom>
          <a:solidFill>
            <a:schemeClr val="bg1"/>
          </a:solidFill>
          <a:ln w="6648" cap="flat">
            <a:noFill/>
            <a:prstDash val="solid"/>
            <a:miter/>
          </a:ln>
        </p:spPr>
        <p:txBody>
          <a:bodyPr rtlCol="0" anchor="ctr"/>
          <a:lstStyle/>
          <a:p>
            <a:endParaRPr lang="zh-CN" altLang="en-US"/>
          </a:p>
        </p:txBody>
      </p:sp>
      <p:sp>
        <p:nvSpPr>
          <p:cNvPr id="48" name="图形 27" descr="足迹 纯色填充">
            <a:extLst>
              <a:ext uri="{FF2B5EF4-FFF2-40B4-BE49-F238E27FC236}">
                <a16:creationId xmlns:a16="http://schemas.microsoft.com/office/drawing/2014/main" xmlns="" id="{7FE4A206-DF1E-46DB-8445-50D2EEB18BEA}"/>
              </a:ext>
            </a:extLst>
          </p:cNvPr>
          <p:cNvSpPr/>
          <p:nvPr/>
        </p:nvSpPr>
        <p:spPr>
          <a:xfrm>
            <a:off x="3954626" y="3688531"/>
            <a:ext cx="14590" cy="19453"/>
          </a:xfrm>
          <a:custGeom>
            <a:avLst/>
            <a:gdLst>
              <a:gd name="connsiteX0" fmla="*/ 20162 w 20162"/>
              <a:gd name="connsiteY0" fmla="*/ 13441 h 26882"/>
              <a:gd name="connsiteX1" fmla="*/ 10081 w 20162"/>
              <a:gd name="connsiteY1" fmla="*/ 26883 h 26882"/>
              <a:gd name="connsiteX2" fmla="*/ 0 w 20162"/>
              <a:gd name="connsiteY2" fmla="*/ 13441 h 26882"/>
              <a:gd name="connsiteX3" fmla="*/ 10081 w 20162"/>
              <a:gd name="connsiteY3" fmla="*/ 0 h 26882"/>
              <a:gd name="connsiteX4" fmla="*/ 20162 w 20162"/>
              <a:gd name="connsiteY4" fmla="*/ 13441 h 268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162" h="26882">
                <a:moveTo>
                  <a:pt x="20162" y="13441"/>
                </a:moveTo>
                <a:cubicBezTo>
                  <a:pt x="20162" y="20865"/>
                  <a:pt x="15649" y="26883"/>
                  <a:pt x="10081" y="26883"/>
                </a:cubicBezTo>
                <a:cubicBezTo>
                  <a:pt x="4513" y="26883"/>
                  <a:pt x="0" y="20865"/>
                  <a:pt x="0" y="13441"/>
                </a:cubicBezTo>
                <a:cubicBezTo>
                  <a:pt x="0" y="6018"/>
                  <a:pt x="4513" y="0"/>
                  <a:pt x="10081" y="0"/>
                </a:cubicBezTo>
                <a:cubicBezTo>
                  <a:pt x="15649" y="0"/>
                  <a:pt x="20162" y="6018"/>
                  <a:pt x="20162" y="13441"/>
                </a:cubicBezTo>
                <a:close/>
              </a:path>
            </a:pathLst>
          </a:custGeom>
          <a:solidFill>
            <a:schemeClr val="bg1"/>
          </a:solidFill>
          <a:ln w="6648" cap="flat">
            <a:noFill/>
            <a:prstDash val="solid"/>
            <a:miter/>
          </a:ln>
        </p:spPr>
        <p:txBody>
          <a:bodyPr rtlCol="0" anchor="ctr"/>
          <a:lstStyle/>
          <a:p>
            <a:endParaRPr lang="zh-CN" altLang="en-US"/>
          </a:p>
        </p:txBody>
      </p:sp>
      <p:sp>
        <p:nvSpPr>
          <p:cNvPr id="49" name="图形 27" descr="足迹 纯色填充">
            <a:extLst>
              <a:ext uri="{FF2B5EF4-FFF2-40B4-BE49-F238E27FC236}">
                <a16:creationId xmlns:a16="http://schemas.microsoft.com/office/drawing/2014/main" xmlns="" id="{7FE4A206-DF1E-46DB-8445-50D2EEB18BEA}"/>
              </a:ext>
            </a:extLst>
          </p:cNvPr>
          <p:cNvSpPr/>
          <p:nvPr/>
        </p:nvSpPr>
        <p:spPr>
          <a:xfrm>
            <a:off x="3842769" y="3669077"/>
            <a:ext cx="121584" cy="252894"/>
          </a:xfrm>
          <a:custGeom>
            <a:avLst/>
            <a:gdLst>
              <a:gd name="connsiteX0" fmla="*/ 60487 w 168018"/>
              <a:gd name="connsiteY0" fmla="*/ 0 h 349477"/>
              <a:gd name="connsiteX1" fmla="*/ 0 w 168018"/>
              <a:gd name="connsiteY1" fmla="*/ 47045 h 349477"/>
              <a:gd name="connsiteX2" fmla="*/ 40324 w 168018"/>
              <a:gd name="connsiteY2" fmla="*/ 201622 h 349477"/>
              <a:gd name="connsiteX3" fmla="*/ 80649 w 168018"/>
              <a:gd name="connsiteY3" fmla="*/ 349478 h 349477"/>
              <a:gd name="connsiteX4" fmla="*/ 141135 w 168018"/>
              <a:gd name="connsiteY4" fmla="*/ 215063 h 349477"/>
              <a:gd name="connsiteX5" fmla="*/ 168018 w 168018"/>
              <a:gd name="connsiteY5" fmla="*/ 100811 h 349477"/>
              <a:gd name="connsiteX6" fmla="*/ 60487 w 168018"/>
              <a:gd name="connsiteY6" fmla="*/ 0 h 349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8018" h="349477">
                <a:moveTo>
                  <a:pt x="60487" y="0"/>
                </a:moveTo>
                <a:cubicBezTo>
                  <a:pt x="21506" y="0"/>
                  <a:pt x="0" y="9409"/>
                  <a:pt x="0" y="47045"/>
                </a:cubicBezTo>
                <a:cubicBezTo>
                  <a:pt x="0" y="104171"/>
                  <a:pt x="40324" y="126350"/>
                  <a:pt x="40324" y="201622"/>
                </a:cubicBezTo>
                <a:cubicBezTo>
                  <a:pt x="40324" y="229849"/>
                  <a:pt x="-18818" y="349478"/>
                  <a:pt x="80649" y="349478"/>
                </a:cubicBezTo>
                <a:cubicBezTo>
                  <a:pt x="167346" y="349478"/>
                  <a:pt x="141135" y="261436"/>
                  <a:pt x="141135" y="215063"/>
                </a:cubicBezTo>
                <a:cubicBezTo>
                  <a:pt x="141135" y="168690"/>
                  <a:pt x="168018" y="162642"/>
                  <a:pt x="168018" y="100811"/>
                </a:cubicBezTo>
                <a:cubicBezTo>
                  <a:pt x="168018" y="57126"/>
                  <a:pt x="99467" y="0"/>
                  <a:pt x="60487" y="0"/>
                </a:cubicBezTo>
                <a:close/>
              </a:path>
            </a:pathLst>
          </a:custGeom>
          <a:solidFill>
            <a:schemeClr val="bg1"/>
          </a:solidFill>
          <a:ln w="6648" cap="flat">
            <a:noFill/>
            <a:prstDash val="solid"/>
            <a:miter/>
          </a:ln>
        </p:spPr>
        <p:txBody>
          <a:bodyPr rtlCol="0" anchor="ctr"/>
          <a:lstStyle/>
          <a:p>
            <a:endParaRPr lang="zh-CN" altLang="en-US"/>
          </a:p>
        </p:txBody>
      </p:sp>
      <p:sp>
        <p:nvSpPr>
          <p:cNvPr id="50" name="图形 29" descr="热气球 纯色填充">
            <a:extLst>
              <a:ext uri="{FF2B5EF4-FFF2-40B4-BE49-F238E27FC236}">
                <a16:creationId xmlns:a16="http://schemas.microsoft.com/office/drawing/2014/main" xmlns="" id="{4729473D-94D2-4A22-9833-5457D7723870}"/>
              </a:ext>
            </a:extLst>
          </p:cNvPr>
          <p:cNvSpPr/>
          <p:nvPr/>
        </p:nvSpPr>
        <p:spPr>
          <a:xfrm>
            <a:off x="4352561" y="5063294"/>
            <a:ext cx="272347" cy="374487"/>
          </a:xfrm>
          <a:custGeom>
            <a:avLst/>
            <a:gdLst>
              <a:gd name="connsiteX0" fmla="*/ 232403 w 376360"/>
              <a:gd name="connsiteY0" fmla="*/ 403244 h 517509"/>
              <a:gd name="connsiteX1" fmla="*/ 238586 w 376360"/>
              <a:gd name="connsiteY1" fmla="*/ 403244 h 517509"/>
              <a:gd name="connsiteX2" fmla="*/ 376361 w 376360"/>
              <a:gd name="connsiteY2" fmla="*/ 161298 h 517509"/>
              <a:gd name="connsiteX3" fmla="*/ 188180 w 376360"/>
              <a:gd name="connsiteY3" fmla="*/ 0 h 517509"/>
              <a:gd name="connsiteX4" fmla="*/ 0 w 376360"/>
              <a:gd name="connsiteY4" fmla="*/ 161298 h 517509"/>
              <a:gd name="connsiteX5" fmla="*/ 137775 w 376360"/>
              <a:gd name="connsiteY5" fmla="*/ 403244 h 517509"/>
              <a:gd name="connsiteX6" fmla="*/ 143958 w 376360"/>
              <a:gd name="connsiteY6" fmla="*/ 403244 h 517509"/>
              <a:gd name="connsiteX7" fmla="*/ 154375 w 376360"/>
              <a:gd name="connsiteY7" fmla="*/ 434562 h 517509"/>
              <a:gd name="connsiteX8" fmla="*/ 153251 w 376360"/>
              <a:gd name="connsiteY8" fmla="*/ 436763 h 517509"/>
              <a:gd name="connsiteX9" fmla="*/ 152762 w 376360"/>
              <a:gd name="connsiteY9" fmla="*/ 436847 h 517509"/>
              <a:gd name="connsiteX10" fmla="*/ 132600 w 376360"/>
              <a:gd name="connsiteY10" fmla="*/ 436847 h 517509"/>
              <a:gd name="connsiteX11" fmla="*/ 130853 w 376360"/>
              <a:gd name="connsiteY11" fmla="*/ 438595 h 517509"/>
              <a:gd name="connsiteX12" fmla="*/ 130853 w 376360"/>
              <a:gd name="connsiteY12" fmla="*/ 499888 h 517509"/>
              <a:gd name="connsiteX13" fmla="*/ 149648 w 376360"/>
              <a:gd name="connsiteY13" fmla="*/ 517500 h 517509"/>
              <a:gd name="connsiteX14" fmla="*/ 149738 w 376360"/>
              <a:gd name="connsiteY14" fmla="*/ 517496 h 517509"/>
              <a:gd name="connsiteX15" fmla="*/ 226623 w 376360"/>
              <a:gd name="connsiteY15" fmla="*/ 517496 h 517509"/>
              <a:gd name="connsiteX16" fmla="*/ 245307 w 376360"/>
              <a:gd name="connsiteY16" fmla="*/ 499888 h 517509"/>
              <a:gd name="connsiteX17" fmla="*/ 245307 w 376360"/>
              <a:gd name="connsiteY17" fmla="*/ 438595 h 517509"/>
              <a:gd name="connsiteX18" fmla="*/ 243559 w 376360"/>
              <a:gd name="connsiteY18" fmla="*/ 436847 h 517509"/>
              <a:gd name="connsiteX19" fmla="*/ 223397 w 376360"/>
              <a:gd name="connsiteY19" fmla="*/ 436847 h 517509"/>
              <a:gd name="connsiteX20" fmla="*/ 221700 w 376360"/>
              <a:gd name="connsiteY20" fmla="*/ 435051 h 517509"/>
              <a:gd name="connsiteX21" fmla="*/ 221784 w 376360"/>
              <a:gd name="connsiteY21" fmla="*/ 434562 h 517509"/>
              <a:gd name="connsiteX22" fmla="*/ 315874 w 376360"/>
              <a:gd name="connsiteY22" fmla="*/ 163919 h 517509"/>
              <a:gd name="connsiteX23" fmla="*/ 248667 w 376360"/>
              <a:gd name="connsiteY23" fmla="*/ 330593 h 517509"/>
              <a:gd name="connsiteX24" fmla="*/ 225144 w 376360"/>
              <a:gd name="connsiteY24" fmla="*/ 375420 h 517509"/>
              <a:gd name="connsiteX25" fmla="*/ 223599 w 376360"/>
              <a:gd name="connsiteY25" fmla="*/ 376361 h 517509"/>
              <a:gd name="connsiteX26" fmla="*/ 206595 w 376360"/>
              <a:gd name="connsiteY26" fmla="*/ 376361 h 517509"/>
              <a:gd name="connsiteX27" fmla="*/ 204828 w 376360"/>
              <a:gd name="connsiteY27" fmla="*/ 374772 h 517509"/>
              <a:gd name="connsiteX28" fmla="*/ 204915 w 376360"/>
              <a:gd name="connsiteY28" fmla="*/ 374143 h 517509"/>
              <a:gd name="connsiteX29" fmla="*/ 209284 w 376360"/>
              <a:gd name="connsiteY29" fmla="*/ 359357 h 517509"/>
              <a:gd name="connsiteX30" fmla="*/ 255388 w 376360"/>
              <a:gd name="connsiteY30" fmla="*/ 162238 h 517509"/>
              <a:gd name="connsiteX31" fmla="*/ 209351 w 376360"/>
              <a:gd name="connsiteY31" fmla="*/ 15256 h 517509"/>
              <a:gd name="connsiteX32" fmla="*/ 208435 w 376360"/>
              <a:gd name="connsiteY32" fmla="*/ 12961 h 517509"/>
              <a:gd name="connsiteX33" fmla="*/ 210493 w 376360"/>
              <a:gd name="connsiteY33" fmla="*/ 11963 h 517509"/>
              <a:gd name="connsiteX34" fmla="*/ 315874 w 376360"/>
              <a:gd name="connsiteY34" fmla="*/ 163919 h 517509"/>
              <a:gd name="connsiteX35" fmla="*/ 127694 w 376360"/>
              <a:gd name="connsiteY35" fmla="*/ 330593 h 517509"/>
              <a:gd name="connsiteX36" fmla="*/ 60487 w 376360"/>
              <a:gd name="connsiteY36" fmla="*/ 163919 h 517509"/>
              <a:gd name="connsiteX37" fmla="*/ 165868 w 376360"/>
              <a:gd name="connsiteY37" fmla="*/ 11963 h 517509"/>
              <a:gd name="connsiteX38" fmla="*/ 168008 w 376360"/>
              <a:gd name="connsiteY38" fmla="*/ 13198 h 517509"/>
              <a:gd name="connsiteX39" fmla="*/ 167010 w 376360"/>
              <a:gd name="connsiteY39" fmla="*/ 15256 h 517509"/>
              <a:gd name="connsiteX40" fmla="*/ 120973 w 376360"/>
              <a:gd name="connsiteY40" fmla="*/ 162238 h 517509"/>
              <a:gd name="connsiteX41" fmla="*/ 167145 w 376360"/>
              <a:gd name="connsiteY41" fmla="*/ 359492 h 517509"/>
              <a:gd name="connsiteX42" fmla="*/ 171379 w 376360"/>
              <a:gd name="connsiteY42" fmla="*/ 374143 h 517509"/>
              <a:gd name="connsiteX43" fmla="*/ 170327 w 376360"/>
              <a:gd name="connsiteY43" fmla="*/ 376274 h 517509"/>
              <a:gd name="connsiteX44" fmla="*/ 169698 w 376360"/>
              <a:gd name="connsiteY44" fmla="*/ 376361 h 517509"/>
              <a:gd name="connsiteX45" fmla="*/ 152493 w 376360"/>
              <a:gd name="connsiteY45" fmla="*/ 376361 h 517509"/>
              <a:gd name="connsiteX46" fmla="*/ 150948 w 376360"/>
              <a:gd name="connsiteY46" fmla="*/ 375420 h 517509"/>
              <a:gd name="connsiteX47" fmla="*/ 127559 w 376360"/>
              <a:gd name="connsiteY47" fmla="*/ 330593 h 517509"/>
              <a:gd name="connsiteX48" fmla="*/ 168018 w 376360"/>
              <a:gd name="connsiteY48" fmla="*/ 403244 h 517509"/>
              <a:gd name="connsiteX49" fmla="*/ 209149 w 376360"/>
              <a:gd name="connsiteY49" fmla="*/ 403244 h 517509"/>
              <a:gd name="connsiteX50" fmla="*/ 210874 w 376360"/>
              <a:gd name="connsiteY50" fmla="*/ 404878 h 517509"/>
              <a:gd name="connsiteX51" fmla="*/ 210762 w 376360"/>
              <a:gd name="connsiteY51" fmla="*/ 405529 h 517509"/>
              <a:gd name="connsiteX52" fmla="*/ 200748 w 376360"/>
              <a:gd name="connsiteY52" fmla="*/ 435638 h 517509"/>
              <a:gd name="connsiteX53" fmla="*/ 199068 w 376360"/>
              <a:gd name="connsiteY53" fmla="*/ 436847 h 517509"/>
              <a:gd name="connsiteX54" fmla="*/ 177696 w 376360"/>
              <a:gd name="connsiteY54" fmla="*/ 436847 h 517509"/>
              <a:gd name="connsiteX55" fmla="*/ 176016 w 376360"/>
              <a:gd name="connsiteY55" fmla="*/ 435638 h 517509"/>
              <a:gd name="connsiteX56" fmla="*/ 166002 w 376360"/>
              <a:gd name="connsiteY56" fmla="*/ 405529 h 517509"/>
              <a:gd name="connsiteX57" fmla="*/ 166964 w 376360"/>
              <a:gd name="connsiteY57" fmla="*/ 403356 h 517509"/>
              <a:gd name="connsiteX58" fmla="*/ 167615 w 376360"/>
              <a:gd name="connsiteY58" fmla="*/ 403244 h 517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376360" h="517509">
                <a:moveTo>
                  <a:pt x="232403" y="403244"/>
                </a:moveTo>
                <a:lnTo>
                  <a:pt x="238586" y="403244"/>
                </a:lnTo>
                <a:cubicBezTo>
                  <a:pt x="245307" y="356199"/>
                  <a:pt x="376361" y="240064"/>
                  <a:pt x="376361" y="161298"/>
                </a:cubicBezTo>
                <a:cubicBezTo>
                  <a:pt x="376361" y="65729"/>
                  <a:pt x="299072" y="0"/>
                  <a:pt x="188180" y="0"/>
                </a:cubicBezTo>
                <a:cubicBezTo>
                  <a:pt x="77288" y="0"/>
                  <a:pt x="0" y="65998"/>
                  <a:pt x="0" y="161298"/>
                </a:cubicBezTo>
                <a:cubicBezTo>
                  <a:pt x="0" y="240064"/>
                  <a:pt x="131054" y="356199"/>
                  <a:pt x="137775" y="403244"/>
                </a:cubicBezTo>
                <a:lnTo>
                  <a:pt x="143958" y="403244"/>
                </a:lnTo>
                <a:lnTo>
                  <a:pt x="154375" y="434562"/>
                </a:lnTo>
                <a:cubicBezTo>
                  <a:pt x="154672" y="435480"/>
                  <a:pt x="154170" y="436466"/>
                  <a:pt x="153251" y="436763"/>
                </a:cubicBezTo>
                <a:cubicBezTo>
                  <a:pt x="153093" y="436814"/>
                  <a:pt x="152928" y="436843"/>
                  <a:pt x="152762" y="436847"/>
                </a:cubicBezTo>
                <a:lnTo>
                  <a:pt x="132600" y="436847"/>
                </a:lnTo>
                <a:cubicBezTo>
                  <a:pt x="131635" y="436847"/>
                  <a:pt x="130853" y="437630"/>
                  <a:pt x="130853" y="438595"/>
                </a:cubicBezTo>
                <a:lnTo>
                  <a:pt x="130853" y="499888"/>
                </a:lnTo>
                <a:cubicBezTo>
                  <a:pt x="131180" y="509941"/>
                  <a:pt x="139595" y="517826"/>
                  <a:pt x="149648" y="517500"/>
                </a:cubicBezTo>
                <a:cubicBezTo>
                  <a:pt x="149678" y="517498"/>
                  <a:pt x="149708" y="517497"/>
                  <a:pt x="149738" y="517496"/>
                </a:cubicBezTo>
                <a:lnTo>
                  <a:pt x="226623" y="517496"/>
                </a:lnTo>
                <a:cubicBezTo>
                  <a:pt x="236632" y="517760"/>
                  <a:pt x="244977" y="509895"/>
                  <a:pt x="245307" y="499888"/>
                </a:cubicBezTo>
                <a:lnTo>
                  <a:pt x="245307" y="438595"/>
                </a:lnTo>
                <a:cubicBezTo>
                  <a:pt x="245307" y="437630"/>
                  <a:pt x="244524" y="436847"/>
                  <a:pt x="243559" y="436847"/>
                </a:cubicBezTo>
                <a:lnTo>
                  <a:pt x="223397" y="436847"/>
                </a:lnTo>
                <a:cubicBezTo>
                  <a:pt x="222433" y="436820"/>
                  <a:pt x="221672" y="436016"/>
                  <a:pt x="221700" y="435051"/>
                </a:cubicBezTo>
                <a:cubicBezTo>
                  <a:pt x="221705" y="434885"/>
                  <a:pt x="221733" y="434720"/>
                  <a:pt x="221784" y="434562"/>
                </a:cubicBezTo>
                <a:close/>
                <a:moveTo>
                  <a:pt x="315874" y="163919"/>
                </a:moveTo>
                <a:cubicBezTo>
                  <a:pt x="315874" y="205049"/>
                  <a:pt x="277096" y="277633"/>
                  <a:pt x="248667" y="330593"/>
                </a:cubicBezTo>
                <a:cubicBezTo>
                  <a:pt x="239930" y="347260"/>
                  <a:pt x="231865" y="361978"/>
                  <a:pt x="225144" y="375420"/>
                </a:cubicBezTo>
                <a:cubicBezTo>
                  <a:pt x="224833" y="375986"/>
                  <a:pt x="224245" y="376345"/>
                  <a:pt x="223599" y="376361"/>
                </a:cubicBezTo>
                <a:lnTo>
                  <a:pt x="206595" y="376361"/>
                </a:lnTo>
                <a:cubicBezTo>
                  <a:pt x="205668" y="376410"/>
                  <a:pt x="204877" y="375699"/>
                  <a:pt x="204828" y="374772"/>
                </a:cubicBezTo>
                <a:cubicBezTo>
                  <a:pt x="204817" y="374559"/>
                  <a:pt x="204846" y="374345"/>
                  <a:pt x="204915" y="374143"/>
                </a:cubicBezTo>
                <a:cubicBezTo>
                  <a:pt x="206326" y="369304"/>
                  <a:pt x="207738" y="364398"/>
                  <a:pt x="209284" y="359357"/>
                </a:cubicBezTo>
                <a:cubicBezTo>
                  <a:pt x="225144" y="304718"/>
                  <a:pt x="255388" y="203100"/>
                  <a:pt x="255388" y="162238"/>
                </a:cubicBezTo>
                <a:cubicBezTo>
                  <a:pt x="255388" y="85286"/>
                  <a:pt x="238183" y="32125"/>
                  <a:pt x="209351" y="15256"/>
                </a:cubicBezTo>
                <a:cubicBezTo>
                  <a:pt x="208464" y="14875"/>
                  <a:pt x="208054" y="13847"/>
                  <a:pt x="208435" y="12961"/>
                </a:cubicBezTo>
                <a:cubicBezTo>
                  <a:pt x="208778" y="12163"/>
                  <a:pt x="209655" y="11738"/>
                  <a:pt x="210493" y="11963"/>
                </a:cubicBezTo>
                <a:cubicBezTo>
                  <a:pt x="274340" y="22918"/>
                  <a:pt x="315874" y="81119"/>
                  <a:pt x="315874" y="163919"/>
                </a:cubicBezTo>
                <a:close/>
                <a:moveTo>
                  <a:pt x="127694" y="330593"/>
                </a:moveTo>
                <a:cubicBezTo>
                  <a:pt x="99400" y="277633"/>
                  <a:pt x="60487" y="205049"/>
                  <a:pt x="60487" y="163919"/>
                </a:cubicBezTo>
                <a:cubicBezTo>
                  <a:pt x="60487" y="81119"/>
                  <a:pt x="102021" y="22783"/>
                  <a:pt x="165868" y="11963"/>
                </a:cubicBezTo>
                <a:cubicBezTo>
                  <a:pt x="166800" y="11713"/>
                  <a:pt x="167758" y="12266"/>
                  <a:pt x="168008" y="13198"/>
                </a:cubicBezTo>
                <a:cubicBezTo>
                  <a:pt x="168233" y="14037"/>
                  <a:pt x="167808" y="14913"/>
                  <a:pt x="167010" y="15256"/>
                </a:cubicBezTo>
                <a:cubicBezTo>
                  <a:pt x="138178" y="32125"/>
                  <a:pt x="120973" y="85286"/>
                  <a:pt x="120973" y="162238"/>
                </a:cubicBezTo>
                <a:cubicBezTo>
                  <a:pt x="120973" y="203100"/>
                  <a:pt x="151015" y="304718"/>
                  <a:pt x="167145" y="359492"/>
                </a:cubicBezTo>
                <a:lnTo>
                  <a:pt x="171379" y="374143"/>
                </a:lnTo>
                <a:cubicBezTo>
                  <a:pt x="171677" y="375021"/>
                  <a:pt x="171207" y="375976"/>
                  <a:pt x="170327" y="376274"/>
                </a:cubicBezTo>
                <a:cubicBezTo>
                  <a:pt x="170125" y="376343"/>
                  <a:pt x="169911" y="376372"/>
                  <a:pt x="169698" y="376361"/>
                </a:cubicBezTo>
                <a:lnTo>
                  <a:pt x="152493" y="376361"/>
                </a:lnTo>
                <a:cubicBezTo>
                  <a:pt x="151847" y="376345"/>
                  <a:pt x="151259" y="375986"/>
                  <a:pt x="150948" y="375420"/>
                </a:cubicBezTo>
                <a:cubicBezTo>
                  <a:pt x="144496" y="361978"/>
                  <a:pt x="136431" y="347260"/>
                  <a:pt x="127559" y="330593"/>
                </a:cubicBezTo>
                <a:close/>
                <a:moveTo>
                  <a:pt x="168018" y="403244"/>
                </a:moveTo>
                <a:lnTo>
                  <a:pt x="209149" y="403244"/>
                </a:lnTo>
                <a:cubicBezTo>
                  <a:pt x="210077" y="403218"/>
                  <a:pt x="210849" y="403950"/>
                  <a:pt x="210874" y="404878"/>
                </a:cubicBezTo>
                <a:cubicBezTo>
                  <a:pt x="210880" y="405100"/>
                  <a:pt x="210842" y="405321"/>
                  <a:pt x="210762" y="405529"/>
                </a:cubicBezTo>
                <a:lnTo>
                  <a:pt x="200748" y="435638"/>
                </a:lnTo>
                <a:cubicBezTo>
                  <a:pt x="200532" y="436379"/>
                  <a:pt x="199840" y="436878"/>
                  <a:pt x="199068" y="436847"/>
                </a:cubicBezTo>
                <a:lnTo>
                  <a:pt x="177696" y="436847"/>
                </a:lnTo>
                <a:cubicBezTo>
                  <a:pt x="176925" y="436878"/>
                  <a:pt x="176232" y="436379"/>
                  <a:pt x="176016" y="435638"/>
                </a:cubicBezTo>
                <a:lnTo>
                  <a:pt x="166002" y="405529"/>
                </a:lnTo>
                <a:cubicBezTo>
                  <a:pt x="165667" y="404663"/>
                  <a:pt x="166098" y="403691"/>
                  <a:pt x="166964" y="403356"/>
                </a:cubicBezTo>
                <a:cubicBezTo>
                  <a:pt x="167171" y="403276"/>
                  <a:pt x="167393" y="403238"/>
                  <a:pt x="167615" y="403244"/>
                </a:cubicBezTo>
                <a:close/>
              </a:path>
            </a:pathLst>
          </a:custGeom>
          <a:solidFill>
            <a:schemeClr val="bg1"/>
          </a:solidFill>
          <a:ln w="6648" cap="flat">
            <a:noFill/>
            <a:prstDash val="solid"/>
            <a:miter/>
          </a:ln>
        </p:spPr>
        <p:txBody>
          <a:bodyPr rtlCol="0" anchor="ctr"/>
          <a:lstStyle/>
          <a:p>
            <a:endParaRPr lang="zh-CN" altLang="en-US"/>
          </a:p>
        </p:txBody>
      </p:sp>
      <p:sp>
        <p:nvSpPr>
          <p:cNvPr id="51" name="图形 31" descr="行李 纯色填充">
            <a:extLst>
              <a:ext uri="{FF2B5EF4-FFF2-40B4-BE49-F238E27FC236}">
                <a16:creationId xmlns:a16="http://schemas.microsoft.com/office/drawing/2014/main" xmlns="" id="{D7D5ADEA-5BD8-4D7F-9FC3-7A94CD88A889}"/>
              </a:ext>
            </a:extLst>
          </p:cNvPr>
          <p:cNvSpPr/>
          <p:nvPr/>
        </p:nvSpPr>
        <p:spPr>
          <a:xfrm>
            <a:off x="7580822" y="5014511"/>
            <a:ext cx="244886" cy="448029"/>
          </a:xfrm>
          <a:custGeom>
            <a:avLst/>
            <a:gdLst>
              <a:gd name="connsiteX0" fmla="*/ 268829 w 295712"/>
              <a:gd name="connsiteY0" fmla="*/ 144496 h 541018"/>
              <a:gd name="connsiteX1" fmla="*/ 236570 w 295712"/>
              <a:gd name="connsiteY1" fmla="*/ 144496 h 541018"/>
              <a:gd name="connsiteX2" fmla="*/ 236570 w 295712"/>
              <a:gd name="connsiteY2" fmla="*/ 171325 h 541018"/>
              <a:gd name="connsiteX3" fmla="*/ 259884 w 295712"/>
              <a:gd name="connsiteY3" fmla="*/ 171325 h 541018"/>
              <a:gd name="connsiteX4" fmla="*/ 259884 w 295712"/>
              <a:gd name="connsiteY4" fmla="*/ 258748 h 541018"/>
              <a:gd name="connsiteX5" fmla="*/ 201622 w 295712"/>
              <a:gd name="connsiteY5" fmla="*/ 258748 h 541018"/>
              <a:gd name="connsiteX6" fmla="*/ 201622 w 295712"/>
              <a:gd name="connsiteY6" fmla="*/ 171325 h 541018"/>
              <a:gd name="connsiteX7" fmla="*/ 224936 w 295712"/>
              <a:gd name="connsiteY7" fmla="*/ 171325 h 541018"/>
              <a:gd name="connsiteX8" fmla="*/ 224936 w 295712"/>
              <a:gd name="connsiteY8" fmla="*/ 144496 h 541018"/>
              <a:gd name="connsiteX9" fmla="*/ 211703 w 295712"/>
              <a:gd name="connsiteY9" fmla="*/ 144496 h 541018"/>
              <a:gd name="connsiteX10" fmla="*/ 211703 w 295712"/>
              <a:gd name="connsiteY10" fmla="*/ 43685 h 541018"/>
              <a:gd name="connsiteX11" fmla="*/ 168018 w 295712"/>
              <a:gd name="connsiteY11" fmla="*/ 0 h 541018"/>
              <a:gd name="connsiteX12" fmla="*/ 127694 w 295712"/>
              <a:gd name="connsiteY12" fmla="*/ 0 h 541018"/>
              <a:gd name="connsiteX13" fmla="*/ 84009 w 295712"/>
              <a:gd name="connsiteY13" fmla="*/ 43685 h 541018"/>
              <a:gd name="connsiteX14" fmla="*/ 84009 w 295712"/>
              <a:gd name="connsiteY14" fmla="*/ 144496 h 541018"/>
              <a:gd name="connsiteX15" fmla="*/ 26883 w 295712"/>
              <a:gd name="connsiteY15" fmla="*/ 144496 h 541018"/>
              <a:gd name="connsiteX16" fmla="*/ 0 w 295712"/>
              <a:gd name="connsiteY16" fmla="*/ 171379 h 541018"/>
              <a:gd name="connsiteX17" fmla="*/ 0 w 295712"/>
              <a:gd name="connsiteY17" fmla="*/ 480532 h 541018"/>
              <a:gd name="connsiteX18" fmla="*/ 26883 w 295712"/>
              <a:gd name="connsiteY18" fmla="*/ 507415 h 541018"/>
              <a:gd name="connsiteX19" fmla="*/ 53766 w 295712"/>
              <a:gd name="connsiteY19" fmla="*/ 507415 h 541018"/>
              <a:gd name="connsiteX20" fmla="*/ 53766 w 295712"/>
              <a:gd name="connsiteY20" fmla="*/ 520857 h 541018"/>
              <a:gd name="connsiteX21" fmla="*/ 73928 w 295712"/>
              <a:gd name="connsiteY21" fmla="*/ 541019 h 541018"/>
              <a:gd name="connsiteX22" fmla="*/ 94090 w 295712"/>
              <a:gd name="connsiteY22" fmla="*/ 520857 h 541018"/>
              <a:gd name="connsiteX23" fmla="*/ 94090 w 295712"/>
              <a:gd name="connsiteY23" fmla="*/ 507415 h 541018"/>
              <a:gd name="connsiteX24" fmla="*/ 201622 w 295712"/>
              <a:gd name="connsiteY24" fmla="*/ 507415 h 541018"/>
              <a:gd name="connsiteX25" fmla="*/ 201622 w 295712"/>
              <a:gd name="connsiteY25" fmla="*/ 520857 h 541018"/>
              <a:gd name="connsiteX26" fmla="*/ 221784 w 295712"/>
              <a:gd name="connsiteY26" fmla="*/ 541019 h 541018"/>
              <a:gd name="connsiteX27" fmla="*/ 241946 w 295712"/>
              <a:gd name="connsiteY27" fmla="*/ 520857 h 541018"/>
              <a:gd name="connsiteX28" fmla="*/ 241946 w 295712"/>
              <a:gd name="connsiteY28" fmla="*/ 507415 h 541018"/>
              <a:gd name="connsiteX29" fmla="*/ 268829 w 295712"/>
              <a:gd name="connsiteY29" fmla="*/ 507415 h 541018"/>
              <a:gd name="connsiteX30" fmla="*/ 295712 w 295712"/>
              <a:gd name="connsiteY30" fmla="*/ 480532 h 541018"/>
              <a:gd name="connsiteX31" fmla="*/ 295712 w 295712"/>
              <a:gd name="connsiteY31" fmla="*/ 171379 h 541018"/>
              <a:gd name="connsiteX32" fmla="*/ 268829 w 295712"/>
              <a:gd name="connsiteY32" fmla="*/ 144496 h 541018"/>
              <a:gd name="connsiteX33" fmla="*/ 117613 w 295712"/>
              <a:gd name="connsiteY33" fmla="*/ 43685 h 541018"/>
              <a:gd name="connsiteX34" fmla="*/ 127694 w 295712"/>
              <a:gd name="connsiteY34" fmla="*/ 33604 h 541018"/>
              <a:gd name="connsiteX35" fmla="*/ 168018 w 295712"/>
              <a:gd name="connsiteY35" fmla="*/ 33604 h 541018"/>
              <a:gd name="connsiteX36" fmla="*/ 178099 w 295712"/>
              <a:gd name="connsiteY36" fmla="*/ 43685 h 541018"/>
              <a:gd name="connsiteX37" fmla="*/ 178099 w 295712"/>
              <a:gd name="connsiteY37" fmla="*/ 144496 h 541018"/>
              <a:gd name="connsiteX38" fmla="*/ 117613 w 295712"/>
              <a:gd name="connsiteY38" fmla="*/ 144496 h 541018"/>
              <a:gd name="connsiteX39" fmla="*/ 68229 w 295712"/>
              <a:gd name="connsiteY39" fmla="*/ 370924 h 541018"/>
              <a:gd name="connsiteX40" fmla="*/ 44747 w 295712"/>
              <a:gd name="connsiteY40" fmla="*/ 347442 h 541018"/>
              <a:gd name="connsiteX41" fmla="*/ 68229 w 295712"/>
              <a:gd name="connsiteY41" fmla="*/ 323959 h 541018"/>
              <a:gd name="connsiteX42" fmla="*/ 91711 w 295712"/>
              <a:gd name="connsiteY42" fmla="*/ 347442 h 541018"/>
              <a:gd name="connsiteX43" fmla="*/ 91711 w 295712"/>
              <a:gd name="connsiteY43" fmla="*/ 347462 h 541018"/>
              <a:gd name="connsiteX44" fmla="*/ 68229 w 295712"/>
              <a:gd name="connsiteY44" fmla="*/ 370924 h 541018"/>
              <a:gd name="connsiteX45" fmla="*/ 143951 w 295712"/>
              <a:gd name="connsiteY45" fmla="*/ 265140 h 541018"/>
              <a:gd name="connsiteX46" fmla="*/ 139059 w 295712"/>
              <a:gd name="connsiteY46" fmla="*/ 267156 h 541018"/>
              <a:gd name="connsiteX47" fmla="*/ 123319 w 295712"/>
              <a:gd name="connsiteY47" fmla="*/ 263264 h 541018"/>
              <a:gd name="connsiteX48" fmla="*/ 118534 w 295712"/>
              <a:gd name="connsiteY48" fmla="*/ 265133 h 541018"/>
              <a:gd name="connsiteX49" fmla="*/ 109608 w 295712"/>
              <a:gd name="connsiteY49" fmla="*/ 278641 h 541018"/>
              <a:gd name="connsiteX50" fmla="*/ 103337 w 295712"/>
              <a:gd name="connsiteY50" fmla="*/ 279899 h 541018"/>
              <a:gd name="connsiteX51" fmla="*/ 101328 w 295712"/>
              <a:gd name="connsiteY51" fmla="*/ 276397 h 541018"/>
              <a:gd name="connsiteX52" fmla="*/ 99931 w 295712"/>
              <a:gd name="connsiteY52" fmla="*/ 260180 h 541018"/>
              <a:gd name="connsiteX53" fmla="*/ 98990 w 295712"/>
              <a:gd name="connsiteY53" fmla="*/ 257760 h 541018"/>
              <a:gd name="connsiteX54" fmla="*/ 96906 w 295712"/>
              <a:gd name="connsiteY54" fmla="*/ 256235 h 541018"/>
              <a:gd name="connsiteX55" fmla="*/ 88465 w 295712"/>
              <a:gd name="connsiteY55" fmla="*/ 253136 h 541018"/>
              <a:gd name="connsiteX56" fmla="*/ 81791 w 295712"/>
              <a:gd name="connsiteY56" fmla="*/ 250683 h 541018"/>
              <a:gd name="connsiteX57" fmla="*/ 78993 w 295712"/>
              <a:gd name="connsiteY57" fmla="*/ 244805 h 541018"/>
              <a:gd name="connsiteX58" fmla="*/ 81596 w 295712"/>
              <a:gd name="connsiteY58" fmla="*/ 242081 h 541018"/>
              <a:gd name="connsiteX59" fmla="*/ 95710 w 295712"/>
              <a:gd name="connsiteY59" fmla="*/ 236570 h 541018"/>
              <a:gd name="connsiteX60" fmla="*/ 98546 w 295712"/>
              <a:gd name="connsiteY60" fmla="*/ 232080 h 541018"/>
              <a:gd name="connsiteX61" fmla="*/ 97679 w 295712"/>
              <a:gd name="connsiteY61" fmla="*/ 216515 h 541018"/>
              <a:gd name="connsiteX62" fmla="*/ 101855 w 295712"/>
              <a:gd name="connsiteY62" fmla="*/ 211720 h 541018"/>
              <a:gd name="connsiteX63" fmla="*/ 105670 w 295712"/>
              <a:gd name="connsiteY63" fmla="*/ 213390 h 541018"/>
              <a:gd name="connsiteX64" fmla="*/ 115597 w 295712"/>
              <a:gd name="connsiteY64" fmla="*/ 225413 h 541018"/>
              <a:gd name="connsiteX65" fmla="*/ 120718 w 295712"/>
              <a:gd name="connsiteY65" fmla="*/ 226757 h 541018"/>
              <a:gd name="connsiteX66" fmla="*/ 134831 w 295712"/>
              <a:gd name="connsiteY66" fmla="*/ 221233 h 541018"/>
              <a:gd name="connsiteX67" fmla="*/ 140760 w 295712"/>
              <a:gd name="connsiteY67" fmla="*/ 223947 h 541018"/>
              <a:gd name="connsiteX68" fmla="*/ 140524 w 295712"/>
              <a:gd name="connsiteY68" fmla="*/ 227692 h 541018"/>
              <a:gd name="connsiteX69" fmla="*/ 133131 w 295712"/>
              <a:gd name="connsiteY69" fmla="*/ 242007 h 541018"/>
              <a:gd name="connsiteX70" fmla="*/ 133615 w 295712"/>
              <a:gd name="connsiteY70" fmla="*/ 246973 h 541018"/>
              <a:gd name="connsiteX71" fmla="*/ 143595 w 295712"/>
              <a:gd name="connsiteY71" fmla="*/ 259837 h 541018"/>
              <a:gd name="connsiteX72" fmla="*/ 143951 w 295712"/>
              <a:gd name="connsiteY72" fmla="*/ 265140 h 541018"/>
              <a:gd name="connsiteX73" fmla="*/ 218686 w 295712"/>
              <a:gd name="connsiteY73" fmla="*/ 402995 h 541018"/>
              <a:gd name="connsiteX74" fmla="*/ 169624 w 295712"/>
              <a:gd name="connsiteY74" fmla="*/ 413190 h 541018"/>
              <a:gd name="connsiteX75" fmla="*/ 162232 w 295712"/>
              <a:gd name="connsiteY75" fmla="*/ 408338 h 541018"/>
              <a:gd name="connsiteX76" fmla="*/ 153098 w 295712"/>
              <a:gd name="connsiteY76" fmla="*/ 364398 h 541018"/>
              <a:gd name="connsiteX77" fmla="*/ 157951 w 295712"/>
              <a:gd name="connsiteY77" fmla="*/ 357005 h 541018"/>
              <a:gd name="connsiteX78" fmla="*/ 206998 w 295712"/>
              <a:gd name="connsiteY78" fmla="*/ 346790 h 541018"/>
              <a:gd name="connsiteX79" fmla="*/ 214391 w 295712"/>
              <a:gd name="connsiteY79" fmla="*/ 351642 h 541018"/>
              <a:gd name="connsiteX80" fmla="*/ 223525 w 295712"/>
              <a:gd name="connsiteY80" fmla="*/ 395582 h 541018"/>
              <a:gd name="connsiteX81" fmla="*/ 218686 w 295712"/>
              <a:gd name="connsiteY81" fmla="*/ 402995 h 541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Lst>
            <a:rect l="l" t="t" r="r" b="b"/>
            <a:pathLst>
              <a:path w="295712" h="541018">
                <a:moveTo>
                  <a:pt x="268829" y="144496"/>
                </a:moveTo>
                <a:lnTo>
                  <a:pt x="236570" y="144496"/>
                </a:lnTo>
                <a:lnTo>
                  <a:pt x="236570" y="171325"/>
                </a:lnTo>
                <a:lnTo>
                  <a:pt x="259884" y="171325"/>
                </a:lnTo>
                <a:lnTo>
                  <a:pt x="259884" y="258748"/>
                </a:lnTo>
                <a:lnTo>
                  <a:pt x="201622" y="258748"/>
                </a:lnTo>
                <a:lnTo>
                  <a:pt x="201622" y="171325"/>
                </a:lnTo>
                <a:lnTo>
                  <a:pt x="224936" y="171325"/>
                </a:lnTo>
                <a:lnTo>
                  <a:pt x="224936" y="144496"/>
                </a:lnTo>
                <a:lnTo>
                  <a:pt x="211703" y="144496"/>
                </a:lnTo>
                <a:lnTo>
                  <a:pt x="211703" y="43685"/>
                </a:lnTo>
                <a:cubicBezTo>
                  <a:pt x="211673" y="19571"/>
                  <a:pt x="192132" y="30"/>
                  <a:pt x="168018" y="0"/>
                </a:cubicBezTo>
                <a:lnTo>
                  <a:pt x="127694" y="0"/>
                </a:lnTo>
                <a:cubicBezTo>
                  <a:pt x="103580" y="30"/>
                  <a:pt x="84039" y="19571"/>
                  <a:pt x="84009" y="43685"/>
                </a:cubicBezTo>
                <a:lnTo>
                  <a:pt x="84009" y="144496"/>
                </a:lnTo>
                <a:lnTo>
                  <a:pt x="26883" y="144496"/>
                </a:lnTo>
                <a:cubicBezTo>
                  <a:pt x="12036" y="144496"/>
                  <a:pt x="0" y="156532"/>
                  <a:pt x="0" y="171379"/>
                </a:cubicBezTo>
                <a:lnTo>
                  <a:pt x="0" y="480532"/>
                </a:lnTo>
                <a:cubicBezTo>
                  <a:pt x="0" y="495379"/>
                  <a:pt x="12036" y="507415"/>
                  <a:pt x="26883" y="507415"/>
                </a:cubicBezTo>
                <a:lnTo>
                  <a:pt x="53766" y="507415"/>
                </a:lnTo>
                <a:lnTo>
                  <a:pt x="53766" y="520857"/>
                </a:lnTo>
                <a:cubicBezTo>
                  <a:pt x="53766" y="531992"/>
                  <a:pt x="62792" y="541019"/>
                  <a:pt x="73928" y="541019"/>
                </a:cubicBezTo>
                <a:cubicBezTo>
                  <a:pt x="85064" y="541019"/>
                  <a:pt x="94090" y="531992"/>
                  <a:pt x="94090" y="520857"/>
                </a:cubicBezTo>
                <a:lnTo>
                  <a:pt x="94090" y="507415"/>
                </a:lnTo>
                <a:lnTo>
                  <a:pt x="201622" y="507415"/>
                </a:lnTo>
                <a:lnTo>
                  <a:pt x="201622" y="520857"/>
                </a:lnTo>
                <a:cubicBezTo>
                  <a:pt x="201622" y="531992"/>
                  <a:pt x="210649" y="541019"/>
                  <a:pt x="221784" y="541019"/>
                </a:cubicBezTo>
                <a:cubicBezTo>
                  <a:pt x="232920" y="541019"/>
                  <a:pt x="241946" y="531992"/>
                  <a:pt x="241946" y="520857"/>
                </a:cubicBezTo>
                <a:lnTo>
                  <a:pt x="241946" y="507415"/>
                </a:lnTo>
                <a:lnTo>
                  <a:pt x="268829" y="507415"/>
                </a:lnTo>
                <a:cubicBezTo>
                  <a:pt x="283676" y="507415"/>
                  <a:pt x="295712" y="495379"/>
                  <a:pt x="295712" y="480532"/>
                </a:cubicBezTo>
                <a:lnTo>
                  <a:pt x="295712" y="171379"/>
                </a:lnTo>
                <a:cubicBezTo>
                  <a:pt x="295712" y="156532"/>
                  <a:pt x="283676" y="144496"/>
                  <a:pt x="268829" y="144496"/>
                </a:cubicBezTo>
                <a:close/>
                <a:moveTo>
                  <a:pt x="117613" y="43685"/>
                </a:moveTo>
                <a:cubicBezTo>
                  <a:pt x="117613" y="38117"/>
                  <a:pt x="122126" y="33604"/>
                  <a:pt x="127694" y="33604"/>
                </a:cubicBezTo>
                <a:lnTo>
                  <a:pt x="168018" y="33604"/>
                </a:lnTo>
                <a:cubicBezTo>
                  <a:pt x="173586" y="33604"/>
                  <a:pt x="178099" y="38117"/>
                  <a:pt x="178099" y="43685"/>
                </a:cubicBezTo>
                <a:lnTo>
                  <a:pt x="178099" y="144496"/>
                </a:lnTo>
                <a:lnTo>
                  <a:pt x="117613" y="144496"/>
                </a:lnTo>
                <a:close/>
                <a:moveTo>
                  <a:pt x="68229" y="370924"/>
                </a:moveTo>
                <a:cubicBezTo>
                  <a:pt x="55260" y="370924"/>
                  <a:pt x="44747" y="360411"/>
                  <a:pt x="44747" y="347442"/>
                </a:cubicBezTo>
                <a:cubicBezTo>
                  <a:pt x="44747" y="334473"/>
                  <a:pt x="55260" y="323959"/>
                  <a:pt x="68229" y="323959"/>
                </a:cubicBezTo>
                <a:cubicBezTo>
                  <a:pt x="81198" y="323959"/>
                  <a:pt x="91711" y="334473"/>
                  <a:pt x="91711" y="347442"/>
                </a:cubicBezTo>
                <a:cubicBezTo>
                  <a:pt x="91711" y="347448"/>
                  <a:pt x="91711" y="347455"/>
                  <a:pt x="91711" y="347462"/>
                </a:cubicBezTo>
                <a:cubicBezTo>
                  <a:pt x="91700" y="360423"/>
                  <a:pt x="81190" y="370924"/>
                  <a:pt x="68229" y="370924"/>
                </a:cubicBezTo>
                <a:close/>
                <a:moveTo>
                  <a:pt x="143951" y="265140"/>
                </a:moveTo>
                <a:cubicBezTo>
                  <a:pt x="142925" y="266795"/>
                  <a:pt x="140953" y="267607"/>
                  <a:pt x="139059" y="267156"/>
                </a:cubicBezTo>
                <a:lnTo>
                  <a:pt x="123319" y="263264"/>
                </a:lnTo>
                <a:cubicBezTo>
                  <a:pt x="121489" y="262815"/>
                  <a:pt x="119575" y="263562"/>
                  <a:pt x="118534" y="265133"/>
                </a:cubicBezTo>
                <a:lnTo>
                  <a:pt x="109608" y="278641"/>
                </a:lnTo>
                <a:cubicBezTo>
                  <a:pt x="108224" y="280721"/>
                  <a:pt x="105416" y="281283"/>
                  <a:pt x="103337" y="279899"/>
                </a:cubicBezTo>
                <a:cubicBezTo>
                  <a:pt x="102154" y="279111"/>
                  <a:pt x="101411" y="277815"/>
                  <a:pt x="101328" y="276397"/>
                </a:cubicBezTo>
                <a:lnTo>
                  <a:pt x="99931" y="260180"/>
                </a:lnTo>
                <a:cubicBezTo>
                  <a:pt x="99849" y="259301"/>
                  <a:pt x="99523" y="258463"/>
                  <a:pt x="98990" y="257760"/>
                </a:cubicBezTo>
                <a:cubicBezTo>
                  <a:pt x="98451" y="257067"/>
                  <a:pt x="97729" y="256539"/>
                  <a:pt x="96906" y="256235"/>
                </a:cubicBezTo>
                <a:lnTo>
                  <a:pt x="88465" y="253136"/>
                </a:lnTo>
                <a:lnTo>
                  <a:pt x="81791" y="250683"/>
                </a:lnTo>
                <a:cubicBezTo>
                  <a:pt x="79395" y="249832"/>
                  <a:pt x="78143" y="247201"/>
                  <a:pt x="78993" y="244805"/>
                </a:cubicBezTo>
                <a:cubicBezTo>
                  <a:pt x="79433" y="243567"/>
                  <a:pt x="80380" y="242576"/>
                  <a:pt x="81596" y="242081"/>
                </a:cubicBezTo>
                <a:lnTo>
                  <a:pt x="95710" y="236570"/>
                </a:lnTo>
                <a:cubicBezTo>
                  <a:pt x="97527" y="235844"/>
                  <a:pt x="98671" y="234033"/>
                  <a:pt x="98546" y="232080"/>
                </a:cubicBezTo>
                <a:lnTo>
                  <a:pt x="97679" y="216515"/>
                </a:lnTo>
                <a:cubicBezTo>
                  <a:pt x="97508" y="214038"/>
                  <a:pt x="99377" y="211891"/>
                  <a:pt x="101855" y="211720"/>
                </a:cubicBezTo>
                <a:cubicBezTo>
                  <a:pt x="103323" y="211618"/>
                  <a:pt x="104749" y="212243"/>
                  <a:pt x="105670" y="213390"/>
                </a:cubicBezTo>
                <a:lnTo>
                  <a:pt x="115597" y="225413"/>
                </a:lnTo>
                <a:cubicBezTo>
                  <a:pt x="116833" y="226922"/>
                  <a:pt x="118900" y="227464"/>
                  <a:pt x="120718" y="226757"/>
                </a:cubicBezTo>
                <a:lnTo>
                  <a:pt x="134831" y="221233"/>
                </a:lnTo>
                <a:cubicBezTo>
                  <a:pt x="137218" y="220345"/>
                  <a:pt x="139872" y="221560"/>
                  <a:pt x="140760" y="223947"/>
                </a:cubicBezTo>
                <a:cubicBezTo>
                  <a:pt x="141216" y="225172"/>
                  <a:pt x="141130" y="226533"/>
                  <a:pt x="140524" y="227692"/>
                </a:cubicBezTo>
                <a:lnTo>
                  <a:pt x="133131" y="242007"/>
                </a:lnTo>
                <a:cubicBezTo>
                  <a:pt x="132317" y="243616"/>
                  <a:pt x="132505" y="245551"/>
                  <a:pt x="133615" y="246973"/>
                </a:cubicBezTo>
                <a:lnTo>
                  <a:pt x="143595" y="259837"/>
                </a:lnTo>
                <a:cubicBezTo>
                  <a:pt x="144847" y="261342"/>
                  <a:pt x="144991" y="263481"/>
                  <a:pt x="143951" y="265140"/>
                </a:cubicBezTo>
                <a:close/>
                <a:moveTo>
                  <a:pt x="218686" y="402995"/>
                </a:moveTo>
                <a:lnTo>
                  <a:pt x="169624" y="413190"/>
                </a:lnTo>
                <a:cubicBezTo>
                  <a:pt x="166243" y="413889"/>
                  <a:pt x="162935" y="411718"/>
                  <a:pt x="162232" y="408338"/>
                </a:cubicBezTo>
                <a:lnTo>
                  <a:pt x="153098" y="364398"/>
                </a:lnTo>
                <a:cubicBezTo>
                  <a:pt x="152399" y="361017"/>
                  <a:pt x="154571" y="357709"/>
                  <a:pt x="157951" y="357005"/>
                </a:cubicBezTo>
                <a:lnTo>
                  <a:pt x="206998" y="346790"/>
                </a:lnTo>
                <a:cubicBezTo>
                  <a:pt x="210380" y="346091"/>
                  <a:pt x="213688" y="348262"/>
                  <a:pt x="214391" y="351642"/>
                </a:cubicBezTo>
                <a:lnTo>
                  <a:pt x="223525" y="395582"/>
                </a:lnTo>
                <a:cubicBezTo>
                  <a:pt x="224233" y="398965"/>
                  <a:pt x="222068" y="402282"/>
                  <a:pt x="218686" y="402995"/>
                </a:cubicBezTo>
                <a:close/>
              </a:path>
            </a:pathLst>
          </a:custGeom>
          <a:solidFill>
            <a:schemeClr val="bg1"/>
          </a:solidFill>
          <a:ln w="6648" cap="flat">
            <a:noFill/>
            <a:prstDash val="solid"/>
            <a:miter/>
          </a:ln>
        </p:spPr>
        <p:txBody>
          <a:bodyPr rtlCol="0" anchor="ctr"/>
          <a:lstStyle/>
          <a:p>
            <a:endParaRPr lang="zh-CN" altLang="en-US"/>
          </a:p>
        </p:txBody>
      </p:sp>
      <p:grpSp>
        <p:nvGrpSpPr>
          <p:cNvPr id="62" name="组合 61">
            <a:extLst>
              <a:ext uri="{FF2B5EF4-FFF2-40B4-BE49-F238E27FC236}">
                <a16:creationId xmlns:a16="http://schemas.microsoft.com/office/drawing/2014/main" xmlns="" id="{ABD48990-01A0-42E8-B531-E2F32903C870}"/>
              </a:ext>
            </a:extLst>
          </p:cNvPr>
          <p:cNvGrpSpPr/>
          <p:nvPr/>
        </p:nvGrpSpPr>
        <p:grpSpPr>
          <a:xfrm>
            <a:off x="8181951" y="3482240"/>
            <a:ext cx="374026" cy="412579"/>
            <a:chOff x="6951576" y="687981"/>
            <a:chExt cx="537658" cy="593077"/>
          </a:xfrm>
          <a:solidFill>
            <a:schemeClr val="bg1"/>
          </a:solidFill>
        </p:grpSpPr>
        <p:sp>
          <p:nvSpPr>
            <p:cNvPr id="52" name="图形 33" descr="热带场景 纯色填充">
              <a:extLst>
                <a:ext uri="{FF2B5EF4-FFF2-40B4-BE49-F238E27FC236}">
                  <a16:creationId xmlns:a16="http://schemas.microsoft.com/office/drawing/2014/main" xmlns="" id="{2E7AB6E6-BF65-43B2-A954-2835BA3852EF}"/>
                </a:ext>
              </a:extLst>
            </p:cNvPr>
            <p:cNvSpPr/>
            <p:nvPr/>
          </p:nvSpPr>
          <p:spPr>
            <a:xfrm>
              <a:off x="6951576" y="1225881"/>
              <a:ext cx="537658" cy="55177"/>
            </a:xfrm>
            <a:custGeom>
              <a:avLst/>
              <a:gdLst>
                <a:gd name="connsiteX0" fmla="*/ 510775 w 537658"/>
                <a:gd name="connsiteY0" fmla="*/ 8535 h 55177"/>
                <a:gd name="connsiteX1" fmla="*/ 470451 w 537658"/>
                <a:gd name="connsiteY1" fmla="*/ 0 h 55177"/>
                <a:gd name="connsiteX2" fmla="*/ 470451 w 537658"/>
                <a:gd name="connsiteY2" fmla="*/ 0 h 55177"/>
                <a:gd name="connsiteX3" fmla="*/ 430127 w 537658"/>
                <a:gd name="connsiteY3" fmla="*/ 8535 h 55177"/>
                <a:gd name="connsiteX4" fmla="*/ 403244 w 537658"/>
                <a:gd name="connsiteY4" fmla="*/ 14853 h 55177"/>
                <a:gd name="connsiteX5" fmla="*/ 403244 w 537658"/>
                <a:gd name="connsiteY5" fmla="*/ 14853 h 55177"/>
                <a:gd name="connsiteX6" fmla="*/ 376361 w 537658"/>
                <a:gd name="connsiteY6" fmla="*/ 8535 h 55177"/>
                <a:gd name="connsiteX7" fmla="*/ 336036 w 537658"/>
                <a:gd name="connsiteY7" fmla="*/ 0 h 55177"/>
                <a:gd name="connsiteX8" fmla="*/ 336036 w 537658"/>
                <a:gd name="connsiteY8" fmla="*/ 0 h 55177"/>
                <a:gd name="connsiteX9" fmla="*/ 295712 w 537658"/>
                <a:gd name="connsiteY9" fmla="*/ 8535 h 55177"/>
                <a:gd name="connsiteX10" fmla="*/ 268829 w 537658"/>
                <a:gd name="connsiteY10" fmla="*/ 14853 h 55177"/>
                <a:gd name="connsiteX11" fmla="*/ 241946 w 537658"/>
                <a:gd name="connsiteY11" fmla="*/ 8535 h 55177"/>
                <a:gd name="connsiteX12" fmla="*/ 201622 w 537658"/>
                <a:gd name="connsiteY12" fmla="*/ 0 h 55177"/>
                <a:gd name="connsiteX13" fmla="*/ 201622 w 537658"/>
                <a:gd name="connsiteY13" fmla="*/ 0 h 55177"/>
                <a:gd name="connsiteX14" fmla="*/ 161298 w 537658"/>
                <a:gd name="connsiteY14" fmla="*/ 8535 h 55177"/>
                <a:gd name="connsiteX15" fmla="*/ 134415 w 537658"/>
                <a:gd name="connsiteY15" fmla="*/ 14853 h 55177"/>
                <a:gd name="connsiteX16" fmla="*/ 107532 w 537658"/>
                <a:gd name="connsiteY16" fmla="*/ 8535 h 55177"/>
                <a:gd name="connsiteX17" fmla="*/ 67207 w 537658"/>
                <a:gd name="connsiteY17" fmla="*/ 0 h 55177"/>
                <a:gd name="connsiteX18" fmla="*/ 67207 w 537658"/>
                <a:gd name="connsiteY18" fmla="*/ 0 h 55177"/>
                <a:gd name="connsiteX19" fmla="*/ 26883 w 537658"/>
                <a:gd name="connsiteY19" fmla="*/ 8535 h 55177"/>
                <a:gd name="connsiteX20" fmla="*/ 0 w 537658"/>
                <a:gd name="connsiteY20" fmla="*/ 14853 h 55177"/>
                <a:gd name="connsiteX21" fmla="*/ 0 w 537658"/>
                <a:gd name="connsiteY21" fmla="*/ 55177 h 55177"/>
                <a:gd name="connsiteX22" fmla="*/ 40324 w 537658"/>
                <a:gd name="connsiteY22" fmla="*/ 46642 h 55177"/>
                <a:gd name="connsiteX23" fmla="*/ 67207 w 537658"/>
                <a:gd name="connsiteY23" fmla="*/ 39921 h 55177"/>
                <a:gd name="connsiteX24" fmla="*/ 94090 w 537658"/>
                <a:gd name="connsiteY24" fmla="*/ 46642 h 55177"/>
                <a:gd name="connsiteX25" fmla="*/ 134415 w 537658"/>
                <a:gd name="connsiteY25" fmla="*/ 55177 h 55177"/>
                <a:gd name="connsiteX26" fmla="*/ 134415 w 537658"/>
                <a:gd name="connsiteY26" fmla="*/ 55177 h 55177"/>
                <a:gd name="connsiteX27" fmla="*/ 174739 w 537658"/>
                <a:gd name="connsiteY27" fmla="*/ 46642 h 55177"/>
                <a:gd name="connsiteX28" fmla="*/ 201622 w 537658"/>
                <a:gd name="connsiteY28" fmla="*/ 39921 h 55177"/>
                <a:gd name="connsiteX29" fmla="*/ 228505 w 537658"/>
                <a:gd name="connsiteY29" fmla="*/ 46239 h 55177"/>
                <a:gd name="connsiteX30" fmla="*/ 268829 w 537658"/>
                <a:gd name="connsiteY30" fmla="*/ 55177 h 55177"/>
                <a:gd name="connsiteX31" fmla="*/ 309154 w 537658"/>
                <a:gd name="connsiteY31" fmla="*/ 46642 h 55177"/>
                <a:gd name="connsiteX32" fmla="*/ 336036 w 537658"/>
                <a:gd name="connsiteY32" fmla="*/ 39921 h 55177"/>
                <a:gd name="connsiteX33" fmla="*/ 362919 w 537658"/>
                <a:gd name="connsiteY33" fmla="*/ 46642 h 55177"/>
                <a:gd name="connsiteX34" fmla="*/ 403244 w 537658"/>
                <a:gd name="connsiteY34" fmla="*/ 55177 h 55177"/>
                <a:gd name="connsiteX35" fmla="*/ 403244 w 537658"/>
                <a:gd name="connsiteY35" fmla="*/ 55177 h 55177"/>
                <a:gd name="connsiteX36" fmla="*/ 443568 w 537658"/>
                <a:gd name="connsiteY36" fmla="*/ 46642 h 55177"/>
                <a:gd name="connsiteX37" fmla="*/ 470451 w 537658"/>
                <a:gd name="connsiteY37" fmla="*/ 39921 h 55177"/>
                <a:gd name="connsiteX38" fmla="*/ 497334 w 537658"/>
                <a:gd name="connsiteY38" fmla="*/ 46239 h 55177"/>
                <a:gd name="connsiteX39" fmla="*/ 537658 w 537658"/>
                <a:gd name="connsiteY39" fmla="*/ 55177 h 55177"/>
                <a:gd name="connsiteX40" fmla="*/ 537658 w 537658"/>
                <a:gd name="connsiteY40" fmla="*/ 14853 h 55177"/>
                <a:gd name="connsiteX41" fmla="*/ 510775 w 537658"/>
                <a:gd name="connsiteY41" fmla="*/ 8535 h 55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537658" h="55177">
                  <a:moveTo>
                    <a:pt x="510775" y="8535"/>
                  </a:moveTo>
                  <a:cubicBezTo>
                    <a:pt x="497916" y="3422"/>
                    <a:pt x="484280" y="536"/>
                    <a:pt x="470451" y="0"/>
                  </a:cubicBezTo>
                  <a:lnTo>
                    <a:pt x="470451" y="0"/>
                  </a:lnTo>
                  <a:cubicBezTo>
                    <a:pt x="456622" y="536"/>
                    <a:pt x="442986" y="3422"/>
                    <a:pt x="430127" y="8535"/>
                  </a:cubicBezTo>
                  <a:cubicBezTo>
                    <a:pt x="421566" y="12078"/>
                    <a:pt x="412487" y="14212"/>
                    <a:pt x="403244" y="14853"/>
                  </a:cubicBezTo>
                  <a:lnTo>
                    <a:pt x="403244" y="14853"/>
                  </a:lnTo>
                  <a:cubicBezTo>
                    <a:pt x="394001" y="14212"/>
                    <a:pt x="384922" y="12078"/>
                    <a:pt x="376361" y="8535"/>
                  </a:cubicBezTo>
                  <a:cubicBezTo>
                    <a:pt x="363501" y="3422"/>
                    <a:pt x="349865" y="536"/>
                    <a:pt x="336036" y="0"/>
                  </a:cubicBezTo>
                  <a:lnTo>
                    <a:pt x="336036" y="0"/>
                  </a:lnTo>
                  <a:cubicBezTo>
                    <a:pt x="322208" y="536"/>
                    <a:pt x="308572" y="3422"/>
                    <a:pt x="295712" y="8535"/>
                  </a:cubicBezTo>
                  <a:cubicBezTo>
                    <a:pt x="287151" y="12078"/>
                    <a:pt x="278072" y="14212"/>
                    <a:pt x="268829" y="14853"/>
                  </a:cubicBezTo>
                  <a:cubicBezTo>
                    <a:pt x="259586" y="14212"/>
                    <a:pt x="250507" y="12078"/>
                    <a:pt x="241946" y="8535"/>
                  </a:cubicBezTo>
                  <a:cubicBezTo>
                    <a:pt x="229087" y="3422"/>
                    <a:pt x="215450" y="536"/>
                    <a:pt x="201622" y="0"/>
                  </a:cubicBezTo>
                  <a:lnTo>
                    <a:pt x="201622" y="0"/>
                  </a:lnTo>
                  <a:cubicBezTo>
                    <a:pt x="187793" y="536"/>
                    <a:pt x="174157" y="3422"/>
                    <a:pt x="161298" y="8535"/>
                  </a:cubicBezTo>
                  <a:cubicBezTo>
                    <a:pt x="152736" y="12078"/>
                    <a:pt x="143658" y="14212"/>
                    <a:pt x="134415" y="14853"/>
                  </a:cubicBezTo>
                  <a:cubicBezTo>
                    <a:pt x="125172" y="14212"/>
                    <a:pt x="116093" y="12078"/>
                    <a:pt x="107532" y="8535"/>
                  </a:cubicBezTo>
                  <a:cubicBezTo>
                    <a:pt x="94672" y="3422"/>
                    <a:pt x="81036" y="536"/>
                    <a:pt x="67207" y="0"/>
                  </a:cubicBezTo>
                  <a:lnTo>
                    <a:pt x="67207" y="0"/>
                  </a:lnTo>
                  <a:cubicBezTo>
                    <a:pt x="53379" y="536"/>
                    <a:pt x="39742" y="3422"/>
                    <a:pt x="26883" y="8535"/>
                  </a:cubicBezTo>
                  <a:cubicBezTo>
                    <a:pt x="18321" y="12078"/>
                    <a:pt x="9243" y="14212"/>
                    <a:pt x="0" y="14853"/>
                  </a:cubicBezTo>
                  <a:lnTo>
                    <a:pt x="0" y="55177"/>
                  </a:lnTo>
                  <a:cubicBezTo>
                    <a:pt x="13829" y="54642"/>
                    <a:pt x="27465" y="51755"/>
                    <a:pt x="40324" y="46642"/>
                  </a:cubicBezTo>
                  <a:cubicBezTo>
                    <a:pt x="48862" y="42962"/>
                    <a:pt x="57941" y="40691"/>
                    <a:pt x="67207" y="39921"/>
                  </a:cubicBezTo>
                  <a:cubicBezTo>
                    <a:pt x="76473" y="40691"/>
                    <a:pt x="85552" y="42962"/>
                    <a:pt x="94090" y="46642"/>
                  </a:cubicBezTo>
                  <a:cubicBezTo>
                    <a:pt x="106950" y="51755"/>
                    <a:pt x="120586" y="54642"/>
                    <a:pt x="134415" y="55177"/>
                  </a:cubicBezTo>
                  <a:lnTo>
                    <a:pt x="134415" y="55177"/>
                  </a:lnTo>
                  <a:cubicBezTo>
                    <a:pt x="148243" y="54642"/>
                    <a:pt x="161880" y="51755"/>
                    <a:pt x="174739" y="46642"/>
                  </a:cubicBezTo>
                  <a:cubicBezTo>
                    <a:pt x="183277" y="42962"/>
                    <a:pt x="192356" y="40691"/>
                    <a:pt x="201622" y="39921"/>
                  </a:cubicBezTo>
                  <a:cubicBezTo>
                    <a:pt x="210865" y="40562"/>
                    <a:pt x="219944" y="42695"/>
                    <a:pt x="228505" y="46239"/>
                  </a:cubicBezTo>
                  <a:cubicBezTo>
                    <a:pt x="241331" y="51520"/>
                    <a:pt x="254973" y="54545"/>
                    <a:pt x="268829" y="55177"/>
                  </a:cubicBezTo>
                  <a:cubicBezTo>
                    <a:pt x="282658" y="54642"/>
                    <a:pt x="296294" y="51755"/>
                    <a:pt x="309154" y="46642"/>
                  </a:cubicBezTo>
                  <a:cubicBezTo>
                    <a:pt x="317692" y="42962"/>
                    <a:pt x="326771" y="40692"/>
                    <a:pt x="336036" y="39921"/>
                  </a:cubicBezTo>
                  <a:cubicBezTo>
                    <a:pt x="345302" y="40692"/>
                    <a:pt x="354381" y="42962"/>
                    <a:pt x="362919" y="46642"/>
                  </a:cubicBezTo>
                  <a:cubicBezTo>
                    <a:pt x="375779" y="51755"/>
                    <a:pt x="389415" y="54642"/>
                    <a:pt x="403244" y="55177"/>
                  </a:cubicBezTo>
                  <a:lnTo>
                    <a:pt x="403244" y="55177"/>
                  </a:lnTo>
                  <a:cubicBezTo>
                    <a:pt x="417072" y="54642"/>
                    <a:pt x="430709" y="51755"/>
                    <a:pt x="443568" y="46642"/>
                  </a:cubicBezTo>
                  <a:cubicBezTo>
                    <a:pt x="452106" y="42962"/>
                    <a:pt x="461185" y="40691"/>
                    <a:pt x="470451" y="39921"/>
                  </a:cubicBezTo>
                  <a:cubicBezTo>
                    <a:pt x="479694" y="40562"/>
                    <a:pt x="488773" y="42695"/>
                    <a:pt x="497334" y="46239"/>
                  </a:cubicBezTo>
                  <a:cubicBezTo>
                    <a:pt x="510160" y="51520"/>
                    <a:pt x="523802" y="54545"/>
                    <a:pt x="537658" y="55177"/>
                  </a:cubicBezTo>
                  <a:lnTo>
                    <a:pt x="537658" y="14853"/>
                  </a:lnTo>
                  <a:cubicBezTo>
                    <a:pt x="528415" y="14212"/>
                    <a:pt x="519336" y="12078"/>
                    <a:pt x="510775" y="8535"/>
                  </a:cubicBezTo>
                  <a:close/>
                </a:path>
              </a:pathLst>
            </a:custGeom>
            <a:grpFill/>
            <a:ln w="6648" cap="flat">
              <a:noFill/>
              <a:prstDash val="solid"/>
              <a:miter/>
            </a:ln>
          </p:spPr>
          <p:txBody>
            <a:bodyPr rtlCol="0" anchor="ctr"/>
            <a:lstStyle/>
            <a:p>
              <a:endParaRPr lang="zh-CN" altLang="en-US"/>
            </a:p>
          </p:txBody>
        </p:sp>
        <p:sp>
          <p:nvSpPr>
            <p:cNvPr id="53" name="图形 33" descr="热带场景 纯色填充">
              <a:extLst>
                <a:ext uri="{FF2B5EF4-FFF2-40B4-BE49-F238E27FC236}">
                  <a16:creationId xmlns:a16="http://schemas.microsoft.com/office/drawing/2014/main" xmlns="" id="{2E7AB6E6-BF65-43B2-A954-2835BA3852EF}"/>
                </a:ext>
              </a:extLst>
            </p:cNvPr>
            <p:cNvSpPr/>
            <p:nvPr/>
          </p:nvSpPr>
          <p:spPr>
            <a:xfrm>
              <a:off x="7012063" y="687981"/>
              <a:ext cx="408553" cy="428285"/>
            </a:xfrm>
            <a:custGeom>
              <a:avLst/>
              <a:gdLst>
                <a:gd name="connsiteX0" fmla="*/ 217147 w 408553"/>
                <a:gd name="connsiteY0" fmla="*/ 132573 h 428285"/>
                <a:gd name="connsiteX1" fmla="*/ 231504 w 408553"/>
                <a:gd name="connsiteY1" fmla="*/ 153383 h 428285"/>
                <a:gd name="connsiteX2" fmla="*/ 250213 w 408553"/>
                <a:gd name="connsiteY2" fmla="*/ 144738 h 428285"/>
                <a:gd name="connsiteX3" fmla="*/ 250213 w 408553"/>
                <a:gd name="connsiteY3" fmla="*/ 144738 h 428285"/>
                <a:gd name="connsiteX4" fmla="*/ 250750 w 408553"/>
                <a:gd name="connsiteY4" fmla="*/ 343671 h 428285"/>
                <a:gd name="connsiteX5" fmla="*/ 250750 w 408553"/>
                <a:gd name="connsiteY5" fmla="*/ 343671 h 428285"/>
                <a:gd name="connsiteX6" fmla="*/ 142076 w 408553"/>
                <a:gd name="connsiteY6" fmla="*/ 368471 h 428285"/>
                <a:gd name="connsiteX7" fmla="*/ 142076 w 408553"/>
                <a:gd name="connsiteY7" fmla="*/ 368471 h 428285"/>
                <a:gd name="connsiteX8" fmla="*/ 130449 w 408553"/>
                <a:gd name="connsiteY8" fmla="*/ 368471 h 428285"/>
                <a:gd name="connsiteX9" fmla="*/ 130449 w 408553"/>
                <a:gd name="connsiteY9" fmla="*/ 368471 h 428285"/>
                <a:gd name="connsiteX10" fmla="*/ 114924 w 408553"/>
                <a:gd name="connsiteY10" fmla="*/ 253412 h 428285"/>
                <a:gd name="connsiteX11" fmla="*/ 114924 w 408553"/>
                <a:gd name="connsiteY11" fmla="*/ 253412 h 428285"/>
                <a:gd name="connsiteX12" fmla="*/ 129830 w 408553"/>
                <a:gd name="connsiteY12" fmla="*/ 255241 h 428285"/>
                <a:gd name="connsiteX13" fmla="*/ 133810 w 408553"/>
                <a:gd name="connsiteY13" fmla="*/ 245414 h 428285"/>
                <a:gd name="connsiteX14" fmla="*/ 133406 w 408553"/>
                <a:gd name="connsiteY14" fmla="*/ 243600 h 428285"/>
                <a:gd name="connsiteX15" fmla="*/ 133406 w 408553"/>
                <a:gd name="connsiteY15" fmla="*/ 243600 h 428285"/>
                <a:gd name="connsiteX16" fmla="*/ 155383 w 408553"/>
                <a:gd name="connsiteY16" fmla="*/ 280497 h 428285"/>
                <a:gd name="connsiteX17" fmla="*/ 158838 w 408553"/>
                <a:gd name="connsiteY17" fmla="*/ 281157 h 428285"/>
                <a:gd name="connsiteX18" fmla="*/ 159819 w 408553"/>
                <a:gd name="connsiteY18" fmla="*/ 279825 h 428285"/>
                <a:gd name="connsiteX19" fmla="*/ 155921 w 408553"/>
                <a:gd name="connsiteY19" fmla="*/ 231570 h 428285"/>
                <a:gd name="connsiteX20" fmla="*/ 135759 w 408553"/>
                <a:gd name="connsiteY20" fmla="*/ 216515 h 428285"/>
                <a:gd name="connsiteX21" fmla="*/ 135759 w 408553"/>
                <a:gd name="connsiteY21" fmla="*/ 216515 h 428285"/>
                <a:gd name="connsiteX22" fmla="*/ 193624 w 408553"/>
                <a:gd name="connsiteY22" fmla="*/ 237417 h 428285"/>
                <a:gd name="connsiteX23" fmla="*/ 197206 w 408553"/>
                <a:gd name="connsiteY23" fmla="*/ 236460 h 428285"/>
                <a:gd name="connsiteX24" fmla="*/ 197253 w 408553"/>
                <a:gd name="connsiteY24" fmla="*/ 233922 h 428285"/>
                <a:gd name="connsiteX25" fmla="*/ 155988 w 408553"/>
                <a:gd name="connsiteY25" fmla="*/ 191380 h 428285"/>
                <a:gd name="connsiteX26" fmla="*/ 113648 w 408553"/>
                <a:gd name="connsiteY26" fmla="*/ 211542 h 428285"/>
                <a:gd name="connsiteX27" fmla="*/ 112983 w 408553"/>
                <a:gd name="connsiteY27" fmla="*/ 211563 h 428285"/>
                <a:gd name="connsiteX28" fmla="*/ 112841 w 408553"/>
                <a:gd name="connsiteY28" fmla="*/ 211139 h 428285"/>
                <a:gd name="connsiteX29" fmla="*/ 99870 w 408553"/>
                <a:gd name="connsiteY29" fmla="*/ 174712 h 428285"/>
                <a:gd name="connsiteX30" fmla="*/ 51010 w 408553"/>
                <a:gd name="connsiteY30" fmla="*/ 177065 h 428285"/>
                <a:gd name="connsiteX31" fmla="*/ 49047 w 408553"/>
                <a:gd name="connsiteY31" fmla="*/ 180209 h 428285"/>
                <a:gd name="connsiteX32" fmla="*/ 51010 w 408553"/>
                <a:gd name="connsiteY32" fmla="*/ 182172 h 428285"/>
                <a:gd name="connsiteX33" fmla="*/ 90595 w 408553"/>
                <a:gd name="connsiteY33" fmla="*/ 199377 h 428285"/>
                <a:gd name="connsiteX34" fmla="*/ 90595 w 408553"/>
                <a:gd name="connsiteY34" fmla="*/ 199377 h 428285"/>
                <a:gd name="connsiteX35" fmla="*/ 50271 w 408553"/>
                <a:gd name="connsiteY35" fmla="*/ 203141 h 428285"/>
                <a:gd name="connsiteX36" fmla="*/ 27958 w 408553"/>
                <a:gd name="connsiteY36" fmla="*/ 242390 h 428285"/>
                <a:gd name="connsiteX37" fmla="*/ 29394 w 408553"/>
                <a:gd name="connsiteY37" fmla="*/ 245808 h 428285"/>
                <a:gd name="connsiteX38" fmla="*/ 32259 w 408553"/>
                <a:gd name="connsiteY38" fmla="*/ 245213 h 428285"/>
                <a:gd name="connsiteX39" fmla="*/ 71845 w 408553"/>
                <a:gd name="connsiteY39" fmla="*/ 221690 h 428285"/>
                <a:gd name="connsiteX40" fmla="*/ 71845 w 408553"/>
                <a:gd name="connsiteY40" fmla="*/ 221690 h 428285"/>
                <a:gd name="connsiteX41" fmla="*/ 58403 w 408553"/>
                <a:gd name="connsiteY41" fmla="*/ 239500 h 428285"/>
                <a:gd name="connsiteX42" fmla="*/ 59478 w 408553"/>
                <a:gd name="connsiteY42" fmla="*/ 279825 h 428285"/>
                <a:gd name="connsiteX43" fmla="*/ 62795 w 408553"/>
                <a:gd name="connsiteY43" fmla="*/ 281683 h 428285"/>
                <a:gd name="connsiteX44" fmla="*/ 64653 w 408553"/>
                <a:gd name="connsiteY44" fmla="*/ 279825 h 428285"/>
                <a:gd name="connsiteX45" fmla="*/ 81321 w 408553"/>
                <a:gd name="connsiteY45" fmla="*/ 246221 h 428285"/>
                <a:gd name="connsiteX46" fmla="*/ 81321 w 408553"/>
                <a:gd name="connsiteY46" fmla="*/ 246221 h 428285"/>
                <a:gd name="connsiteX47" fmla="*/ 80649 w 408553"/>
                <a:gd name="connsiteY47" fmla="*/ 250321 h 428285"/>
                <a:gd name="connsiteX48" fmla="*/ 92608 w 408553"/>
                <a:gd name="connsiteY48" fmla="*/ 259404 h 428285"/>
                <a:gd name="connsiteX49" fmla="*/ 92679 w 408553"/>
                <a:gd name="connsiteY49" fmla="*/ 259394 h 428285"/>
                <a:gd name="connsiteX50" fmla="*/ 98795 w 408553"/>
                <a:gd name="connsiteY50" fmla="*/ 256235 h 428285"/>
                <a:gd name="connsiteX51" fmla="*/ 98795 w 408553"/>
                <a:gd name="connsiteY51" fmla="*/ 256235 h 428285"/>
                <a:gd name="connsiteX52" fmla="*/ 104171 w 408553"/>
                <a:gd name="connsiteY52" fmla="*/ 369613 h 428285"/>
                <a:gd name="connsiteX53" fmla="*/ 104171 w 408553"/>
                <a:gd name="connsiteY53" fmla="*/ 369613 h 428285"/>
                <a:gd name="connsiteX54" fmla="*/ 0 w 408553"/>
                <a:gd name="connsiteY54" fmla="*/ 413970 h 428285"/>
                <a:gd name="connsiteX55" fmla="*/ 6721 w 408553"/>
                <a:gd name="connsiteY55" fmla="*/ 413433 h 428285"/>
                <a:gd name="connsiteX56" fmla="*/ 47045 w 408553"/>
                <a:gd name="connsiteY56" fmla="*/ 421968 h 428285"/>
                <a:gd name="connsiteX57" fmla="*/ 73928 w 408553"/>
                <a:gd name="connsiteY57" fmla="*/ 428285 h 428285"/>
                <a:gd name="connsiteX58" fmla="*/ 73928 w 408553"/>
                <a:gd name="connsiteY58" fmla="*/ 428285 h 428285"/>
                <a:gd name="connsiteX59" fmla="*/ 100811 w 408553"/>
                <a:gd name="connsiteY59" fmla="*/ 421968 h 428285"/>
                <a:gd name="connsiteX60" fmla="*/ 141135 w 408553"/>
                <a:gd name="connsiteY60" fmla="*/ 413433 h 428285"/>
                <a:gd name="connsiteX61" fmla="*/ 141135 w 408553"/>
                <a:gd name="connsiteY61" fmla="*/ 413433 h 428285"/>
                <a:gd name="connsiteX62" fmla="*/ 181460 w 408553"/>
                <a:gd name="connsiteY62" fmla="*/ 421968 h 428285"/>
                <a:gd name="connsiteX63" fmla="*/ 208343 w 408553"/>
                <a:gd name="connsiteY63" fmla="*/ 428285 h 428285"/>
                <a:gd name="connsiteX64" fmla="*/ 208343 w 408553"/>
                <a:gd name="connsiteY64" fmla="*/ 428285 h 428285"/>
                <a:gd name="connsiteX65" fmla="*/ 235226 w 408553"/>
                <a:gd name="connsiteY65" fmla="*/ 421968 h 428285"/>
                <a:gd name="connsiteX66" fmla="*/ 275550 w 408553"/>
                <a:gd name="connsiteY66" fmla="*/ 413433 h 428285"/>
                <a:gd name="connsiteX67" fmla="*/ 275550 w 408553"/>
                <a:gd name="connsiteY67" fmla="*/ 413433 h 428285"/>
                <a:gd name="connsiteX68" fmla="*/ 315874 w 408553"/>
                <a:gd name="connsiteY68" fmla="*/ 421968 h 428285"/>
                <a:gd name="connsiteX69" fmla="*/ 342757 w 408553"/>
                <a:gd name="connsiteY69" fmla="*/ 428285 h 428285"/>
                <a:gd name="connsiteX70" fmla="*/ 342757 w 408553"/>
                <a:gd name="connsiteY70" fmla="*/ 428285 h 428285"/>
                <a:gd name="connsiteX71" fmla="*/ 369640 w 408553"/>
                <a:gd name="connsiteY71" fmla="*/ 421968 h 428285"/>
                <a:gd name="connsiteX72" fmla="*/ 408553 w 408553"/>
                <a:gd name="connsiteY72" fmla="*/ 413567 h 428285"/>
                <a:gd name="connsiteX73" fmla="*/ 408553 w 408553"/>
                <a:gd name="connsiteY73" fmla="*/ 413567 h 428285"/>
                <a:gd name="connsiteX74" fmla="*/ 295309 w 408553"/>
                <a:gd name="connsiteY74" fmla="*/ 346360 h 428285"/>
                <a:gd name="connsiteX75" fmla="*/ 295309 w 408553"/>
                <a:gd name="connsiteY75" fmla="*/ 346360 h 428285"/>
                <a:gd name="connsiteX76" fmla="*/ 277365 w 408553"/>
                <a:gd name="connsiteY76" fmla="*/ 145208 h 428285"/>
                <a:gd name="connsiteX77" fmla="*/ 277365 w 408553"/>
                <a:gd name="connsiteY77" fmla="*/ 145208 h 428285"/>
                <a:gd name="connsiteX78" fmla="*/ 290806 w 408553"/>
                <a:gd name="connsiteY78" fmla="*/ 148905 h 428285"/>
                <a:gd name="connsiteX79" fmla="*/ 303777 w 408553"/>
                <a:gd name="connsiteY79" fmla="*/ 139496 h 428285"/>
                <a:gd name="connsiteX80" fmla="*/ 304919 w 408553"/>
                <a:gd name="connsiteY80" fmla="*/ 125113 h 428285"/>
                <a:gd name="connsiteX81" fmla="*/ 304919 w 408553"/>
                <a:gd name="connsiteY81" fmla="*/ 125113 h 428285"/>
                <a:gd name="connsiteX82" fmla="*/ 340875 w 408553"/>
                <a:gd name="connsiteY82" fmla="*/ 177669 h 428285"/>
                <a:gd name="connsiteX83" fmla="*/ 346800 w 408553"/>
                <a:gd name="connsiteY83" fmla="*/ 180004 h 428285"/>
                <a:gd name="connsiteX84" fmla="*/ 349478 w 408553"/>
                <a:gd name="connsiteY84" fmla="*/ 176393 h 428285"/>
                <a:gd name="connsiteX85" fmla="*/ 341682 w 408553"/>
                <a:gd name="connsiteY85" fmla="*/ 108782 h 428285"/>
                <a:gd name="connsiteX86" fmla="*/ 315874 w 408553"/>
                <a:gd name="connsiteY86" fmla="*/ 83176 h 428285"/>
                <a:gd name="connsiteX87" fmla="*/ 315874 w 408553"/>
                <a:gd name="connsiteY87" fmla="*/ 82638 h 428285"/>
                <a:gd name="connsiteX88" fmla="*/ 385971 w 408553"/>
                <a:gd name="connsiteY88" fmla="*/ 112210 h 428285"/>
                <a:gd name="connsiteX89" fmla="*/ 392292 w 408553"/>
                <a:gd name="connsiteY89" fmla="*/ 111433 h 428285"/>
                <a:gd name="connsiteX90" fmla="*/ 392692 w 408553"/>
                <a:gd name="connsiteY90" fmla="*/ 106497 h 428285"/>
                <a:gd name="connsiteX91" fmla="*/ 346319 w 408553"/>
                <a:gd name="connsiteY91" fmla="*/ 46481 h 428285"/>
                <a:gd name="connsiteX92" fmla="*/ 275684 w 408553"/>
                <a:gd name="connsiteY92" fmla="*/ 51790 h 428285"/>
                <a:gd name="connsiteX93" fmla="*/ 275684 w 408553"/>
                <a:gd name="connsiteY93" fmla="*/ 51790 h 428285"/>
                <a:gd name="connsiteX94" fmla="*/ 339800 w 408553"/>
                <a:gd name="connsiteY94" fmla="*/ 11869 h 428285"/>
                <a:gd name="connsiteX95" fmla="*/ 342368 w 408553"/>
                <a:gd name="connsiteY95" fmla="*/ 6146 h 428285"/>
                <a:gd name="connsiteX96" fmla="*/ 338859 w 408553"/>
                <a:gd name="connsiteY96" fmla="*/ 3334 h 428285"/>
                <a:gd name="connsiteX97" fmla="*/ 257068 w 408553"/>
                <a:gd name="connsiteY97" fmla="*/ 10727 h 428285"/>
                <a:gd name="connsiteX98" fmla="*/ 244500 w 408553"/>
                <a:gd name="connsiteY98" fmla="*/ 75582 h 428285"/>
                <a:gd name="connsiteX99" fmla="*/ 244399 w 408553"/>
                <a:gd name="connsiteY99" fmla="*/ 76153 h 428285"/>
                <a:gd name="connsiteX100" fmla="*/ 243828 w 408553"/>
                <a:gd name="connsiteY100" fmla="*/ 76052 h 428285"/>
                <a:gd name="connsiteX101" fmla="*/ 167615 w 408553"/>
                <a:gd name="connsiteY101" fmla="*/ 51253 h 428285"/>
                <a:gd name="connsiteX102" fmla="*/ 109010 w 408553"/>
                <a:gd name="connsiteY102" fmla="*/ 131901 h 428285"/>
                <a:gd name="connsiteX103" fmla="*/ 111959 w 408553"/>
                <a:gd name="connsiteY103" fmla="*/ 137438 h 428285"/>
                <a:gd name="connsiteX104" fmla="*/ 115731 w 408553"/>
                <a:gd name="connsiteY104" fmla="*/ 136875 h 428285"/>
                <a:gd name="connsiteX105" fmla="*/ 206394 w 408553"/>
                <a:gd name="connsiteY105" fmla="*/ 88687 h 428285"/>
                <a:gd name="connsiteX106" fmla="*/ 206394 w 408553"/>
                <a:gd name="connsiteY106" fmla="*/ 89090 h 428285"/>
                <a:gd name="connsiteX107" fmla="*/ 176285 w 408553"/>
                <a:gd name="connsiteY107" fmla="*/ 118594 h 428285"/>
                <a:gd name="connsiteX108" fmla="*/ 181056 w 408553"/>
                <a:gd name="connsiteY108" fmla="*/ 199243 h 428285"/>
                <a:gd name="connsiteX109" fmla="*/ 186733 w 408553"/>
                <a:gd name="connsiteY109" fmla="*/ 201430 h 428285"/>
                <a:gd name="connsiteX110" fmla="*/ 188920 w 408553"/>
                <a:gd name="connsiteY110" fmla="*/ 199243 h 428285"/>
                <a:gd name="connsiteX111" fmla="*/ 216811 w 408553"/>
                <a:gd name="connsiteY111" fmla="*/ 132909 h 4282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Lst>
              <a:rect l="l" t="t" r="r" b="b"/>
              <a:pathLst>
                <a:path w="408553" h="428285">
                  <a:moveTo>
                    <a:pt x="217147" y="132573"/>
                  </a:moveTo>
                  <a:cubicBezTo>
                    <a:pt x="215364" y="142284"/>
                    <a:pt x="221793" y="151602"/>
                    <a:pt x="231504" y="153383"/>
                  </a:cubicBezTo>
                  <a:cubicBezTo>
                    <a:pt x="238941" y="154748"/>
                    <a:pt x="246432" y="151287"/>
                    <a:pt x="250213" y="144738"/>
                  </a:cubicBezTo>
                  <a:lnTo>
                    <a:pt x="250213" y="144738"/>
                  </a:lnTo>
                  <a:cubicBezTo>
                    <a:pt x="265334" y="216851"/>
                    <a:pt x="259487" y="290578"/>
                    <a:pt x="250750" y="343671"/>
                  </a:cubicBezTo>
                  <a:lnTo>
                    <a:pt x="250750" y="343671"/>
                  </a:lnTo>
                  <a:cubicBezTo>
                    <a:pt x="213358" y="345547"/>
                    <a:pt x="176580" y="353939"/>
                    <a:pt x="142076" y="368471"/>
                  </a:cubicBezTo>
                  <a:lnTo>
                    <a:pt x="142076" y="368471"/>
                  </a:lnTo>
                  <a:cubicBezTo>
                    <a:pt x="142076" y="368471"/>
                    <a:pt x="137641" y="368471"/>
                    <a:pt x="130449" y="368471"/>
                  </a:cubicBezTo>
                  <a:lnTo>
                    <a:pt x="130449" y="368471"/>
                  </a:lnTo>
                  <a:cubicBezTo>
                    <a:pt x="118487" y="331343"/>
                    <a:pt x="113230" y="292382"/>
                    <a:pt x="114924" y="253412"/>
                  </a:cubicBezTo>
                  <a:lnTo>
                    <a:pt x="114924" y="253412"/>
                  </a:lnTo>
                  <a:cubicBezTo>
                    <a:pt x="118536" y="258033"/>
                    <a:pt x="125209" y="258853"/>
                    <a:pt x="129830" y="255241"/>
                  </a:cubicBezTo>
                  <a:cubicBezTo>
                    <a:pt x="132814" y="252909"/>
                    <a:pt x="134330" y="249165"/>
                    <a:pt x="133810" y="245414"/>
                  </a:cubicBezTo>
                  <a:cubicBezTo>
                    <a:pt x="133747" y="244796"/>
                    <a:pt x="133611" y="244187"/>
                    <a:pt x="133406" y="243600"/>
                  </a:cubicBezTo>
                  <a:lnTo>
                    <a:pt x="133406" y="243600"/>
                  </a:lnTo>
                  <a:cubicBezTo>
                    <a:pt x="147251" y="258587"/>
                    <a:pt x="150813" y="273507"/>
                    <a:pt x="155383" y="280497"/>
                  </a:cubicBezTo>
                  <a:cubicBezTo>
                    <a:pt x="156155" y="281632"/>
                    <a:pt x="157701" y="281928"/>
                    <a:pt x="158838" y="281157"/>
                  </a:cubicBezTo>
                  <a:cubicBezTo>
                    <a:pt x="159307" y="280837"/>
                    <a:pt x="159654" y="280368"/>
                    <a:pt x="159819" y="279825"/>
                  </a:cubicBezTo>
                  <a:cubicBezTo>
                    <a:pt x="164905" y="263851"/>
                    <a:pt x="163505" y="246519"/>
                    <a:pt x="155921" y="231570"/>
                  </a:cubicBezTo>
                  <a:cubicBezTo>
                    <a:pt x="151403" y="224130"/>
                    <a:pt x="144176" y="218733"/>
                    <a:pt x="135759" y="216515"/>
                  </a:cubicBezTo>
                  <a:lnTo>
                    <a:pt x="135759" y="216515"/>
                  </a:lnTo>
                  <a:cubicBezTo>
                    <a:pt x="156056" y="220288"/>
                    <a:pt x="175601" y="227348"/>
                    <a:pt x="193624" y="237417"/>
                  </a:cubicBezTo>
                  <a:cubicBezTo>
                    <a:pt x="194877" y="238142"/>
                    <a:pt x="196481" y="237714"/>
                    <a:pt x="197206" y="236460"/>
                  </a:cubicBezTo>
                  <a:cubicBezTo>
                    <a:pt x="197657" y="235679"/>
                    <a:pt x="197675" y="234720"/>
                    <a:pt x="197253" y="233922"/>
                  </a:cubicBezTo>
                  <a:cubicBezTo>
                    <a:pt x="190936" y="220951"/>
                    <a:pt x="176150" y="195681"/>
                    <a:pt x="155988" y="191380"/>
                  </a:cubicBezTo>
                  <a:cubicBezTo>
                    <a:pt x="135826" y="187078"/>
                    <a:pt x="118688" y="206031"/>
                    <a:pt x="113648" y="211542"/>
                  </a:cubicBezTo>
                  <a:cubicBezTo>
                    <a:pt x="113470" y="211731"/>
                    <a:pt x="113172" y="211741"/>
                    <a:pt x="112983" y="211563"/>
                  </a:cubicBezTo>
                  <a:cubicBezTo>
                    <a:pt x="112867" y="211455"/>
                    <a:pt x="112813" y="211295"/>
                    <a:pt x="112841" y="211139"/>
                  </a:cubicBezTo>
                  <a:cubicBezTo>
                    <a:pt x="117829" y="197457"/>
                    <a:pt x="112383" y="182162"/>
                    <a:pt x="99870" y="174712"/>
                  </a:cubicBezTo>
                  <a:cubicBezTo>
                    <a:pt x="87638" y="167588"/>
                    <a:pt x="64116" y="173032"/>
                    <a:pt x="51010" y="177065"/>
                  </a:cubicBezTo>
                  <a:cubicBezTo>
                    <a:pt x="49600" y="177391"/>
                    <a:pt x="48721" y="178798"/>
                    <a:pt x="49047" y="180209"/>
                  </a:cubicBezTo>
                  <a:cubicBezTo>
                    <a:pt x="49272" y="181184"/>
                    <a:pt x="50034" y="181947"/>
                    <a:pt x="51010" y="182172"/>
                  </a:cubicBezTo>
                  <a:cubicBezTo>
                    <a:pt x="65064" y="185685"/>
                    <a:pt x="78440" y="191499"/>
                    <a:pt x="90595" y="199377"/>
                  </a:cubicBezTo>
                  <a:lnTo>
                    <a:pt x="90595" y="199377"/>
                  </a:lnTo>
                  <a:cubicBezTo>
                    <a:pt x="77620" y="192411"/>
                    <a:pt x="61733" y="193893"/>
                    <a:pt x="50271" y="203141"/>
                  </a:cubicBezTo>
                  <a:cubicBezTo>
                    <a:pt x="39518" y="211408"/>
                    <a:pt x="31856" y="230562"/>
                    <a:pt x="27958" y="242390"/>
                  </a:cubicBezTo>
                  <a:cubicBezTo>
                    <a:pt x="27411" y="243730"/>
                    <a:pt x="28054" y="245261"/>
                    <a:pt x="29394" y="245808"/>
                  </a:cubicBezTo>
                  <a:cubicBezTo>
                    <a:pt x="30381" y="246211"/>
                    <a:pt x="31514" y="245976"/>
                    <a:pt x="32259" y="245213"/>
                  </a:cubicBezTo>
                  <a:cubicBezTo>
                    <a:pt x="43731" y="234780"/>
                    <a:pt x="57197" y="226778"/>
                    <a:pt x="71845" y="221690"/>
                  </a:cubicBezTo>
                  <a:lnTo>
                    <a:pt x="71845" y="221690"/>
                  </a:lnTo>
                  <a:cubicBezTo>
                    <a:pt x="65643" y="226107"/>
                    <a:pt x="60950" y="232325"/>
                    <a:pt x="58403" y="239500"/>
                  </a:cubicBezTo>
                  <a:cubicBezTo>
                    <a:pt x="53631" y="251665"/>
                    <a:pt x="56656" y="269139"/>
                    <a:pt x="59478" y="279825"/>
                  </a:cubicBezTo>
                  <a:cubicBezTo>
                    <a:pt x="59881" y="281253"/>
                    <a:pt x="61366" y="282085"/>
                    <a:pt x="62795" y="281683"/>
                  </a:cubicBezTo>
                  <a:cubicBezTo>
                    <a:pt x="63696" y="281429"/>
                    <a:pt x="64399" y="280725"/>
                    <a:pt x="64653" y="279825"/>
                  </a:cubicBezTo>
                  <a:cubicBezTo>
                    <a:pt x="67930" y="267630"/>
                    <a:pt x="73595" y="256209"/>
                    <a:pt x="81321" y="246221"/>
                  </a:cubicBezTo>
                  <a:lnTo>
                    <a:pt x="81321" y="246221"/>
                  </a:lnTo>
                  <a:cubicBezTo>
                    <a:pt x="80805" y="247523"/>
                    <a:pt x="80575" y="248921"/>
                    <a:pt x="80649" y="250321"/>
                  </a:cubicBezTo>
                  <a:cubicBezTo>
                    <a:pt x="81443" y="256131"/>
                    <a:pt x="86797" y="260198"/>
                    <a:pt x="92608" y="259404"/>
                  </a:cubicBezTo>
                  <a:cubicBezTo>
                    <a:pt x="92631" y="259400"/>
                    <a:pt x="92655" y="259397"/>
                    <a:pt x="92679" y="259394"/>
                  </a:cubicBezTo>
                  <a:cubicBezTo>
                    <a:pt x="95008" y="259039"/>
                    <a:pt x="97158" y="257929"/>
                    <a:pt x="98795" y="256235"/>
                  </a:cubicBezTo>
                  <a:lnTo>
                    <a:pt x="98795" y="256235"/>
                  </a:lnTo>
                  <a:cubicBezTo>
                    <a:pt x="97370" y="294111"/>
                    <a:pt x="99169" y="332041"/>
                    <a:pt x="104171" y="369613"/>
                  </a:cubicBezTo>
                  <a:lnTo>
                    <a:pt x="104171" y="369613"/>
                  </a:lnTo>
                  <a:cubicBezTo>
                    <a:pt x="67207" y="372369"/>
                    <a:pt x="13912" y="382181"/>
                    <a:pt x="0" y="413970"/>
                  </a:cubicBezTo>
                  <a:lnTo>
                    <a:pt x="6721" y="413433"/>
                  </a:lnTo>
                  <a:cubicBezTo>
                    <a:pt x="20549" y="413968"/>
                    <a:pt x="34186" y="416855"/>
                    <a:pt x="47045" y="421968"/>
                  </a:cubicBezTo>
                  <a:cubicBezTo>
                    <a:pt x="55596" y="425543"/>
                    <a:pt x="64680" y="427678"/>
                    <a:pt x="73928" y="428285"/>
                  </a:cubicBezTo>
                  <a:lnTo>
                    <a:pt x="73928" y="428285"/>
                  </a:lnTo>
                  <a:cubicBezTo>
                    <a:pt x="83176" y="427678"/>
                    <a:pt x="92260" y="425543"/>
                    <a:pt x="100811" y="421968"/>
                  </a:cubicBezTo>
                  <a:cubicBezTo>
                    <a:pt x="113670" y="416855"/>
                    <a:pt x="127307" y="413968"/>
                    <a:pt x="141135" y="413433"/>
                  </a:cubicBezTo>
                  <a:lnTo>
                    <a:pt x="141135" y="413433"/>
                  </a:lnTo>
                  <a:cubicBezTo>
                    <a:pt x="154964" y="413968"/>
                    <a:pt x="168600" y="416855"/>
                    <a:pt x="181460" y="421968"/>
                  </a:cubicBezTo>
                  <a:cubicBezTo>
                    <a:pt x="190010" y="425543"/>
                    <a:pt x="199094" y="427678"/>
                    <a:pt x="208343" y="428285"/>
                  </a:cubicBezTo>
                  <a:lnTo>
                    <a:pt x="208343" y="428285"/>
                  </a:lnTo>
                  <a:cubicBezTo>
                    <a:pt x="217591" y="427678"/>
                    <a:pt x="226675" y="425543"/>
                    <a:pt x="235226" y="421968"/>
                  </a:cubicBezTo>
                  <a:cubicBezTo>
                    <a:pt x="248085" y="416855"/>
                    <a:pt x="261721" y="413968"/>
                    <a:pt x="275550" y="413433"/>
                  </a:cubicBezTo>
                  <a:lnTo>
                    <a:pt x="275550" y="413433"/>
                  </a:lnTo>
                  <a:cubicBezTo>
                    <a:pt x="289378" y="413968"/>
                    <a:pt x="303015" y="416855"/>
                    <a:pt x="315874" y="421968"/>
                  </a:cubicBezTo>
                  <a:cubicBezTo>
                    <a:pt x="324425" y="425543"/>
                    <a:pt x="333509" y="427678"/>
                    <a:pt x="342757" y="428285"/>
                  </a:cubicBezTo>
                  <a:lnTo>
                    <a:pt x="342757" y="428285"/>
                  </a:lnTo>
                  <a:cubicBezTo>
                    <a:pt x="352006" y="427678"/>
                    <a:pt x="361089" y="425543"/>
                    <a:pt x="369640" y="421968"/>
                  </a:cubicBezTo>
                  <a:cubicBezTo>
                    <a:pt x="382069" y="417073"/>
                    <a:pt x="395212" y="414236"/>
                    <a:pt x="408553" y="413567"/>
                  </a:cubicBezTo>
                  <a:lnTo>
                    <a:pt x="408553" y="413567"/>
                  </a:lnTo>
                  <a:cubicBezTo>
                    <a:pt x="380388" y="377963"/>
                    <a:pt x="340055" y="354026"/>
                    <a:pt x="295309" y="346360"/>
                  </a:cubicBezTo>
                  <a:lnTo>
                    <a:pt x="295309" y="346360"/>
                  </a:lnTo>
                  <a:cubicBezTo>
                    <a:pt x="294704" y="305431"/>
                    <a:pt x="292016" y="213961"/>
                    <a:pt x="277365" y="145208"/>
                  </a:cubicBezTo>
                  <a:lnTo>
                    <a:pt x="277365" y="145208"/>
                  </a:lnTo>
                  <a:cubicBezTo>
                    <a:pt x="281156" y="148216"/>
                    <a:pt x="286009" y="149550"/>
                    <a:pt x="290806" y="148905"/>
                  </a:cubicBezTo>
                  <a:cubicBezTo>
                    <a:pt x="296355" y="147950"/>
                    <a:pt x="301147" y="144474"/>
                    <a:pt x="303777" y="139496"/>
                  </a:cubicBezTo>
                  <a:cubicBezTo>
                    <a:pt x="306340" y="135129"/>
                    <a:pt x="306761" y="129829"/>
                    <a:pt x="304919" y="125113"/>
                  </a:cubicBezTo>
                  <a:lnTo>
                    <a:pt x="304919" y="125113"/>
                  </a:lnTo>
                  <a:cubicBezTo>
                    <a:pt x="320278" y="140068"/>
                    <a:pt x="332501" y="157935"/>
                    <a:pt x="340875" y="177669"/>
                  </a:cubicBezTo>
                  <a:cubicBezTo>
                    <a:pt x="341867" y="179950"/>
                    <a:pt x="344519" y="180996"/>
                    <a:pt x="346800" y="180004"/>
                  </a:cubicBezTo>
                  <a:cubicBezTo>
                    <a:pt x="348273" y="179364"/>
                    <a:pt x="349293" y="177987"/>
                    <a:pt x="349478" y="176393"/>
                  </a:cubicBezTo>
                  <a:cubicBezTo>
                    <a:pt x="351561" y="157574"/>
                    <a:pt x="352569" y="127869"/>
                    <a:pt x="341682" y="108782"/>
                  </a:cubicBezTo>
                  <a:cubicBezTo>
                    <a:pt x="335762" y="97912"/>
                    <a:pt x="326791" y="89011"/>
                    <a:pt x="315874" y="83176"/>
                  </a:cubicBezTo>
                  <a:cubicBezTo>
                    <a:pt x="315538" y="83176"/>
                    <a:pt x="315874" y="82571"/>
                    <a:pt x="315874" y="82638"/>
                  </a:cubicBezTo>
                  <a:cubicBezTo>
                    <a:pt x="340965" y="87763"/>
                    <a:pt x="364791" y="97814"/>
                    <a:pt x="385971" y="112210"/>
                  </a:cubicBezTo>
                  <a:cubicBezTo>
                    <a:pt x="387931" y="113741"/>
                    <a:pt x="390761" y="113393"/>
                    <a:pt x="392292" y="111433"/>
                  </a:cubicBezTo>
                  <a:cubicBezTo>
                    <a:pt x="393399" y="110015"/>
                    <a:pt x="393557" y="108074"/>
                    <a:pt x="392692" y="106497"/>
                  </a:cubicBezTo>
                  <a:cubicBezTo>
                    <a:pt x="383418" y="87746"/>
                    <a:pt x="366145" y="57704"/>
                    <a:pt x="346319" y="46481"/>
                  </a:cubicBezTo>
                  <a:cubicBezTo>
                    <a:pt x="318294" y="30620"/>
                    <a:pt x="293763" y="38819"/>
                    <a:pt x="275684" y="51790"/>
                  </a:cubicBezTo>
                  <a:cubicBezTo>
                    <a:pt x="275684" y="51790"/>
                    <a:pt x="275684" y="51790"/>
                    <a:pt x="275684" y="51790"/>
                  </a:cubicBezTo>
                  <a:cubicBezTo>
                    <a:pt x="294617" y="34915"/>
                    <a:pt x="316303" y="21412"/>
                    <a:pt x="339800" y="11869"/>
                  </a:cubicBezTo>
                  <a:cubicBezTo>
                    <a:pt x="342090" y="10998"/>
                    <a:pt x="343239" y="8435"/>
                    <a:pt x="342368" y="6146"/>
                  </a:cubicBezTo>
                  <a:cubicBezTo>
                    <a:pt x="341795" y="4641"/>
                    <a:pt x="340453" y="3565"/>
                    <a:pt x="338859" y="3334"/>
                  </a:cubicBezTo>
                  <a:cubicBezTo>
                    <a:pt x="315874" y="-430"/>
                    <a:pt x="275550" y="-4059"/>
                    <a:pt x="257068" y="10727"/>
                  </a:cubicBezTo>
                  <a:cubicBezTo>
                    <a:pt x="229782" y="32300"/>
                    <a:pt x="238519" y="62140"/>
                    <a:pt x="244500" y="75582"/>
                  </a:cubicBezTo>
                  <a:cubicBezTo>
                    <a:pt x="244630" y="75767"/>
                    <a:pt x="244585" y="76023"/>
                    <a:pt x="244399" y="76153"/>
                  </a:cubicBezTo>
                  <a:cubicBezTo>
                    <a:pt x="244214" y="76283"/>
                    <a:pt x="243958" y="76238"/>
                    <a:pt x="243828" y="76052"/>
                  </a:cubicBezTo>
                  <a:cubicBezTo>
                    <a:pt x="232873" y="64896"/>
                    <a:pt x="202294" y="38618"/>
                    <a:pt x="167615" y="51253"/>
                  </a:cubicBezTo>
                  <a:cubicBezTo>
                    <a:pt x="135154" y="63081"/>
                    <a:pt x="116537" y="108580"/>
                    <a:pt x="109010" y="131901"/>
                  </a:cubicBezTo>
                  <a:cubicBezTo>
                    <a:pt x="108295" y="134244"/>
                    <a:pt x="109615" y="136723"/>
                    <a:pt x="111959" y="137438"/>
                  </a:cubicBezTo>
                  <a:cubicBezTo>
                    <a:pt x="113237" y="137828"/>
                    <a:pt x="114623" y="137621"/>
                    <a:pt x="115731" y="136875"/>
                  </a:cubicBezTo>
                  <a:cubicBezTo>
                    <a:pt x="143155" y="116027"/>
                    <a:pt x="173771" y="99754"/>
                    <a:pt x="206394" y="88687"/>
                  </a:cubicBezTo>
                  <a:lnTo>
                    <a:pt x="206394" y="89090"/>
                  </a:lnTo>
                  <a:cubicBezTo>
                    <a:pt x="192963" y="94727"/>
                    <a:pt x="182193" y="105280"/>
                    <a:pt x="176285" y="118594"/>
                  </a:cubicBezTo>
                  <a:cubicBezTo>
                    <a:pt x="162843" y="150518"/>
                    <a:pt x="174336" y="184054"/>
                    <a:pt x="181056" y="199243"/>
                  </a:cubicBezTo>
                  <a:cubicBezTo>
                    <a:pt x="182020" y="201414"/>
                    <a:pt x="184561" y="202394"/>
                    <a:pt x="186733" y="201430"/>
                  </a:cubicBezTo>
                  <a:cubicBezTo>
                    <a:pt x="187707" y="200998"/>
                    <a:pt x="188487" y="200218"/>
                    <a:pt x="188920" y="199243"/>
                  </a:cubicBezTo>
                  <a:cubicBezTo>
                    <a:pt x="194767" y="186406"/>
                    <a:pt x="197455" y="160868"/>
                    <a:pt x="216811" y="132909"/>
                  </a:cubicBezTo>
                  <a:close/>
                </a:path>
              </a:pathLst>
            </a:custGeom>
            <a:grpFill/>
            <a:ln w="6648" cap="flat">
              <a:noFill/>
              <a:prstDash val="solid"/>
              <a:miter/>
            </a:ln>
          </p:spPr>
          <p:txBody>
            <a:bodyPr rtlCol="0" anchor="ctr"/>
            <a:lstStyle/>
            <a:p>
              <a:endParaRPr lang="zh-CN" altLang="en-US"/>
            </a:p>
          </p:txBody>
        </p:sp>
        <p:sp>
          <p:nvSpPr>
            <p:cNvPr id="54" name="图形 33" descr="热带场景 纯色填充">
              <a:extLst>
                <a:ext uri="{FF2B5EF4-FFF2-40B4-BE49-F238E27FC236}">
                  <a16:creationId xmlns:a16="http://schemas.microsoft.com/office/drawing/2014/main" xmlns="" id="{2E7AB6E6-BF65-43B2-A954-2835BA3852EF}"/>
                </a:ext>
              </a:extLst>
            </p:cNvPr>
            <p:cNvSpPr/>
            <p:nvPr/>
          </p:nvSpPr>
          <p:spPr>
            <a:xfrm>
              <a:off x="6951576" y="1145233"/>
              <a:ext cx="537658" cy="55177"/>
            </a:xfrm>
            <a:custGeom>
              <a:avLst/>
              <a:gdLst>
                <a:gd name="connsiteX0" fmla="*/ 510775 w 537658"/>
                <a:gd name="connsiteY0" fmla="*/ 8535 h 55177"/>
                <a:gd name="connsiteX1" fmla="*/ 470451 w 537658"/>
                <a:gd name="connsiteY1" fmla="*/ 0 h 55177"/>
                <a:gd name="connsiteX2" fmla="*/ 470451 w 537658"/>
                <a:gd name="connsiteY2" fmla="*/ 0 h 55177"/>
                <a:gd name="connsiteX3" fmla="*/ 430127 w 537658"/>
                <a:gd name="connsiteY3" fmla="*/ 8535 h 55177"/>
                <a:gd name="connsiteX4" fmla="*/ 403244 w 537658"/>
                <a:gd name="connsiteY4" fmla="*/ 14853 h 55177"/>
                <a:gd name="connsiteX5" fmla="*/ 403244 w 537658"/>
                <a:gd name="connsiteY5" fmla="*/ 14853 h 55177"/>
                <a:gd name="connsiteX6" fmla="*/ 376361 w 537658"/>
                <a:gd name="connsiteY6" fmla="*/ 8535 h 55177"/>
                <a:gd name="connsiteX7" fmla="*/ 336036 w 537658"/>
                <a:gd name="connsiteY7" fmla="*/ 0 h 55177"/>
                <a:gd name="connsiteX8" fmla="*/ 336036 w 537658"/>
                <a:gd name="connsiteY8" fmla="*/ 0 h 55177"/>
                <a:gd name="connsiteX9" fmla="*/ 295712 w 537658"/>
                <a:gd name="connsiteY9" fmla="*/ 8535 h 55177"/>
                <a:gd name="connsiteX10" fmla="*/ 268829 w 537658"/>
                <a:gd name="connsiteY10" fmla="*/ 14853 h 55177"/>
                <a:gd name="connsiteX11" fmla="*/ 241946 w 537658"/>
                <a:gd name="connsiteY11" fmla="*/ 8535 h 55177"/>
                <a:gd name="connsiteX12" fmla="*/ 201622 w 537658"/>
                <a:gd name="connsiteY12" fmla="*/ 0 h 55177"/>
                <a:gd name="connsiteX13" fmla="*/ 201622 w 537658"/>
                <a:gd name="connsiteY13" fmla="*/ 0 h 55177"/>
                <a:gd name="connsiteX14" fmla="*/ 161298 w 537658"/>
                <a:gd name="connsiteY14" fmla="*/ 8535 h 55177"/>
                <a:gd name="connsiteX15" fmla="*/ 134415 w 537658"/>
                <a:gd name="connsiteY15" fmla="*/ 14853 h 55177"/>
                <a:gd name="connsiteX16" fmla="*/ 107532 w 537658"/>
                <a:gd name="connsiteY16" fmla="*/ 8535 h 55177"/>
                <a:gd name="connsiteX17" fmla="*/ 67207 w 537658"/>
                <a:gd name="connsiteY17" fmla="*/ 0 h 55177"/>
                <a:gd name="connsiteX18" fmla="*/ 67207 w 537658"/>
                <a:gd name="connsiteY18" fmla="*/ 0 h 55177"/>
                <a:gd name="connsiteX19" fmla="*/ 26883 w 537658"/>
                <a:gd name="connsiteY19" fmla="*/ 8535 h 55177"/>
                <a:gd name="connsiteX20" fmla="*/ 0 w 537658"/>
                <a:gd name="connsiteY20" fmla="*/ 14853 h 55177"/>
                <a:gd name="connsiteX21" fmla="*/ 0 w 537658"/>
                <a:gd name="connsiteY21" fmla="*/ 55177 h 55177"/>
                <a:gd name="connsiteX22" fmla="*/ 40324 w 537658"/>
                <a:gd name="connsiteY22" fmla="*/ 46642 h 55177"/>
                <a:gd name="connsiteX23" fmla="*/ 67207 w 537658"/>
                <a:gd name="connsiteY23" fmla="*/ 39921 h 55177"/>
                <a:gd name="connsiteX24" fmla="*/ 94090 w 537658"/>
                <a:gd name="connsiteY24" fmla="*/ 46642 h 55177"/>
                <a:gd name="connsiteX25" fmla="*/ 134415 w 537658"/>
                <a:gd name="connsiteY25" fmla="*/ 55177 h 55177"/>
                <a:gd name="connsiteX26" fmla="*/ 134415 w 537658"/>
                <a:gd name="connsiteY26" fmla="*/ 55177 h 55177"/>
                <a:gd name="connsiteX27" fmla="*/ 174739 w 537658"/>
                <a:gd name="connsiteY27" fmla="*/ 46642 h 55177"/>
                <a:gd name="connsiteX28" fmla="*/ 201622 w 537658"/>
                <a:gd name="connsiteY28" fmla="*/ 39921 h 55177"/>
                <a:gd name="connsiteX29" fmla="*/ 228505 w 537658"/>
                <a:gd name="connsiteY29" fmla="*/ 46239 h 55177"/>
                <a:gd name="connsiteX30" fmla="*/ 268829 w 537658"/>
                <a:gd name="connsiteY30" fmla="*/ 55177 h 55177"/>
                <a:gd name="connsiteX31" fmla="*/ 309154 w 537658"/>
                <a:gd name="connsiteY31" fmla="*/ 46642 h 55177"/>
                <a:gd name="connsiteX32" fmla="*/ 336036 w 537658"/>
                <a:gd name="connsiteY32" fmla="*/ 39921 h 55177"/>
                <a:gd name="connsiteX33" fmla="*/ 362919 w 537658"/>
                <a:gd name="connsiteY33" fmla="*/ 46642 h 55177"/>
                <a:gd name="connsiteX34" fmla="*/ 403244 w 537658"/>
                <a:gd name="connsiteY34" fmla="*/ 55177 h 55177"/>
                <a:gd name="connsiteX35" fmla="*/ 403244 w 537658"/>
                <a:gd name="connsiteY35" fmla="*/ 55177 h 55177"/>
                <a:gd name="connsiteX36" fmla="*/ 443568 w 537658"/>
                <a:gd name="connsiteY36" fmla="*/ 46642 h 55177"/>
                <a:gd name="connsiteX37" fmla="*/ 470451 w 537658"/>
                <a:gd name="connsiteY37" fmla="*/ 39921 h 55177"/>
                <a:gd name="connsiteX38" fmla="*/ 497334 w 537658"/>
                <a:gd name="connsiteY38" fmla="*/ 46239 h 55177"/>
                <a:gd name="connsiteX39" fmla="*/ 537658 w 537658"/>
                <a:gd name="connsiteY39" fmla="*/ 55177 h 55177"/>
                <a:gd name="connsiteX40" fmla="*/ 537658 w 537658"/>
                <a:gd name="connsiteY40" fmla="*/ 14853 h 55177"/>
                <a:gd name="connsiteX41" fmla="*/ 510775 w 537658"/>
                <a:gd name="connsiteY41" fmla="*/ 8535 h 55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537658" h="55177">
                  <a:moveTo>
                    <a:pt x="510775" y="8535"/>
                  </a:moveTo>
                  <a:cubicBezTo>
                    <a:pt x="497916" y="3422"/>
                    <a:pt x="484280" y="536"/>
                    <a:pt x="470451" y="0"/>
                  </a:cubicBezTo>
                  <a:lnTo>
                    <a:pt x="470451" y="0"/>
                  </a:lnTo>
                  <a:cubicBezTo>
                    <a:pt x="456622" y="536"/>
                    <a:pt x="442986" y="3422"/>
                    <a:pt x="430127" y="8535"/>
                  </a:cubicBezTo>
                  <a:cubicBezTo>
                    <a:pt x="421566" y="12078"/>
                    <a:pt x="412487" y="14212"/>
                    <a:pt x="403244" y="14853"/>
                  </a:cubicBezTo>
                  <a:lnTo>
                    <a:pt x="403244" y="14853"/>
                  </a:lnTo>
                  <a:cubicBezTo>
                    <a:pt x="394001" y="14212"/>
                    <a:pt x="384922" y="12078"/>
                    <a:pt x="376361" y="8535"/>
                  </a:cubicBezTo>
                  <a:cubicBezTo>
                    <a:pt x="363501" y="3422"/>
                    <a:pt x="349865" y="536"/>
                    <a:pt x="336036" y="0"/>
                  </a:cubicBezTo>
                  <a:lnTo>
                    <a:pt x="336036" y="0"/>
                  </a:lnTo>
                  <a:cubicBezTo>
                    <a:pt x="322208" y="536"/>
                    <a:pt x="308572" y="3422"/>
                    <a:pt x="295712" y="8535"/>
                  </a:cubicBezTo>
                  <a:cubicBezTo>
                    <a:pt x="287151" y="12078"/>
                    <a:pt x="278072" y="14212"/>
                    <a:pt x="268829" y="14853"/>
                  </a:cubicBezTo>
                  <a:cubicBezTo>
                    <a:pt x="259586" y="14212"/>
                    <a:pt x="250507" y="12078"/>
                    <a:pt x="241946" y="8535"/>
                  </a:cubicBezTo>
                  <a:cubicBezTo>
                    <a:pt x="229087" y="3422"/>
                    <a:pt x="215450" y="536"/>
                    <a:pt x="201622" y="0"/>
                  </a:cubicBezTo>
                  <a:lnTo>
                    <a:pt x="201622" y="0"/>
                  </a:lnTo>
                  <a:cubicBezTo>
                    <a:pt x="187793" y="536"/>
                    <a:pt x="174157" y="3422"/>
                    <a:pt x="161298" y="8535"/>
                  </a:cubicBezTo>
                  <a:cubicBezTo>
                    <a:pt x="152736" y="12078"/>
                    <a:pt x="143658" y="14212"/>
                    <a:pt x="134415" y="14853"/>
                  </a:cubicBezTo>
                  <a:cubicBezTo>
                    <a:pt x="125172" y="14212"/>
                    <a:pt x="116093" y="12078"/>
                    <a:pt x="107532" y="8535"/>
                  </a:cubicBezTo>
                  <a:cubicBezTo>
                    <a:pt x="94672" y="3422"/>
                    <a:pt x="81036" y="536"/>
                    <a:pt x="67207" y="0"/>
                  </a:cubicBezTo>
                  <a:lnTo>
                    <a:pt x="67207" y="0"/>
                  </a:lnTo>
                  <a:cubicBezTo>
                    <a:pt x="53379" y="536"/>
                    <a:pt x="39742" y="3422"/>
                    <a:pt x="26883" y="8535"/>
                  </a:cubicBezTo>
                  <a:cubicBezTo>
                    <a:pt x="18321" y="12078"/>
                    <a:pt x="9243" y="14212"/>
                    <a:pt x="0" y="14853"/>
                  </a:cubicBezTo>
                  <a:lnTo>
                    <a:pt x="0" y="55177"/>
                  </a:lnTo>
                  <a:cubicBezTo>
                    <a:pt x="13829" y="54642"/>
                    <a:pt x="27465" y="51755"/>
                    <a:pt x="40324" y="46642"/>
                  </a:cubicBezTo>
                  <a:cubicBezTo>
                    <a:pt x="48862" y="42962"/>
                    <a:pt x="57941" y="40691"/>
                    <a:pt x="67207" y="39921"/>
                  </a:cubicBezTo>
                  <a:cubicBezTo>
                    <a:pt x="76473" y="40691"/>
                    <a:pt x="85552" y="42962"/>
                    <a:pt x="94090" y="46642"/>
                  </a:cubicBezTo>
                  <a:cubicBezTo>
                    <a:pt x="106950" y="51755"/>
                    <a:pt x="120586" y="54642"/>
                    <a:pt x="134415" y="55177"/>
                  </a:cubicBezTo>
                  <a:lnTo>
                    <a:pt x="134415" y="55177"/>
                  </a:lnTo>
                  <a:cubicBezTo>
                    <a:pt x="148243" y="54642"/>
                    <a:pt x="161880" y="51755"/>
                    <a:pt x="174739" y="46642"/>
                  </a:cubicBezTo>
                  <a:cubicBezTo>
                    <a:pt x="183277" y="42962"/>
                    <a:pt x="192356" y="40691"/>
                    <a:pt x="201622" y="39921"/>
                  </a:cubicBezTo>
                  <a:cubicBezTo>
                    <a:pt x="210865" y="40562"/>
                    <a:pt x="219944" y="42695"/>
                    <a:pt x="228505" y="46239"/>
                  </a:cubicBezTo>
                  <a:cubicBezTo>
                    <a:pt x="241331" y="51520"/>
                    <a:pt x="254973" y="54545"/>
                    <a:pt x="268829" y="55177"/>
                  </a:cubicBezTo>
                  <a:cubicBezTo>
                    <a:pt x="282658" y="54642"/>
                    <a:pt x="296294" y="51755"/>
                    <a:pt x="309154" y="46642"/>
                  </a:cubicBezTo>
                  <a:cubicBezTo>
                    <a:pt x="317692" y="42962"/>
                    <a:pt x="326771" y="40692"/>
                    <a:pt x="336036" y="39921"/>
                  </a:cubicBezTo>
                  <a:cubicBezTo>
                    <a:pt x="345302" y="40692"/>
                    <a:pt x="354381" y="42962"/>
                    <a:pt x="362919" y="46642"/>
                  </a:cubicBezTo>
                  <a:cubicBezTo>
                    <a:pt x="375779" y="51755"/>
                    <a:pt x="389415" y="54642"/>
                    <a:pt x="403244" y="55177"/>
                  </a:cubicBezTo>
                  <a:lnTo>
                    <a:pt x="403244" y="55177"/>
                  </a:lnTo>
                  <a:cubicBezTo>
                    <a:pt x="417072" y="54642"/>
                    <a:pt x="430709" y="51755"/>
                    <a:pt x="443568" y="46642"/>
                  </a:cubicBezTo>
                  <a:cubicBezTo>
                    <a:pt x="452106" y="42962"/>
                    <a:pt x="461185" y="40691"/>
                    <a:pt x="470451" y="39921"/>
                  </a:cubicBezTo>
                  <a:cubicBezTo>
                    <a:pt x="479694" y="40562"/>
                    <a:pt x="488773" y="42695"/>
                    <a:pt x="497334" y="46239"/>
                  </a:cubicBezTo>
                  <a:cubicBezTo>
                    <a:pt x="510160" y="51520"/>
                    <a:pt x="523802" y="54545"/>
                    <a:pt x="537658" y="55177"/>
                  </a:cubicBezTo>
                  <a:lnTo>
                    <a:pt x="537658" y="14853"/>
                  </a:lnTo>
                  <a:cubicBezTo>
                    <a:pt x="528415" y="14212"/>
                    <a:pt x="519336" y="12078"/>
                    <a:pt x="510775" y="8535"/>
                  </a:cubicBezTo>
                  <a:close/>
                </a:path>
              </a:pathLst>
            </a:custGeom>
            <a:grpFill/>
            <a:ln w="6648" cap="flat">
              <a:noFill/>
              <a:prstDash val="solid"/>
              <a:miter/>
            </a:ln>
          </p:spPr>
          <p:txBody>
            <a:bodyPr rtlCol="0" anchor="ctr"/>
            <a:lstStyle/>
            <a:p>
              <a:endParaRPr lang="zh-CN" altLang="en-US"/>
            </a:p>
          </p:txBody>
        </p:sp>
      </p:grpSp>
      <p:sp>
        <p:nvSpPr>
          <p:cNvPr id="55" name="图形 12" descr="电梯下降 纯色填充">
            <a:extLst>
              <a:ext uri="{FF2B5EF4-FFF2-40B4-BE49-F238E27FC236}">
                <a16:creationId xmlns:a16="http://schemas.microsoft.com/office/drawing/2014/main" xmlns="" id="{732A698B-8AE0-45BD-B42A-8805CE611F75}"/>
              </a:ext>
            </a:extLst>
          </p:cNvPr>
          <p:cNvSpPr/>
          <p:nvPr/>
        </p:nvSpPr>
        <p:spPr>
          <a:xfrm>
            <a:off x="7771462" y="2181484"/>
            <a:ext cx="136762" cy="136762"/>
          </a:xfrm>
          <a:custGeom>
            <a:avLst/>
            <a:gdLst>
              <a:gd name="connsiteX0" fmla="*/ 160478 w 188993"/>
              <a:gd name="connsiteY0" fmla="*/ 0 h 188993"/>
              <a:gd name="connsiteX1" fmla="*/ 40324 w 188993"/>
              <a:gd name="connsiteY1" fmla="*/ 120160 h 188993"/>
              <a:gd name="connsiteX2" fmla="*/ 40324 w 188993"/>
              <a:gd name="connsiteY2" fmla="*/ 74741 h 188993"/>
              <a:gd name="connsiteX3" fmla="*/ 0 w 188993"/>
              <a:gd name="connsiteY3" fmla="*/ 74741 h 188993"/>
              <a:gd name="connsiteX4" fmla="*/ 0 w 188993"/>
              <a:gd name="connsiteY4" fmla="*/ 188994 h 188993"/>
              <a:gd name="connsiteX5" fmla="*/ 114252 w 188993"/>
              <a:gd name="connsiteY5" fmla="*/ 188994 h 188993"/>
              <a:gd name="connsiteX6" fmla="*/ 114252 w 188993"/>
              <a:gd name="connsiteY6" fmla="*/ 148669 h 188993"/>
              <a:gd name="connsiteX7" fmla="*/ 68834 w 188993"/>
              <a:gd name="connsiteY7" fmla="*/ 148669 h 188993"/>
              <a:gd name="connsiteX8" fmla="*/ 188994 w 188993"/>
              <a:gd name="connsiteY8" fmla="*/ 28516 h 188993"/>
              <a:gd name="connsiteX9" fmla="*/ 160478 w 188993"/>
              <a:gd name="connsiteY9" fmla="*/ 0 h 188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8993" h="188993">
                <a:moveTo>
                  <a:pt x="160478" y="0"/>
                </a:moveTo>
                <a:lnTo>
                  <a:pt x="40324" y="120160"/>
                </a:lnTo>
                <a:lnTo>
                  <a:pt x="40324" y="74741"/>
                </a:lnTo>
                <a:lnTo>
                  <a:pt x="0" y="74741"/>
                </a:lnTo>
                <a:lnTo>
                  <a:pt x="0" y="188994"/>
                </a:lnTo>
                <a:lnTo>
                  <a:pt x="114252" y="188994"/>
                </a:lnTo>
                <a:lnTo>
                  <a:pt x="114252" y="148669"/>
                </a:lnTo>
                <a:lnTo>
                  <a:pt x="68834" y="148669"/>
                </a:lnTo>
                <a:lnTo>
                  <a:pt x="188994" y="28516"/>
                </a:lnTo>
                <a:lnTo>
                  <a:pt x="160478" y="0"/>
                </a:lnTo>
                <a:close/>
              </a:path>
            </a:pathLst>
          </a:custGeom>
          <a:solidFill>
            <a:schemeClr val="bg1"/>
          </a:solidFill>
          <a:ln w="6648" cap="flat">
            <a:noFill/>
            <a:prstDash val="solid"/>
            <a:miter/>
          </a:ln>
        </p:spPr>
        <p:txBody>
          <a:bodyPr rtlCol="0" anchor="ctr"/>
          <a:lstStyle/>
          <a:p>
            <a:endParaRPr lang="zh-CN" altLang="en-US"/>
          </a:p>
        </p:txBody>
      </p:sp>
      <p:sp>
        <p:nvSpPr>
          <p:cNvPr id="56" name="图形 12" descr="电梯下降 纯色填充">
            <a:extLst>
              <a:ext uri="{FF2B5EF4-FFF2-40B4-BE49-F238E27FC236}">
                <a16:creationId xmlns:a16="http://schemas.microsoft.com/office/drawing/2014/main" xmlns="" id="{732A698B-8AE0-45BD-B42A-8805CE611F75}"/>
              </a:ext>
            </a:extLst>
          </p:cNvPr>
          <p:cNvSpPr/>
          <p:nvPr/>
        </p:nvSpPr>
        <p:spPr>
          <a:xfrm>
            <a:off x="7535283" y="2035821"/>
            <a:ext cx="404733" cy="282074"/>
          </a:xfrm>
          <a:custGeom>
            <a:avLst/>
            <a:gdLst>
              <a:gd name="connsiteX0" fmla="*/ 505540 w 559305"/>
              <a:gd name="connsiteY0" fmla="*/ 0 h 389802"/>
              <a:gd name="connsiteX1" fmla="*/ 397813 w 559305"/>
              <a:gd name="connsiteY1" fmla="*/ 0 h 389802"/>
              <a:gd name="connsiteX2" fmla="*/ 122264 w 559305"/>
              <a:gd name="connsiteY2" fmla="*/ 282271 h 389802"/>
              <a:gd name="connsiteX3" fmla="*/ 53766 w 559305"/>
              <a:gd name="connsiteY3" fmla="*/ 282271 h 389802"/>
              <a:gd name="connsiteX4" fmla="*/ 0 w 559305"/>
              <a:gd name="connsiteY4" fmla="*/ 336036 h 389802"/>
              <a:gd name="connsiteX5" fmla="*/ 53766 w 559305"/>
              <a:gd name="connsiteY5" fmla="*/ 389802 h 389802"/>
              <a:gd name="connsiteX6" fmla="*/ 167568 w 559305"/>
              <a:gd name="connsiteY6" fmla="*/ 389802 h 389802"/>
              <a:gd name="connsiteX7" fmla="*/ 443118 w 559305"/>
              <a:gd name="connsiteY7" fmla="*/ 107532 h 389802"/>
              <a:gd name="connsiteX8" fmla="*/ 505540 w 559305"/>
              <a:gd name="connsiteY8" fmla="*/ 107532 h 389802"/>
              <a:gd name="connsiteX9" fmla="*/ 559306 w 559305"/>
              <a:gd name="connsiteY9" fmla="*/ 53766 h 389802"/>
              <a:gd name="connsiteX10" fmla="*/ 505540 w 559305"/>
              <a:gd name="connsiteY10" fmla="*/ 0 h 389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59305" h="389802">
                <a:moveTo>
                  <a:pt x="505540" y="0"/>
                </a:moveTo>
                <a:lnTo>
                  <a:pt x="397813" y="0"/>
                </a:lnTo>
                <a:lnTo>
                  <a:pt x="122264" y="282271"/>
                </a:lnTo>
                <a:lnTo>
                  <a:pt x="53766" y="282271"/>
                </a:lnTo>
                <a:cubicBezTo>
                  <a:pt x="24072" y="282271"/>
                  <a:pt x="0" y="306342"/>
                  <a:pt x="0" y="336036"/>
                </a:cubicBezTo>
                <a:cubicBezTo>
                  <a:pt x="0" y="365731"/>
                  <a:pt x="24072" y="389802"/>
                  <a:pt x="53766" y="389802"/>
                </a:cubicBezTo>
                <a:lnTo>
                  <a:pt x="167568" y="389802"/>
                </a:lnTo>
                <a:lnTo>
                  <a:pt x="443118" y="107532"/>
                </a:lnTo>
                <a:lnTo>
                  <a:pt x="505540" y="107532"/>
                </a:lnTo>
                <a:cubicBezTo>
                  <a:pt x="535234" y="107532"/>
                  <a:pt x="559306" y="83460"/>
                  <a:pt x="559306" y="53766"/>
                </a:cubicBezTo>
                <a:cubicBezTo>
                  <a:pt x="559306" y="24072"/>
                  <a:pt x="535234" y="0"/>
                  <a:pt x="505540" y="0"/>
                </a:cubicBezTo>
                <a:close/>
              </a:path>
            </a:pathLst>
          </a:custGeom>
          <a:solidFill>
            <a:schemeClr val="bg1"/>
          </a:solidFill>
          <a:ln w="6648" cap="flat">
            <a:noFill/>
            <a:prstDash val="solid"/>
            <a:miter/>
          </a:ln>
        </p:spPr>
        <p:txBody>
          <a:bodyPr rtlCol="0" anchor="ctr"/>
          <a:lstStyle/>
          <a:p>
            <a:endParaRPr lang="zh-CN" altLang="en-US"/>
          </a:p>
        </p:txBody>
      </p:sp>
      <p:sp>
        <p:nvSpPr>
          <p:cNvPr id="57" name="图形 12" descr="电梯下降 纯色填充">
            <a:extLst>
              <a:ext uri="{FF2B5EF4-FFF2-40B4-BE49-F238E27FC236}">
                <a16:creationId xmlns:a16="http://schemas.microsoft.com/office/drawing/2014/main" xmlns="" id="{732A698B-8AE0-45BD-B42A-8805CE611F75}"/>
              </a:ext>
            </a:extLst>
          </p:cNvPr>
          <p:cNvSpPr/>
          <p:nvPr/>
        </p:nvSpPr>
        <p:spPr>
          <a:xfrm>
            <a:off x="7674200" y="1982315"/>
            <a:ext cx="61774" cy="61774"/>
          </a:xfrm>
          <a:custGeom>
            <a:avLst/>
            <a:gdLst>
              <a:gd name="connsiteX0" fmla="*/ 42670 w 85366"/>
              <a:gd name="connsiteY0" fmla="*/ 85367 h 85366"/>
              <a:gd name="connsiteX1" fmla="*/ 85367 w 85366"/>
              <a:gd name="connsiteY1" fmla="*/ 42697 h 85366"/>
              <a:gd name="connsiteX2" fmla="*/ 42697 w 85366"/>
              <a:gd name="connsiteY2" fmla="*/ 0 h 85366"/>
              <a:gd name="connsiteX3" fmla="*/ 0 w 85366"/>
              <a:gd name="connsiteY3" fmla="*/ 42670 h 85366"/>
              <a:gd name="connsiteX4" fmla="*/ 0 w 85366"/>
              <a:gd name="connsiteY4" fmla="*/ 42704 h 85366"/>
              <a:gd name="connsiteX5" fmla="*/ 42670 w 85366"/>
              <a:gd name="connsiteY5" fmla="*/ 85367 h 85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5366" h="85366">
                <a:moveTo>
                  <a:pt x="42670" y="85367"/>
                </a:moveTo>
                <a:cubicBezTo>
                  <a:pt x="66244" y="85374"/>
                  <a:pt x="85359" y="66270"/>
                  <a:pt x="85367" y="42697"/>
                </a:cubicBezTo>
                <a:cubicBezTo>
                  <a:pt x="85374" y="19123"/>
                  <a:pt x="66270" y="7"/>
                  <a:pt x="42697" y="0"/>
                </a:cubicBezTo>
                <a:cubicBezTo>
                  <a:pt x="19123" y="-7"/>
                  <a:pt x="7" y="19096"/>
                  <a:pt x="0" y="42670"/>
                </a:cubicBezTo>
                <a:cubicBezTo>
                  <a:pt x="0" y="42681"/>
                  <a:pt x="0" y="42692"/>
                  <a:pt x="0" y="42704"/>
                </a:cubicBezTo>
                <a:cubicBezTo>
                  <a:pt x="7" y="66265"/>
                  <a:pt x="19108" y="85363"/>
                  <a:pt x="42670" y="85367"/>
                </a:cubicBezTo>
                <a:close/>
              </a:path>
            </a:pathLst>
          </a:custGeom>
          <a:solidFill>
            <a:schemeClr val="bg1"/>
          </a:solidFill>
          <a:ln w="6648" cap="flat">
            <a:noFill/>
            <a:prstDash val="solid"/>
            <a:miter/>
          </a:ln>
        </p:spPr>
        <p:txBody>
          <a:bodyPr rtlCol="0" anchor="ctr"/>
          <a:lstStyle/>
          <a:p>
            <a:endParaRPr lang="zh-CN" altLang="en-US"/>
          </a:p>
        </p:txBody>
      </p:sp>
      <p:sp>
        <p:nvSpPr>
          <p:cNvPr id="58" name="图形 12" descr="电梯下降 纯色填充">
            <a:extLst>
              <a:ext uri="{FF2B5EF4-FFF2-40B4-BE49-F238E27FC236}">
                <a16:creationId xmlns:a16="http://schemas.microsoft.com/office/drawing/2014/main" xmlns="" id="{732A698B-8AE0-45BD-B42A-8805CE611F75}"/>
              </a:ext>
            </a:extLst>
          </p:cNvPr>
          <p:cNvSpPr/>
          <p:nvPr/>
        </p:nvSpPr>
        <p:spPr>
          <a:xfrm>
            <a:off x="7674195" y="2053851"/>
            <a:ext cx="61774" cy="104526"/>
          </a:xfrm>
          <a:custGeom>
            <a:avLst/>
            <a:gdLst>
              <a:gd name="connsiteX0" fmla="*/ 85360 w 85366"/>
              <a:gd name="connsiteY0" fmla="*/ 43441 h 144446"/>
              <a:gd name="connsiteX1" fmla="*/ 43441 w 85366"/>
              <a:gd name="connsiteY1" fmla="*/ 7 h 144446"/>
              <a:gd name="connsiteX2" fmla="*/ 7 w 85366"/>
              <a:gd name="connsiteY2" fmla="*/ 41926 h 144446"/>
              <a:gd name="connsiteX3" fmla="*/ 7 w 85366"/>
              <a:gd name="connsiteY3" fmla="*/ 43441 h 144446"/>
              <a:gd name="connsiteX4" fmla="*/ 7 w 85366"/>
              <a:gd name="connsiteY4" fmla="*/ 144447 h 144446"/>
              <a:gd name="connsiteX5" fmla="*/ 85360 w 85366"/>
              <a:gd name="connsiteY5" fmla="*/ 59093 h 1444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5366" h="144446">
                <a:moveTo>
                  <a:pt x="85360" y="43441"/>
                </a:moveTo>
                <a:cubicBezTo>
                  <a:pt x="85778" y="19871"/>
                  <a:pt x="67010" y="425"/>
                  <a:pt x="43441" y="7"/>
                </a:cubicBezTo>
                <a:cubicBezTo>
                  <a:pt x="19871" y="-411"/>
                  <a:pt x="425" y="18356"/>
                  <a:pt x="7" y="41926"/>
                </a:cubicBezTo>
                <a:cubicBezTo>
                  <a:pt x="-2" y="42431"/>
                  <a:pt x="-2" y="42936"/>
                  <a:pt x="7" y="43441"/>
                </a:cubicBezTo>
                <a:lnTo>
                  <a:pt x="7" y="144447"/>
                </a:lnTo>
                <a:lnTo>
                  <a:pt x="85360" y="59093"/>
                </a:lnTo>
                <a:close/>
              </a:path>
            </a:pathLst>
          </a:custGeom>
          <a:solidFill>
            <a:schemeClr val="bg1"/>
          </a:solidFill>
          <a:ln w="6648" cap="flat">
            <a:noFill/>
            <a:prstDash val="solid"/>
            <a:miter/>
          </a:ln>
        </p:spPr>
        <p:txBody>
          <a:bodyPr rtlCol="0" anchor="ctr"/>
          <a:lstStyle/>
          <a:p>
            <a:endParaRPr lang="zh-CN" altLang="en-US"/>
          </a:p>
        </p:txBody>
      </p:sp>
    </p:spTree>
    <p:extLst>
      <p:ext uri="{BB962C8B-B14F-4D97-AF65-F5344CB8AC3E}">
        <p14:creationId xmlns:p14="http://schemas.microsoft.com/office/powerpoint/2010/main" val="367001201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a:extLst>
              <a:ext uri="{FF2B5EF4-FFF2-40B4-BE49-F238E27FC236}">
                <a16:creationId xmlns:a16="http://schemas.microsoft.com/office/drawing/2014/main" xmlns="" id="{C8D53DE8-C524-43B5-A543-897090610507}"/>
              </a:ext>
            </a:extLst>
          </p:cNvPr>
          <p:cNvSpPr>
            <a:spLocks noGrp="1"/>
          </p:cNvSpPr>
          <p:nvPr>
            <p:ph type="body" idx="10"/>
          </p:nvPr>
        </p:nvSpPr>
        <p:spPr/>
        <p:txBody>
          <a:bodyPr/>
          <a:lstStyle/>
          <a:p>
            <a:r>
              <a:rPr lang="zh-CN" altLang="en-US" dirty="0"/>
              <a:t>公司长远规划</a:t>
            </a:r>
          </a:p>
        </p:txBody>
      </p:sp>
      <p:grpSp>
        <p:nvGrpSpPr>
          <p:cNvPr id="28" name="组合 27">
            <a:extLst>
              <a:ext uri="{FF2B5EF4-FFF2-40B4-BE49-F238E27FC236}">
                <a16:creationId xmlns:a16="http://schemas.microsoft.com/office/drawing/2014/main" xmlns="" id="{D08D6B28-ED9A-4567-9F8A-A25B5453481A}"/>
              </a:ext>
            </a:extLst>
          </p:cNvPr>
          <p:cNvGrpSpPr/>
          <p:nvPr/>
        </p:nvGrpSpPr>
        <p:grpSpPr>
          <a:xfrm>
            <a:off x="880798" y="1736439"/>
            <a:ext cx="2861263" cy="3774011"/>
            <a:chOff x="880798" y="1736439"/>
            <a:chExt cx="2861263" cy="3774011"/>
          </a:xfrm>
        </p:grpSpPr>
        <p:sp>
          <p:nvSpPr>
            <p:cNvPr id="3" name="矩形: 圆角 2">
              <a:extLst>
                <a:ext uri="{FF2B5EF4-FFF2-40B4-BE49-F238E27FC236}">
                  <a16:creationId xmlns:a16="http://schemas.microsoft.com/office/drawing/2014/main" xmlns="" id="{6E34AB4C-86DB-4616-A936-4A99BD2572E3}"/>
                </a:ext>
              </a:extLst>
            </p:cNvPr>
            <p:cNvSpPr/>
            <p:nvPr/>
          </p:nvSpPr>
          <p:spPr>
            <a:xfrm>
              <a:off x="880798" y="1736441"/>
              <a:ext cx="2861263" cy="3498574"/>
            </a:xfrm>
            <a:prstGeom prst="roundRect">
              <a:avLst>
                <a:gd name="adj" fmla="val 5923"/>
              </a:avLst>
            </a:prstGeom>
            <a:solidFill>
              <a:schemeClr val="accent1">
                <a:lumMod val="20000"/>
                <a:lumOff val="80000"/>
                <a:alpha val="30000"/>
              </a:schemeClr>
            </a:solidFill>
            <a:ln w="15875">
              <a:gradFill>
                <a:gsLst>
                  <a:gs pos="0">
                    <a:schemeClr val="accent3"/>
                  </a:gs>
                  <a:gs pos="80000">
                    <a:schemeClr val="accent1"/>
                  </a:gs>
                </a:gsLst>
                <a:lin ang="4800000" scaled="0"/>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solidFill>
                  <a:schemeClr val="lt1"/>
                </a:solidFill>
              </a:endParaRPr>
            </a:p>
          </p:txBody>
        </p:sp>
        <p:grpSp>
          <p:nvGrpSpPr>
            <p:cNvPr id="19" name="组合 18">
              <a:extLst>
                <a:ext uri="{FF2B5EF4-FFF2-40B4-BE49-F238E27FC236}">
                  <a16:creationId xmlns:a16="http://schemas.microsoft.com/office/drawing/2014/main" xmlns="" id="{324489D1-AE63-4CF4-91D4-486A6EB9EB95}"/>
                </a:ext>
              </a:extLst>
            </p:cNvPr>
            <p:cNvGrpSpPr/>
            <p:nvPr/>
          </p:nvGrpSpPr>
          <p:grpSpPr>
            <a:xfrm>
              <a:off x="1343722" y="1736439"/>
              <a:ext cx="1935414" cy="455103"/>
              <a:chOff x="1343722" y="1736439"/>
              <a:chExt cx="1935414" cy="455103"/>
            </a:xfrm>
          </p:grpSpPr>
          <p:sp>
            <p:nvSpPr>
              <p:cNvPr id="6" name="矩形: 圆顶角 5">
                <a:extLst>
                  <a:ext uri="{FF2B5EF4-FFF2-40B4-BE49-F238E27FC236}">
                    <a16:creationId xmlns:a16="http://schemas.microsoft.com/office/drawing/2014/main" xmlns="" id="{A5A4B24B-FBFD-4B35-81FF-8FA35C882998}"/>
                  </a:ext>
                </a:extLst>
              </p:cNvPr>
              <p:cNvSpPr/>
              <p:nvPr/>
            </p:nvSpPr>
            <p:spPr>
              <a:xfrm flipV="1">
                <a:off x="1343722" y="1736439"/>
                <a:ext cx="1935414" cy="455103"/>
              </a:xfrm>
              <a:prstGeom prst="round2SameRect">
                <a:avLst>
                  <a:gd name="adj1" fmla="val 45628"/>
                  <a:gd name="adj2" fmla="val 0"/>
                </a:avLst>
              </a:prstGeom>
              <a:gradFill>
                <a:gsLst>
                  <a:gs pos="0">
                    <a:schemeClr val="accent3"/>
                  </a:gs>
                  <a:gs pos="80000">
                    <a:schemeClr val="accent2"/>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solidFill>
                    <a:schemeClr val="lt1"/>
                  </a:solidFill>
                </a:endParaRPr>
              </a:p>
            </p:txBody>
          </p:sp>
          <p:sp>
            <p:nvSpPr>
              <p:cNvPr id="7" name="矩形 6">
                <a:extLst>
                  <a:ext uri="{FF2B5EF4-FFF2-40B4-BE49-F238E27FC236}">
                    <a16:creationId xmlns:a16="http://schemas.microsoft.com/office/drawing/2014/main" xmlns="" id="{B576406F-17F2-41B9-AA48-22337BD42220}"/>
                  </a:ext>
                </a:extLst>
              </p:cNvPr>
              <p:cNvSpPr/>
              <p:nvPr/>
            </p:nvSpPr>
            <p:spPr>
              <a:xfrm>
                <a:off x="1798468" y="1810101"/>
                <a:ext cx="1025922" cy="307777"/>
              </a:xfrm>
              <a:prstGeom prst="rect">
                <a:avLst/>
              </a:prstGeom>
            </p:spPr>
            <p:txBody>
              <a:bodyPr wrap="non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2000" b="1" dirty="0">
                    <a:solidFill>
                      <a:schemeClr val="bg1"/>
                    </a:solidFill>
                    <a:cs typeface="+mn-ea"/>
                    <a:sym typeface="+mn-lt"/>
                  </a:rPr>
                  <a:t>关注市场</a:t>
                </a:r>
                <a:endParaRPr kumimoji="0" lang="zh-CN" altLang="en-US" sz="2000" b="1" i="0" u="none" strike="noStrike" kern="1200" cap="none" spc="0" normalizeH="0" baseline="0" noProof="0" dirty="0">
                  <a:ln>
                    <a:noFill/>
                  </a:ln>
                  <a:solidFill>
                    <a:schemeClr val="bg1"/>
                  </a:solidFill>
                  <a:effectLst/>
                  <a:uLnTx/>
                  <a:uFillTx/>
                  <a:cs typeface="+mn-ea"/>
                  <a:sym typeface="+mn-lt"/>
                </a:endParaRPr>
              </a:p>
            </p:txBody>
          </p:sp>
        </p:grpSp>
        <p:grpSp>
          <p:nvGrpSpPr>
            <p:cNvPr id="10" name="组合 9">
              <a:extLst>
                <a:ext uri="{FF2B5EF4-FFF2-40B4-BE49-F238E27FC236}">
                  <a16:creationId xmlns:a16="http://schemas.microsoft.com/office/drawing/2014/main" xmlns="" id="{844B57DF-C0DB-4AFD-85D2-3C796EE6C41E}"/>
                </a:ext>
              </a:extLst>
            </p:cNvPr>
            <p:cNvGrpSpPr/>
            <p:nvPr/>
          </p:nvGrpSpPr>
          <p:grpSpPr>
            <a:xfrm>
              <a:off x="2035993" y="4959577"/>
              <a:ext cx="550873" cy="550873"/>
              <a:chOff x="2035993" y="4959577"/>
              <a:chExt cx="550873" cy="550873"/>
            </a:xfrm>
          </p:grpSpPr>
          <p:sp>
            <p:nvSpPr>
              <p:cNvPr id="4" name="椭圆 3">
                <a:extLst>
                  <a:ext uri="{FF2B5EF4-FFF2-40B4-BE49-F238E27FC236}">
                    <a16:creationId xmlns:a16="http://schemas.microsoft.com/office/drawing/2014/main" xmlns="" id="{86F2300F-801B-435B-96F7-C851B0475B74}"/>
                  </a:ext>
                </a:extLst>
              </p:cNvPr>
              <p:cNvSpPr/>
              <p:nvPr/>
            </p:nvSpPr>
            <p:spPr>
              <a:xfrm>
                <a:off x="2035993" y="4959577"/>
                <a:ext cx="550873" cy="550873"/>
              </a:xfrm>
              <a:prstGeom prst="ellipse">
                <a:avLst/>
              </a:prstGeom>
              <a:gradFill>
                <a:gsLst>
                  <a:gs pos="0">
                    <a:schemeClr val="accent3"/>
                  </a:gs>
                  <a:gs pos="80000">
                    <a:schemeClr val="accent2"/>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p>
            </p:txBody>
          </p:sp>
          <p:sp>
            <p:nvSpPr>
              <p:cNvPr id="8" name="矩形 7">
                <a:extLst>
                  <a:ext uri="{FF2B5EF4-FFF2-40B4-BE49-F238E27FC236}">
                    <a16:creationId xmlns:a16="http://schemas.microsoft.com/office/drawing/2014/main" xmlns="" id="{13A16687-409B-406C-9A72-E63CDCA5FC8C}"/>
                  </a:ext>
                </a:extLst>
              </p:cNvPr>
              <p:cNvSpPr/>
              <p:nvPr/>
            </p:nvSpPr>
            <p:spPr>
              <a:xfrm>
                <a:off x="2152732" y="5081125"/>
                <a:ext cx="317395" cy="307777"/>
              </a:xfrm>
              <a:prstGeom prst="rect">
                <a:avLst/>
              </a:prstGeom>
            </p:spPr>
            <p:txBody>
              <a:bodyPr wrap="non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2000" b="1" dirty="0">
                    <a:solidFill>
                      <a:schemeClr val="bg1"/>
                    </a:solidFill>
                    <a:cs typeface="+mn-ea"/>
                    <a:sym typeface="+mn-lt"/>
                  </a:rPr>
                  <a:t>01</a:t>
                </a:r>
                <a:endParaRPr kumimoji="0" lang="zh-CN" altLang="en-US" sz="2000" b="1" i="0" u="none" strike="noStrike" kern="1200" cap="none" spc="0" normalizeH="0" baseline="0" noProof="0" dirty="0">
                  <a:ln>
                    <a:noFill/>
                  </a:ln>
                  <a:solidFill>
                    <a:schemeClr val="bg1"/>
                  </a:solidFill>
                  <a:effectLst/>
                  <a:uLnTx/>
                  <a:uFillTx/>
                  <a:cs typeface="+mn-ea"/>
                  <a:sym typeface="+mn-lt"/>
                </a:endParaRPr>
              </a:p>
            </p:txBody>
          </p:sp>
        </p:grpSp>
      </p:grpSp>
      <p:sp>
        <p:nvSpPr>
          <p:cNvPr id="9" name="ísḻíďè">
            <a:extLst>
              <a:ext uri="{FF2B5EF4-FFF2-40B4-BE49-F238E27FC236}">
                <a16:creationId xmlns:a16="http://schemas.microsoft.com/office/drawing/2014/main" xmlns="" id="{CA8535AA-DA2B-4BAF-A00E-7435699BF427}"/>
              </a:ext>
            </a:extLst>
          </p:cNvPr>
          <p:cNvSpPr txBox="1"/>
          <p:nvPr/>
        </p:nvSpPr>
        <p:spPr>
          <a:xfrm>
            <a:off x="1192488" y="3171296"/>
            <a:ext cx="2237881" cy="1249188"/>
          </a:xfrm>
          <a:prstGeom prst="rect">
            <a:avLst/>
          </a:prstGeom>
          <a:noFill/>
        </p:spPr>
        <p:txBody>
          <a:bodyPr wrap="square" lIns="0" tIns="0" rIns="0" bIns="0" rtlCol="0">
            <a:spAutoFit/>
          </a:bodyPr>
          <a:lstStyle/>
          <a:p>
            <a:pPr>
              <a:lnSpc>
                <a:spcPct val="130000"/>
              </a:lnSpc>
            </a:pPr>
            <a:r>
              <a:rPr lang="zh-CN" altLang="en-US" sz="1600" spc="130" dirty="0">
                <a:solidFill>
                  <a:schemeClr val="tx1">
                    <a:lumMod val="65000"/>
                    <a:lumOff val="35000"/>
                  </a:schemeClr>
                </a:solidFill>
                <a:cs typeface="+mn-ea"/>
                <a:sym typeface="+mn-lt"/>
              </a:rPr>
              <a:t>要注意研究旅游市场，及时发现市场的变化趋势，制定公司的中长期计划。</a:t>
            </a:r>
          </a:p>
        </p:txBody>
      </p:sp>
      <p:grpSp>
        <p:nvGrpSpPr>
          <p:cNvPr id="35" name="组合 34">
            <a:extLst>
              <a:ext uri="{FF2B5EF4-FFF2-40B4-BE49-F238E27FC236}">
                <a16:creationId xmlns:a16="http://schemas.microsoft.com/office/drawing/2014/main" xmlns="" id="{0F5EF05B-71DC-4DA7-BCEA-0907E3A35E51}"/>
              </a:ext>
            </a:extLst>
          </p:cNvPr>
          <p:cNvGrpSpPr/>
          <p:nvPr/>
        </p:nvGrpSpPr>
        <p:grpSpPr>
          <a:xfrm>
            <a:off x="4665368" y="1736439"/>
            <a:ext cx="2861263" cy="3774011"/>
            <a:chOff x="4665368" y="1736439"/>
            <a:chExt cx="2861263" cy="3774011"/>
          </a:xfrm>
        </p:grpSpPr>
        <p:sp>
          <p:nvSpPr>
            <p:cNvPr id="13" name="矩形: 圆角 12">
              <a:extLst>
                <a:ext uri="{FF2B5EF4-FFF2-40B4-BE49-F238E27FC236}">
                  <a16:creationId xmlns:a16="http://schemas.microsoft.com/office/drawing/2014/main" xmlns="" id="{B496FE79-ECD3-4690-B4BC-B7729954A21B}"/>
                </a:ext>
              </a:extLst>
            </p:cNvPr>
            <p:cNvSpPr/>
            <p:nvPr/>
          </p:nvSpPr>
          <p:spPr>
            <a:xfrm>
              <a:off x="4665368" y="1736441"/>
              <a:ext cx="2861263" cy="3498574"/>
            </a:xfrm>
            <a:prstGeom prst="roundRect">
              <a:avLst>
                <a:gd name="adj" fmla="val 5923"/>
              </a:avLst>
            </a:prstGeom>
            <a:solidFill>
              <a:schemeClr val="accent1">
                <a:lumMod val="20000"/>
                <a:lumOff val="80000"/>
                <a:alpha val="30000"/>
              </a:schemeClr>
            </a:solidFill>
            <a:ln w="15875">
              <a:gradFill>
                <a:gsLst>
                  <a:gs pos="0">
                    <a:schemeClr val="accent3"/>
                  </a:gs>
                  <a:gs pos="80000">
                    <a:schemeClr val="accent1"/>
                  </a:gs>
                </a:gsLst>
                <a:lin ang="4800000" scaled="0"/>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grpSp>
          <p:nvGrpSpPr>
            <p:cNvPr id="20" name="组合 19">
              <a:extLst>
                <a:ext uri="{FF2B5EF4-FFF2-40B4-BE49-F238E27FC236}">
                  <a16:creationId xmlns:a16="http://schemas.microsoft.com/office/drawing/2014/main" xmlns="" id="{50517A98-1C45-44D0-9816-D0136F536E3A}"/>
                </a:ext>
              </a:extLst>
            </p:cNvPr>
            <p:cNvGrpSpPr/>
            <p:nvPr/>
          </p:nvGrpSpPr>
          <p:grpSpPr>
            <a:xfrm>
              <a:off x="5128292" y="1736439"/>
              <a:ext cx="1935414" cy="455103"/>
              <a:chOff x="5128292" y="1736439"/>
              <a:chExt cx="1935414" cy="455103"/>
            </a:xfrm>
          </p:grpSpPr>
          <p:sp>
            <p:nvSpPr>
              <p:cNvPr id="15" name="矩形: 圆顶角 14">
                <a:extLst>
                  <a:ext uri="{FF2B5EF4-FFF2-40B4-BE49-F238E27FC236}">
                    <a16:creationId xmlns:a16="http://schemas.microsoft.com/office/drawing/2014/main" xmlns="" id="{317ECD67-2581-4C68-874B-A238E0FDBD3F}"/>
                  </a:ext>
                </a:extLst>
              </p:cNvPr>
              <p:cNvSpPr/>
              <p:nvPr/>
            </p:nvSpPr>
            <p:spPr>
              <a:xfrm flipV="1">
                <a:off x="5128292" y="1736439"/>
                <a:ext cx="1935414" cy="455103"/>
              </a:xfrm>
              <a:prstGeom prst="round2SameRect">
                <a:avLst>
                  <a:gd name="adj1" fmla="val 45628"/>
                  <a:gd name="adj2" fmla="val 0"/>
                </a:avLst>
              </a:prstGeom>
              <a:gradFill>
                <a:gsLst>
                  <a:gs pos="0">
                    <a:schemeClr val="accent3"/>
                  </a:gs>
                  <a:gs pos="80000">
                    <a:schemeClr val="accent2"/>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solidFill>
                    <a:schemeClr val="lt1"/>
                  </a:solidFill>
                </a:endParaRPr>
              </a:p>
            </p:txBody>
          </p:sp>
          <p:sp>
            <p:nvSpPr>
              <p:cNvPr id="16" name="矩形 15">
                <a:extLst>
                  <a:ext uri="{FF2B5EF4-FFF2-40B4-BE49-F238E27FC236}">
                    <a16:creationId xmlns:a16="http://schemas.microsoft.com/office/drawing/2014/main" xmlns="" id="{178D33B9-9B5F-4E4E-8441-898B78DC1E42}"/>
                  </a:ext>
                </a:extLst>
              </p:cNvPr>
              <p:cNvSpPr/>
              <p:nvPr/>
            </p:nvSpPr>
            <p:spPr>
              <a:xfrm>
                <a:off x="5583038" y="1810102"/>
                <a:ext cx="1025922" cy="307777"/>
              </a:xfrm>
              <a:prstGeom prst="rect">
                <a:avLst/>
              </a:prstGeom>
            </p:spPr>
            <p:txBody>
              <a:bodyPr wrap="non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2000" b="1" dirty="0">
                    <a:solidFill>
                      <a:schemeClr val="bg1"/>
                    </a:solidFill>
                    <a:cs typeface="+mn-ea"/>
                    <a:sym typeface="+mn-lt"/>
                  </a:rPr>
                  <a:t>团队建设</a:t>
                </a:r>
                <a:endParaRPr kumimoji="0" lang="zh-CN" altLang="en-US" sz="2000" b="1" i="0" u="none" strike="noStrike" kern="1200" cap="none" spc="0" normalizeH="0" baseline="0" noProof="0" dirty="0">
                  <a:ln>
                    <a:noFill/>
                  </a:ln>
                  <a:solidFill>
                    <a:schemeClr val="bg1"/>
                  </a:solidFill>
                  <a:effectLst/>
                  <a:uLnTx/>
                  <a:uFillTx/>
                  <a:cs typeface="+mn-ea"/>
                  <a:sym typeface="+mn-lt"/>
                </a:endParaRPr>
              </a:p>
            </p:txBody>
          </p:sp>
        </p:grpSp>
        <p:grpSp>
          <p:nvGrpSpPr>
            <p:cNvPr id="11" name="组合 10">
              <a:extLst>
                <a:ext uri="{FF2B5EF4-FFF2-40B4-BE49-F238E27FC236}">
                  <a16:creationId xmlns:a16="http://schemas.microsoft.com/office/drawing/2014/main" xmlns="" id="{D8671B9C-4C98-452F-A05A-572D4F1AF6CB}"/>
                </a:ext>
              </a:extLst>
            </p:cNvPr>
            <p:cNvGrpSpPr/>
            <p:nvPr/>
          </p:nvGrpSpPr>
          <p:grpSpPr>
            <a:xfrm>
              <a:off x="5820563" y="4959577"/>
              <a:ext cx="550873" cy="550873"/>
              <a:chOff x="5820563" y="4959577"/>
              <a:chExt cx="550873" cy="550873"/>
            </a:xfrm>
          </p:grpSpPr>
          <p:sp>
            <p:nvSpPr>
              <p:cNvPr id="14" name="椭圆 13">
                <a:extLst>
                  <a:ext uri="{FF2B5EF4-FFF2-40B4-BE49-F238E27FC236}">
                    <a16:creationId xmlns:a16="http://schemas.microsoft.com/office/drawing/2014/main" xmlns="" id="{B9593100-D4E8-4CF9-8A1B-448D2F2978E8}"/>
                  </a:ext>
                </a:extLst>
              </p:cNvPr>
              <p:cNvSpPr/>
              <p:nvPr/>
            </p:nvSpPr>
            <p:spPr>
              <a:xfrm>
                <a:off x="5820563" y="4959577"/>
                <a:ext cx="550873" cy="550873"/>
              </a:xfrm>
              <a:prstGeom prst="ellipse">
                <a:avLst/>
              </a:prstGeom>
              <a:gradFill>
                <a:gsLst>
                  <a:gs pos="0">
                    <a:schemeClr val="accent3"/>
                  </a:gs>
                  <a:gs pos="80000">
                    <a:schemeClr val="accent2"/>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p>
            </p:txBody>
          </p:sp>
          <p:sp>
            <p:nvSpPr>
              <p:cNvPr id="17" name="矩形 16">
                <a:extLst>
                  <a:ext uri="{FF2B5EF4-FFF2-40B4-BE49-F238E27FC236}">
                    <a16:creationId xmlns:a16="http://schemas.microsoft.com/office/drawing/2014/main" xmlns="" id="{F8DCE52F-F387-407E-A1CF-FBD1D17875B2}"/>
                  </a:ext>
                </a:extLst>
              </p:cNvPr>
              <p:cNvSpPr/>
              <p:nvPr/>
            </p:nvSpPr>
            <p:spPr>
              <a:xfrm>
                <a:off x="5937302" y="5081125"/>
                <a:ext cx="317395" cy="307777"/>
              </a:xfrm>
              <a:prstGeom prst="rect">
                <a:avLst/>
              </a:prstGeom>
            </p:spPr>
            <p:txBody>
              <a:bodyPr wrap="non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2000" b="1" dirty="0">
                    <a:solidFill>
                      <a:schemeClr val="bg1"/>
                    </a:solidFill>
                    <a:cs typeface="+mn-ea"/>
                    <a:sym typeface="+mn-lt"/>
                  </a:rPr>
                  <a:t>02</a:t>
                </a:r>
                <a:endParaRPr kumimoji="0" lang="zh-CN" altLang="en-US" sz="2000" b="1" i="0" u="none" strike="noStrike" kern="1200" cap="none" spc="0" normalizeH="0" baseline="0" noProof="0" dirty="0">
                  <a:ln>
                    <a:noFill/>
                  </a:ln>
                  <a:solidFill>
                    <a:schemeClr val="bg1"/>
                  </a:solidFill>
                  <a:effectLst/>
                  <a:uLnTx/>
                  <a:uFillTx/>
                  <a:cs typeface="+mn-ea"/>
                  <a:sym typeface="+mn-lt"/>
                </a:endParaRPr>
              </a:p>
            </p:txBody>
          </p:sp>
        </p:grpSp>
      </p:grpSp>
      <p:sp>
        <p:nvSpPr>
          <p:cNvPr id="18" name="ísḻíďè">
            <a:extLst>
              <a:ext uri="{FF2B5EF4-FFF2-40B4-BE49-F238E27FC236}">
                <a16:creationId xmlns:a16="http://schemas.microsoft.com/office/drawing/2014/main" xmlns="" id="{54A0527B-0038-4E8B-BFF5-C82D389839A0}"/>
              </a:ext>
            </a:extLst>
          </p:cNvPr>
          <p:cNvSpPr txBox="1"/>
          <p:nvPr/>
        </p:nvSpPr>
        <p:spPr>
          <a:xfrm>
            <a:off x="4977058" y="3171296"/>
            <a:ext cx="2237881" cy="1249188"/>
          </a:xfrm>
          <a:prstGeom prst="rect">
            <a:avLst/>
          </a:prstGeom>
          <a:noFill/>
        </p:spPr>
        <p:txBody>
          <a:bodyPr wrap="square" lIns="0" tIns="0" rIns="0" bIns="0" rtlCol="0">
            <a:spAutoFit/>
          </a:bodyPr>
          <a:lstStyle/>
          <a:p>
            <a:pPr>
              <a:lnSpc>
                <a:spcPct val="130000"/>
              </a:lnSpc>
            </a:pPr>
            <a:r>
              <a:rPr lang="zh-CN" altLang="en-US" sz="1600" spc="130" dirty="0">
                <a:solidFill>
                  <a:schemeClr val="tx1">
                    <a:lumMod val="65000"/>
                    <a:lumOff val="35000"/>
                  </a:schemeClr>
                </a:solidFill>
                <a:cs typeface="+mn-ea"/>
                <a:sym typeface="+mn-lt"/>
              </a:rPr>
              <a:t>定期开展员工培训工作，增强旅游从业人员的道德意识、法律意识、服务意识。</a:t>
            </a:r>
          </a:p>
        </p:txBody>
      </p:sp>
      <p:grpSp>
        <p:nvGrpSpPr>
          <p:cNvPr id="46" name="组合 45">
            <a:extLst>
              <a:ext uri="{FF2B5EF4-FFF2-40B4-BE49-F238E27FC236}">
                <a16:creationId xmlns:a16="http://schemas.microsoft.com/office/drawing/2014/main" xmlns="" id="{96D67C11-0D55-4461-94C8-6CD2E9DCBE1D}"/>
              </a:ext>
            </a:extLst>
          </p:cNvPr>
          <p:cNvGrpSpPr/>
          <p:nvPr/>
        </p:nvGrpSpPr>
        <p:grpSpPr>
          <a:xfrm>
            <a:off x="8449939" y="1736439"/>
            <a:ext cx="2861263" cy="3774011"/>
            <a:chOff x="8449939" y="1736439"/>
            <a:chExt cx="2861263" cy="3774011"/>
          </a:xfrm>
        </p:grpSpPr>
        <p:sp>
          <p:nvSpPr>
            <p:cNvPr id="21" name="矩形: 圆角 20">
              <a:extLst>
                <a:ext uri="{FF2B5EF4-FFF2-40B4-BE49-F238E27FC236}">
                  <a16:creationId xmlns:a16="http://schemas.microsoft.com/office/drawing/2014/main" xmlns="" id="{45EAF2DE-9699-4F93-AA10-60E5E2CA9502}"/>
                </a:ext>
              </a:extLst>
            </p:cNvPr>
            <p:cNvSpPr/>
            <p:nvPr/>
          </p:nvSpPr>
          <p:spPr>
            <a:xfrm>
              <a:off x="8449939" y="1736441"/>
              <a:ext cx="2861263" cy="3498574"/>
            </a:xfrm>
            <a:prstGeom prst="roundRect">
              <a:avLst>
                <a:gd name="adj" fmla="val 5923"/>
              </a:avLst>
            </a:prstGeom>
            <a:solidFill>
              <a:schemeClr val="accent1">
                <a:lumMod val="20000"/>
                <a:lumOff val="80000"/>
                <a:alpha val="30000"/>
              </a:schemeClr>
            </a:solidFill>
            <a:ln w="15875">
              <a:gradFill>
                <a:gsLst>
                  <a:gs pos="0">
                    <a:schemeClr val="accent3"/>
                  </a:gs>
                  <a:gs pos="80000">
                    <a:schemeClr val="accent1"/>
                  </a:gs>
                </a:gsLst>
                <a:lin ang="4800000" scaled="0"/>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grpSp>
          <p:nvGrpSpPr>
            <p:cNvPr id="27" name="组合 26">
              <a:extLst>
                <a:ext uri="{FF2B5EF4-FFF2-40B4-BE49-F238E27FC236}">
                  <a16:creationId xmlns:a16="http://schemas.microsoft.com/office/drawing/2014/main" xmlns="" id="{C8AA7483-625F-4A92-B935-20CF92C5842D}"/>
                </a:ext>
              </a:extLst>
            </p:cNvPr>
            <p:cNvGrpSpPr/>
            <p:nvPr/>
          </p:nvGrpSpPr>
          <p:grpSpPr>
            <a:xfrm>
              <a:off x="8912863" y="1736439"/>
              <a:ext cx="1935414" cy="455103"/>
              <a:chOff x="8912863" y="1736439"/>
              <a:chExt cx="1935414" cy="455103"/>
            </a:xfrm>
          </p:grpSpPr>
          <p:sp>
            <p:nvSpPr>
              <p:cNvPr id="23" name="矩形: 圆顶角 22">
                <a:extLst>
                  <a:ext uri="{FF2B5EF4-FFF2-40B4-BE49-F238E27FC236}">
                    <a16:creationId xmlns:a16="http://schemas.microsoft.com/office/drawing/2014/main" xmlns="" id="{9A24BBAF-5B8B-464D-84ED-4843F7477CA5}"/>
                  </a:ext>
                </a:extLst>
              </p:cNvPr>
              <p:cNvSpPr/>
              <p:nvPr/>
            </p:nvSpPr>
            <p:spPr>
              <a:xfrm flipV="1">
                <a:off x="8912863" y="1736439"/>
                <a:ext cx="1935414" cy="455103"/>
              </a:xfrm>
              <a:prstGeom prst="round2SameRect">
                <a:avLst>
                  <a:gd name="adj1" fmla="val 45628"/>
                  <a:gd name="adj2" fmla="val 0"/>
                </a:avLst>
              </a:prstGeom>
              <a:gradFill>
                <a:gsLst>
                  <a:gs pos="0">
                    <a:schemeClr val="accent3"/>
                  </a:gs>
                  <a:gs pos="80000">
                    <a:schemeClr val="accent2"/>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solidFill>
                    <a:schemeClr val="lt1"/>
                  </a:solidFill>
                </a:endParaRPr>
              </a:p>
            </p:txBody>
          </p:sp>
          <p:sp>
            <p:nvSpPr>
              <p:cNvPr id="24" name="矩形 23">
                <a:extLst>
                  <a:ext uri="{FF2B5EF4-FFF2-40B4-BE49-F238E27FC236}">
                    <a16:creationId xmlns:a16="http://schemas.microsoft.com/office/drawing/2014/main" xmlns="" id="{73ED230E-0B2E-4BAF-BB0D-E038D0382533}"/>
                  </a:ext>
                </a:extLst>
              </p:cNvPr>
              <p:cNvSpPr/>
              <p:nvPr/>
            </p:nvSpPr>
            <p:spPr>
              <a:xfrm>
                <a:off x="9367609" y="1810102"/>
                <a:ext cx="1025922" cy="307777"/>
              </a:xfrm>
              <a:prstGeom prst="rect">
                <a:avLst/>
              </a:prstGeom>
            </p:spPr>
            <p:txBody>
              <a:bodyPr wrap="non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2000" b="1" dirty="0">
                    <a:solidFill>
                      <a:schemeClr val="bg1"/>
                    </a:solidFill>
                    <a:cs typeface="+mn-ea"/>
                    <a:sym typeface="+mn-lt"/>
                  </a:rPr>
                  <a:t>合作竞争</a:t>
                </a:r>
                <a:endParaRPr kumimoji="0" lang="zh-CN" altLang="en-US" sz="2000" b="1" i="0" u="none" strike="noStrike" kern="1200" cap="none" spc="0" normalizeH="0" baseline="0" noProof="0" dirty="0">
                  <a:ln>
                    <a:noFill/>
                  </a:ln>
                  <a:solidFill>
                    <a:schemeClr val="bg1"/>
                  </a:solidFill>
                  <a:effectLst/>
                  <a:uLnTx/>
                  <a:uFillTx/>
                  <a:cs typeface="+mn-ea"/>
                  <a:sym typeface="+mn-lt"/>
                </a:endParaRPr>
              </a:p>
            </p:txBody>
          </p:sp>
        </p:grpSp>
        <p:grpSp>
          <p:nvGrpSpPr>
            <p:cNvPr id="12" name="组合 11">
              <a:extLst>
                <a:ext uri="{FF2B5EF4-FFF2-40B4-BE49-F238E27FC236}">
                  <a16:creationId xmlns:a16="http://schemas.microsoft.com/office/drawing/2014/main" xmlns="" id="{639F1029-A61B-4BB8-BE0E-0D7B5C7936A9}"/>
                </a:ext>
              </a:extLst>
            </p:cNvPr>
            <p:cNvGrpSpPr/>
            <p:nvPr/>
          </p:nvGrpSpPr>
          <p:grpSpPr>
            <a:xfrm>
              <a:off x="9605134" y="4959577"/>
              <a:ext cx="550873" cy="550873"/>
              <a:chOff x="9605134" y="4959577"/>
              <a:chExt cx="550873" cy="550873"/>
            </a:xfrm>
          </p:grpSpPr>
          <p:sp>
            <p:nvSpPr>
              <p:cNvPr id="22" name="椭圆 21">
                <a:extLst>
                  <a:ext uri="{FF2B5EF4-FFF2-40B4-BE49-F238E27FC236}">
                    <a16:creationId xmlns:a16="http://schemas.microsoft.com/office/drawing/2014/main" xmlns="" id="{611D5AFB-F1E4-4EE2-8B11-92D275916385}"/>
                  </a:ext>
                </a:extLst>
              </p:cNvPr>
              <p:cNvSpPr/>
              <p:nvPr/>
            </p:nvSpPr>
            <p:spPr>
              <a:xfrm>
                <a:off x="9605134" y="4959577"/>
                <a:ext cx="550873" cy="550873"/>
              </a:xfrm>
              <a:prstGeom prst="ellipse">
                <a:avLst/>
              </a:prstGeom>
              <a:gradFill>
                <a:gsLst>
                  <a:gs pos="0">
                    <a:schemeClr val="accent3"/>
                  </a:gs>
                  <a:gs pos="80000">
                    <a:schemeClr val="accent2"/>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p>
            </p:txBody>
          </p:sp>
          <p:sp>
            <p:nvSpPr>
              <p:cNvPr id="25" name="矩形 24">
                <a:extLst>
                  <a:ext uri="{FF2B5EF4-FFF2-40B4-BE49-F238E27FC236}">
                    <a16:creationId xmlns:a16="http://schemas.microsoft.com/office/drawing/2014/main" xmlns="" id="{8BA365A1-7690-4020-B2A1-4C543F3A6F31}"/>
                  </a:ext>
                </a:extLst>
              </p:cNvPr>
              <p:cNvSpPr/>
              <p:nvPr/>
            </p:nvSpPr>
            <p:spPr>
              <a:xfrm>
                <a:off x="9721873" y="5081125"/>
                <a:ext cx="317395" cy="307777"/>
              </a:xfrm>
              <a:prstGeom prst="rect">
                <a:avLst/>
              </a:prstGeom>
            </p:spPr>
            <p:txBody>
              <a:bodyPr wrap="non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2000" b="1" dirty="0">
                    <a:solidFill>
                      <a:schemeClr val="bg1"/>
                    </a:solidFill>
                    <a:cs typeface="+mn-ea"/>
                    <a:sym typeface="+mn-lt"/>
                  </a:rPr>
                  <a:t>03</a:t>
                </a:r>
                <a:endParaRPr kumimoji="0" lang="zh-CN" altLang="en-US" sz="2000" b="1" i="0" u="none" strike="noStrike" kern="1200" cap="none" spc="0" normalizeH="0" baseline="0" noProof="0" dirty="0">
                  <a:ln>
                    <a:noFill/>
                  </a:ln>
                  <a:solidFill>
                    <a:schemeClr val="bg1"/>
                  </a:solidFill>
                  <a:effectLst/>
                  <a:uLnTx/>
                  <a:uFillTx/>
                  <a:cs typeface="+mn-ea"/>
                  <a:sym typeface="+mn-lt"/>
                </a:endParaRPr>
              </a:p>
            </p:txBody>
          </p:sp>
        </p:grpSp>
      </p:grpSp>
      <p:sp>
        <p:nvSpPr>
          <p:cNvPr id="26" name="ísḻíďè">
            <a:extLst>
              <a:ext uri="{FF2B5EF4-FFF2-40B4-BE49-F238E27FC236}">
                <a16:creationId xmlns:a16="http://schemas.microsoft.com/office/drawing/2014/main" xmlns="" id="{AFF01D02-6985-4FAE-95F5-BBE8B8C3D722}"/>
              </a:ext>
            </a:extLst>
          </p:cNvPr>
          <p:cNvSpPr txBox="1"/>
          <p:nvPr/>
        </p:nvSpPr>
        <p:spPr>
          <a:xfrm>
            <a:off x="8761629" y="3171296"/>
            <a:ext cx="2237881" cy="1569276"/>
          </a:xfrm>
          <a:prstGeom prst="rect">
            <a:avLst/>
          </a:prstGeom>
          <a:noFill/>
        </p:spPr>
        <p:txBody>
          <a:bodyPr wrap="square" lIns="0" tIns="0" rIns="0" bIns="0" rtlCol="0">
            <a:spAutoFit/>
          </a:bodyPr>
          <a:lstStyle/>
          <a:p>
            <a:pPr>
              <a:lnSpc>
                <a:spcPct val="130000"/>
              </a:lnSpc>
            </a:pPr>
            <a:r>
              <a:rPr lang="zh-CN" altLang="en-US" sz="1600" spc="130" dirty="0">
                <a:solidFill>
                  <a:schemeClr val="tx1">
                    <a:lumMod val="65000"/>
                    <a:lumOff val="35000"/>
                  </a:schemeClr>
                </a:solidFill>
                <a:cs typeface="+mn-ea"/>
                <a:sym typeface="+mn-lt"/>
              </a:rPr>
              <a:t>在符合行业管理规定下有序竞争，与客户及供应商保持良好的合作关系维护企业在旅游行业内的良好形象。</a:t>
            </a:r>
          </a:p>
        </p:txBody>
      </p:sp>
      <p:sp>
        <p:nvSpPr>
          <p:cNvPr id="39" name="图形 33" descr="潜水艇 纯色填充">
            <a:extLst>
              <a:ext uri="{FF2B5EF4-FFF2-40B4-BE49-F238E27FC236}">
                <a16:creationId xmlns:a16="http://schemas.microsoft.com/office/drawing/2014/main" xmlns="" id="{499C1E40-8181-4735-AEF2-A96442AB0564}"/>
              </a:ext>
            </a:extLst>
          </p:cNvPr>
          <p:cNvSpPr/>
          <p:nvPr/>
        </p:nvSpPr>
        <p:spPr>
          <a:xfrm>
            <a:off x="6142856" y="2423359"/>
            <a:ext cx="88899" cy="74803"/>
          </a:xfrm>
          <a:custGeom>
            <a:avLst/>
            <a:gdLst>
              <a:gd name="connsiteX0" fmla="*/ 19044 w 88899"/>
              <a:gd name="connsiteY0" fmla="*/ 69850 h 74803"/>
              <a:gd name="connsiteX1" fmla="*/ 19755 w 88899"/>
              <a:gd name="connsiteY1" fmla="*/ 69850 h 74803"/>
              <a:gd name="connsiteX2" fmla="*/ 50800 w 88899"/>
              <a:gd name="connsiteY2" fmla="*/ 74803 h 74803"/>
              <a:gd name="connsiteX3" fmla="*/ 50800 w 88899"/>
              <a:gd name="connsiteY3" fmla="*/ 50800 h 74803"/>
              <a:gd name="connsiteX4" fmla="*/ 88900 w 88899"/>
              <a:gd name="connsiteY4" fmla="*/ 50800 h 74803"/>
              <a:gd name="connsiteX5" fmla="*/ 88900 w 88899"/>
              <a:gd name="connsiteY5" fmla="*/ 0 h 74803"/>
              <a:gd name="connsiteX6" fmla="*/ 50800 w 88899"/>
              <a:gd name="connsiteY6" fmla="*/ 0 h 74803"/>
              <a:gd name="connsiteX7" fmla="*/ 0 w 88899"/>
              <a:gd name="connsiteY7" fmla="*/ 50800 h 74803"/>
              <a:gd name="connsiteX8" fmla="*/ 0 w 88899"/>
              <a:gd name="connsiteY8" fmla="*/ 71939 h 74803"/>
              <a:gd name="connsiteX9" fmla="*/ 18332 w 88899"/>
              <a:gd name="connsiteY9" fmla="*/ 69850 h 748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8899" h="74803">
                <a:moveTo>
                  <a:pt x="19044" y="69850"/>
                </a:moveTo>
                <a:lnTo>
                  <a:pt x="19755" y="69850"/>
                </a:lnTo>
                <a:cubicBezTo>
                  <a:pt x="30263" y="70268"/>
                  <a:pt x="40684" y="71930"/>
                  <a:pt x="50800" y="74803"/>
                </a:cubicBezTo>
                <a:lnTo>
                  <a:pt x="50800" y="50800"/>
                </a:lnTo>
                <a:lnTo>
                  <a:pt x="88900" y="50800"/>
                </a:lnTo>
                <a:lnTo>
                  <a:pt x="88900" y="0"/>
                </a:lnTo>
                <a:lnTo>
                  <a:pt x="50800" y="0"/>
                </a:lnTo>
                <a:cubicBezTo>
                  <a:pt x="22757" y="32"/>
                  <a:pt x="32" y="22757"/>
                  <a:pt x="0" y="50800"/>
                </a:cubicBezTo>
                <a:lnTo>
                  <a:pt x="0" y="71939"/>
                </a:lnTo>
                <a:cubicBezTo>
                  <a:pt x="6055" y="70823"/>
                  <a:pt x="12181" y="70125"/>
                  <a:pt x="18332" y="69850"/>
                </a:cubicBezTo>
                <a:close/>
              </a:path>
            </a:pathLst>
          </a:custGeom>
          <a:gradFill>
            <a:gsLst>
              <a:gs pos="0">
                <a:schemeClr val="accent3"/>
              </a:gs>
              <a:gs pos="80000">
                <a:schemeClr val="accent2"/>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40" name="图形 33" descr="潜水艇 纯色填充">
            <a:extLst>
              <a:ext uri="{FF2B5EF4-FFF2-40B4-BE49-F238E27FC236}">
                <a16:creationId xmlns:a16="http://schemas.microsoft.com/office/drawing/2014/main" xmlns="" id="{499C1E40-8181-4735-AEF2-A96442AB0564}"/>
              </a:ext>
            </a:extLst>
          </p:cNvPr>
          <p:cNvSpPr/>
          <p:nvPr/>
        </p:nvSpPr>
        <p:spPr>
          <a:xfrm>
            <a:off x="5844399" y="2512259"/>
            <a:ext cx="507999" cy="52133"/>
          </a:xfrm>
          <a:custGeom>
            <a:avLst/>
            <a:gdLst>
              <a:gd name="connsiteX0" fmla="*/ 63500 w 507999"/>
              <a:gd name="connsiteY0" fmla="*/ 38037 h 52133"/>
              <a:gd name="connsiteX1" fmla="*/ 88900 w 507999"/>
              <a:gd name="connsiteY1" fmla="*/ 44069 h 52133"/>
              <a:gd name="connsiteX2" fmla="*/ 127000 w 507999"/>
              <a:gd name="connsiteY2" fmla="*/ 52133 h 52133"/>
              <a:gd name="connsiteX3" fmla="*/ 165100 w 507999"/>
              <a:gd name="connsiteY3" fmla="*/ 44069 h 52133"/>
              <a:gd name="connsiteX4" fmla="*/ 190500 w 507999"/>
              <a:gd name="connsiteY4" fmla="*/ 38037 h 52133"/>
              <a:gd name="connsiteX5" fmla="*/ 215900 w 507999"/>
              <a:gd name="connsiteY5" fmla="*/ 44006 h 52133"/>
              <a:gd name="connsiteX6" fmla="*/ 254000 w 507999"/>
              <a:gd name="connsiteY6" fmla="*/ 52133 h 52133"/>
              <a:gd name="connsiteX7" fmla="*/ 292100 w 507999"/>
              <a:gd name="connsiteY7" fmla="*/ 44069 h 52133"/>
              <a:gd name="connsiteX8" fmla="*/ 317500 w 507999"/>
              <a:gd name="connsiteY8" fmla="*/ 38037 h 52133"/>
              <a:gd name="connsiteX9" fmla="*/ 342900 w 507999"/>
              <a:gd name="connsiteY9" fmla="*/ 44069 h 52133"/>
              <a:gd name="connsiteX10" fmla="*/ 381000 w 507999"/>
              <a:gd name="connsiteY10" fmla="*/ 52133 h 52133"/>
              <a:gd name="connsiteX11" fmla="*/ 419100 w 507999"/>
              <a:gd name="connsiteY11" fmla="*/ 44069 h 52133"/>
              <a:gd name="connsiteX12" fmla="*/ 444500 w 507999"/>
              <a:gd name="connsiteY12" fmla="*/ 38037 h 52133"/>
              <a:gd name="connsiteX13" fmla="*/ 469900 w 507999"/>
              <a:gd name="connsiteY13" fmla="*/ 44006 h 52133"/>
              <a:gd name="connsiteX14" fmla="*/ 508000 w 507999"/>
              <a:gd name="connsiteY14" fmla="*/ 52133 h 52133"/>
              <a:gd name="connsiteX15" fmla="*/ 508000 w 507999"/>
              <a:gd name="connsiteY15" fmla="*/ 14033 h 52133"/>
              <a:gd name="connsiteX16" fmla="*/ 482600 w 507999"/>
              <a:gd name="connsiteY16" fmla="*/ 8065 h 52133"/>
              <a:gd name="connsiteX17" fmla="*/ 444500 w 507999"/>
              <a:gd name="connsiteY17" fmla="*/ 0 h 52133"/>
              <a:gd name="connsiteX18" fmla="*/ 406400 w 507999"/>
              <a:gd name="connsiteY18" fmla="*/ 8065 h 52133"/>
              <a:gd name="connsiteX19" fmla="*/ 381000 w 507999"/>
              <a:gd name="connsiteY19" fmla="*/ 14033 h 52133"/>
              <a:gd name="connsiteX20" fmla="*/ 355600 w 507999"/>
              <a:gd name="connsiteY20" fmla="*/ 8065 h 52133"/>
              <a:gd name="connsiteX21" fmla="*/ 317500 w 507999"/>
              <a:gd name="connsiteY21" fmla="*/ 0 h 52133"/>
              <a:gd name="connsiteX22" fmla="*/ 279400 w 507999"/>
              <a:gd name="connsiteY22" fmla="*/ 8065 h 52133"/>
              <a:gd name="connsiteX23" fmla="*/ 254000 w 507999"/>
              <a:gd name="connsiteY23" fmla="*/ 14033 h 52133"/>
              <a:gd name="connsiteX24" fmla="*/ 228600 w 507999"/>
              <a:gd name="connsiteY24" fmla="*/ 8065 h 52133"/>
              <a:gd name="connsiteX25" fmla="*/ 190500 w 507999"/>
              <a:gd name="connsiteY25" fmla="*/ 0 h 52133"/>
              <a:gd name="connsiteX26" fmla="*/ 152400 w 507999"/>
              <a:gd name="connsiteY26" fmla="*/ 8065 h 52133"/>
              <a:gd name="connsiteX27" fmla="*/ 127000 w 507999"/>
              <a:gd name="connsiteY27" fmla="*/ 14033 h 52133"/>
              <a:gd name="connsiteX28" fmla="*/ 101600 w 507999"/>
              <a:gd name="connsiteY28" fmla="*/ 8065 h 52133"/>
              <a:gd name="connsiteX29" fmla="*/ 63500 w 507999"/>
              <a:gd name="connsiteY29" fmla="*/ 0 h 52133"/>
              <a:gd name="connsiteX30" fmla="*/ 25400 w 507999"/>
              <a:gd name="connsiteY30" fmla="*/ 8065 h 52133"/>
              <a:gd name="connsiteX31" fmla="*/ 0 w 507999"/>
              <a:gd name="connsiteY31" fmla="*/ 14033 h 52133"/>
              <a:gd name="connsiteX32" fmla="*/ 0 w 507999"/>
              <a:gd name="connsiteY32" fmla="*/ 52133 h 52133"/>
              <a:gd name="connsiteX33" fmla="*/ 38100 w 507999"/>
              <a:gd name="connsiteY33" fmla="*/ 44069 h 52133"/>
              <a:gd name="connsiteX34" fmla="*/ 63500 w 507999"/>
              <a:gd name="connsiteY34" fmla="*/ 38037 h 52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507999" h="52133">
                <a:moveTo>
                  <a:pt x="63500" y="38037"/>
                </a:moveTo>
                <a:cubicBezTo>
                  <a:pt x="72236" y="38666"/>
                  <a:pt x="80814" y="40703"/>
                  <a:pt x="88900" y="44069"/>
                </a:cubicBezTo>
                <a:cubicBezTo>
                  <a:pt x="101045" y="48919"/>
                  <a:pt x="113932" y="51646"/>
                  <a:pt x="127000" y="52133"/>
                </a:cubicBezTo>
                <a:cubicBezTo>
                  <a:pt x="140068" y="51646"/>
                  <a:pt x="152955" y="48919"/>
                  <a:pt x="165100" y="44069"/>
                </a:cubicBezTo>
                <a:cubicBezTo>
                  <a:pt x="173186" y="40703"/>
                  <a:pt x="181764" y="38666"/>
                  <a:pt x="190500" y="38037"/>
                </a:cubicBezTo>
                <a:cubicBezTo>
                  <a:pt x="199233" y="38645"/>
                  <a:pt x="207810" y="40661"/>
                  <a:pt x="215900" y="44006"/>
                </a:cubicBezTo>
                <a:cubicBezTo>
                  <a:pt x="228041" y="48877"/>
                  <a:pt x="240929" y="51626"/>
                  <a:pt x="254000" y="52133"/>
                </a:cubicBezTo>
                <a:cubicBezTo>
                  <a:pt x="267068" y="51646"/>
                  <a:pt x="279955" y="48919"/>
                  <a:pt x="292100" y="44069"/>
                </a:cubicBezTo>
                <a:cubicBezTo>
                  <a:pt x="300186" y="40703"/>
                  <a:pt x="308764" y="38666"/>
                  <a:pt x="317500" y="38037"/>
                </a:cubicBezTo>
                <a:cubicBezTo>
                  <a:pt x="326236" y="38666"/>
                  <a:pt x="334814" y="40703"/>
                  <a:pt x="342900" y="44069"/>
                </a:cubicBezTo>
                <a:cubicBezTo>
                  <a:pt x="355045" y="48919"/>
                  <a:pt x="367932" y="51646"/>
                  <a:pt x="381000" y="52133"/>
                </a:cubicBezTo>
                <a:cubicBezTo>
                  <a:pt x="394068" y="51646"/>
                  <a:pt x="406955" y="48919"/>
                  <a:pt x="419100" y="44069"/>
                </a:cubicBezTo>
                <a:cubicBezTo>
                  <a:pt x="427186" y="40703"/>
                  <a:pt x="435764" y="38666"/>
                  <a:pt x="444500" y="38037"/>
                </a:cubicBezTo>
                <a:cubicBezTo>
                  <a:pt x="453233" y="38645"/>
                  <a:pt x="461810" y="40661"/>
                  <a:pt x="469900" y="44006"/>
                </a:cubicBezTo>
                <a:cubicBezTo>
                  <a:pt x="482041" y="48877"/>
                  <a:pt x="494929" y="51626"/>
                  <a:pt x="508000" y="52133"/>
                </a:cubicBezTo>
                <a:lnTo>
                  <a:pt x="508000" y="14033"/>
                </a:lnTo>
                <a:cubicBezTo>
                  <a:pt x="499267" y="13425"/>
                  <a:pt x="490690" y="11409"/>
                  <a:pt x="482600" y="8065"/>
                </a:cubicBezTo>
                <a:cubicBezTo>
                  <a:pt x="470454" y="3218"/>
                  <a:pt x="457568" y="490"/>
                  <a:pt x="444500" y="0"/>
                </a:cubicBezTo>
                <a:cubicBezTo>
                  <a:pt x="431432" y="490"/>
                  <a:pt x="418546" y="3218"/>
                  <a:pt x="406400" y="8065"/>
                </a:cubicBezTo>
                <a:cubicBezTo>
                  <a:pt x="398310" y="11409"/>
                  <a:pt x="389733" y="13425"/>
                  <a:pt x="381000" y="14033"/>
                </a:cubicBezTo>
                <a:cubicBezTo>
                  <a:pt x="372267" y="13428"/>
                  <a:pt x="363689" y="11412"/>
                  <a:pt x="355600" y="8065"/>
                </a:cubicBezTo>
                <a:cubicBezTo>
                  <a:pt x="343454" y="3218"/>
                  <a:pt x="330568" y="490"/>
                  <a:pt x="317500" y="0"/>
                </a:cubicBezTo>
                <a:cubicBezTo>
                  <a:pt x="304432" y="490"/>
                  <a:pt x="291546" y="3218"/>
                  <a:pt x="279400" y="8065"/>
                </a:cubicBezTo>
                <a:cubicBezTo>
                  <a:pt x="271310" y="11409"/>
                  <a:pt x="262733" y="13425"/>
                  <a:pt x="254000" y="14033"/>
                </a:cubicBezTo>
                <a:cubicBezTo>
                  <a:pt x="245267" y="13425"/>
                  <a:pt x="236690" y="11409"/>
                  <a:pt x="228600" y="8065"/>
                </a:cubicBezTo>
                <a:cubicBezTo>
                  <a:pt x="216454" y="3218"/>
                  <a:pt x="203568" y="490"/>
                  <a:pt x="190500" y="0"/>
                </a:cubicBezTo>
                <a:cubicBezTo>
                  <a:pt x="177432" y="490"/>
                  <a:pt x="164546" y="3218"/>
                  <a:pt x="152400" y="8065"/>
                </a:cubicBezTo>
                <a:cubicBezTo>
                  <a:pt x="144310" y="11409"/>
                  <a:pt x="135733" y="13425"/>
                  <a:pt x="127000" y="14033"/>
                </a:cubicBezTo>
                <a:cubicBezTo>
                  <a:pt x="118267" y="13425"/>
                  <a:pt x="109690" y="11409"/>
                  <a:pt x="101600" y="8065"/>
                </a:cubicBezTo>
                <a:cubicBezTo>
                  <a:pt x="89454" y="3218"/>
                  <a:pt x="76568" y="490"/>
                  <a:pt x="63500" y="0"/>
                </a:cubicBezTo>
                <a:cubicBezTo>
                  <a:pt x="50433" y="497"/>
                  <a:pt x="37548" y="3224"/>
                  <a:pt x="25400" y="8065"/>
                </a:cubicBezTo>
                <a:cubicBezTo>
                  <a:pt x="17308" y="11403"/>
                  <a:pt x="8732" y="13419"/>
                  <a:pt x="0" y="14033"/>
                </a:cubicBezTo>
                <a:lnTo>
                  <a:pt x="0" y="52133"/>
                </a:lnTo>
                <a:cubicBezTo>
                  <a:pt x="13067" y="51640"/>
                  <a:pt x="25954" y="48912"/>
                  <a:pt x="38100" y="44069"/>
                </a:cubicBezTo>
                <a:cubicBezTo>
                  <a:pt x="46189" y="40709"/>
                  <a:pt x="54764" y="38672"/>
                  <a:pt x="63500" y="38037"/>
                </a:cubicBezTo>
                <a:close/>
              </a:path>
            </a:pathLst>
          </a:custGeom>
          <a:gradFill>
            <a:gsLst>
              <a:gs pos="0">
                <a:schemeClr val="accent3"/>
              </a:gs>
              <a:gs pos="80000">
                <a:schemeClr val="accent2"/>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41" name="图形 33" descr="潜水艇 纯色填充">
            <a:extLst>
              <a:ext uri="{FF2B5EF4-FFF2-40B4-BE49-F238E27FC236}">
                <a16:creationId xmlns:a16="http://schemas.microsoft.com/office/drawing/2014/main" xmlns="" id="{499C1E40-8181-4735-AEF2-A96442AB0564}"/>
              </a:ext>
            </a:extLst>
          </p:cNvPr>
          <p:cNvSpPr/>
          <p:nvPr/>
        </p:nvSpPr>
        <p:spPr>
          <a:xfrm>
            <a:off x="5825356" y="2569409"/>
            <a:ext cx="546080" cy="317500"/>
          </a:xfrm>
          <a:custGeom>
            <a:avLst/>
            <a:gdLst>
              <a:gd name="connsiteX0" fmla="*/ 435197 w 546080"/>
              <a:gd name="connsiteY0" fmla="*/ 101600 h 317500"/>
              <a:gd name="connsiteX1" fmla="*/ 425450 w 546080"/>
              <a:gd name="connsiteY1" fmla="*/ 101600 h 317500"/>
              <a:gd name="connsiteX2" fmla="*/ 419100 w 546080"/>
              <a:gd name="connsiteY2" fmla="*/ 95250 h 317500"/>
              <a:gd name="connsiteX3" fmla="*/ 419100 w 546080"/>
              <a:gd name="connsiteY3" fmla="*/ 82550 h 317500"/>
              <a:gd name="connsiteX4" fmla="*/ 393700 w 546080"/>
              <a:gd name="connsiteY4" fmla="*/ 57150 h 317500"/>
              <a:gd name="connsiteX5" fmla="*/ 368300 w 546080"/>
              <a:gd name="connsiteY5" fmla="*/ 57150 h 317500"/>
              <a:gd name="connsiteX6" fmla="*/ 368300 w 546080"/>
              <a:gd name="connsiteY6" fmla="*/ 9068 h 317500"/>
              <a:gd name="connsiteX7" fmla="*/ 354882 w 546080"/>
              <a:gd name="connsiteY7" fmla="*/ 4623 h 317500"/>
              <a:gd name="connsiteX8" fmla="*/ 336544 w 546080"/>
              <a:gd name="connsiteY8" fmla="*/ 0 h 317500"/>
              <a:gd name="connsiteX9" fmla="*/ 318459 w 546080"/>
              <a:gd name="connsiteY9" fmla="*/ 4508 h 317500"/>
              <a:gd name="connsiteX10" fmla="*/ 317500 w 546080"/>
              <a:gd name="connsiteY10" fmla="*/ 4845 h 317500"/>
              <a:gd name="connsiteX11" fmla="*/ 317500 w 546080"/>
              <a:gd name="connsiteY11" fmla="*/ 57150 h 317500"/>
              <a:gd name="connsiteX12" fmla="*/ 292100 w 546080"/>
              <a:gd name="connsiteY12" fmla="*/ 57150 h 317500"/>
              <a:gd name="connsiteX13" fmla="*/ 266700 w 546080"/>
              <a:gd name="connsiteY13" fmla="*/ 82550 h 317500"/>
              <a:gd name="connsiteX14" fmla="*/ 266700 w 546080"/>
              <a:gd name="connsiteY14" fmla="*/ 95250 h 317500"/>
              <a:gd name="connsiteX15" fmla="*/ 260350 w 546080"/>
              <a:gd name="connsiteY15" fmla="*/ 101600 h 317500"/>
              <a:gd name="connsiteX16" fmla="*/ 256540 w 546080"/>
              <a:gd name="connsiteY16" fmla="*/ 101600 h 317500"/>
              <a:gd name="connsiteX17" fmla="*/ 239319 w 546080"/>
              <a:gd name="connsiteY17" fmla="*/ 104610 h 317500"/>
              <a:gd name="connsiteX18" fmla="*/ 76162 w 546080"/>
              <a:gd name="connsiteY18" fmla="*/ 162992 h 317500"/>
              <a:gd name="connsiteX19" fmla="*/ 76162 w 546080"/>
              <a:gd name="connsiteY19" fmla="*/ 190500 h 317500"/>
              <a:gd name="connsiteX20" fmla="*/ 50800 w 546080"/>
              <a:gd name="connsiteY20" fmla="*/ 190500 h 317500"/>
              <a:gd name="connsiteX21" fmla="*/ 50800 w 546080"/>
              <a:gd name="connsiteY21" fmla="*/ 158750 h 317500"/>
              <a:gd name="connsiteX22" fmla="*/ 25400 w 546080"/>
              <a:gd name="connsiteY22" fmla="*/ 133350 h 317500"/>
              <a:gd name="connsiteX23" fmla="*/ 0 w 546080"/>
              <a:gd name="connsiteY23" fmla="*/ 158750 h 317500"/>
              <a:gd name="connsiteX24" fmla="*/ 0 w 546080"/>
              <a:gd name="connsiteY24" fmla="*/ 260350 h 317500"/>
              <a:gd name="connsiteX25" fmla="*/ 25400 w 546080"/>
              <a:gd name="connsiteY25" fmla="*/ 285750 h 317500"/>
              <a:gd name="connsiteX26" fmla="*/ 50800 w 546080"/>
              <a:gd name="connsiteY26" fmla="*/ 260350 h 317500"/>
              <a:gd name="connsiteX27" fmla="*/ 50800 w 546080"/>
              <a:gd name="connsiteY27" fmla="*/ 228600 h 317500"/>
              <a:gd name="connsiteX28" fmla="*/ 76162 w 546080"/>
              <a:gd name="connsiteY28" fmla="*/ 228600 h 317500"/>
              <a:gd name="connsiteX29" fmla="*/ 76162 w 546080"/>
              <a:gd name="connsiteY29" fmla="*/ 255968 h 317500"/>
              <a:gd name="connsiteX30" fmla="*/ 239395 w 546080"/>
              <a:gd name="connsiteY30" fmla="*/ 314516 h 317500"/>
              <a:gd name="connsiteX31" fmla="*/ 256502 w 546080"/>
              <a:gd name="connsiteY31" fmla="*/ 317500 h 317500"/>
              <a:gd name="connsiteX32" fmla="*/ 438029 w 546080"/>
              <a:gd name="connsiteY32" fmla="*/ 317500 h 317500"/>
              <a:gd name="connsiteX33" fmla="*/ 546062 w 546080"/>
              <a:gd name="connsiteY33" fmla="*/ 211728 h 317500"/>
              <a:gd name="connsiteX34" fmla="*/ 435197 w 546080"/>
              <a:gd name="connsiteY34" fmla="*/ 101600 h 317500"/>
              <a:gd name="connsiteX35" fmla="*/ 247650 w 546080"/>
              <a:gd name="connsiteY35" fmla="*/ 234950 h 317500"/>
              <a:gd name="connsiteX36" fmla="*/ 222250 w 546080"/>
              <a:gd name="connsiteY36" fmla="*/ 209550 h 317500"/>
              <a:gd name="connsiteX37" fmla="*/ 247650 w 546080"/>
              <a:gd name="connsiteY37" fmla="*/ 184150 h 317500"/>
              <a:gd name="connsiteX38" fmla="*/ 273050 w 546080"/>
              <a:gd name="connsiteY38" fmla="*/ 209550 h 317500"/>
              <a:gd name="connsiteX39" fmla="*/ 247650 w 546080"/>
              <a:gd name="connsiteY39" fmla="*/ 234950 h 317500"/>
              <a:gd name="connsiteX40" fmla="*/ 342900 w 546080"/>
              <a:gd name="connsiteY40" fmla="*/ 234950 h 317500"/>
              <a:gd name="connsiteX41" fmla="*/ 317500 w 546080"/>
              <a:gd name="connsiteY41" fmla="*/ 209550 h 317500"/>
              <a:gd name="connsiteX42" fmla="*/ 342900 w 546080"/>
              <a:gd name="connsiteY42" fmla="*/ 184150 h 317500"/>
              <a:gd name="connsiteX43" fmla="*/ 368300 w 546080"/>
              <a:gd name="connsiteY43" fmla="*/ 209550 h 317500"/>
              <a:gd name="connsiteX44" fmla="*/ 342900 w 546080"/>
              <a:gd name="connsiteY44" fmla="*/ 234950 h 317500"/>
              <a:gd name="connsiteX45" fmla="*/ 438150 w 546080"/>
              <a:gd name="connsiteY45" fmla="*/ 234950 h 317500"/>
              <a:gd name="connsiteX46" fmla="*/ 412750 w 546080"/>
              <a:gd name="connsiteY46" fmla="*/ 209550 h 317500"/>
              <a:gd name="connsiteX47" fmla="*/ 438150 w 546080"/>
              <a:gd name="connsiteY47" fmla="*/ 184150 h 317500"/>
              <a:gd name="connsiteX48" fmla="*/ 463550 w 546080"/>
              <a:gd name="connsiteY48" fmla="*/ 209550 h 317500"/>
              <a:gd name="connsiteX49" fmla="*/ 438150 w 546080"/>
              <a:gd name="connsiteY49" fmla="*/ 234950 h 317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546080" h="317500">
                <a:moveTo>
                  <a:pt x="435197" y="101600"/>
                </a:moveTo>
                <a:lnTo>
                  <a:pt x="425450" y="101600"/>
                </a:lnTo>
                <a:cubicBezTo>
                  <a:pt x="421943" y="101600"/>
                  <a:pt x="419100" y="98757"/>
                  <a:pt x="419100" y="95250"/>
                </a:cubicBezTo>
                <a:lnTo>
                  <a:pt x="419100" y="82550"/>
                </a:lnTo>
                <a:cubicBezTo>
                  <a:pt x="419100" y="68522"/>
                  <a:pt x="407728" y="57150"/>
                  <a:pt x="393700" y="57150"/>
                </a:cubicBezTo>
                <a:lnTo>
                  <a:pt x="368300" y="57150"/>
                </a:lnTo>
                <a:lnTo>
                  <a:pt x="368300" y="9068"/>
                </a:lnTo>
                <a:cubicBezTo>
                  <a:pt x="363751" y="7827"/>
                  <a:pt x="359272" y="6344"/>
                  <a:pt x="354882" y="4623"/>
                </a:cubicBezTo>
                <a:cubicBezTo>
                  <a:pt x="349037" y="2167"/>
                  <a:pt x="342854" y="609"/>
                  <a:pt x="336544" y="0"/>
                </a:cubicBezTo>
                <a:cubicBezTo>
                  <a:pt x="330323" y="587"/>
                  <a:pt x="324227" y="2107"/>
                  <a:pt x="318459" y="4508"/>
                </a:cubicBezTo>
                <a:cubicBezTo>
                  <a:pt x="318141" y="4635"/>
                  <a:pt x="317824" y="4718"/>
                  <a:pt x="317500" y="4845"/>
                </a:cubicBezTo>
                <a:lnTo>
                  <a:pt x="317500" y="57150"/>
                </a:lnTo>
                <a:lnTo>
                  <a:pt x="292100" y="57150"/>
                </a:lnTo>
                <a:cubicBezTo>
                  <a:pt x="278072" y="57150"/>
                  <a:pt x="266700" y="68522"/>
                  <a:pt x="266700" y="82550"/>
                </a:cubicBezTo>
                <a:lnTo>
                  <a:pt x="266700" y="95250"/>
                </a:lnTo>
                <a:cubicBezTo>
                  <a:pt x="266700" y="98757"/>
                  <a:pt x="263857" y="101600"/>
                  <a:pt x="260350" y="101600"/>
                </a:cubicBezTo>
                <a:lnTo>
                  <a:pt x="256540" y="101600"/>
                </a:lnTo>
                <a:cubicBezTo>
                  <a:pt x="250669" y="101599"/>
                  <a:pt x="244841" y="102617"/>
                  <a:pt x="239319" y="104610"/>
                </a:cubicBezTo>
                <a:lnTo>
                  <a:pt x="76162" y="162992"/>
                </a:lnTo>
                <a:lnTo>
                  <a:pt x="76162" y="190500"/>
                </a:lnTo>
                <a:lnTo>
                  <a:pt x="50800" y="190500"/>
                </a:lnTo>
                <a:lnTo>
                  <a:pt x="50800" y="158750"/>
                </a:lnTo>
                <a:cubicBezTo>
                  <a:pt x="50800" y="144722"/>
                  <a:pt x="39428" y="133350"/>
                  <a:pt x="25400" y="133350"/>
                </a:cubicBezTo>
                <a:cubicBezTo>
                  <a:pt x="11372" y="133350"/>
                  <a:pt x="0" y="144722"/>
                  <a:pt x="0" y="158750"/>
                </a:cubicBezTo>
                <a:lnTo>
                  <a:pt x="0" y="260350"/>
                </a:lnTo>
                <a:cubicBezTo>
                  <a:pt x="0" y="274378"/>
                  <a:pt x="11372" y="285750"/>
                  <a:pt x="25400" y="285750"/>
                </a:cubicBezTo>
                <a:cubicBezTo>
                  <a:pt x="39428" y="285750"/>
                  <a:pt x="50800" y="274378"/>
                  <a:pt x="50800" y="260350"/>
                </a:cubicBezTo>
                <a:lnTo>
                  <a:pt x="50800" y="228600"/>
                </a:lnTo>
                <a:lnTo>
                  <a:pt x="76162" y="228600"/>
                </a:lnTo>
                <a:lnTo>
                  <a:pt x="76162" y="255968"/>
                </a:lnTo>
                <a:lnTo>
                  <a:pt x="239395" y="314516"/>
                </a:lnTo>
                <a:cubicBezTo>
                  <a:pt x="244884" y="316485"/>
                  <a:pt x="250671" y="317494"/>
                  <a:pt x="256502" y="317500"/>
                </a:cubicBezTo>
                <a:lnTo>
                  <a:pt x="438029" y="317500"/>
                </a:lnTo>
                <a:cubicBezTo>
                  <a:pt x="496858" y="317601"/>
                  <a:pt x="544919" y="270546"/>
                  <a:pt x="546062" y="211728"/>
                </a:cubicBezTo>
                <a:cubicBezTo>
                  <a:pt x="547211" y="151168"/>
                  <a:pt x="495770" y="101600"/>
                  <a:pt x="435197" y="101600"/>
                </a:cubicBezTo>
                <a:close/>
                <a:moveTo>
                  <a:pt x="247650" y="234950"/>
                </a:moveTo>
                <a:cubicBezTo>
                  <a:pt x="233622" y="234950"/>
                  <a:pt x="222250" y="223578"/>
                  <a:pt x="222250" y="209550"/>
                </a:cubicBezTo>
                <a:cubicBezTo>
                  <a:pt x="222250" y="195522"/>
                  <a:pt x="233622" y="184150"/>
                  <a:pt x="247650" y="184150"/>
                </a:cubicBezTo>
                <a:cubicBezTo>
                  <a:pt x="261678" y="184150"/>
                  <a:pt x="273050" y="195522"/>
                  <a:pt x="273050" y="209550"/>
                </a:cubicBezTo>
                <a:cubicBezTo>
                  <a:pt x="273050" y="223578"/>
                  <a:pt x="261678" y="234950"/>
                  <a:pt x="247650" y="234950"/>
                </a:cubicBezTo>
                <a:close/>
                <a:moveTo>
                  <a:pt x="342900" y="234950"/>
                </a:moveTo>
                <a:cubicBezTo>
                  <a:pt x="328872" y="234950"/>
                  <a:pt x="317500" y="223578"/>
                  <a:pt x="317500" y="209550"/>
                </a:cubicBezTo>
                <a:cubicBezTo>
                  <a:pt x="317500" y="195522"/>
                  <a:pt x="328872" y="184150"/>
                  <a:pt x="342900" y="184150"/>
                </a:cubicBezTo>
                <a:cubicBezTo>
                  <a:pt x="356928" y="184150"/>
                  <a:pt x="368300" y="195522"/>
                  <a:pt x="368300" y="209550"/>
                </a:cubicBezTo>
                <a:cubicBezTo>
                  <a:pt x="368300" y="223578"/>
                  <a:pt x="356928" y="234950"/>
                  <a:pt x="342900" y="234950"/>
                </a:cubicBezTo>
                <a:close/>
                <a:moveTo>
                  <a:pt x="438150" y="234950"/>
                </a:moveTo>
                <a:cubicBezTo>
                  <a:pt x="424122" y="234950"/>
                  <a:pt x="412750" y="223578"/>
                  <a:pt x="412750" y="209550"/>
                </a:cubicBezTo>
                <a:cubicBezTo>
                  <a:pt x="412750" y="195522"/>
                  <a:pt x="424122" y="184150"/>
                  <a:pt x="438150" y="184150"/>
                </a:cubicBezTo>
                <a:cubicBezTo>
                  <a:pt x="452178" y="184150"/>
                  <a:pt x="463550" y="195522"/>
                  <a:pt x="463550" y="209550"/>
                </a:cubicBezTo>
                <a:cubicBezTo>
                  <a:pt x="463550" y="223578"/>
                  <a:pt x="452178" y="234950"/>
                  <a:pt x="438150" y="234950"/>
                </a:cubicBezTo>
                <a:close/>
              </a:path>
            </a:pathLst>
          </a:custGeom>
          <a:gradFill>
            <a:gsLst>
              <a:gs pos="0">
                <a:schemeClr val="accent3"/>
              </a:gs>
              <a:gs pos="80000">
                <a:schemeClr val="accent2"/>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8" name="图形 31" descr="方向盘 纯色填充">
            <a:extLst>
              <a:ext uri="{FF2B5EF4-FFF2-40B4-BE49-F238E27FC236}">
                <a16:creationId xmlns:a16="http://schemas.microsoft.com/office/drawing/2014/main" xmlns="" id="{5A7A9B6B-46B1-466D-A809-6B7ACFCF0482}"/>
              </a:ext>
            </a:extLst>
          </p:cNvPr>
          <p:cNvSpPr/>
          <p:nvPr/>
        </p:nvSpPr>
        <p:spPr>
          <a:xfrm>
            <a:off x="2032841" y="2425706"/>
            <a:ext cx="558863" cy="558863"/>
          </a:xfrm>
          <a:custGeom>
            <a:avLst/>
            <a:gdLst>
              <a:gd name="connsiteX0" fmla="*/ 536607 w 558863"/>
              <a:gd name="connsiteY0" fmla="*/ 258477 h 558863"/>
              <a:gd name="connsiteX1" fmla="*/ 503587 w 558863"/>
              <a:gd name="connsiteY1" fmla="*/ 260382 h 558863"/>
              <a:gd name="connsiteX2" fmla="*/ 499142 w 558863"/>
              <a:gd name="connsiteY2" fmla="*/ 262922 h 558863"/>
              <a:gd name="connsiteX3" fmla="*/ 476917 w 558863"/>
              <a:gd name="connsiteY3" fmla="*/ 266732 h 558863"/>
              <a:gd name="connsiteX4" fmla="*/ 474377 w 558863"/>
              <a:gd name="connsiteY4" fmla="*/ 264827 h 558863"/>
              <a:gd name="connsiteX5" fmla="*/ 468662 w 558863"/>
              <a:gd name="connsiteY5" fmla="*/ 262922 h 558863"/>
              <a:gd name="connsiteX6" fmla="*/ 462312 w 558863"/>
              <a:gd name="connsiteY6" fmla="*/ 264192 h 558863"/>
              <a:gd name="connsiteX7" fmla="*/ 419132 w 558863"/>
              <a:gd name="connsiteY7" fmla="*/ 160052 h 558863"/>
              <a:gd name="connsiteX8" fmla="*/ 424212 w 558863"/>
              <a:gd name="connsiteY8" fmla="*/ 156242 h 558863"/>
              <a:gd name="connsiteX9" fmla="*/ 426752 w 558863"/>
              <a:gd name="connsiteY9" fmla="*/ 151162 h 558863"/>
              <a:gd name="connsiteX10" fmla="*/ 442627 w 558863"/>
              <a:gd name="connsiteY10" fmla="*/ 135287 h 558863"/>
              <a:gd name="connsiteX11" fmla="*/ 445802 w 558863"/>
              <a:gd name="connsiteY11" fmla="*/ 135287 h 558863"/>
              <a:gd name="connsiteX12" fmla="*/ 450882 w 558863"/>
              <a:gd name="connsiteY12" fmla="*/ 134017 h 558863"/>
              <a:gd name="connsiteX13" fmla="*/ 475012 w 558863"/>
              <a:gd name="connsiteY13" fmla="*/ 113062 h 558863"/>
              <a:gd name="connsiteX14" fmla="*/ 477552 w 558863"/>
              <a:gd name="connsiteY14" fmla="*/ 82582 h 558863"/>
              <a:gd name="connsiteX15" fmla="*/ 477552 w 558863"/>
              <a:gd name="connsiteY15" fmla="*/ 82582 h 558863"/>
              <a:gd name="connsiteX16" fmla="*/ 447707 w 558863"/>
              <a:gd name="connsiteY16" fmla="*/ 81312 h 558863"/>
              <a:gd name="connsiteX17" fmla="*/ 446437 w 558863"/>
              <a:gd name="connsiteY17" fmla="*/ 82582 h 558863"/>
              <a:gd name="connsiteX18" fmla="*/ 424212 w 558863"/>
              <a:gd name="connsiteY18" fmla="*/ 107982 h 558863"/>
              <a:gd name="connsiteX19" fmla="*/ 422942 w 558863"/>
              <a:gd name="connsiteY19" fmla="*/ 113062 h 558863"/>
              <a:gd name="connsiteX20" fmla="*/ 410242 w 558863"/>
              <a:gd name="connsiteY20" fmla="*/ 131477 h 558863"/>
              <a:gd name="connsiteX21" fmla="*/ 407067 w 558863"/>
              <a:gd name="connsiteY21" fmla="*/ 131477 h 558863"/>
              <a:gd name="connsiteX22" fmla="*/ 401987 w 558863"/>
              <a:gd name="connsiteY22" fmla="*/ 134017 h 558863"/>
              <a:gd name="connsiteX23" fmla="*/ 398177 w 558863"/>
              <a:gd name="connsiteY23" fmla="*/ 139097 h 558863"/>
              <a:gd name="connsiteX24" fmla="*/ 294037 w 558863"/>
              <a:gd name="connsiteY24" fmla="*/ 95917 h 558863"/>
              <a:gd name="connsiteX25" fmla="*/ 295307 w 558863"/>
              <a:gd name="connsiteY25" fmla="*/ 89567 h 558863"/>
              <a:gd name="connsiteX26" fmla="*/ 293402 w 558863"/>
              <a:gd name="connsiteY26" fmla="*/ 83852 h 558863"/>
              <a:gd name="connsiteX27" fmla="*/ 293402 w 558863"/>
              <a:gd name="connsiteY27" fmla="*/ 61627 h 558863"/>
              <a:gd name="connsiteX28" fmla="*/ 295942 w 558863"/>
              <a:gd name="connsiteY28" fmla="*/ 59722 h 558863"/>
              <a:gd name="connsiteX29" fmla="*/ 298482 w 558863"/>
              <a:gd name="connsiteY29" fmla="*/ 55277 h 558863"/>
              <a:gd name="connsiteX30" fmla="*/ 300387 w 558863"/>
              <a:gd name="connsiteY30" fmla="*/ 23527 h 558863"/>
              <a:gd name="connsiteX31" fmla="*/ 280067 w 558863"/>
              <a:gd name="connsiteY31" fmla="*/ 32 h 558863"/>
              <a:gd name="connsiteX32" fmla="*/ 258477 w 558863"/>
              <a:gd name="connsiteY32" fmla="*/ 20352 h 558863"/>
              <a:gd name="connsiteX33" fmla="*/ 258477 w 558863"/>
              <a:gd name="connsiteY33" fmla="*/ 22257 h 558863"/>
              <a:gd name="connsiteX34" fmla="*/ 260382 w 558863"/>
              <a:gd name="connsiteY34" fmla="*/ 55277 h 558863"/>
              <a:gd name="connsiteX35" fmla="*/ 262922 w 558863"/>
              <a:gd name="connsiteY35" fmla="*/ 59722 h 558863"/>
              <a:gd name="connsiteX36" fmla="*/ 266732 w 558863"/>
              <a:gd name="connsiteY36" fmla="*/ 81947 h 558863"/>
              <a:gd name="connsiteX37" fmla="*/ 264827 w 558863"/>
              <a:gd name="connsiteY37" fmla="*/ 84487 h 558863"/>
              <a:gd name="connsiteX38" fmla="*/ 262922 w 558863"/>
              <a:gd name="connsiteY38" fmla="*/ 90202 h 558863"/>
              <a:gd name="connsiteX39" fmla="*/ 264192 w 558863"/>
              <a:gd name="connsiteY39" fmla="*/ 96552 h 558863"/>
              <a:gd name="connsiteX40" fmla="*/ 160052 w 558863"/>
              <a:gd name="connsiteY40" fmla="*/ 139732 h 558863"/>
              <a:gd name="connsiteX41" fmla="*/ 156242 w 558863"/>
              <a:gd name="connsiteY41" fmla="*/ 134652 h 558863"/>
              <a:gd name="connsiteX42" fmla="*/ 151162 w 558863"/>
              <a:gd name="connsiteY42" fmla="*/ 132112 h 558863"/>
              <a:gd name="connsiteX43" fmla="*/ 135287 w 558863"/>
              <a:gd name="connsiteY43" fmla="*/ 116237 h 558863"/>
              <a:gd name="connsiteX44" fmla="*/ 135287 w 558863"/>
              <a:gd name="connsiteY44" fmla="*/ 113062 h 558863"/>
              <a:gd name="connsiteX45" fmla="*/ 134017 w 558863"/>
              <a:gd name="connsiteY45" fmla="*/ 107982 h 558863"/>
              <a:gd name="connsiteX46" fmla="*/ 113062 w 558863"/>
              <a:gd name="connsiteY46" fmla="*/ 83852 h 558863"/>
              <a:gd name="connsiteX47" fmla="*/ 82582 w 558863"/>
              <a:gd name="connsiteY47" fmla="*/ 81312 h 558863"/>
              <a:gd name="connsiteX48" fmla="*/ 82582 w 558863"/>
              <a:gd name="connsiteY48" fmla="*/ 81312 h 558863"/>
              <a:gd name="connsiteX49" fmla="*/ 81312 w 558863"/>
              <a:gd name="connsiteY49" fmla="*/ 111157 h 558863"/>
              <a:gd name="connsiteX50" fmla="*/ 82582 w 558863"/>
              <a:gd name="connsiteY50" fmla="*/ 112427 h 558863"/>
              <a:gd name="connsiteX51" fmla="*/ 107347 w 558863"/>
              <a:gd name="connsiteY51" fmla="*/ 134652 h 558863"/>
              <a:gd name="connsiteX52" fmla="*/ 112427 w 558863"/>
              <a:gd name="connsiteY52" fmla="*/ 135922 h 558863"/>
              <a:gd name="connsiteX53" fmla="*/ 130842 w 558863"/>
              <a:gd name="connsiteY53" fmla="*/ 148622 h 558863"/>
              <a:gd name="connsiteX54" fmla="*/ 130842 w 558863"/>
              <a:gd name="connsiteY54" fmla="*/ 151797 h 558863"/>
              <a:gd name="connsiteX55" fmla="*/ 133382 w 558863"/>
              <a:gd name="connsiteY55" fmla="*/ 156877 h 558863"/>
              <a:gd name="connsiteX56" fmla="*/ 138462 w 558863"/>
              <a:gd name="connsiteY56" fmla="*/ 160687 h 558863"/>
              <a:gd name="connsiteX57" fmla="*/ 95282 w 558863"/>
              <a:gd name="connsiteY57" fmla="*/ 264827 h 558863"/>
              <a:gd name="connsiteX58" fmla="*/ 88932 w 558863"/>
              <a:gd name="connsiteY58" fmla="*/ 263557 h 558863"/>
              <a:gd name="connsiteX59" fmla="*/ 83217 w 558863"/>
              <a:gd name="connsiteY59" fmla="*/ 265462 h 558863"/>
              <a:gd name="connsiteX60" fmla="*/ 60992 w 558863"/>
              <a:gd name="connsiteY60" fmla="*/ 265462 h 558863"/>
              <a:gd name="connsiteX61" fmla="*/ 59087 w 558863"/>
              <a:gd name="connsiteY61" fmla="*/ 262922 h 558863"/>
              <a:gd name="connsiteX62" fmla="*/ 55277 w 558863"/>
              <a:gd name="connsiteY62" fmla="*/ 260382 h 558863"/>
              <a:gd name="connsiteX63" fmla="*/ 23527 w 558863"/>
              <a:gd name="connsiteY63" fmla="*/ 258477 h 558863"/>
              <a:gd name="connsiteX64" fmla="*/ 32 w 558863"/>
              <a:gd name="connsiteY64" fmla="*/ 278162 h 558863"/>
              <a:gd name="connsiteX65" fmla="*/ 32 w 558863"/>
              <a:gd name="connsiteY65" fmla="*/ 278162 h 558863"/>
              <a:gd name="connsiteX66" fmla="*/ 20352 w 558863"/>
              <a:gd name="connsiteY66" fmla="*/ 299752 h 558863"/>
              <a:gd name="connsiteX67" fmla="*/ 22257 w 558863"/>
              <a:gd name="connsiteY67" fmla="*/ 299752 h 558863"/>
              <a:gd name="connsiteX68" fmla="*/ 55277 w 558863"/>
              <a:gd name="connsiteY68" fmla="*/ 297847 h 558863"/>
              <a:gd name="connsiteX69" fmla="*/ 59722 w 558863"/>
              <a:gd name="connsiteY69" fmla="*/ 295307 h 558863"/>
              <a:gd name="connsiteX70" fmla="*/ 81947 w 558863"/>
              <a:gd name="connsiteY70" fmla="*/ 291497 h 558863"/>
              <a:gd name="connsiteX71" fmla="*/ 84487 w 558863"/>
              <a:gd name="connsiteY71" fmla="*/ 293402 h 558863"/>
              <a:gd name="connsiteX72" fmla="*/ 90202 w 558863"/>
              <a:gd name="connsiteY72" fmla="*/ 295307 h 558863"/>
              <a:gd name="connsiteX73" fmla="*/ 96552 w 558863"/>
              <a:gd name="connsiteY73" fmla="*/ 294037 h 558863"/>
              <a:gd name="connsiteX74" fmla="*/ 139732 w 558863"/>
              <a:gd name="connsiteY74" fmla="*/ 398177 h 558863"/>
              <a:gd name="connsiteX75" fmla="*/ 134652 w 558863"/>
              <a:gd name="connsiteY75" fmla="*/ 401987 h 558863"/>
              <a:gd name="connsiteX76" fmla="*/ 132112 w 558863"/>
              <a:gd name="connsiteY76" fmla="*/ 407067 h 558863"/>
              <a:gd name="connsiteX77" fmla="*/ 116237 w 558863"/>
              <a:gd name="connsiteY77" fmla="*/ 422942 h 558863"/>
              <a:gd name="connsiteX78" fmla="*/ 113062 w 558863"/>
              <a:gd name="connsiteY78" fmla="*/ 422942 h 558863"/>
              <a:gd name="connsiteX79" fmla="*/ 107982 w 558863"/>
              <a:gd name="connsiteY79" fmla="*/ 424212 h 558863"/>
              <a:gd name="connsiteX80" fmla="*/ 83852 w 558863"/>
              <a:gd name="connsiteY80" fmla="*/ 445167 h 558863"/>
              <a:gd name="connsiteX81" fmla="*/ 81312 w 558863"/>
              <a:gd name="connsiteY81" fmla="*/ 475647 h 558863"/>
              <a:gd name="connsiteX82" fmla="*/ 81312 w 558863"/>
              <a:gd name="connsiteY82" fmla="*/ 475647 h 558863"/>
              <a:gd name="connsiteX83" fmla="*/ 111157 w 558863"/>
              <a:gd name="connsiteY83" fmla="*/ 476917 h 558863"/>
              <a:gd name="connsiteX84" fmla="*/ 112427 w 558863"/>
              <a:gd name="connsiteY84" fmla="*/ 475647 h 558863"/>
              <a:gd name="connsiteX85" fmla="*/ 134652 w 558863"/>
              <a:gd name="connsiteY85" fmla="*/ 450882 h 558863"/>
              <a:gd name="connsiteX86" fmla="*/ 135922 w 558863"/>
              <a:gd name="connsiteY86" fmla="*/ 445802 h 558863"/>
              <a:gd name="connsiteX87" fmla="*/ 148622 w 558863"/>
              <a:gd name="connsiteY87" fmla="*/ 427387 h 558863"/>
              <a:gd name="connsiteX88" fmla="*/ 151797 w 558863"/>
              <a:gd name="connsiteY88" fmla="*/ 427387 h 558863"/>
              <a:gd name="connsiteX89" fmla="*/ 156877 w 558863"/>
              <a:gd name="connsiteY89" fmla="*/ 424847 h 558863"/>
              <a:gd name="connsiteX90" fmla="*/ 160687 w 558863"/>
              <a:gd name="connsiteY90" fmla="*/ 419767 h 558863"/>
              <a:gd name="connsiteX91" fmla="*/ 264827 w 558863"/>
              <a:gd name="connsiteY91" fmla="*/ 462947 h 558863"/>
              <a:gd name="connsiteX92" fmla="*/ 263557 w 558863"/>
              <a:gd name="connsiteY92" fmla="*/ 469297 h 558863"/>
              <a:gd name="connsiteX93" fmla="*/ 265462 w 558863"/>
              <a:gd name="connsiteY93" fmla="*/ 475012 h 558863"/>
              <a:gd name="connsiteX94" fmla="*/ 265462 w 558863"/>
              <a:gd name="connsiteY94" fmla="*/ 497237 h 558863"/>
              <a:gd name="connsiteX95" fmla="*/ 262922 w 558863"/>
              <a:gd name="connsiteY95" fmla="*/ 499142 h 558863"/>
              <a:gd name="connsiteX96" fmla="*/ 260382 w 558863"/>
              <a:gd name="connsiteY96" fmla="*/ 503587 h 558863"/>
              <a:gd name="connsiteX97" fmla="*/ 258477 w 558863"/>
              <a:gd name="connsiteY97" fmla="*/ 535337 h 558863"/>
              <a:gd name="connsiteX98" fmla="*/ 278162 w 558863"/>
              <a:gd name="connsiteY98" fmla="*/ 558832 h 558863"/>
              <a:gd name="connsiteX99" fmla="*/ 299752 w 558863"/>
              <a:gd name="connsiteY99" fmla="*/ 538512 h 558863"/>
              <a:gd name="connsiteX100" fmla="*/ 299752 w 558863"/>
              <a:gd name="connsiteY100" fmla="*/ 536607 h 558863"/>
              <a:gd name="connsiteX101" fmla="*/ 298482 w 558863"/>
              <a:gd name="connsiteY101" fmla="*/ 503587 h 558863"/>
              <a:gd name="connsiteX102" fmla="*/ 295942 w 558863"/>
              <a:gd name="connsiteY102" fmla="*/ 499142 h 558863"/>
              <a:gd name="connsiteX103" fmla="*/ 292132 w 558863"/>
              <a:gd name="connsiteY103" fmla="*/ 476917 h 558863"/>
              <a:gd name="connsiteX104" fmla="*/ 294037 w 558863"/>
              <a:gd name="connsiteY104" fmla="*/ 474377 h 558863"/>
              <a:gd name="connsiteX105" fmla="*/ 295942 w 558863"/>
              <a:gd name="connsiteY105" fmla="*/ 468662 h 558863"/>
              <a:gd name="connsiteX106" fmla="*/ 294672 w 558863"/>
              <a:gd name="connsiteY106" fmla="*/ 462312 h 558863"/>
              <a:gd name="connsiteX107" fmla="*/ 398812 w 558863"/>
              <a:gd name="connsiteY107" fmla="*/ 419132 h 558863"/>
              <a:gd name="connsiteX108" fmla="*/ 402622 w 558863"/>
              <a:gd name="connsiteY108" fmla="*/ 424212 h 558863"/>
              <a:gd name="connsiteX109" fmla="*/ 407702 w 558863"/>
              <a:gd name="connsiteY109" fmla="*/ 426752 h 558863"/>
              <a:gd name="connsiteX110" fmla="*/ 423577 w 558863"/>
              <a:gd name="connsiteY110" fmla="*/ 442627 h 558863"/>
              <a:gd name="connsiteX111" fmla="*/ 423577 w 558863"/>
              <a:gd name="connsiteY111" fmla="*/ 445802 h 558863"/>
              <a:gd name="connsiteX112" fmla="*/ 424847 w 558863"/>
              <a:gd name="connsiteY112" fmla="*/ 450882 h 558863"/>
              <a:gd name="connsiteX113" fmla="*/ 445802 w 558863"/>
              <a:gd name="connsiteY113" fmla="*/ 475012 h 558863"/>
              <a:gd name="connsiteX114" fmla="*/ 476282 w 558863"/>
              <a:gd name="connsiteY114" fmla="*/ 477552 h 558863"/>
              <a:gd name="connsiteX115" fmla="*/ 476282 w 558863"/>
              <a:gd name="connsiteY115" fmla="*/ 477552 h 558863"/>
              <a:gd name="connsiteX116" fmla="*/ 477552 w 558863"/>
              <a:gd name="connsiteY116" fmla="*/ 447707 h 558863"/>
              <a:gd name="connsiteX117" fmla="*/ 476282 w 558863"/>
              <a:gd name="connsiteY117" fmla="*/ 446437 h 558863"/>
              <a:gd name="connsiteX118" fmla="*/ 450882 w 558863"/>
              <a:gd name="connsiteY118" fmla="*/ 424212 h 558863"/>
              <a:gd name="connsiteX119" fmla="*/ 445802 w 558863"/>
              <a:gd name="connsiteY119" fmla="*/ 422942 h 558863"/>
              <a:gd name="connsiteX120" fmla="*/ 427387 w 558863"/>
              <a:gd name="connsiteY120" fmla="*/ 410242 h 558863"/>
              <a:gd name="connsiteX121" fmla="*/ 427387 w 558863"/>
              <a:gd name="connsiteY121" fmla="*/ 407067 h 558863"/>
              <a:gd name="connsiteX122" fmla="*/ 424847 w 558863"/>
              <a:gd name="connsiteY122" fmla="*/ 401987 h 558863"/>
              <a:gd name="connsiteX123" fmla="*/ 419767 w 558863"/>
              <a:gd name="connsiteY123" fmla="*/ 398177 h 558863"/>
              <a:gd name="connsiteX124" fmla="*/ 462947 w 558863"/>
              <a:gd name="connsiteY124" fmla="*/ 294037 h 558863"/>
              <a:gd name="connsiteX125" fmla="*/ 469297 w 558863"/>
              <a:gd name="connsiteY125" fmla="*/ 295307 h 558863"/>
              <a:gd name="connsiteX126" fmla="*/ 475012 w 558863"/>
              <a:gd name="connsiteY126" fmla="*/ 293402 h 558863"/>
              <a:gd name="connsiteX127" fmla="*/ 497237 w 558863"/>
              <a:gd name="connsiteY127" fmla="*/ 293402 h 558863"/>
              <a:gd name="connsiteX128" fmla="*/ 499142 w 558863"/>
              <a:gd name="connsiteY128" fmla="*/ 295942 h 558863"/>
              <a:gd name="connsiteX129" fmla="*/ 503587 w 558863"/>
              <a:gd name="connsiteY129" fmla="*/ 298482 h 558863"/>
              <a:gd name="connsiteX130" fmla="*/ 535337 w 558863"/>
              <a:gd name="connsiteY130" fmla="*/ 300387 h 558863"/>
              <a:gd name="connsiteX131" fmla="*/ 558832 w 558863"/>
              <a:gd name="connsiteY131" fmla="*/ 280702 h 558863"/>
              <a:gd name="connsiteX132" fmla="*/ 558832 w 558863"/>
              <a:gd name="connsiteY132" fmla="*/ 280702 h 558863"/>
              <a:gd name="connsiteX133" fmla="*/ 538512 w 558863"/>
              <a:gd name="connsiteY133" fmla="*/ 259112 h 558863"/>
              <a:gd name="connsiteX134" fmla="*/ 536607 w 558863"/>
              <a:gd name="connsiteY134" fmla="*/ 258477 h 558863"/>
              <a:gd name="connsiteX135" fmla="*/ 134017 w 558863"/>
              <a:gd name="connsiteY135" fmla="*/ 292132 h 558863"/>
              <a:gd name="connsiteX136" fmla="*/ 154972 w 558863"/>
              <a:gd name="connsiteY136" fmla="*/ 288957 h 558863"/>
              <a:gd name="connsiteX137" fmla="*/ 181007 w 558863"/>
              <a:gd name="connsiteY137" fmla="*/ 295942 h 558863"/>
              <a:gd name="connsiteX138" fmla="*/ 187992 w 558863"/>
              <a:gd name="connsiteY138" fmla="*/ 288957 h 558863"/>
              <a:gd name="connsiteX139" fmla="*/ 210852 w 558863"/>
              <a:gd name="connsiteY139" fmla="*/ 292767 h 558863"/>
              <a:gd name="connsiteX140" fmla="*/ 221647 w 558863"/>
              <a:gd name="connsiteY140" fmla="*/ 318802 h 558863"/>
              <a:gd name="connsiteX141" fmla="*/ 207677 w 558863"/>
              <a:gd name="connsiteY141" fmla="*/ 337852 h 558863"/>
              <a:gd name="connsiteX142" fmla="*/ 184182 w 558863"/>
              <a:gd name="connsiteY142" fmla="*/ 351187 h 558863"/>
              <a:gd name="connsiteX143" fmla="*/ 184182 w 558863"/>
              <a:gd name="connsiteY143" fmla="*/ 361347 h 558863"/>
              <a:gd name="connsiteX144" fmla="*/ 167037 w 558863"/>
              <a:gd name="connsiteY144" fmla="*/ 374047 h 558863"/>
              <a:gd name="connsiteX145" fmla="*/ 134017 w 558863"/>
              <a:gd name="connsiteY145" fmla="*/ 292132 h 558863"/>
              <a:gd name="connsiteX146" fmla="*/ 167672 w 558863"/>
              <a:gd name="connsiteY146" fmla="*/ 185452 h 558863"/>
              <a:gd name="connsiteX147" fmla="*/ 184817 w 558863"/>
              <a:gd name="connsiteY147" fmla="*/ 198152 h 558863"/>
              <a:gd name="connsiteX148" fmla="*/ 198152 w 558863"/>
              <a:gd name="connsiteY148" fmla="*/ 221647 h 558863"/>
              <a:gd name="connsiteX149" fmla="*/ 208312 w 558863"/>
              <a:gd name="connsiteY149" fmla="*/ 221647 h 558863"/>
              <a:gd name="connsiteX150" fmla="*/ 222282 w 558863"/>
              <a:gd name="connsiteY150" fmla="*/ 240697 h 558863"/>
              <a:gd name="connsiteX151" fmla="*/ 211487 w 558863"/>
              <a:gd name="connsiteY151" fmla="*/ 266732 h 558863"/>
              <a:gd name="connsiteX152" fmla="*/ 188627 w 558863"/>
              <a:gd name="connsiteY152" fmla="*/ 270542 h 558863"/>
              <a:gd name="connsiteX153" fmla="*/ 162592 w 558863"/>
              <a:gd name="connsiteY153" fmla="*/ 263557 h 558863"/>
              <a:gd name="connsiteX154" fmla="*/ 155607 w 558863"/>
              <a:gd name="connsiteY154" fmla="*/ 270542 h 558863"/>
              <a:gd name="connsiteX155" fmla="*/ 134652 w 558863"/>
              <a:gd name="connsiteY155" fmla="*/ 267367 h 558863"/>
              <a:gd name="connsiteX156" fmla="*/ 167672 w 558863"/>
              <a:gd name="connsiteY156" fmla="*/ 185452 h 558863"/>
              <a:gd name="connsiteX157" fmla="*/ 167672 w 558863"/>
              <a:gd name="connsiteY157" fmla="*/ 185452 h 558863"/>
              <a:gd name="connsiteX158" fmla="*/ 337217 w 558863"/>
              <a:gd name="connsiteY158" fmla="*/ 208312 h 558863"/>
              <a:gd name="connsiteX159" fmla="*/ 337217 w 558863"/>
              <a:gd name="connsiteY159" fmla="*/ 208312 h 558863"/>
              <a:gd name="connsiteX160" fmla="*/ 318167 w 558863"/>
              <a:gd name="connsiteY160" fmla="*/ 222282 h 558863"/>
              <a:gd name="connsiteX161" fmla="*/ 292132 w 558863"/>
              <a:gd name="connsiteY161" fmla="*/ 211487 h 558863"/>
              <a:gd name="connsiteX162" fmla="*/ 288322 w 558863"/>
              <a:gd name="connsiteY162" fmla="*/ 188627 h 558863"/>
              <a:gd name="connsiteX163" fmla="*/ 295307 w 558863"/>
              <a:gd name="connsiteY163" fmla="*/ 162592 h 558863"/>
              <a:gd name="connsiteX164" fmla="*/ 288322 w 558863"/>
              <a:gd name="connsiteY164" fmla="*/ 155607 h 558863"/>
              <a:gd name="connsiteX165" fmla="*/ 291497 w 558863"/>
              <a:gd name="connsiteY165" fmla="*/ 134652 h 558863"/>
              <a:gd name="connsiteX166" fmla="*/ 372777 w 558863"/>
              <a:gd name="connsiteY166" fmla="*/ 168307 h 558863"/>
              <a:gd name="connsiteX167" fmla="*/ 360077 w 558863"/>
              <a:gd name="connsiteY167" fmla="*/ 185452 h 558863"/>
              <a:gd name="connsiteX168" fmla="*/ 336582 w 558863"/>
              <a:gd name="connsiteY168" fmla="*/ 198787 h 558863"/>
              <a:gd name="connsiteX169" fmla="*/ 337217 w 558863"/>
              <a:gd name="connsiteY169" fmla="*/ 208312 h 558863"/>
              <a:gd name="connsiteX170" fmla="*/ 337217 w 558863"/>
              <a:gd name="connsiteY170" fmla="*/ 208312 h 558863"/>
              <a:gd name="connsiteX171" fmla="*/ 266732 w 558863"/>
              <a:gd name="connsiteY171" fmla="*/ 134017 h 558863"/>
              <a:gd name="connsiteX172" fmla="*/ 269907 w 558863"/>
              <a:gd name="connsiteY172" fmla="*/ 154972 h 558863"/>
              <a:gd name="connsiteX173" fmla="*/ 262922 w 558863"/>
              <a:gd name="connsiteY173" fmla="*/ 181007 h 558863"/>
              <a:gd name="connsiteX174" fmla="*/ 269907 w 558863"/>
              <a:gd name="connsiteY174" fmla="*/ 187992 h 558863"/>
              <a:gd name="connsiteX175" fmla="*/ 266097 w 558863"/>
              <a:gd name="connsiteY175" fmla="*/ 210852 h 558863"/>
              <a:gd name="connsiteX176" fmla="*/ 240062 w 558863"/>
              <a:gd name="connsiteY176" fmla="*/ 221647 h 558863"/>
              <a:gd name="connsiteX177" fmla="*/ 221012 w 558863"/>
              <a:gd name="connsiteY177" fmla="*/ 207677 h 558863"/>
              <a:gd name="connsiteX178" fmla="*/ 207677 w 558863"/>
              <a:gd name="connsiteY178" fmla="*/ 184182 h 558863"/>
              <a:gd name="connsiteX179" fmla="*/ 197517 w 558863"/>
              <a:gd name="connsiteY179" fmla="*/ 184182 h 558863"/>
              <a:gd name="connsiteX180" fmla="*/ 184817 w 558863"/>
              <a:gd name="connsiteY180" fmla="*/ 167037 h 558863"/>
              <a:gd name="connsiteX181" fmla="*/ 266732 w 558863"/>
              <a:gd name="connsiteY181" fmla="*/ 134017 h 558863"/>
              <a:gd name="connsiteX182" fmla="*/ 198152 w 558863"/>
              <a:gd name="connsiteY182" fmla="*/ 374047 h 558863"/>
              <a:gd name="connsiteX183" fmla="*/ 221647 w 558863"/>
              <a:gd name="connsiteY183" fmla="*/ 360712 h 558863"/>
              <a:gd name="connsiteX184" fmla="*/ 221647 w 558863"/>
              <a:gd name="connsiteY184" fmla="*/ 350552 h 558863"/>
              <a:gd name="connsiteX185" fmla="*/ 240697 w 558863"/>
              <a:gd name="connsiteY185" fmla="*/ 336582 h 558863"/>
              <a:gd name="connsiteX186" fmla="*/ 266732 w 558863"/>
              <a:gd name="connsiteY186" fmla="*/ 347377 h 558863"/>
              <a:gd name="connsiteX187" fmla="*/ 270542 w 558863"/>
              <a:gd name="connsiteY187" fmla="*/ 370237 h 558863"/>
              <a:gd name="connsiteX188" fmla="*/ 263557 w 558863"/>
              <a:gd name="connsiteY188" fmla="*/ 396272 h 558863"/>
              <a:gd name="connsiteX189" fmla="*/ 270542 w 558863"/>
              <a:gd name="connsiteY189" fmla="*/ 403257 h 558863"/>
              <a:gd name="connsiteX190" fmla="*/ 267367 w 558863"/>
              <a:gd name="connsiteY190" fmla="*/ 424212 h 558863"/>
              <a:gd name="connsiteX191" fmla="*/ 186087 w 558863"/>
              <a:gd name="connsiteY191" fmla="*/ 390557 h 558863"/>
              <a:gd name="connsiteX192" fmla="*/ 198152 w 558863"/>
              <a:gd name="connsiteY192" fmla="*/ 374047 h 558863"/>
              <a:gd name="connsiteX193" fmla="*/ 292132 w 558863"/>
              <a:gd name="connsiteY193" fmla="*/ 424847 h 558863"/>
              <a:gd name="connsiteX194" fmla="*/ 288957 w 558863"/>
              <a:gd name="connsiteY194" fmla="*/ 403892 h 558863"/>
              <a:gd name="connsiteX195" fmla="*/ 295942 w 558863"/>
              <a:gd name="connsiteY195" fmla="*/ 377857 h 558863"/>
              <a:gd name="connsiteX196" fmla="*/ 288957 w 558863"/>
              <a:gd name="connsiteY196" fmla="*/ 370872 h 558863"/>
              <a:gd name="connsiteX197" fmla="*/ 292767 w 558863"/>
              <a:gd name="connsiteY197" fmla="*/ 348012 h 558863"/>
              <a:gd name="connsiteX198" fmla="*/ 318802 w 558863"/>
              <a:gd name="connsiteY198" fmla="*/ 337217 h 558863"/>
              <a:gd name="connsiteX199" fmla="*/ 337852 w 558863"/>
              <a:gd name="connsiteY199" fmla="*/ 351187 h 558863"/>
              <a:gd name="connsiteX200" fmla="*/ 351187 w 558863"/>
              <a:gd name="connsiteY200" fmla="*/ 374682 h 558863"/>
              <a:gd name="connsiteX201" fmla="*/ 361347 w 558863"/>
              <a:gd name="connsiteY201" fmla="*/ 374682 h 558863"/>
              <a:gd name="connsiteX202" fmla="*/ 374047 w 558863"/>
              <a:gd name="connsiteY202" fmla="*/ 391827 h 558863"/>
              <a:gd name="connsiteX203" fmla="*/ 292132 w 558863"/>
              <a:gd name="connsiteY203" fmla="*/ 424847 h 558863"/>
              <a:gd name="connsiteX204" fmla="*/ 292132 w 558863"/>
              <a:gd name="connsiteY204" fmla="*/ 424847 h 558863"/>
              <a:gd name="connsiteX205" fmla="*/ 391192 w 558863"/>
              <a:gd name="connsiteY205" fmla="*/ 373412 h 558863"/>
              <a:gd name="connsiteX206" fmla="*/ 374047 w 558863"/>
              <a:gd name="connsiteY206" fmla="*/ 360712 h 558863"/>
              <a:gd name="connsiteX207" fmla="*/ 360712 w 558863"/>
              <a:gd name="connsiteY207" fmla="*/ 337217 h 558863"/>
              <a:gd name="connsiteX208" fmla="*/ 350552 w 558863"/>
              <a:gd name="connsiteY208" fmla="*/ 337217 h 558863"/>
              <a:gd name="connsiteX209" fmla="*/ 336582 w 558863"/>
              <a:gd name="connsiteY209" fmla="*/ 318167 h 558863"/>
              <a:gd name="connsiteX210" fmla="*/ 347377 w 558863"/>
              <a:gd name="connsiteY210" fmla="*/ 292132 h 558863"/>
              <a:gd name="connsiteX211" fmla="*/ 370237 w 558863"/>
              <a:gd name="connsiteY211" fmla="*/ 288322 h 558863"/>
              <a:gd name="connsiteX212" fmla="*/ 396272 w 558863"/>
              <a:gd name="connsiteY212" fmla="*/ 295307 h 558863"/>
              <a:gd name="connsiteX213" fmla="*/ 403257 w 558863"/>
              <a:gd name="connsiteY213" fmla="*/ 288322 h 558863"/>
              <a:gd name="connsiteX214" fmla="*/ 424212 w 558863"/>
              <a:gd name="connsiteY214" fmla="*/ 291497 h 558863"/>
              <a:gd name="connsiteX215" fmla="*/ 391192 w 558863"/>
              <a:gd name="connsiteY215" fmla="*/ 373412 h 558863"/>
              <a:gd name="connsiteX216" fmla="*/ 403892 w 558863"/>
              <a:gd name="connsiteY216" fmla="*/ 269907 h 558863"/>
              <a:gd name="connsiteX217" fmla="*/ 377857 w 558863"/>
              <a:gd name="connsiteY217" fmla="*/ 262922 h 558863"/>
              <a:gd name="connsiteX218" fmla="*/ 370872 w 558863"/>
              <a:gd name="connsiteY218" fmla="*/ 269907 h 558863"/>
              <a:gd name="connsiteX219" fmla="*/ 348012 w 558863"/>
              <a:gd name="connsiteY219" fmla="*/ 266097 h 558863"/>
              <a:gd name="connsiteX220" fmla="*/ 337217 w 558863"/>
              <a:gd name="connsiteY220" fmla="*/ 240062 h 558863"/>
              <a:gd name="connsiteX221" fmla="*/ 351187 w 558863"/>
              <a:gd name="connsiteY221" fmla="*/ 221012 h 558863"/>
              <a:gd name="connsiteX222" fmla="*/ 374682 w 558863"/>
              <a:gd name="connsiteY222" fmla="*/ 207677 h 558863"/>
              <a:gd name="connsiteX223" fmla="*/ 374682 w 558863"/>
              <a:gd name="connsiteY223" fmla="*/ 197517 h 558863"/>
              <a:gd name="connsiteX224" fmla="*/ 391827 w 558863"/>
              <a:gd name="connsiteY224" fmla="*/ 184817 h 558863"/>
              <a:gd name="connsiteX225" fmla="*/ 425482 w 558863"/>
              <a:gd name="connsiteY225" fmla="*/ 266097 h 558863"/>
              <a:gd name="connsiteX226" fmla="*/ 403892 w 558863"/>
              <a:gd name="connsiteY226" fmla="*/ 269907 h 558863"/>
              <a:gd name="connsiteX227" fmla="*/ 403892 w 558863"/>
              <a:gd name="connsiteY227" fmla="*/ 269907 h 558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Lst>
            <a:rect l="l" t="t" r="r" b="b"/>
            <a:pathLst>
              <a:path w="558863" h="558863">
                <a:moveTo>
                  <a:pt x="536607" y="258477"/>
                </a:moveTo>
                <a:lnTo>
                  <a:pt x="503587" y="260382"/>
                </a:lnTo>
                <a:cubicBezTo>
                  <a:pt x="501682" y="260382"/>
                  <a:pt x="499777" y="261652"/>
                  <a:pt x="499142" y="262922"/>
                </a:cubicBezTo>
                <a:cubicBezTo>
                  <a:pt x="494062" y="269907"/>
                  <a:pt x="484537" y="271812"/>
                  <a:pt x="476917" y="266732"/>
                </a:cubicBezTo>
                <a:cubicBezTo>
                  <a:pt x="476282" y="266097"/>
                  <a:pt x="475647" y="265462"/>
                  <a:pt x="474377" y="264827"/>
                </a:cubicBezTo>
                <a:cubicBezTo>
                  <a:pt x="473107" y="263557"/>
                  <a:pt x="470567" y="262922"/>
                  <a:pt x="468662" y="262922"/>
                </a:cubicBezTo>
                <a:lnTo>
                  <a:pt x="462312" y="264192"/>
                </a:lnTo>
                <a:cubicBezTo>
                  <a:pt x="459137" y="225457"/>
                  <a:pt x="443897" y="189262"/>
                  <a:pt x="419132" y="160052"/>
                </a:cubicBezTo>
                <a:lnTo>
                  <a:pt x="424212" y="156242"/>
                </a:lnTo>
                <a:cubicBezTo>
                  <a:pt x="426117" y="154972"/>
                  <a:pt x="426752" y="153067"/>
                  <a:pt x="426752" y="151162"/>
                </a:cubicBezTo>
                <a:cubicBezTo>
                  <a:pt x="426752" y="142272"/>
                  <a:pt x="433737" y="135287"/>
                  <a:pt x="442627" y="135287"/>
                </a:cubicBezTo>
                <a:cubicBezTo>
                  <a:pt x="443897" y="135287"/>
                  <a:pt x="444532" y="135287"/>
                  <a:pt x="445802" y="135287"/>
                </a:cubicBezTo>
                <a:cubicBezTo>
                  <a:pt x="447707" y="135287"/>
                  <a:pt x="449612" y="135287"/>
                  <a:pt x="450882" y="134017"/>
                </a:cubicBezTo>
                <a:lnTo>
                  <a:pt x="475012" y="113062"/>
                </a:lnTo>
                <a:cubicBezTo>
                  <a:pt x="483902" y="105442"/>
                  <a:pt x="485172" y="91472"/>
                  <a:pt x="477552" y="82582"/>
                </a:cubicBezTo>
                <a:cubicBezTo>
                  <a:pt x="477552" y="82582"/>
                  <a:pt x="477552" y="82582"/>
                  <a:pt x="477552" y="82582"/>
                </a:cubicBezTo>
                <a:cubicBezTo>
                  <a:pt x="469932" y="74327"/>
                  <a:pt x="456597" y="73692"/>
                  <a:pt x="447707" y="81312"/>
                </a:cubicBezTo>
                <a:cubicBezTo>
                  <a:pt x="447072" y="81947"/>
                  <a:pt x="446437" y="82582"/>
                  <a:pt x="446437" y="82582"/>
                </a:cubicBezTo>
                <a:lnTo>
                  <a:pt x="424212" y="107982"/>
                </a:lnTo>
                <a:cubicBezTo>
                  <a:pt x="422942" y="109252"/>
                  <a:pt x="422307" y="111157"/>
                  <a:pt x="422942" y="113062"/>
                </a:cubicBezTo>
                <a:cubicBezTo>
                  <a:pt x="424212" y="121952"/>
                  <a:pt x="419132" y="130207"/>
                  <a:pt x="410242" y="131477"/>
                </a:cubicBezTo>
                <a:cubicBezTo>
                  <a:pt x="409607" y="131477"/>
                  <a:pt x="408337" y="131477"/>
                  <a:pt x="407067" y="131477"/>
                </a:cubicBezTo>
                <a:cubicBezTo>
                  <a:pt x="405162" y="131477"/>
                  <a:pt x="403257" y="132747"/>
                  <a:pt x="401987" y="134017"/>
                </a:cubicBezTo>
                <a:lnTo>
                  <a:pt x="398177" y="139097"/>
                </a:lnTo>
                <a:cubicBezTo>
                  <a:pt x="368967" y="114332"/>
                  <a:pt x="332137" y="99092"/>
                  <a:pt x="294037" y="95917"/>
                </a:cubicBezTo>
                <a:lnTo>
                  <a:pt x="295307" y="89567"/>
                </a:lnTo>
                <a:cubicBezTo>
                  <a:pt x="295942" y="87662"/>
                  <a:pt x="295307" y="85757"/>
                  <a:pt x="293402" y="83852"/>
                </a:cubicBezTo>
                <a:cubicBezTo>
                  <a:pt x="287052" y="77502"/>
                  <a:pt x="287052" y="67977"/>
                  <a:pt x="293402" y="61627"/>
                </a:cubicBezTo>
                <a:cubicBezTo>
                  <a:pt x="294037" y="60992"/>
                  <a:pt x="294672" y="60357"/>
                  <a:pt x="295942" y="59722"/>
                </a:cubicBezTo>
                <a:cubicBezTo>
                  <a:pt x="297212" y="58452"/>
                  <a:pt x="298482" y="57182"/>
                  <a:pt x="298482" y="55277"/>
                </a:cubicBezTo>
                <a:lnTo>
                  <a:pt x="300387" y="23527"/>
                </a:lnTo>
                <a:cubicBezTo>
                  <a:pt x="301022" y="11462"/>
                  <a:pt x="292132" y="1302"/>
                  <a:pt x="280067" y="32"/>
                </a:cubicBezTo>
                <a:cubicBezTo>
                  <a:pt x="268637" y="-603"/>
                  <a:pt x="258477" y="8287"/>
                  <a:pt x="258477" y="20352"/>
                </a:cubicBezTo>
                <a:cubicBezTo>
                  <a:pt x="258477" y="20987"/>
                  <a:pt x="258477" y="21622"/>
                  <a:pt x="258477" y="22257"/>
                </a:cubicBezTo>
                <a:lnTo>
                  <a:pt x="260382" y="55277"/>
                </a:lnTo>
                <a:cubicBezTo>
                  <a:pt x="260382" y="57182"/>
                  <a:pt x="261652" y="59087"/>
                  <a:pt x="262922" y="59722"/>
                </a:cubicBezTo>
                <a:cubicBezTo>
                  <a:pt x="269907" y="64802"/>
                  <a:pt x="271812" y="74327"/>
                  <a:pt x="266732" y="81947"/>
                </a:cubicBezTo>
                <a:cubicBezTo>
                  <a:pt x="266097" y="82582"/>
                  <a:pt x="265462" y="83217"/>
                  <a:pt x="264827" y="84487"/>
                </a:cubicBezTo>
                <a:cubicBezTo>
                  <a:pt x="263557" y="85757"/>
                  <a:pt x="262922" y="88297"/>
                  <a:pt x="262922" y="90202"/>
                </a:cubicBezTo>
                <a:lnTo>
                  <a:pt x="264192" y="96552"/>
                </a:lnTo>
                <a:cubicBezTo>
                  <a:pt x="225457" y="99727"/>
                  <a:pt x="189262" y="114967"/>
                  <a:pt x="160052" y="139732"/>
                </a:cubicBezTo>
                <a:lnTo>
                  <a:pt x="156242" y="134652"/>
                </a:lnTo>
                <a:cubicBezTo>
                  <a:pt x="154972" y="132747"/>
                  <a:pt x="153067" y="132112"/>
                  <a:pt x="151162" y="132112"/>
                </a:cubicBezTo>
                <a:cubicBezTo>
                  <a:pt x="142272" y="132112"/>
                  <a:pt x="135287" y="125127"/>
                  <a:pt x="135287" y="116237"/>
                </a:cubicBezTo>
                <a:cubicBezTo>
                  <a:pt x="135287" y="114967"/>
                  <a:pt x="135287" y="114332"/>
                  <a:pt x="135287" y="113062"/>
                </a:cubicBezTo>
                <a:cubicBezTo>
                  <a:pt x="135287" y="111157"/>
                  <a:pt x="135287" y="109252"/>
                  <a:pt x="134017" y="107982"/>
                </a:cubicBezTo>
                <a:lnTo>
                  <a:pt x="113062" y="83852"/>
                </a:lnTo>
                <a:cubicBezTo>
                  <a:pt x="105442" y="74962"/>
                  <a:pt x="91472" y="73692"/>
                  <a:pt x="82582" y="81312"/>
                </a:cubicBezTo>
                <a:cubicBezTo>
                  <a:pt x="82582" y="81312"/>
                  <a:pt x="82582" y="81312"/>
                  <a:pt x="82582" y="81312"/>
                </a:cubicBezTo>
                <a:cubicBezTo>
                  <a:pt x="74327" y="88932"/>
                  <a:pt x="73692" y="102267"/>
                  <a:pt x="81312" y="111157"/>
                </a:cubicBezTo>
                <a:cubicBezTo>
                  <a:pt x="81947" y="111792"/>
                  <a:pt x="82582" y="112427"/>
                  <a:pt x="82582" y="112427"/>
                </a:cubicBezTo>
                <a:lnTo>
                  <a:pt x="107347" y="134652"/>
                </a:lnTo>
                <a:cubicBezTo>
                  <a:pt x="108617" y="135922"/>
                  <a:pt x="110522" y="136557"/>
                  <a:pt x="112427" y="135922"/>
                </a:cubicBezTo>
                <a:cubicBezTo>
                  <a:pt x="121317" y="134652"/>
                  <a:pt x="129572" y="139732"/>
                  <a:pt x="130842" y="148622"/>
                </a:cubicBezTo>
                <a:cubicBezTo>
                  <a:pt x="130842" y="149257"/>
                  <a:pt x="130842" y="150527"/>
                  <a:pt x="130842" y="151797"/>
                </a:cubicBezTo>
                <a:cubicBezTo>
                  <a:pt x="130842" y="153702"/>
                  <a:pt x="132112" y="155607"/>
                  <a:pt x="133382" y="156877"/>
                </a:cubicBezTo>
                <a:lnTo>
                  <a:pt x="138462" y="160687"/>
                </a:lnTo>
                <a:cubicBezTo>
                  <a:pt x="113697" y="189897"/>
                  <a:pt x="98457" y="226727"/>
                  <a:pt x="95282" y="264827"/>
                </a:cubicBezTo>
                <a:lnTo>
                  <a:pt x="88932" y="263557"/>
                </a:lnTo>
                <a:cubicBezTo>
                  <a:pt x="87027" y="262922"/>
                  <a:pt x="85122" y="263557"/>
                  <a:pt x="83217" y="265462"/>
                </a:cubicBezTo>
                <a:cubicBezTo>
                  <a:pt x="76867" y="271812"/>
                  <a:pt x="67342" y="271812"/>
                  <a:pt x="60992" y="265462"/>
                </a:cubicBezTo>
                <a:cubicBezTo>
                  <a:pt x="60357" y="264827"/>
                  <a:pt x="59722" y="264192"/>
                  <a:pt x="59087" y="262922"/>
                </a:cubicBezTo>
                <a:cubicBezTo>
                  <a:pt x="59087" y="261652"/>
                  <a:pt x="57182" y="260382"/>
                  <a:pt x="55277" y="260382"/>
                </a:cubicBezTo>
                <a:lnTo>
                  <a:pt x="23527" y="258477"/>
                </a:lnTo>
                <a:cubicBezTo>
                  <a:pt x="11462" y="257842"/>
                  <a:pt x="1302" y="266732"/>
                  <a:pt x="32" y="278162"/>
                </a:cubicBezTo>
                <a:cubicBezTo>
                  <a:pt x="32" y="278162"/>
                  <a:pt x="32" y="278162"/>
                  <a:pt x="32" y="278162"/>
                </a:cubicBezTo>
                <a:cubicBezTo>
                  <a:pt x="-603" y="289592"/>
                  <a:pt x="8287" y="299752"/>
                  <a:pt x="20352" y="299752"/>
                </a:cubicBezTo>
                <a:cubicBezTo>
                  <a:pt x="20987" y="299752"/>
                  <a:pt x="21622" y="299752"/>
                  <a:pt x="22257" y="299752"/>
                </a:cubicBezTo>
                <a:lnTo>
                  <a:pt x="55277" y="297847"/>
                </a:lnTo>
                <a:cubicBezTo>
                  <a:pt x="57182" y="297847"/>
                  <a:pt x="59087" y="296577"/>
                  <a:pt x="59722" y="295307"/>
                </a:cubicBezTo>
                <a:cubicBezTo>
                  <a:pt x="64802" y="288322"/>
                  <a:pt x="74327" y="286417"/>
                  <a:pt x="81947" y="291497"/>
                </a:cubicBezTo>
                <a:cubicBezTo>
                  <a:pt x="82582" y="292132"/>
                  <a:pt x="83217" y="292767"/>
                  <a:pt x="84487" y="293402"/>
                </a:cubicBezTo>
                <a:cubicBezTo>
                  <a:pt x="85757" y="294672"/>
                  <a:pt x="88297" y="295307"/>
                  <a:pt x="90202" y="295307"/>
                </a:cubicBezTo>
                <a:lnTo>
                  <a:pt x="96552" y="294037"/>
                </a:lnTo>
                <a:cubicBezTo>
                  <a:pt x="99727" y="332772"/>
                  <a:pt x="114967" y="368967"/>
                  <a:pt x="139732" y="398177"/>
                </a:cubicBezTo>
                <a:lnTo>
                  <a:pt x="134652" y="401987"/>
                </a:lnTo>
                <a:cubicBezTo>
                  <a:pt x="132747" y="403257"/>
                  <a:pt x="132112" y="405162"/>
                  <a:pt x="132112" y="407067"/>
                </a:cubicBezTo>
                <a:cubicBezTo>
                  <a:pt x="132112" y="415957"/>
                  <a:pt x="125127" y="422942"/>
                  <a:pt x="116237" y="422942"/>
                </a:cubicBezTo>
                <a:cubicBezTo>
                  <a:pt x="114967" y="422942"/>
                  <a:pt x="114332" y="422942"/>
                  <a:pt x="113062" y="422942"/>
                </a:cubicBezTo>
                <a:cubicBezTo>
                  <a:pt x="111157" y="422942"/>
                  <a:pt x="109252" y="422942"/>
                  <a:pt x="107982" y="424212"/>
                </a:cubicBezTo>
                <a:lnTo>
                  <a:pt x="83852" y="445167"/>
                </a:lnTo>
                <a:cubicBezTo>
                  <a:pt x="74962" y="452787"/>
                  <a:pt x="73692" y="466757"/>
                  <a:pt x="81312" y="475647"/>
                </a:cubicBezTo>
                <a:cubicBezTo>
                  <a:pt x="81312" y="475647"/>
                  <a:pt x="81312" y="475647"/>
                  <a:pt x="81312" y="475647"/>
                </a:cubicBezTo>
                <a:cubicBezTo>
                  <a:pt x="88932" y="483902"/>
                  <a:pt x="102267" y="484537"/>
                  <a:pt x="111157" y="476917"/>
                </a:cubicBezTo>
                <a:cubicBezTo>
                  <a:pt x="111792" y="476282"/>
                  <a:pt x="112427" y="475647"/>
                  <a:pt x="112427" y="475647"/>
                </a:cubicBezTo>
                <a:lnTo>
                  <a:pt x="134652" y="450882"/>
                </a:lnTo>
                <a:cubicBezTo>
                  <a:pt x="135922" y="449612"/>
                  <a:pt x="136557" y="447707"/>
                  <a:pt x="135922" y="445802"/>
                </a:cubicBezTo>
                <a:cubicBezTo>
                  <a:pt x="134652" y="436912"/>
                  <a:pt x="139732" y="428657"/>
                  <a:pt x="148622" y="427387"/>
                </a:cubicBezTo>
                <a:cubicBezTo>
                  <a:pt x="149257" y="427387"/>
                  <a:pt x="150527" y="427387"/>
                  <a:pt x="151797" y="427387"/>
                </a:cubicBezTo>
                <a:cubicBezTo>
                  <a:pt x="153702" y="427387"/>
                  <a:pt x="155607" y="426117"/>
                  <a:pt x="156877" y="424847"/>
                </a:cubicBezTo>
                <a:lnTo>
                  <a:pt x="160687" y="419767"/>
                </a:lnTo>
                <a:cubicBezTo>
                  <a:pt x="189897" y="445167"/>
                  <a:pt x="226727" y="459772"/>
                  <a:pt x="264827" y="462947"/>
                </a:cubicBezTo>
                <a:lnTo>
                  <a:pt x="263557" y="469297"/>
                </a:lnTo>
                <a:cubicBezTo>
                  <a:pt x="262922" y="471202"/>
                  <a:pt x="263557" y="473107"/>
                  <a:pt x="265462" y="475012"/>
                </a:cubicBezTo>
                <a:cubicBezTo>
                  <a:pt x="271812" y="481362"/>
                  <a:pt x="271812" y="490887"/>
                  <a:pt x="265462" y="497237"/>
                </a:cubicBezTo>
                <a:cubicBezTo>
                  <a:pt x="264827" y="497872"/>
                  <a:pt x="264192" y="498507"/>
                  <a:pt x="262922" y="499142"/>
                </a:cubicBezTo>
                <a:cubicBezTo>
                  <a:pt x="261652" y="499777"/>
                  <a:pt x="260382" y="501682"/>
                  <a:pt x="260382" y="503587"/>
                </a:cubicBezTo>
                <a:lnTo>
                  <a:pt x="258477" y="535337"/>
                </a:lnTo>
                <a:cubicBezTo>
                  <a:pt x="257207" y="547402"/>
                  <a:pt x="266732" y="557562"/>
                  <a:pt x="278162" y="558832"/>
                </a:cubicBezTo>
                <a:cubicBezTo>
                  <a:pt x="289592" y="559467"/>
                  <a:pt x="299752" y="550577"/>
                  <a:pt x="299752" y="538512"/>
                </a:cubicBezTo>
                <a:cubicBezTo>
                  <a:pt x="299752" y="537877"/>
                  <a:pt x="299752" y="537242"/>
                  <a:pt x="299752" y="536607"/>
                </a:cubicBezTo>
                <a:lnTo>
                  <a:pt x="298482" y="503587"/>
                </a:lnTo>
                <a:cubicBezTo>
                  <a:pt x="298482" y="501682"/>
                  <a:pt x="297212" y="499777"/>
                  <a:pt x="295942" y="499142"/>
                </a:cubicBezTo>
                <a:cubicBezTo>
                  <a:pt x="288957" y="494062"/>
                  <a:pt x="287052" y="484537"/>
                  <a:pt x="292132" y="476917"/>
                </a:cubicBezTo>
                <a:cubicBezTo>
                  <a:pt x="292767" y="476282"/>
                  <a:pt x="293402" y="475647"/>
                  <a:pt x="294037" y="474377"/>
                </a:cubicBezTo>
                <a:cubicBezTo>
                  <a:pt x="295307" y="473107"/>
                  <a:pt x="295942" y="470567"/>
                  <a:pt x="295942" y="468662"/>
                </a:cubicBezTo>
                <a:lnTo>
                  <a:pt x="294672" y="462312"/>
                </a:lnTo>
                <a:cubicBezTo>
                  <a:pt x="333407" y="459137"/>
                  <a:pt x="369602" y="443897"/>
                  <a:pt x="398812" y="419132"/>
                </a:cubicBezTo>
                <a:lnTo>
                  <a:pt x="402622" y="424212"/>
                </a:lnTo>
                <a:cubicBezTo>
                  <a:pt x="403892" y="426117"/>
                  <a:pt x="405797" y="426752"/>
                  <a:pt x="407702" y="426752"/>
                </a:cubicBezTo>
                <a:cubicBezTo>
                  <a:pt x="416592" y="426752"/>
                  <a:pt x="423577" y="433737"/>
                  <a:pt x="423577" y="442627"/>
                </a:cubicBezTo>
                <a:cubicBezTo>
                  <a:pt x="423577" y="443897"/>
                  <a:pt x="423577" y="444532"/>
                  <a:pt x="423577" y="445802"/>
                </a:cubicBezTo>
                <a:cubicBezTo>
                  <a:pt x="423577" y="447707"/>
                  <a:pt x="423577" y="449612"/>
                  <a:pt x="424847" y="450882"/>
                </a:cubicBezTo>
                <a:lnTo>
                  <a:pt x="445802" y="475012"/>
                </a:lnTo>
                <a:cubicBezTo>
                  <a:pt x="453422" y="483902"/>
                  <a:pt x="467392" y="485172"/>
                  <a:pt x="476282" y="477552"/>
                </a:cubicBezTo>
                <a:cubicBezTo>
                  <a:pt x="476282" y="477552"/>
                  <a:pt x="476282" y="477552"/>
                  <a:pt x="476282" y="477552"/>
                </a:cubicBezTo>
                <a:cubicBezTo>
                  <a:pt x="484537" y="469932"/>
                  <a:pt x="485172" y="456597"/>
                  <a:pt x="477552" y="447707"/>
                </a:cubicBezTo>
                <a:cubicBezTo>
                  <a:pt x="476917" y="447072"/>
                  <a:pt x="476282" y="446437"/>
                  <a:pt x="476282" y="446437"/>
                </a:cubicBezTo>
                <a:lnTo>
                  <a:pt x="450882" y="424212"/>
                </a:lnTo>
                <a:cubicBezTo>
                  <a:pt x="449612" y="422942"/>
                  <a:pt x="447707" y="422307"/>
                  <a:pt x="445802" y="422942"/>
                </a:cubicBezTo>
                <a:cubicBezTo>
                  <a:pt x="436912" y="424212"/>
                  <a:pt x="428657" y="419132"/>
                  <a:pt x="427387" y="410242"/>
                </a:cubicBezTo>
                <a:cubicBezTo>
                  <a:pt x="427387" y="409607"/>
                  <a:pt x="427387" y="408337"/>
                  <a:pt x="427387" y="407067"/>
                </a:cubicBezTo>
                <a:cubicBezTo>
                  <a:pt x="427387" y="405162"/>
                  <a:pt x="426117" y="403257"/>
                  <a:pt x="424847" y="401987"/>
                </a:cubicBezTo>
                <a:lnTo>
                  <a:pt x="419767" y="398177"/>
                </a:lnTo>
                <a:cubicBezTo>
                  <a:pt x="444532" y="368967"/>
                  <a:pt x="459772" y="332137"/>
                  <a:pt x="462947" y="294037"/>
                </a:cubicBezTo>
                <a:lnTo>
                  <a:pt x="469297" y="295307"/>
                </a:lnTo>
                <a:cubicBezTo>
                  <a:pt x="471202" y="295942"/>
                  <a:pt x="473107" y="295307"/>
                  <a:pt x="475012" y="293402"/>
                </a:cubicBezTo>
                <a:cubicBezTo>
                  <a:pt x="481362" y="287052"/>
                  <a:pt x="490887" y="287052"/>
                  <a:pt x="497237" y="293402"/>
                </a:cubicBezTo>
                <a:cubicBezTo>
                  <a:pt x="497872" y="294037"/>
                  <a:pt x="498507" y="294672"/>
                  <a:pt x="499142" y="295942"/>
                </a:cubicBezTo>
                <a:cubicBezTo>
                  <a:pt x="500412" y="297212"/>
                  <a:pt x="501682" y="298482"/>
                  <a:pt x="503587" y="298482"/>
                </a:cubicBezTo>
                <a:lnTo>
                  <a:pt x="535337" y="300387"/>
                </a:lnTo>
                <a:cubicBezTo>
                  <a:pt x="547402" y="301657"/>
                  <a:pt x="557562" y="292767"/>
                  <a:pt x="558832" y="280702"/>
                </a:cubicBezTo>
                <a:cubicBezTo>
                  <a:pt x="558832" y="280702"/>
                  <a:pt x="558832" y="280702"/>
                  <a:pt x="558832" y="280702"/>
                </a:cubicBezTo>
                <a:cubicBezTo>
                  <a:pt x="559467" y="269272"/>
                  <a:pt x="550577" y="259112"/>
                  <a:pt x="538512" y="259112"/>
                </a:cubicBezTo>
                <a:cubicBezTo>
                  <a:pt x="537877" y="258477"/>
                  <a:pt x="537242" y="258477"/>
                  <a:pt x="536607" y="258477"/>
                </a:cubicBezTo>
                <a:close/>
                <a:moveTo>
                  <a:pt x="134017" y="292132"/>
                </a:moveTo>
                <a:cubicBezTo>
                  <a:pt x="141002" y="290227"/>
                  <a:pt x="147987" y="288957"/>
                  <a:pt x="154972" y="288957"/>
                </a:cubicBezTo>
                <a:cubicBezTo>
                  <a:pt x="160052" y="297847"/>
                  <a:pt x="171482" y="301022"/>
                  <a:pt x="181007" y="295942"/>
                </a:cubicBezTo>
                <a:cubicBezTo>
                  <a:pt x="184182" y="294037"/>
                  <a:pt x="186087" y="292132"/>
                  <a:pt x="187992" y="288957"/>
                </a:cubicBezTo>
                <a:cubicBezTo>
                  <a:pt x="195612" y="288957"/>
                  <a:pt x="203867" y="290227"/>
                  <a:pt x="210852" y="292767"/>
                </a:cubicBezTo>
                <a:cubicBezTo>
                  <a:pt x="212757" y="302292"/>
                  <a:pt x="216567" y="311182"/>
                  <a:pt x="221647" y="318802"/>
                </a:cubicBezTo>
                <a:cubicBezTo>
                  <a:pt x="217837" y="325787"/>
                  <a:pt x="213392" y="332137"/>
                  <a:pt x="207677" y="337852"/>
                </a:cubicBezTo>
                <a:cubicBezTo>
                  <a:pt x="197517" y="335312"/>
                  <a:pt x="187357" y="341027"/>
                  <a:pt x="184182" y="351187"/>
                </a:cubicBezTo>
                <a:cubicBezTo>
                  <a:pt x="183547" y="354362"/>
                  <a:pt x="183547" y="358172"/>
                  <a:pt x="184182" y="361347"/>
                </a:cubicBezTo>
                <a:cubicBezTo>
                  <a:pt x="179102" y="366427"/>
                  <a:pt x="173387" y="370872"/>
                  <a:pt x="167037" y="374047"/>
                </a:cubicBezTo>
                <a:cubicBezTo>
                  <a:pt x="148622" y="350552"/>
                  <a:pt x="136557" y="321977"/>
                  <a:pt x="134017" y="292132"/>
                </a:cubicBezTo>
                <a:close/>
                <a:moveTo>
                  <a:pt x="167672" y="185452"/>
                </a:moveTo>
                <a:cubicBezTo>
                  <a:pt x="174022" y="188627"/>
                  <a:pt x="179737" y="193072"/>
                  <a:pt x="184817" y="198152"/>
                </a:cubicBezTo>
                <a:cubicBezTo>
                  <a:pt x="182277" y="208312"/>
                  <a:pt x="187992" y="218472"/>
                  <a:pt x="198152" y="221647"/>
                </a:cubicBezTo>
                <a:cubicBezTo>
                  <a:pt x="201327" y="222282"/>
                  <a:pt x="205137" y="222282"/>
                  <a:pt x="208312" y="221647"/>
                </a:cubicBezTo>
                <a:cubicBezTo>
                  <a:pt x="214027" y="227362"/>
                  <a:pt x="218472" y="233712"/>
                  <a:pt x="222282" y="240697"/>
                </a:cubicBezTo>
                <a:cubicBezTo>
                  <a:pt x="217202" y="248317"/>
                  <a:pt x="213392" y="257207"/>
                  <a:pt x="211487" y="266732"/>
                </a:cubicBezTo>
                <a:cubicBezTo>
                  <a:pt x="203867" y="269272"/>
                  <a:pt x="196247" y="270542"/>
                  <a:pt x="188627" y="270542"/>
                </a:cubicBezTo>
                <a:cubicBezTo>
                  <a:pt x="183547" y="261652"/>
                  <a:pt x="172117" y="258477"/>
                  <a:pt x="162592" y="263557"/>
                </a:cubicBezTo>
                <a:cubicBezTo>
                  <a:pt x="159417" y="265462"/>
                  <a:pt x="157512" y="267367"/>
                  <a:pt x="155607" y="270542"/>
                </a:cubicBezTo>
                <a:cubicBezTo>
                  <a:pt x="148622" y="270542"/>
                  <a:pt x="141637" y="269272"/>
                  <a:pt x="134652" y="267367"/>
                </a:cubicBezTo>
                <a:cubicBezTo>
                  <a:pt x="136557" y="236887"/>
                  <a:pt x="148622" y="208312"/>
                  <a:pt x="167672" y="185452"/>
                </a:cubicBezTo>
                <a:lnTo>
                  <a:pt x="167672" y="185452"/>
                </a:lnTo>
                <a:close/>
                <a:moveTo>
                  <a:pt x="337217" y="208312"/>
                </a:moveTo>
                <a:lnTo>
                  <a:pt x="337217" y="208312"/>
                </a:lnTo>
                <a:cubicBezTo>
                  <a:pt x="331502" y="214027"/>
                  <a:pt x="325152" y="218472"/>
                  <a:pt x="318167" y="222282"/>
                </a:cubicBezTo>
                <a:cubicBezTo>
                  <a:pt x="310547" y="217202"/>
                  <a:pt x="301657" y="213392"/>
                  <a:pt x="292132" y="211487"/>
                </a:cubicBezTo>
                <a:cubicBezTo>
                  <a:pt x="289592" y="203867"/>
                  <a:pt x="288322" y="196247"/>
                  <a:pt x="288322" y="188627"/>
                </a:cubicBezTo>
                <a:cubicBezTo>
                  <a:pt x="297212" y="183547"/>
                  <a:pt x="300387" y="172117"/>
                  <a:pt x="295307" y="162592"/>
                </a:cubicBezTo>
                <a:cubicBezTo>
                  <a:pt x="293402" y="159417"/>
                  <a:pt x="291497" y="157512"/>
                  <a:pt x="288322" y="155607"/>
                </a:cubicBezTo>
                <a:cubicBezTo>
                  <a:pt x="288322" y="148622"/>
                  <a:pt x="289592" y="141637"/>
                  <a:pt x="291497" y="134652"/>
                </a:cubicBezTo>
                <a:cubicBezTo>
                  <a:pt x="321342" y="137192"/>
                  <a:pt x="349917" y="149257"/>
                  <a:pt x="372777" y="168307"/>
                </a:cubicBezTo>
                <a:cubicBezTo>
                  <a:pt x="369602" y="174657"/>
                  <a:pt x="365157" y="180372"/>
                  <a:pt x="360077" y="185452"/>
                </a:cubicBezTo>
                <a:cubicBezTo>
                  <a:pt x="349917" y="182912"/>
                  <a:pt x="339757" y="188627"/>
                  <a:pt x="336582" y="198787"/>
                </a:cubicBezTo>
                <a:cubicBezTo>
                  <a:pt x="336582" y="201327"/>
                  <a:pt x="336582" y="204502"/>
                  <a:pt x="337217" y="208312"/>
                </a:cubicBezTo>
                <a:lnTo>
                  <a:pt x="337217" y="208312"/>
                </a:lnTo>
                <a:close/>
                <a:moveTo>
                  <a:pt x="266732" y="134017"/>
                </a:moveTo>
                <a:cubicBezTo>
                  <a:pt x="268637" y="141002"/>
                  <a:pt x="269907" y="147987"/>
                  <a:pt x="269907" y="154972"/>
                </a:cubicBezTo>
                <a:cubicBezTo>
                  <a:pt x="261017" y="160052"/>
                  <a:pt x="257842" y="171482"/>
                  <a:pt x="262922" y="181007"/>
                </a:cubicBezTo>
                <a:cubicBezTo>
                  <a:pt x="264827" y="184182"/>
                  <a:pt x="266732" y="186087"/>
                  <a:pt x="269907" y="187992"/>
                </a:cubicBezTo>
                <a:cubicBezTo>
                  <a:pt x="269907" y="195612"/>
                  <a:pt x="268637" y="203232"/>
                  <a:pt x="266097" y="210852"/>
                </a:cubicBezTo>
                <a:cubicBezTo>
                  <a:pt x="256572" y="212757"/>
                  <a:pt x="247682" y="216567"/>
                  <a:pt x="240062" y="221647"/>
                </a:cubicBezTo>
                <a:cubicBezTo>
                  <a:pt x="233077" y="217837"/>
                  <a:pt x="226727" y="213392"/>
                  <a:pt x="221012" y="207677"/>
                </a:cubicBezTo>
                <a:cubicBezTo>
                  <a:pt x="223552" y="197517"/>
                  <a:pt x="217837" y="187357"/>
                  <a:pt x="207677" y="184182"/>
                </a:cubicBezTo>
                <a:cubicBezTo>
                  <a:pt x="204502" y="183547"/>
                  <a:pt x="200692" y="183547"/>
                  <a:pt x="197517" y="184182"/>
                </a:cubicBezTo>
                <a:cubicBezTo>
                  <a:pt x="192437" y="179102"/>
                  <a:pt x="187992" y="173387"/>
                  <a:pt x="184817" y="167037"/>
                </a:cubicBezTo>
                <a:cubicBezTo>
                  <a:pt x="208312" y="148622"/>
                  <a:pt x="236887" y="136557"/>
                  <a:pt x="266732" y="134017"/>
                </a:cubicBezTo>
                <a:close/>
                <a:moveTo>
                  <a:pt x="198152" y="374047"/>
                </a:moveTo>
                <a:cubicBezTo>
                  <a:pt x="208312" y="376587"/>
                  <a:pt x="218472" y="370872"/>
                  <a:pt x="221647" y="360712"/>
                </a:cubicBezTo>
                <a:cubicBezTo>
                  <a:pt x="222282" y="357537"/>
                  <a:pt x="222282" y="353727"/>
                  <a:pt x="221647" y="350552"/>
                </a:cubicBezTo>
                <a:cubicBezTo>
                  <a:pt x="227362" y="344837"/>
                  <a:pt x="233712" y="340392"/>
                  <a:pt x="240697" y="336582"/>
                </a:cubicBezTo>
                <a:cubicBezTo>
                  <a:pt x="248317" y="341662"/>
                  <a:pt x="257207" y="345472"/>
                  <a:pt x="266732" y="347377"/>
                </a:cubicBezTo>
                <a:cubicBezTo>
                  <a:pt x="269272" y="354997"/>
                  <a:pt x="270542" y="362617"/>
                  <a:pt x="270542" y="370237"/>
                </a:cubicBezTo>
                <a:cubicBezTo>
                  <a:pt x="261652" y="375317"/>
                  <a:pt x="258477" y="386747"/>
                  <a:pt x="263557" y="396272"/>
                </a:cubicBezTo>
                <a:cubicBezTo>
                  <a:pt x="265462" y="399447"/>
                  <a:pt x="267367" y="401352"/>
                  <a:pt x="270542" y="403257"/>
                </a:cubicBezTo>
                <a:cubicBezTo>
                  <a:pt x="270542" y="410242"/>
                  <a:pt x="269272" y="417227"/>
                  <a:pt x="267367" y="424212"/>
                </a:cubicBezTo>
                <a:cubicBezTo>
                  <a:pt x="237522" y="421672"/>
                  <a:pt x="208947" y="409607"/>
                  <a:pt x="186087" y="390557"/>
                </a:cubicBezTo>
                <a:cubicBezTo>
                  <a:pt x="188627" y="384842"/>
                  <a:pt x="193072" y="379127"/>
                  <a:pt x="198152" y="374047"/>
                </a:cubicBezTo>
                <a:close/>
                <a:moveTo>
                  <a:pt x="292132" y="424847"/>
                </a:moveTo>
                <a:cubicBezTo>
                  <a:pt x="290227" y="417862"/>
                  <a:pt x="288957" y="410877"/>
                  <a:pt x="288957" y="403892"/>
                </a:cubicBezTo>
                <a:cubicBezTo>
                  <a:pt x="297847" y="398812"/>
                  <a:pt x="301022" y="387382"/>
                  <a:pt x="295942" y="377857"/>
                </a:cubicBezTo>
                <a:cubicBezTo>
                  <a:pt x="294037" y="374682"/>
                  <a:pt x="292132" y="372777"/>
                  <a:pt x="288957" y="370872"/>
                </a:cubicBezTo>
                <a:cubicBezTo>
                  <a:pt x="288957" y="363252"/>
                  <a:pt x="290227" y="355632"/>
                  <a:pt x="292767" y="348012"/>
                </a:cubicBezTo>
                <a:cubicBezTo>
                  <a:pt x="302292" y="346107"/>
                  <a:pt x="311182" y="342297"/>
                  <a:pt x="318802" y="337217"/>
                </a:cubicBezTo>
                <a:cubicBezTo>
                  <a:pt x="325787" y="341027"/>
                  <a:pt x="332137" y="345472"/>
                  <a:pt x="337852" y="351187"/>
                </a:cubicBezTo>
                <a:cubicBezTo>
                  <a:pt x="335312" y="361347"/>
                  <a:pt x="341027" y="371507"/>
                  <a:pt x="351187" y="374682"/>
                </a:cubicBezTo>
                <a:cubicBezTo>
                  <a:pt x="354362" y="375317"/>
                  <a:pt x="358172" y="375317"/>
                  <a:pt x="361347" y="374682"/>
                </a:cubicBezTo>
                <a:cubicBezTo>
                  <a:pt x="366427" y="379762"/>
                  <a:pt x="370872" y="385477"/>
                  <a:pt x="374047" y="391827"/>
                </a:cubicBezTo>
                <a:cubicBezTo>
                  <a:pt x="350552" y="410242"/>
                  <a:pt x="321977" y="422307"/>
                  <a:pt x="292132" y="424847"/>
                </a:cubicBezTo>
                <a:lnTo>
                  <a:pt x="292132" y="424847"/>
                </a:lnTo>
                <a:close/>
                <a:moveTo>
                  <a:pt x="391192" y="373412"/>
                </a:moveTo>
                <a:cubicBezTo>
                  <a:pt x="384842" y="370237"/>
                  <a:pt x="379127" y="365792"/>
                  <a:pt x="374047" y="360712"/>
                </a:cubicBezTo>
                <a:cubicBezTo>
                  <a:pt x="376587" y="350552"/>
                  <a:pt x="370872" y="340392"/>
                  <a:pt x="360712" y="337217"/>
                </a:cubicBezTo>
                <a:cubicBezTo>
                  <a:pt x="357537" y="336582"/>
                  <a:pt x="353727" y="336582"/>
                  <a:pt x="350552" y="337217"/>
                </a:cubicBezTo>
                <a:cubicBezTo>
                  <a:pt x="344837" y="331502"/>
                  <a:pt x="340392" y="325152"/>
                  <a:pt x="336582" y="318167"/>
                </a:cubicBezTo>
                <a:cubicBezTo>
                  <a:pt x="341662" y="310547"/>
                  <a:pt x="345472" y="301657"/>
                  <a:pt x="347377" y="292132"/>
                </a:cubicBezTo>
                <a:cubicBezTo>
                  <a:pt x="354997" y="289592"/>
                  <a:pt x="362617" y="288322"/>
                  <a:pt x="370237" y="288322"/>
                </a:cubicBezTo>
                <a:cubicBezTo>
                  <a:pt x="375317" y="297212"/>
                  <a:pt x="386747" y="300387"/>
                  <a:pt x="396272" y="295307"/>
                </a:cubicBezTo>
                <a:cubicBezTo>
                  <a:pt x="399447" y="293402"/>
                  <a:pt x="401352" y="291497"/>
                  <a:pt x="403257" y="288322"/>
                </a:cubicBezTo>
                <a:cubicBezTo>
                  <a:pt x="410242" y="288322"/>
                  <a:pt x="417227" y="289592"/>
                  <a:pt x="424212" y="291497"/>
                </a:cubicBezTo>
                <a:cubicBezTo>
                  <a:pt x="422307" y="321977"/>
                  <a:pt x="410877" y="350552"/>
                  <a:pt x="391192" y="373412"/>
                </a:cubicBezTo>
                <a:close/>
                <a:moveTo>
                  <a:pt x="403892" y="269907"/>
                </a:moveTo>
                <a:cubicBezTo>
                  <a:pt x="398812" y="261017"/>
                  <a:pt x="387382" y="257842"/>
                  <a:pt x="377857" y="262922"/>
                </a:cubicBezTo>
                <a:cubicBezTo>
                  <a:pt x="374682" y="264827"/>
                  <a:pt x="372777" y="266732"/>
                  <a:pt x="370872" y="269907"/>
                </a:cubicBezTo>
                <a:cubicBezTo>
                  <a:pt x="363252" y="269907"/>
                  <a:pt x="355632" y="268637"/>
                  <a:pt x="348012" y="266097"/>
                </a:cubicBezTo>
                <a:cubicBezTo>
                  <a:pt x="346107" y="256572"/>
                  <a:pt x="342297" y="247682"/>
                  <a:pt x="337217" y="240062"/>
                </a:cubicBezTo>
                <a:cubicBezTo>
                  <a:pt x="341027" y="233077"/>
                  <a:pt x="345472" y="226727"/>
                  <a:pt x="351187" y="221012"/>
                </a:cubicBezTo>
                <a:cubicBezTo>
                  <a:pt x="361347" y="223552"/>
                  <a:pt x="371507" y="217837"/>
                  <a:pt x="374682" y="207677"/>
                </a:cubicBezTo>
                <a:cubicBezTo>
                  <a:pt x="375317" y="204502"/>
                  <a:pt x="375317" y="200692"/>
                  <a:pt x="374682" y="197517"/>
                </a:cubicBezTo>
                <a:cubicBezTo>
                  <a:pt x="379762" y="192437"/>
                  <a:pt x="385477" y="187992"/>
                  <a:pt x="391827" y="184817"/>
                </a:cubicBezTo>
                <a:cubicBezTo>
                  <a:pt x="411512" y="207677"/>
                  <a:pt x="422942" y="236252"/>
                  <a:pt x="425482" y="266097"/>
                </a:cubicBezTo>
                <a:cubicBezTo>
                  <a:pt x="418497" y="268637"/>
                  <a:pt x="410877" y="269907"/>
                  <a:pt x="403892" y="269907"/>
                </a:cubicBezTo>
                <a:lnTo>
                  <a:pt x="403892" y="269907"/>
                </a:lnTo>
                <a:close/>
              </a:path>
            </a:pathLst>
          </a:custGeom>
          <a:gradFill>
            <a:gsLst>
              <a:gs pos="0">
                <a:schemeClr val="accent3"/>
              </a:gs>
              <a:gs pos="80000">
                <a:schemeClr val="accent2"/>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42" name="图形 36" descr="旅行 纯色填充">
            <a:extLst>
              <a:ext uri="{FF2B5EF4-FFF2-40B4-BE49-F238E27FC236}">
                <a16:creationId xmlns:a16="http://schemas.microsoft.com/office/drawing/2014/main" xmlns="" id="{F650E1AD-9404-4172-BADA-0766285E87B8}"/>
              </a:ext>
            </a:extLst>
          </p:cNvPr>
          <p:cNvSpPr/>
          <p:nvPr/>
        </p:nvSpPr>
        <p:spPr>
          <a:xfrm>
            <a:off x="9682390" y="2650630"/>
            <a:ext cx="325716" cy="234325"/>
          </a:xfrm>
          <a:custGeom>
            <a:avLst/>
            <a:gdLst>
              <a:gd name="connsiteX0" fmla="*/ 283921 w 325716"/>
              <a:gd name="connsiteY0" fmla="*/ 147631 h 234325"/>
              <a:gd name="connsiteX1" fmla="*/ 209112 w 325716"/>
              <a:gd name="connsiteY1" fmla="*/ 200012 h 234325"/>
              <a:gd name="connsiteX2" fmla="*/ 246291 w 325716"/>
              <a:gd name="connsiteY2" fmla="*/ 135109 h 234325"/>
              <a:gd name="connsiteX3" fmla="*/ 263747 w 325716"/>
              <a:gd name="connsiteY3" fmla="*/ 135109 h 234325"/>
              <a:gd name="connsiteX4" fmla="*/ 264960 w 325716"/>
              <a:gd name="connsiteY4" fmla="*/ 117646 h 234325"/>
              <a:gd name="connsiteX5" fmla="*/ 251250 w 325716"/>
              <a:gd name="connsiteY5" fmla="*/ 117646 h 234325"/>
              <a:gd name="connsiteX6" fmla="*/ 259632 w 325716"/>
              <a:gd name="connsiteY6" fmla="*/ 52559 h 234325"/>
              <a:gd name="connsiteX7" fmla="*/ 269475 w 325716"/>
              <a:gd name="connsiteY7" fmla="*/ 52559 h 234325"/>
              <a:gd name="connsiteX8" fmla="*/ 270688 w 325716"/>
              <a:gd name="connsiteY8" fmla="*/ 35096 h 234325"/>
              <a:gd name="connsiteX9" fmla="*/ 259632 w 325716"/>
              <a:gd name="connsiteY9" fmla="*/ 35096 h 234325"/>
              <a:gd name="connsiteX10" fmla="*/ 256858 w 325716"/>
              <a:gd name="connsiteY10" fmla="*/ 0 h 234325"/>
              <a:gd name="connsiteX11" fmla="*/ 240030 w 325716"/>
              <a:gd name="connsiteY11" fmla="*/ 6985 h 234325"/>
              <a:gd name="connsiteX12" fmla="*/ 242170 w 325716"/>
              <a:gd name="connsiteY12" fmla="*/ 35122 h 234325"/>
              <a:gd name="connsiteX13" fmla="*/ 201378 w 325716"/>
              <a:gd name="connsiteY13" fmla="*/ 35122 h 234325"/>
              <a:gd name="connsiteX14" fmla="*/ 195936 w 325716"/>
              <a:gd name="connsiteY14" fmla="*/ 52584 h 234325"/>
              <a:gd name="connsiteX15" fmla="*/ 242170 w 325716"/>
              <a:gd name="connsiteY15" fmla="*/ 52584 h 234325"/>
              <a:gd name="connsiteX16" fmla="*/ 233166 w 325716"/>
              <a:gd name="connsiteY16" fmla="*/ 117672 h 234325"/>
              <a:gd name="connsiteX17" fmla="*/ 164503 w 325716"/>
              <a:gd name="connsiteY17" fmla="*/ 117672 h 234325"/>
              <a:gd name="connsiteX18" fmla="*/ 164503 w 325716"/>
              <a:gd name="connsiteY18" fmla="*/ 94539 h 234325"/>
              <a:gd name="connsiteX19" fmla="*/ 147041 w 325716"/>
              <a:gd name="connsiteY19" fmla="*/ 102584 h 234325"/>
              <a:gd name="connsiteX20" fmla="*/ 147041 w 325716"/>
              <a:gd name="connsiteY20" fmla="*/ 117621 h 234325"/>
              <a:gd name="connsiteX21" fmla="*/ 78378 w 325716"/>
              <a:gd name="connsiteY21" fmla="*/ 117621 h 234325"/>
              <a:gd name="connsiteX22" fmla="*/ 73501 w 325716"/>
              <a:gd name="connsiteY22" fmla="*/ 94425 h 234325"/>
              <a:gd name="connsiteX23" fmla="*/ 57296 w 325716"/>
              <a:gd name="connsiteY23" fmla="*/ 103715 h 234325"/>
              <a:gd name="connsiteX24" fmla="*/ 60293 w 325716"/>
              <a:gd name="connsiteY24" fmla="*/ 117621 h 234325"/>
              <a:gd name="connsiteX25" fmla="*/ 36163 w 325716"/>
              <a:gd name="connsiteY25" fmla="*/ 117621 h 234325"/>
              <a:gd name="connsiteX26" fmla="*/ 0 w 325716"/>
              <a:gd name="connsiteY26" fmla="*/ 153384 h 234325"/>
              <a:gd name="connsiteX27" fmla="*/ 265330 w 325716"/>
              <a:gd name="connsiteY27" fmla="*/ 199666 h 234325"/>
              <a:gd name="connsiteX28" fmla="*/ 325717 w 325716"/>
              <a:gd name="connsiteY28" fmla="*/ 129889 h 234325"/>
              <a:gd name="connsiteX29" fmla="*/ 18288 w 325716"/>
              <a:gd name="connsiteY29" fmla="*/ 135109 h 234325"/>
              <a:gd name="connsiteX30" fmla="*/ 65278 w 325716"/>
              <a:gd name="connsiteY30" fmla="*/ 135109 h 234325"/>
              <a:gd name="connsiteX31" fmla="*/ 102464 w 325716"/>
              <a:gd name="connsiteY31" fmla="*/ 200038 h 234325"/>
              <a:gd name="connsiteX32" fmla="*/ 18288 w 325716"/>
              <a:gd name="connsiteY32" fmla="*/ 135109 h 234325"/>
              <a:gd name="connsiteX33" fmla="*/ 147041 w 325716"/>
              <a:gd name="connsiteY33" fmla="*/ 205727 h 234325"/>
              <a:gd name="connsiteX34" fmla="*/ 83737 w 325716"/>
              <a:gd name="connsiteY34" fmla="*/ 135084 h 234325"/>
              <a:gd name="connsiteX35" fmla="*/ 147041 w 325716"/>
              <a:gd name="connsiteY35" fmla="*/ 135084 h 234325"/>
              <a:gd name="connsiteX36" fmla="*/ 164503 w 325716"/>
              <a:gd name="connsiteY36" fmla="*/ 205727 h 234325"/>
              <a:gd name="connsiteX37" fmla="*/ 164503 w 325716"/>
              <a:gd name="connsiteY37" fmla="*/ 135109 h 234325"/>
              <a:gd name="connsiteX38" fmla="*/ 227806 w 325716"/>
              <a:gd name="connsiteY38" fmla="*/ 135109 h 234325"/>
              <a:gd name="connsiteX39" fmla="*/ 164503 w 325716"/>
              <a:gd name="connsiteY39" fmla="*/ 205727 h 234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25716" h="234325">
                <a:moveTo>
                  <a:pt x="283921" y="147631"/>
                </a:moveTo>
                <a:cubicBezTo>
                  <a:pt x="264382" y="171753"/>
                  <a:pt x="238462" y="189902"/>
                  <a:pt x="209112" y="200012"/>
                </a:cubicBezTo>
                <a:cubicBezTo>
                  <a:pt x="226412" y="181584"/>
                  <a:pt x="239146" y="159354"/>
                  <a:pt x="246291" y="135109"/>
                </a:cubicBezTo>
                <a:lnTo>
                  <a:pt x="263747" y="135109"/>
                </a:lnTo>
                <a:lnTo>
                  <a:pt x="264960" y="117646"/>
                </a:lnTo>
                <a:lnTo>
                  <a:pt x="251250" y="117646"/>
                </a:lnTo>
                <a:cubicBezTo>
                  <a:pt x="256368" y="96314"/>
                  <a:pt x="259178" y="74493"/>
                  <a:pt x="259632" y="52559"/>
                </a:cubicBezTo>
                <a:lnTo>
                  <a:pt x="269475" y="52559"/>
                </a:lnTo>
                <a:lnTo>
                  <a:pt x="270688" y="35096"/>
                </a:lnTo>
                <a:lnTo>
                  <a:pt x="259632" y="35096"/>
                </a:lnTo>
                <a:cubicBezTo>
                  <a:pt x="259345" y="23356"/>
                  <a:pt x="258418" y="11640"/>
                  <a:pt x="256858" y="0"/>
                </a:cubicBezTo>
                <a:lnTo>
                  <a:pt x="240030" y="6985"/>
                </a:lnTo>
                <a:cubicBezTo>
                  <a:pt x="241116" y="16097"/>
                  <a:pt x="241935" y="25444"/>
                  <a:pt x="242170" y="35122"/>
                </a:cubicBezTo>
                <a:lnTo>
                  <a:pt x="201378" y="35122"/>
                </a:lnTo>
                <a:lnTo>
                  <a:pt x="195936" y="52584"/>
                </a:lnTo>
                <a:lnTo>
                  <a:pt x="242170" y="52584"/>
                </a:lnTo>
                <a:cubicBezTo>
                  <a:pt x="241685" y="74555"/>
                  <a:pt x="238664" y="96396"/>
                  <a:pt x="233166" y="117672"/>
                </a:cubicBezTo>
                <a:lnTo>
                  <a:pt x="164503" y="117672"/>
                </a:lnTo>
                <a:lnTo>
                  <a:pt x="164503" y="94539"/>
                </a:lnTo>
                <a:lnTo>
                  <a:pt x="147041" y="102584"/>
                </a:lnTo>
                <a:lnTo>
                  <a:pt x="147041" y="117621"/>
                </a:lnTo>
                <a:lnTo>
                  <a:pt x="78378" y="117621"/>
                </a:lnTo>
                <a:cubicBezTo>
                  <a:pt x="76422" y="110242"/>
                  <a:pt x="74860" y="102432"/>
                  <a:pt x="73501" y="94425"/>
                </a:cubicBezTo>
                <a:cubicBezTo>
                  <a:pt x="67753" y="97557"/>
                  <a:pt x="62351" y="100654"/>
                  <a:pt x="57296" y="103715"/>
                </a:cubicBezTo>
                <a:cubicBezTo>
                  <a:pt x="58204" y="108439"/>
                  <a:pt x="59201" y="113100"/>
                  <a:pt x="60293" y="117621"/>
                </a:cubicBezTo>
                <a:lnTo>
                  <a:pt x="36163" y="117621"/>
                </a:lnTo>
                <a:cubicBezTo>
                  <a:pt x="21916" y="127099"/>
                  <a:pt x="9636" y="139243"/>
                  <a:pt x="0" y="153384"/>
                </a:cubicBezTo>
                <a:cubicBezTo>
                  <a:pt x="60489" y="239433"/>
                  <a:pt x="179281" y="260154"/>
                  <a:pt x="265330" y="199666"/>
                </a:cubicBezTo>
                <a:cubicBezTo>
                  <a:pt x="290874" y="181709"/>
                  <a:pt x="311612" y="157747"/>
                  <a:pt x="325717" y="129889"/>
                </a:cubicBezTo>
                <a:close/>
                <a:moveTo>
                  <a:pt x="18288" y="135109"/>
                </a:moveTo>
                <a:lnTo>
                  <a:pt x="65278" y="135109"/>
                </a:lnTo>
                <a:cubicBezTo>
                  <a:pt x="72417" y="159365"/>
                  <a:pt x="85155" y="181606"/>
                  <a:pt x="102464" y="200038"/>
                </a:cubicBezTo>
                <a:cubicBezTo>
                  <a:pt x="68042" y="188216"/>
                  <a:pt x="38463" y="165401"/>
                  <a:pt x="18288" y="135109"/>
                </a:cubicBezTo>
                <a:close/>
                <a:moveTo>
                  <a:pt x="147041" y="205727"/>
                </a:moveTo>
                <a:cubicBezTo>
                  <a:pt x="120371" y="200920"/>
                  <a:pt x="97625" y="174257"/>
                  <a:pt x="83737" y="135084"/>
                </a:cubicBezTo>
                <a:lnTo>
                  <a:pt x="147041" y="135084"/>
                </a:lnTo>
                <a:close/>
                <a:moveTo>
                  <a:pt x="164503" y="205727"/>
                </a:moveTo>
                <a:lnTo>
                  <a:pt x="164503" y="135109"/>
                </a:lnTo>
                <a:lnTo>
                  <a:pt x="227806" y="135109"/>
                </a:lnTo>
                <a:cubicBezTo>
                  <a:pt x="213919" y="174257"/>
                  <a:pt x="191160" y="200920"/>
                  <a:pt x="164503" y="205727"/>
                </a:cubicBezTo>
                <a:close/>
              </a:path>
            </a:pathLst>
          </a:custGeom>
          <a:gradFill>
            <a:gsLst>
              <a:gs pos="0">
                <a:schemeClr val="accent3"/>
              </a:gs>
              <a:gs pos="80000">
                <a:schemeClr val="accent2"/>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43" name="图形 36" descr="旅行 纯色填充">
            <a:extLst>
              <a:ext uri="{FF2B5EF4-FFF2-40B4-BE49-F238E27FC236}">
                <a16:creationId xmlns:a16="http://schemas.microsoft.com/office/drawing/2014/main" xmlns="" id="{F650E1AD-9404-4172-BADA-0766285E87B8}"/>
              </a:ext>
            </a:extLst>
          </p:cNvPr>
          <p:cNvSpPr/>
          <p:nvPr/>
        </p:nvSpPr>
        <p:spPr>
          <a:xfrm>
            <a:off x="9647891" y="2503932"/>
            <a:ext cx="263334" cy="181248"/>
          </a:xfrm>
          <a:custGeom>
            <a:avLst/>
            <a:gdLst>
              <a:gd name="connsiteX0" fmla="*/ 242989 w 263334"/>
              <a:gd name="connsiteY0" fmla="*/ 32988 h 181248"/>
              <a:gd name="connsiteX1" fmla="*/ 220161 w 263334"/>
              <a:gd name="connsiteY1" fmla="*/ 11087 h 181248"/>
              <a:gd name="connsiteX2" fmla="*/ 208439 w 263334"/>
              <a:gd name="connsiteY2" fmla="*/ 883 h 181248"/>
              <a:gd name="connsiteX3" fmla="*/ 190271 w 263334"/>
              <a:gd name="connsiteY3" fmla="*/ 0 h 181248"/>
              <a:gd name="connsiteX4" fmla="*/ 0 w 263334"/>
              <a:gd name="connsiteY4" fmla="*/ 181248 h 181248"/>
              <a:gd name="connsiteX5" fmla="*/ 28518 w 263334"/>
              <a:gd name="connsiteY5" fmla="*/ 157524 h 181248"/>
              <a:gd name="connsiteX6" fmla="*/ 42659 w 263334"/>
              <a:gd name="connsiteY6" fmla="*/ 116707 h 181248"/>
              <a:gd name="connsiteX7" fmla="*/ 88665 w 263334"/>
              <a:gd name="connsiteY7" fmla="*/ 116707 h 181248"/>
              <a:gd name="connsiteX8" fmla="*/ 94278 w 263334"/>
              <a:gd name="connsiteY8" fmla="*/ 99244 h 181248"/>
              <a:gd name="connsiteX9" fmla="*/ 52788 w 263334"/>
              <a:gd name="connsiteY9" fmla="*/ 99244 h 181248"/>
              <a:gd name="connsiteX10" fmla="*/ 136938 w 263334"/>
              <a:gd name="connsiteY10" fmla="*/ 34290 h 181248"/>
              <a:gd name="connsiteX11" fmla="*/ 110681 w 263334"/>
              <a:gd name="connsiteY11" fmla="*/ 72123 h 181248"/>
              <a:gd name="connsiteX12" fmla="*/ 138557 w 263334"/>
              <a:gd name="connsiteY12" fmla="*/ 59277 h 181248"/>
              <a:gd name="connsiteX13" fmla="*/ 181540 w 263334"/>
              <a:gd name="connsiteY13" fmla="*/ 28575 h 181248"/>
              <a:gd name="connsiteX14" fmla="*/ 181540 w 263334"/>
              <a:gd name="connsiteY14" fmla="*/ 73279 h 181248"/>
              <a:gd name="connsiteX15" fmla="*/ 199003 w 263334"/>
              <a:gd name="connsiteY15" fmla="*/ 81648 h 181248"/>
              <a:gd name="connsiteX16" fmla="*/ 199003 w 263334"/>
              <a:gd name="connsiteY16" fmla="*/ 28575 h 181248"/>
              <a:gd name="connsiteX17" fmla="*/ 247066 w 263334"/>
              <a:gd name="connsiteY17" fmla="*/ 66827 h 181248"/>
              <a:gd name="connsiteX18" fmla="*/ 263335 w 263334"/>
              <a:gd name="connsiteY18" fmla="*/ 60096 h 181248"/>
              <a:gd name="connsiteX19" fmla="*/ 242989 w 263334"/>
              <a:gd name="connsiteY19" fmla="*/ 32988 h 1812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63334" h="181248">
                <a:moveTo>
                  <a:pt x="242989" y="32988"/>
                </a:moveTo>
                <a:cubicBezTo>
                  <a:pt x="235937" y="25128"/>
                  <a:pt x="228307" y="17807"/>
                  <a:pt x="220161" y="11087"/>
                </a:cubicBezTo>
                <a:lnTo>
                  <a:pt x="208439" y="883"/>
                </a:lnTo>
                <a:cubicBezTo>
                  <a:pt x="202457" y="318"/>
                  <a:pt x="196374" y="0"/>
                  <a:pt x="190271" y="0"/>
                </a:cubicBezTo>
                <a:cubicBezTo>
                  <a:pt x="88659" y="2"/>
                  <a:pt x="4935" y="79756"/>
                  <a:pt x="0" y="181248"/>
                </a:cubicBezTo>
                <a:cubicBezTo>
                  <a:pt x="8763" y="173230"/>
                  <a:pt x="18269" y="165322"/>
                  <a:pt x="28518" y="157524"/>
                </a:cubicBezTo>
                <a:cubicBezTo>
                  <a:pt x="31413" y="143355"/>
                  <a:pt x="36168" y="129630"/>
                  <a:pt x="42659" y="116707"/>
                </a:cubicBezTo>
                <a:lnTo>
                  <a:pt x="88665" y="116707"/>
                </a:lnTo>
                <a:lnTo>
                  <a:pt x="94278" y="99244"/>
                </a:lnTo>
                <a:lnTo>
                  <a:pt x="52788" y="99244"/>
                </a:lnTo>
                <a:cubicBezTo>
                  <a:pt x="72953" y="68948"/>
                  <a:pt x="102522" y="46125"/>
                  <a:pt x="136938" y="34290"/>
                </a:cubicBezTo>
                <a:cubicBezTo>
                  <a:pt x="126157" y="45366"/>
                  <a:pt x="117285" y="58149"/>
                  <a:pt x="110681" y="72123"/>
                </a:cubicBezTo>
                <a:lnTo>
                  <a:pt x="138557" y="59277"/>
                </a:lnTo>
                <a:cubicBezTo>
                  <a:pt x="150730" y="42437"/>
                  <a:pt x="165411" y="31483"/>
                  <a:pt x="181540" y="28575"/>
                </a:cubicBezTo>
                <a:lnTo>
                  <a:pt x="181540" y="73279"/>
                </a:lnTo>
                <a:lnTo>
                  <a:pt x="199003" y="81648"/>
                </a:lnTo>
                <a:lnTo>
                  <a:pt x="199003" y="28575"/>
                </a:lnTo>
                <a:cubicBezTo>
                  <a:pt x="217418" y="31902"/>
                  <a:pt x="234004" y="45720"/>
                  <a:pt x="247066" y="66827"/>
                </a:cubicBezTo>
                <a:lnTo>
                  <a:pt x="263335" y="60096"/>
                </a:lnTo>
                <a:cubicBezTo>
                  <a:pt x="257660" y="50281"/>
                  <a:pt x="250829" y="41180"/>
                  <a:pt x="242989" y="32988"/>
                </a:cubicBezTo>
                <a:close/>
              </a:path>
            </a:pathLst>
          </a:custGeom>
          <a:gradFill>
            <a:gsLst>
              <a:gs pos="0">
                <a:schemeClr val="accent3"/>
              </a:gs>
              <a:gs pos="80000">
                <a:schemeClr val="accent2"/>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44" name="图形 36" descr="旅行 纯色填充">
            <a:extLst>
              <a:ext uri="{FF2B5EF4-FFF2-40B4-BE49-F238E27FC236}">
                <a16:creationId xmlns:a16="http://schemas.microsoft.com/office/drawing/2014/main" xmlns="" id="{F650E1AD-9404-4172-BADA-0766285E87B8}"/>
              </a:ext>
            </a:extLst>
          </p:cNvPr>
          <p:cNvSpPr/>
          <p:nvPr/>
        </p:nvSpPr>
        <p:spPr>
          <a:xfrm>
            <a:off x="9770306" y="2440934"/>
            <a:ext cx="394473" cy="336645"/>
          </a:xfrm>
          <a:custGeom>
            <a:avLst/>
            <a:gdLst>
              <a:gd name="connsiteX0" fmla="*/ 206820 w 394473"/>
              <a:gd name="connsiteY0" fmla="*/ 173355 h 336645"/>
              <a:gd name="connsiteX1" fmla="*/ 195491 w 394473"/>
              <a:gd name="connsiteY1" fmla="*/ 336645 h 336645"/>
              <a:gd name="connsiteX2" fmla="*/ 238582 w 394473"/>
              <a:gd name="connsiteY2" fmla="*/ 318332 h 336645"/>
              <a:gd name="connsiteX3" fmla="*/ 278975 w 394473"/>
              <a:gd name="connsiteY3" fmla="*/ 142513 h 336645"/>
              <a:gd name="connsiteX4" fmla="*/ 360070 w 394473"/>
              <a:gd name="connsiteY4" fmla="*/ 108420 h 336645"/>
              <a:gd name="connsiteX5" fmla="*/ 393357 w 394473"/>
              <a:gd name="connsiteY5" fmla="*/ 65691 h 336645"/>
              <a:gd name="connsiteX6" fmla="*/ 367557 w 394473"/>
              <a:gd name="connsiteY6" fmla="*/ 54458 h 336645"/>
              <a:gd name="connsiteX7" fmla="*/ 366725 w 394473"/>
              <a:gd name="connsiteY7" fmla="*/ 54458 h 336645"/>
              <a:gd name="connsiteX8" fmla="*/ 361969 w 394473"/>
              <a:gd name="connsiteY8" fmla="*/ 54705 h 336645"/>
              <a:gd name="connsiteX9" fmla="*/ 339966 w 394473"/>
              <a:gd name="connsiteY9" fmla="*/ 59976 h 336645"/>
              <a:gd name="connsiteX10" fmla="*/ 258870 w 394473"/>
              <a:gd name="connsiteY10" fmla="*/ 94094 h 336645"/>
              <a:gd name="connsiteX11" fmla="*/ 258674 w 394473"/>
              <a:gd name="connsiteY11" fmla="*/ 93980 h 336645"/>
              <a:gd name="connsiteX12" fmla="*/ 258394 w 394473"/>
              <a:gd name="connsiteY12" fmla="*/ 94094 h 336645"/>
              <a:gd name="connsiteX13" fmla="*/ 105658 w 394473"/>
              <a:gd name="connsiteY13" fmla="*/ 0 h 336645"/>
              <a:gd name="connsiteX14" fmla="*/ 62370 w 394473"/>
              <a:gd name="connsiteY14" fmla="*/ 18415 h 336645"/>
              <a:gd name="connsiteX15" fmla="*/ 186239 w 394473"/>
              <a:gd name="connsiteY15" fmla="*/ 124962 h 336645"/>
              <a:gd name="connsiteX16" fmla="*/ 81699 w 394473"/>
              <a:gd name="connsiteY16" fmla="*/ 168218 h 336645"/>
              <a:gd name="connsiteX17" fmla="*/ 81477 w 394473"/>
              <a:gd name="connsiteY17" fmla="*/ 168110 h 336645"/>
              <a:gd name="connsiteX18" fmla="*/ 81223 w 394473"/>
              <a:gd name="connsiteY18" fmla="*/ 168218 h 336645"/>
              <a:gd name="connsiteX19" fmla="*/ 22746 w 394473"/>
              <a:gd name="connsiteY19" fmla="*/ 140202 h 336645"/>
              <a:gd name="connsiteX20" fmla="*/ 0 w 394473"/>
              <a:gd name="connsiteY20" fmla="*/ 150686 h 336645"/>
              <a:gd name="connsiteX21" fmla="*/ 22225 w 394473"/>
              <a:gd name="connsiteY21" fmla="*/ 173717 h 336645"/>
              <a:gd name="connsiteX22" fmla="*/ 21901 w 394473"/>
              <a:gd name="connsiteY22" fmla="*/ 173869 h 336645"/>
              <a:gd name="connsiteX23" fmla="*/ 55429 w 394473"/>
              <a:gd name="connsiteY23" fmla="*/ 208572 h 336645"/>
              <a:gd name="connsiteX24" fmla="*/ 57175 w 394473"/>
              <a:gd name="connsiteY24" fmla="*/ 250685 h 336645"/>
              <a:gd name="connsiteX25" fmla="*/ 57639 w 394473"/>
              <a:gd name="connsiteY25" fmla="*/ 250501 h 336645"/>
              <a:gd name="connsiteX26" fmla="*/ 59315 w 394473"/>
              <a:gd name="connsiteY26" fmla="*/ 290989 h 336645"/>
              <a:gd name="connsiteX27" fmla="*/ 81839 w 394473"/>
              <a:gd name="connsiteY27" fmla="*/ 280613 h 336645"/>
              <a:gd name="connsiteX28" fmla="*/ 101778 w 394473"/>
              <a:gd name="connsiteY28" fmla="*/ 216637 h 336645"/>
              <a:gd name="connsiteX29" fmla="*/ 206343 w 394473"/>
              <a:gd name="connsiteY29" fmla="*/ 173355 h 336645"/>
              <a:gd name="connsiteX30" fmla="*/ 206343 w 394473"/>
              <a:gd name="connsiteY30" fmla="*/ 173558 h 3366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394473" h="336645">
                <a:moveTo>
                  <a:pt x="206820" y="173355"/>
                </a:moveTo>
                <a:lnTo>
                  <a:pt x="195491" y="336645"/>
                </a:lnTo>
                <a:lnTo>
                  <a:pt x="238582" y="318332"/>
                </a:lnTo>
                <a:lnTo>
                  <a:pt x="278975" y="142513"/>
                </a:lnTo>
                <a:lnTo>
                  <a:pt x="360070" y="108420"/>
                </a:lnTo>
                <a:cubicBezTo>
                  <a:pt x="378955" y="100394"/>
                  <a:pt x="399529" y="80220"/>
                  <a:pt x="393357" y="65691"/>
                </a:cubicBezTo>
                <a:cubicBezTo>
                  <a:pt x="390023" y="57849"/>
                  <a:pt x="379489" y="54496"/>
                  <a:pt x="367557" y="54458"/>
                </a:cubicBezTo>
                <a:cubicBezTo>
                  <a:pt x="367284" y="54458"/>
                  <a:pt x="367005" y="54458"/>
                  <a:pt x="366725" y="54458"/>
                </a:cubicBezTo>
                <a:cubicBezTo>
                  <a:pt x="365163" y="54458"/>
                  <a:pt x="363550" y="54578"/>
                  <a:pt x="361969" y="54705"/>
                </a:cubicBezTo>
                <a:cubicBezTo>
                  <a:pt x="354407" y="55317"/>
                  <a:pt x="346985" y="57095"/>
                  <a:pt x="339966" y="59976"/>
                </a:cubicBezTo>
                <a:lnTo>
                  <a:pt x="258870" y="94094"/>
                </a:lnTo>
                <a:lnTo>
                  <a:pt x="258674" y="93980"/>
                </a:lnTo>
                <a:lnTo>
                  <a:pt x="258394" y="94094"/>
                </a:lnTo>
                <a:lnTo>
                  <a:pt x="105658" y="0"/>
                </a:lnTo>
                <a:lnTo>
                  <a:pt x="62370" y="18415"/>
                </a:lnTo>
                <a:lnTo>
                  <a:pt x="186239" y="124962"/>
                </a:lnTo>
                <a:lnTo>
                  <a:pt x="81699" y="168218"/>
                </a:lnTo>
                <a:lnTo>
                  <a:pt x="81477" y="168110"/>
                </a:lnTo>
                <a:lnTo>
                  <a:pt x="81223" y="168218"/>
                </a:lnTo>
                <a:lnTo>
                  <a:pt x="22746" y="140202"/>
                </a:lnTo>
                <a:lnTo>
                  <a:pt x="0" y="150686"/>
                </a:lnTo>
                <a:lnTo>
                  <a:pt x="22225" y="173717"/>
                </a:lnTo>
                <a:lnTo>
                  <a:pt x="21901" y="173869"/>
                </a:lnTo>
                <a:lnTo>
                  <a:pt x="55429" y="208572"/>
                </a:lnTo>
                <a:lnTo>
                  <a:pt x="57175" y="250685"/>
                </a:lnTo>
                <a:lnTo>
                  <a:pt x="57639" y="250501"/>
                </a:lnTo>
                <a:lnTo>
                  <a:pt x="59315" y="290989"/>
                </a:lnTo>
                <a:lnTo>
                  <a:pt x="81839" y="280613"/>
                </a:lnTo>
                <a:lnTo>
                  <a:pt x="101778" y="216637"/>
                </a:lnTo>
                <a:lnTo>
                  <a:pt x="206343" y="173355"/>
                </a:lnTo>
                <a:lnTo>
                  <a:pt x="206343" y="173558"/>
                </a:lnTo>
                <a:close/>
              </a:path>
            </a:pathLst>
          </a:custGeom>
          <a:gradFill>
            <a:gsLst>
              <a:gs pos="0">
                <a:schemeClr val="accent3"/>
              </a:gs>
              <a:gs pos="80000">
                <a:schemeClr val="accent2"/>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图形 36" descr="旅行 纯色填充">
            <a:extLst>
              <a:ext uri="{FF2B5EF4-FFF2-40B4-BE49-F238E27FC236}">
                <a16:creationId xmlns:a16="http://schemas.microsoft.com/office/drawing/2014/main" xmlns="" id="{F650E1AD-9404-4172-BADA-0766285E87B8}"/>
              </a:ext>
            </a:extLst>
          </p:cNvPr>
          <p:cNvSpPr/>
          <p:nvPr/>
        </p:nvSpPr>
        <p:spPr>
          <a:xfrm>
            <a:off x="9596359" y="2623572"/>
            <a:ext cx="212389" cy="255474"/>
          </a:xfrm>
          <a:custGeom>
            <a:avLst/>
            <a:gdLst>
              <a:gd name="connsiteX0" fmla="*/ 60593 w 212389"/>
              <a:gd name="connsiteY0" fmla="*/ 199739 h 255474"/>
              <a:gd name="connsiteX1" fmla="*/ 212389 w 212389"/>
              <a:gd name="connsiteY1" fmla="*/ 75565 h 255474"/>
              <a:gd name="connsiteX2" fmla="*/ 210668 w 212389"/>
              <a:gd name="connsiteY2" fmla="*/ 33960 h 255474"/>
              <a:gd name="connsiteX3" fmla="*/ 177858 w 212389"/>
              <a:gd name="connsiteY3" fmla="*/ 0 h 255474"/>
              <a:gd name="connsiteX4" fmla="*/ 3639 w 212389"/>
              <a:gd name="connsiteY4" fmla="*/ 212090 h 255474"/>
              <a:gd name="connsiteX5" fmla="*/ 129960 w 212389"/>
              <a:gd name="connsiteY5" fmla="*/ 251511 h 255474"/>
              <a:gd name="connsiteX6" fmla="*/ 147105 w 212389"/>
              <a:gd name="connsiteY6" fmla="*/ 244558 h 255474"/>
              <a:gd name="connsiteX7" fmla="*/ 60593 w 212389"/>
              <a:gd name="connsiteY7" fmla="*/ 199739 h 255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2389" h="255474">
                <a:moveTo>
                  <a:pt x="60593" y="199739"/>
                </a:moveTo>
                <a:cubicBezTo>
                  <a:pt x="60593" y="159575"/>
                  <a:pt x="115418" y="115735"/>
                  <a:pt x="212389" y="75565"/>
                </a:cubicBezTo>
                <a:lnTo>
                  <a:pt x="210668" y="33960"/>
                </a:lnTo>
                <a:lnTo>
                  <a:pt x="177858" y="0"/>
                </a:lnTo>
                <a:cubicBezTo>
                  <a:pt x="48953" y="64770"/>
                  <a:pt x="-16674" y="148349"/>
                  <a:pt x="3639" y="212090"/>
                </a:cubicBezTo>
                <a:cubicBezTo>
                  <a:pt x="14053" y="244748"/>
                  <a:pt x="43448" y="264319"/>
                  <a:pt x="129960" y="251511"/>
                </a:cubicBezTo>
                <a:cubicBezTo>
                  <a:pt x="129960" y="251511"/>
                  <a:pt x="144292" y="248882"/>
                  <a:pt x="147105" y="244558"/>
                </a:cubicBezTo>
                <a:cubicBezTo>
                  <a:pt x="87212" y="244577"/>
                  <a:pt x="60593" y="226638"/>
                  <a:pt x="60593" y="199739"/>
                </a:cubicBezTo>
                <a:close/>
              </a:path>
            </a:pathLst>
          </a:custGeom>
          <a:gradFill>
            <a:gsLst>
              <a:gs pos="0">
                <a:schemeClr val="accent3"/>
              </a:gs>
              <a:gs pos="80000">
                <a:schemeClr val="accent2"/>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Tree>
    <p:custDataLst>
      <p:tags r:id="rId1"/>
    </p:custDataLst>
    <p:extLst>
      <p:ext uri="{BB962C8B-B14F-4D97-AF65-F5344CB8AC3E}">
        <p14:creationId xmlns:p14="http://schemas.microsoft.com/office/powerpoint/2010/main" val="142533379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占位符 5">
            <a:extLst>
              <a:ext uri="{FF2B5EF4-FFF2-40B4-BE49-F238E27FC236}">
                <a16:creationId xmlns:a16="http://schemas.microsoft.com/office/drawing/2014/main" xmlns="" id="{7A0E9A84-DD15-48FE-A8DA-39DF06ADC5B0}"/>
              </a:ext>
            </a:extLst>
          </p:cNvPr>
          <p:cNvPicPr>
            <a:picLocks noGrp="1" noChangeAspect="1"/>
          </p:cNvPicPr>
          <p:nvPr>
            <p:ph type="pic" sz="quarter" idx="13"/>
          </p:nvPr>
        </p:nvPicPr>
        <p:blipFill rotWithShape="1">
          <a:blip r:embed="rId2" cstate="screen">
            <a:extLst>
              <a:ext uri="{28A0092B-C50C-407E-A947-70E740481C1C}">
                <a14:useLocalDpi xmlns:a14="http://schemas.microsoft.com/office/drawing/2010/main"/>
              </a:ext>
            </a:extLst>
          </a:blip>
          <a:srcRect/>
          <a:stretch/>
        </p:blipFill>
        <p:spPr/>
      </p:pic>
      <p:sp>
        <p:nvSpPr>
          <p:cNvPr id="10" name="文本占位符 9">
            <a:extLst>
              <a:ext uri="{FF2B5EF4-FFF2-40B4-BE49-F238E27FC236}">
                <a16:creationId xmlns:a16="http://schemas.microsoft.com/office/drawing/2014/main" xmlns="" id="{72C840C9-6F5D-46ED-A743-8FE583857B02}"/>
              </a:ext>
            </a:extLst>
          </p:cNvPr>
          <p:cNvSpPr>
            <a:spLocks noGrp="1"/>
          </p:cNvSpPr>
          <p:nvPr>
            <p:ph type="body" idx="10"/>
          </p:nvPr>
        </p:nvSpPr>
        <p:spPr>
          <a:xfrm>
            <a:off x="7898843" y="3300153"/>
            <a:ext cx="2666454" cy="677108"/>
          </a:xfrm>
        </p:spPr>
        <p:txBody>
          <a:bodyPr/>
          <a:lstStyle/>
          <a:p>
            <a:r>
              <a:rPr lang="zh-CN" altLang="en-US" b="1" dirty="0">
                <a:gradFill>
                  <a:gsLst>
                    <a:gs pos="80000">
                      <a:schemeClr val="accent1"/>
                    </a:gs>
                    <a:gs pos="0">
                      <a:schemeClr val="accent3"/>
                    </a:gs>
                  </a:gsLst>
                  <a:lin ang="5400000" scaled="0"/>
                </a:gradFill>
              </a:rPr>
              <a:t>企业简介</a:t>
            </a:r>
          </a:p>
        </p:txBody>
      </p:sp>
      <p:sp>
        <p:nvSpPr>
          <p:cNvPr id="2" name="文本占位符 1">
            <a:extLst>
              <a:ext uri="{FF2B5EF4-FFF2-40B4-BE49-F238E27FC236}">
                <a16:creationId xmlns:a16="http://schemas.microsoft.com/office/drawing/2014/main" xmlns="" id="{5E61478F-25BF-4E0B-AEEF-4A1A9FE7EF4C}"/>
              </a:ext>
            </a:extLst>
          </p:cNvPr>
          <p:cNvSpPr>
            <a:spLocks noGrp="1"/>
          </p:cNvSpPr>
          <p:nvPr>
            <p:ph type="body" sz="quarter" idx="11"/>
          </p:nvPr>
        </p:nvSpPr>
        <p:spPr/>
        <p:txBody>
          <a:bodyPr/>
          <a:lstStyle/>
          <a:p>
            <a:r>
              <a:rPr lang="en-US" altLang="zh-CN" dirty="0"/>
              <a:t>01</a:t>
            </a:r>
            <a:endParaRPr lang="zh-CN" altLang="en-US" dirty="0"/>
          </a:p>
        </p:txBody>
      </p:sp>
      <p:sp>
        <p:nvSpPr>
          <p:cNvPr id="3" name="文本占位符 2">
            <a:extLst>
              <a:ext uri="{FF2B5EF4-FFF2-40B4-BE49-F238E27FC236}">
                <a16:creationId xmlns:a16="http://schemas.microsoft.com/office/drawing/2014/main" xmlns="" id="{7D9BFF5D-5F26-4F15-898F-0F1ED18E497F}"/>
              </a:ext>
            </a:extLst>
          </p:cNvPr>
          <p:cNvSpPr>
            <a:spLocks noGrp="1"/>
          </p:cNvSpPr>
          <p:nvPr>
            <p:ph type="body" sz="quarter" idx="12"/>
          </p:nvPr>
        </p:nvSpPr>
        <p:spPr>
          <a:xfrm>
            <a:off x="7898843" y="3977262"/>
            <a:ext cx="2661208" cy="198644"/>
          </a:xfrm>
        </p:spPr>
        <p:txBody>
          <a:bodyPr/>
          <a:lstStyle/>
          <a:p>
            <a:pPr algn="dist">
              <a:lnSpc>
                <a:spcPct val="130000"/>
              </a:lnSpc>
            </a:pPr>
            <a:r>
              <a:rPr lang="en-US" altLang="zh-CN" sz="1100" dirty="0">
                <a:solidFill>
                  <a:schemeClr val="tx1">
                    <a:lumMod val="75000"/>
                    <a:lumOff val="25000"/>
                  </a:schemeClr>
                </a:solidFill>
              </a:rPr>
              <a:t>ENTERPRISE PROFILE</a:t>
            </a:r>
            <a:endParaRPr lang="zh-CN" altLang="en-US" sz="1100" dirty="0">
              <a:solidFill>
                <a:schemeClr val="tx1">
                  <a:lumMod val="75000"/>
                  <a:lumOff val="25000"/>
                </a:schemeClr>
              </a:solidFill>
            </a:endParaRPr>
          </a:p>
        </p:txBody>
      </p:sp>
    </p:spTree>
    <p:extLst>
      <p:ext uri="{BB962C8B-B14F-4D97-AF65-F5344CB8AC3E}">
        <p14:creationId xmlns:p14="http://schemas.microsoft.com/office/powerpoint/2010/main" val="68533576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xmlns="" id="{054AD5A7-12F8-4DAA-8905-721A6EAA9002}"/>
              </a:ext>
            </a:extLst>
          </p:cNvPr>
          <p:cNvSpPr>
            <a:spLocks noGrp="1"/>
          </p:cNvSpPr>
          <p:nvPr>
            <p:ph type="body" idx="10"/>
          </p:nvPr>
        </p:nvSpPr>
        <p:spPr/>
        <p:txBody>
          <a:bodyPr/>
          <a:lstStyle/>
          <a:p>
            <a:r>
              <a:rPr lang="zh-CN" altLang="en-US" dirty="0"/>
              <a:t>未来展望</a:t>
            </a:r>
          </a:p>
        </p:txBody>
      </p:sp>
      <p:pic>
        <p:nvPicPr>
          <p:cNvPr id="118" name="图片占位符 117">
            <a:extLst>
              <a:ext uri="{FF2B5EF4-FFF2-40B4-BE49-F238E27FC236}">
                <a16:creationId xmlns:a16="http://schemas.microsoft.com/office/drawing/2014/main" xmlns="" id="{8974053B-22C3-4703-99B1-9301ED220BA3}"/>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a:stretch>
            <a:fillRect/>
          </a:stretch>
        </p:blipFill>
        <p:spPr/>
      </p:pic>
      <p:pic>
        <p:nvPicPr>
          <p:cNvPr id="110" name="图片占位符 109">
            <a:extLst>
              <a:ext uri="{FF2B5EF4-FFF2-40B4-BE49-F238E27FC236}">
                <a16:creationId xmlns:a16="http://schemas.microsoft.com/office/drawing/2014/main" xmlns="" id="{5B791B84-DD2A-4A70-9CAE-BB770E22E92F}"/>
              </a:ext>
            </a:extLst>
          </p:cNvPr>
          <p:cNvPicPr>
            <a:picLocks noGrp="1" noChangeAspect="1"/>
          </p:cNvPicPr>
          <p:nvPr>
            <p:ph type="pic" sz="quarter" idx="12"/>
          </p:nvPr>
        </p:nvPicPr>
        <p:blipFill>
          <a:blip r:embed="rId3" cstate="screen">
            <a:extLst>
              <a:ext uri="{28A0092B-C50C-407E-A947-70E740481C1C}">
                <a14:useLocalDpi xmlns:a14="http://schemas.microsoft.com/office/drawing/2010/main"/>
              </a:ext>
            </a:extLst>
          </a:blip>
          <a:srcRect/>
          <a:stretch>
            <a:fillRect/>
          </a:stretch>
        </p:blipFill>
        <p:spPr/>
      </p:pic>
      <p:pic>
        <p:nvPicPr>
          <p:cNvPr id="108" name="图片占位符 107">
            <a:extLst>
              <a:ext uri="{FF2B5EF4-FFF2-40B4-BE49-F238E27FC236}">
                <a16:creationId xmlns:a16="http://schemas.microsoft.com/office/drawing/2014/main" xmlns="" id="{7FEBF954-E0C6-4CA8-974A-99D943D0C1F1}"/>
              </a:ext>
            </a:extLst>
          </p:cNvPr>
          <p:cNvPicPr>
            <a:picLocks noGrp="1" noChangeAspect="1"/>
          </p:cNvPicPr>
          <p:nvPr>
            <p:ph type="pic" sz="quarter" idx="13"/>
          </p:nvPr>
        </p:nvPicPr>
        <p:blipFill>
          <a:blip r:embed="rId4" cstate="screen">
            <a:extLst>
              <a:ext uri="{28A0092B-C50C-407E-A947-70E740481C1C}">
                <a14:useLocalDpi xmlns:a14="http://schemas.microsoft.com/office/drawing/2010/main"/>
              </a:ext>
            </a:extLst>
          </a:blip>
          <a:srcRect/>
          <a:stretch>
            <a:fillRect/>
          </a:stretch>
        </p:blipFill>
        <p:spPr/>
      </p:pic>
      <p:pic>
        <p:nvPicPr>
          <p:cNvPr id="120" name="图片占位符 119">
            <a:extLst>
              <a:ext uri="{FF2B5EF4-FFF2-40B4-BE49-F238E27FC236}">
                <a16:creationId xmlns:a16="http://schemas.microsoft.com/office/drawing/2014/main" xmlns="" id="{0EDA5A14-FEEB-4ACB-958C-979156200375}"/>
              </a:ext>
            </a:extLst>
          </p:cNvPr>
          <p:cNvPicPr>
            <a:picLocks noGrp="1" noChangeAspect="1"/>
          </p:cNvPicPr>
          <p:nvPr>
            <p:ph type="pic" sz="quarter" idx="14"/>
          </p:nvPr>
        </p:nvPicPr>
        <p:blipFill>
          <a:blip r:embed="rId5" cstate="screen">
            <a:extLst>
              <a:ext uri="{28A0092B-C50C-407E-A947-70E740481C1C}">
                <a14:useLocalDpi xmlns:a14="http://schemas.microsoft.com/office/drawing/2010/main"/>
              </a:ext>
            </a:extLst>
          </a:blip>
          <a:srcRect/>
          <a:stretch>
            <a:fillRect/>
          </a:stretch>
        </p:blipFill>
        <p:spPr/>
      </p:pic>
      <p:pic>
        <p:nvPicPr>
          <p:cNvPr id="116" name="图片占位符 115">
            <a:extLst>
              <a:ext uri="{FF2B5EF4-FFF2-40B4-BE49-F238E27FC236}">
                <a16:creationId xmlns:a16="http://schemas.microsoft.com/office/drawing/2014/main" xmlns="" id="{1D9FBF28-2F13-4AB1-BAB3-D89BF396F016}"/>
              </a:ext>
            </a:extLst>
          </p:cNvPr>
          <p:cNvPicPr>
            <a:picLocks noGrp="1" noChangeAspect="1"/>
          </p:cNvPicPr>
          <p:nvPr>
            <p:ph type="pic" sz="quarter" idx="15"/>
          </p:nvPr>
        </p:nvPicPr>
        <p:blipFill>
          <a:blip r:embed="rId6" cstate="screen">
            <a:extLst>
              <a:ext uri="{28A0092B-C50C-407E-A947-70E740481C1C}">
                <a14:useLocalDpi xmlns:a14="http://schemas.microsoft.com/office/drawing/2010/main"/>
              </a:ext>
            </a:extLst>
          </a:blip>
          <a:srcRect/>
          <a:stretch>
            <a:fillRect/>
          </a:stretch>
        </p:blipFill>
        <p:spPr/>
      </p:pic>
      <p:pic>
        <p:nvPicPr>
          <p:cNvPr id="112" name="图片占位符 111">
            <a:extLst>
              <a:ext uri="{FF2B5EF4-FFF2-40B4-BE49-F238E27FC236}">
                <a16:creationId xmlns:a16="http://schemas.microsoft.com/office/drawing/2014/main" xmlns="" id="{515DBF6C-CE40-4361-A6D3-952CCB26C291}"/>
              </a:ext>
            </a:extLst>
          </p:cNvPr>
          <p:cNvPicPr>
            <a:picLocks noGrp="1" noChangeAspect="1"/>
          </p:cNvPicPr>
          <p:nvPr>
            <p:ph type="pic" sz="quarter" idx="16"/>
          </p:nvPr>
        </p:nvPicPr>
        <p:blipFill>
          <a:blip r:embed="rId7" cstate="screen">
            <a:extLst>
              <a:ext uri="{28A0092B-C50C-407E-A947-70E740481C1C}">
                <a14:useLocalDpi xmlns:a14="http://schemas.microsoft.com/office/drawing/2010/main"/>
              </a:ext>
            </a:extLst>
          </a:blip>
          <a:srcRect/>
          <a:stretch>
            <a:fillRect/>
          </a:stretch>
        </p:blipFill>
        <p:spPr/>
      </p:pic>
      <p:pic>
        <p:nvPicPr>
          <p:cNvPr id="114" name="图片占位符 113">
            <a:extLst>
              <a:ext uri="{FF2B5EF4-FFF2-40B4-BE49-F238E27FC236}">
                <a16:creationId xmlns:a16="http://schemas.microsoft.com/office/drawing/2014/main" xmlns="" id="{B89F3C2D-8F33-4651-B816-082343674EDA}"/>
              </a:ext>
            </a:extLst>
          </p:cNvPr>
          <p:cNvPicPr>
            <a:picLocks noGrp="1" noChangeAspect="1"/>
          </p:cNvPicPr>
          <p:nvPr>
            <p:ph type="pic" sz="quarter" idx="17"/>
          </p:nvPr>
        </p:nvPicPr>
        <p:blipFill>
          <a:blip r:embed="rId8" cstate="screen">
            <a:extLst>
              <a:ext uri="{28A0092B-C50C-407E-A947-70E740481C1C}">
                <a14:useLocalDpi xmlns:a14="http://schemas.microsoft.com/office/drawing/2010/main"/>
              </a:ext>
            </a:extLst>
          </a:blip>
          <a:srcRect/>
          <a:stretch>
            <a:fillRect/>
          </a:stretch>
        </p:blipFill>
        <p:spPr/>
      </p:pic>
      <p:sp>
        <p:nvSpPr>
          <p:cNvPr id="30" name="ísḻíďè">
            <a:extLst>
              <a:ext uri="{FF2B5EF4-FFF2-40B4-BE49-F238E27FC236}">
                <a16:creationId xmlns:a16="http://schemas.microsoft.com/office/drawing/2014/main" xmlns="" id="{2378013E-6183-4A0D-810A-C7F539AC1ECA}"/>
              </a:ext>
            </a:extLst>
          </p:cNvPr>
          <p:cNvSpPr txBox="1"/>
          <p:nvPr/>
        </p:nvSpPr>
        <p:spPr>
          <a:xfrm>
            <a:off x="836499" y="1673909"/>
            <a:ext cx="10519002" cy="565924"/>
          </a:xfrm>
          <a:prstGeom prst="rect">
            <a:avLst/>
          </a:prstGeom>
          <a:noFill/>
        </p:spPr>
        <p:txBody>
          <a:bodyPr wrap="square" lIns="0" tIns="0" rIns="0" bIns="0" rtlCol="0">
            <a:spAutoFit/>
          </a:bodyPr>
          <a:lstStyle/>
          <a:p>
            <a:pPr algn="ctr">
              <a:lnSpc>
                <a:spcPct val="120000"/>
              </a:lnSpc>
            </a:pPr>
            <a:r>
              <a:rPr lang="zh-CN" altLang="en-US" sz="1600" dirty="0">
                <a:solidFill>
                  <a:schemeClr val="tx1">
                    <a:lumMod val="65000"/>
                    <a:lumOff val="35000"/>
                  </a:schemeClr>
                </a:solidFill>
              </a:rPr>
              <a:t>取得最佳经济效益和社会效益，愿意奋斗</a:t>
            </a:r>
            <a:r>
              <a:rPr lang="en-US" altLang="zh-CN" sz="1600" dirty="0">
                <a:solidFill>
                  <a:schemeClr val="tx1">
                    <a:lumMod val="65000"/>
                    <a:lumOff val="35000"/>
                  </a:schemeClr>
                </a:solidFill>
              </a:rPr>
              <a:t>XX</a:t>
            </a:r>
            <a:r>
              <a:rPr lang="zh-CN" altLang="en-US" sz="1600" dirty="0">
                <a:solidFill>
                  <a:schemeClr val="tx1">
                    <a:lumMod val="65000"/>
                    <a:lumOff val="35000"/>
                  </a:schemeClr>
                </a:solidFill>
              </a:rPr>
              <a:t>年，把公司打造成为著名品牌，获得旅游行业龙头地位。客户至上，优质服务，以口碑赢得发展契机。</a:t>
            </a:r>
          </a:p>
        </p:txBody>
      </p:sp>
      <p:grpSp>
        <p:nvGrpSpPr>
          <p:cNvPr id="31" name="组合 30">
            <a:extLst>
              <a:ext uri="{FF2B5EF4-FFF2-40B4-BE49-F238E27FC236}">
                <a16:creationId xmlns:a16="http://schemas.microsoft.com/office/drawing/2014/main" xmlns="" id="{B923ACAE-6ABA-4DC2-B98A-8949132C8FD7}"/>
              </a:ext>
            </a:extLst>
          </p:cNvPr>
          <p:cNvGrpSpPr/>
          <p:nvPr/>
        </p:nvGrpSpPr>
        <p:grpSpPr>
          <a:xfrm>
            <a:off x="4913593" y="1101191"/>
            <a:ext cx="2364815" cy="360406"/>
            <a:chOff x="874713" y="4446170"/>
            <a:chExt cx="2364815" cy="360406"/>
          </a:xfrm>
        </p:grpSpPr>
        <p:sp>
          <p:nvSpPr>
            <p:cNvPr id="32" name="矩形: 圆角 31">
              <a:extLst>
                <a:ext uri="{FF2B5EF4-FFF2-40B4-BE49-F238E27FC236}">
                  <a16:creationId xmlns:a16="http://schemas.microsoft.com/office/drawing/2014/main" xmlns="" id="{AC467605-65EE-4136-9514-8893E7D8F8BB}"/>
                </a:ext>
              </a:extLst>
            </p:cNvPr>
            <p:cNvSpPr/>
            <p:nvPr/>
          </p:nvSpPr>
          <p:spPr>
            <a:xfrm>
              <a:off x="874713" y="4672470"/>
              <a:ext cx="2364814" cy="134106"/>
            </a:xfrm>
            <a:prstGeom prst="roundRect">
              <a:avLst>
                <a:gd name="adj" fmla="val 50000"/>
              </a:avLst>
            </a:prstGeom>
            <a:solidFill>
              <a:schemeClr val="accent3">
                <a:lumMod val="20000"/>
                <a:lumOff val="80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a:p>
          </p:txBody>
        </p:sp>
        <p:sp>
          <p:nvSpPr>
            <p:cNvPr id="33" name="文本框 32">
              <a:extLst>
                <a:ext uri="{FF2B5EF4-FFF2-40B4-BE49-F238E27FC236}">
                  <a16:creationId xmlns:a16="http://schemas.microsoft.com/office/drawing/2014/main" xmlns="" id="{A8F49BDB-32B6-4676-A054-00178004E344}"/>
                </a:ext>
              </a:extLst>
            </p:cNvPr>
            <p:cNvSpPr txBox="1"/>
            <p:nvPr/>
          </p:nvSpPr>
          <p:spPr>
            <a:xfrm>
              <a:off x="874713" y="4446170"/>
              <a:ext cx="2364815" cy="349263"/>
            </a:xfrm>
            <a:prstGeom prst="rect">
              <a:avLst/>
            </a:prstGeom>
          </p:spPr>
          <p:txBody>
            <a:bodyPr wrap="square" lIns="0" tIns="0" rIns="0" bIns="0">
              <a:spAutoFit/>
              <a:scene3d>
                <a:camera prst="orthographicFront"/>
                <a:lightRig rig="threePt" dir="t"/>
              </a:scene3d>
              <a:sp3d contourW="12700"/>
            </a:bodyPr>
            <a:lstStyle>
              <a:defPPr>
                <a:defRPr lang="zh-CN"/>
              </a:defPPr>
              <a:lvl1pPr marR="0" lvl="0" indent="0" algn="ctr" fontAlgn="auto">
                <a:lnSpc>
                  <a:spcPct val="120000"/>
                </a:lnSpc>
                <a:spcBef>
                  <a:spcPts val="0"/>
                </a:spcBef>
                <a:spcAft>
                  <a:spcPts val="0"/>
                </a:spcAft>
                <a:buClrTx/>
                <a:buSzTx/>
                <a:buFontTx/>
                <a:buNone/>
                <a:tabLst/>
                <a:defRPr kumimoji="0" b="1" i="0" u="none" strike="noStrike" cap="none" spc="0" normalizeH="0" baseline="0">
                  <a:ln>
                    <a:noFill/>
                  </a:ln>
                  <a:effectLst/>
                  <a:uLnTx/>
                  <a:uFillTx/>
                  <a:latin typeface="Arial"/>
                  <a:ea typeface="微软雅黑"/>
                </a:defRPr>
              </a:lvl1pPr>
            </a:lstStyle>
            <a:p>
              <a:r>
                <a:rPr lang="zh-CN" altLang="en-US" sz="2000" dirty="0">
                  <a:gradFill>
                    <a:gsLst>
                      <a:gs pos="0">
                        <a:schemeClr val="accent3"/>
                      </a:gs>
                      <a:gs pos="80000">
                        <a:schemeClr val="accent2"/>
                      </a:gs>
                    </a:gsLst>
                    <a:lin ang="4800000" scaled="0"/>
                  </a:gradFill>
                  <a:latin typeface="+mj-ea"/>
                  <a:ea typeface="+mj-ea"/>
                  <a:cs typeface="阿里巴巴普惠体 M" panose="00020600040101010101" pitchFamily="18" charset="-122"/>
                  <a:sym typeface="阿里巴巴普惠体 B" panose="00020600040101010101" pitchFamily="18" charset="-122"/>
                </a:rPr>
                <a:t>公司的使命和愿景</a:t>
              </a:r>
            </a:p>
          </p:txBody>
        </p:sp>
      </p:grpSp>
    </p:spTree>
    <p:extLst>
      <p:ext uri="{BB962C8B-B14F-4D97-AF65-F5344CB8AC3E}">
        <p14:creationId xmlns:p14="http://schemas.microsoft.com/office/powerpoint/2010/main" val="380015641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 name="图片占位符 51" descr="山上的风景&#10;&#10;描述已自动生成">
            <a:extLst>
              <a:ext uri="{FF2B5EF4-FFF2-40B4-BE49-F238E27FC236}">
                <a16:creationId xmlns:a16="http://schemas.microsoft.com/office/drawing/2014/main" xmlns="" id="{0CA72654-AB1A-4160-8440-0E00D2C5E94D}"/>
              </a:ext>
            </a:extLst>
          </p:cNvPr>
          <p:cNvPicPr>
            <a:picLocks noGrp="1" noChangeAspect="1"/>
          </p:cNvPicPr>
          <p:nvPr>
            <p:ph type="pic" sz="quarter" idx="10"/>
          </p:nvPr>
        </p:nvPicPr>
        <p:blipFill rotWithShape="1">
          <a:blip r:embed="rId3" cstate="screen">
            <a:extLst>
              <a:ext uri="{28A0092B-C50C-407E-A947-70E740481C1C}">
                <a14:useLocalDpi xmlns:a14="http://schemas.microsoft.com/office/drawing/2010/main"/>
              </a:ext>
            </a:extLst>
          </a:blip>
          <a:srcRect/>
          <a:stretch/>
        </p:blipFill>
        <p:spPr/>
      </p:pic>
      <p:sp>
        <p:nvSpPr>
          <p:cNvPr id="57" name="文本占位符 56">
            <a:extLst>
              <a:ext uri="{FF2B5EF4-FFF2-40B4-BE49-F238E27FC236}">
                <a16:creationId xmlns:a16="http://schemas.microsoft.com/office/drawing/2014/main" xmlns="" id="{DAD1646B-AE79-4387-8940-3AB9526E5BF3}"/>
              </a:ext>
            </a:extLst>
          </p:cNvPr>
          <p:cNvSpPr>
            <a:spLocks noGrp="1"/>
          </p:cNvSpPr>
          <p:nvPr>
            <p:ph type="body" idx="11"/>
          </p:nvPr>
        </p:nvSpPr>
        <p:spPr>
          <a:xfrm>
            <a:off x="630821" y="2036889"/>
            <a:ext cx="3756541" cy="615553"/>
          </a:xfrm>
        </p:spPr>
        <p:txBody>
          <a:bodyPr/>
          <a:lstStyle/>
          <a:p>
            <a:r>
              <a:rPr lang="zh-CN" altLang="en-US" dirty="0"/>
              <a:t>感谢您的聆听</a:t>
            </a:r>
          </a:p>
        </p:txBody>
      </p:sp>
      <p:sp>
        <p:nvSpPr>
          <p:cNvPr id="58" name="文本占位符 57">
            <a:extLst>
              <a:ext uri="{FF2B5EF4-FFF2-40B4-BE49-F238E27FC236}">
                <a16:creationId xmlns:a16="http://schemas.microsoft.com/office/drawing/2014/main" xmlns="" id="{F4571AFE-DF55-4E8B-A509-EF08707A980B}"/>
              </a:ext>
            </a:extLst>
          </p:cNvPr>
          <p:cNvSpPr>
            <a:spLocks noGrp="1"/>
          </p:cNvSpPr>
          <p:nvPr>
            <p:ph type="body" sz="quarter" idx="12"/>
          </p:nvPr>
        </p:nvSpPr>
        <p:spPr>
          <a:xfrm>
            <a:off x="630821" y="3646889"/>
            <a:ext cx="3756544" cy="276999"/>
          </a:xfrm>
        </p:spPr>
        <p:txBody>
          <a:bodyPr/>
          <a:lstStyle/>
          <a:p>
            <a:r>
              <a:rPr lang="en-US" altLang="zh-CN" dirty="0"/>
              <a:t>PLEASE ENTER THE TITLE</a:t>
            </a:r>
          </a:p>
        </p:txBody>
      </p:sp>
      <p:sp>
        <p:nvSpPr>
          <p:cNvPr id="60" name="文本占位符 59">
            <a:extLst>
              <a:ext uri="{FF2B5EF4-FFF2-40B4-BE49-F238E27FC236}">
                <a16:creationId xmlns:a16="http://schemas.microsoft.com/office/drawing/2014/main" xmlns="" id="{F9FC7C9C-EE4D-45AE-9D29-F1CE34CD848D}"/>
              </a:ext>
            </a:extLst>
          </p:cNvPr>
          <p:cNvSpPr>
            <a:spLocks noGrp="1"/>
          </p:cNvSpPr>
          <p:nvPr>
            <p:ph type="body" sz="quarter" idx="14"/>
          </p:nvPr>
        </p:nvSpPr>
        <p:spPr>
          <a:xfrm>
            <a:off x="630823" y="2641834"/>
            <a:ext cx="3756543" cy="1015663"/>
          </a:xfrm>
        </p:spPr>
        <p:txBody>
          <a:bodyPr/>
          <a:lstStyle/>
          <a:p>
            <a:r>
              <a:rPr lang="en-US" altLang="zh-CN" dirty="0"/>
              <a:t>THANKS</a:t>
            </a:r>
            <a:endParaRPr lang="zh-CN" altLang="en-US" dirty="0"/>
          </a:p>
        </p:txBody>
      </p:sp>
      <p:sp>
        <p:nvSpPr>
          <p:cNvPr id="50" name="任意多边形: 形状 49">
            <a:extLst>
              <a:ext uri="{FF2B5EF4-FFF2-40B4-BE49-F238E27FC236}">
                <a16:creationId xmlns:a16="http://schemas.microsoft.com/office/drawing/2014/main" xmlns="" id="{7AB0BB15-B7D4-4B70-A88B-59E5B1F5EA95}"/>
              </a:ext>
            </a:extLst>
          </p:cNvPr>
          <p:cNvSpPr/>
          <p:nvPr/>
        </p:nvSpPr>
        <p:spPr>
          <a:xfrm>
            <a:off x="6697363" y="3174794"/>
            <a:ext cx="5585254" cy="3683206"/>
          </a:xfrm>
          <a:custGeom>
            <a:avLst/>
            <a:gdLst>
              <a:gd name="connsiteX0" fmla="*/ 6157415 w 6157415"/>
              <a:gd name="connsiteY0" fmla="*/ 3681118 h 3683205"/>
              <a:gd name="connsiteX1" fmla="*/ 6151928 w 6157415"/>
              <a:gd name="connsiteY1" fmla="*/ 3683205 h 3683205"/>
              <a:gd name="connsiteX2" fmla="*/ 6142782 w 6157415"/>
              <a:gd name="connsiteY2" fmla="*/ 3683205 h 3683205"/>
              <a:gd name="connsiteX3" fmla="*/ 6155098 w 6157415"/>
              <a:gd name="connsiteY3" fmla="*/ 3681554 h 3683205"/>
              <a:gd name="connsiteX4" fmla="*/ 0 w 6157415"/>
              <a:gd name="connsiteY4" fmla="*/ 0 h 3683205"/>
              <a:gd name="connsiteX5" fmla="*/ 24366 w 6157415"/>
              <a:gd name="connsiteY5" fmla="*/ 86859 h 3683205"/>
              <a:gd name="connsiteX6" fmla="*/ 4169993 w 6157415"/>
              <a:gd name="connsiteY6" fmla="*/ 3658191 h 3683205"/>
              <a:gd name="connsiteX7" fmla="*/ 4319289 w 6157415"/>
              <a:gd name="connsiteY7" fmla="*/ 3683205 h 3683205"/>
              <a:gd name="connsiteX8" fmla="*/ 2853814 w 6157415"/>
              <a:gd name="connsiteY8" fmla="*/ 3683205 h 3683205"/>
              <a:gd name="connsiteX9" fmla="*/ 2846151 w 6157415"/>
              <a:gd name="connsiteY9" fmla="*/ 3680486 h 3683205"/>
              <a:gd name="connsiteX10" fmla="*/ 5245 w 6157415"/>
              <a:gd name="connsiteY10" fmla="*/ 66534 h 36832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157415" h="3683205">
                <a:moveTo>
                  <a:pt x="6157415" y="3681118"/>
                </a:moveTo>
                <a:lnTo>
                  <a:pt x="6151928" y="3683205"/>
                </a:lnTo>
                <a:lnTo>
                  <a:pt x="6142782" y="3683205"/>
                </a:lnTo>
                <a:lnTo>
                  <a:pt x="6155098" y="3681554"/>
                </a:lnTo>
                <a:close/>
                <a:moveTo>
                  <a:pt x="0" y="0"/>
                </a:moveTo>
                <a:lnTo>
                  <a:pt x="24366" y="86859"/>
                </a:lnTo>
                <a:cubicBezTo>
                  <a:pt x="576066" y="1873498"/>
                  <a:pt x="2160113" y="3283090"/>
                  <a:pt x="4169993" y="3658191"/>
                </a:cubicBezTo>
                <a:lnTo>
                  <a:pt x="4319289" y="3683205"/>
                </a:lnTo>
                <a:lnTo>
                  <a:pt x="2853814" y="3683205"/>
                </a:lnTo>
                <a:lnTo>
                  <a:pt x="2846151" y="3680486"/>
                </a:lnTo>
                <a:cubicBezTo>
                  <a:pt x="1305736" y="3094549"/>
                  <a:pt x="178946" y="1716438"/>
                  <a:pt x="5245" y="66534"/>
                </a:cubicBezTo>
                <a:close/>
              </a:path>
            </a:pathLst>
          </a:custGeom>
          <a:gradFill>
            <a:gsLst>
              <a:gs pos="0">
                <a:schemeClr val="accent3"/>
              </a:gs>
              <a:gs pos="80000">
                <a:schemeClr val="accent2"/>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 name="文本占位符 2">
            <a:extLst>
              <a:ext uri="{FF2B5EF4-FFF2-40B4-BE49-F238E27FC236}">
                <a16:creationId xmlns:a16="http://schemas.microsoft.com/office/drawing/2014/main" xmlns="" id="{E284A37E-A628-4A74-860F-8EFF709DA175}"/>
              </a:ext>
            </a:extLst>
          </p:cNvPr>
          <p:cNvSpPr>
            <a:spLocks noGrp="1"/>
          </p:cNvSpPr>
          <p:nvPr>
            <p:ph type="body" sz="quarter" idx="13"/>
          </p:nvPr>
        </p:nvSpPr>
        <p:spPr/>
        <p:txBody>
          <a:bodyPr/>
          <a:lstStyle/>
          <a:p>
            <a:r>
              <a:rPr lang="zh-CN" altLang="en-US" dirty="0"/>
              <a:t>汇报人：</a:t>
            </a:r>
            <a:r>
              <a:rPr lang="en-US" altLang="zh-CN" dirty="0"/>
              <a:t>Microsoft</a:t>
            </a:r>
            <a:endParaRPr lang="zh-CN" altLang="en-US" dirty="0"/>
          </a:p>
        </p:txBody>
      </p:sp>
    </p:spTree>
    <p:extLst>
      <p:ext uri="{BB962C8B-B14F-4D97-AF65-F5344CB8AC3E}">
        <p14:creationId xmlns:p14="http://schemas.microsoft.com/office/powerpoint/2010/main" val="10532534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图片包含 图形用户界面&#10;&#10;描述已自动生成">
            <a:extLst>
              <a:ext uri="{FF2B5EF4-FFF2-40B4-BE49-F238E27FC236}">
                <a16:creationId xmlns:a16="http://schemas.microsoft.com/office/drawing/2014/main" xmlns="" id="{242CC3C1-1853-43C9-8CE5-ED3946F8E1C4}"/>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716" y="5787"/>
            <a:ext cx="12176567" cy="6846425"/>
          </a:xfrm>
          <a:prstGeom prst="rect">
            <a:avLst/>
          </a:prstGeom>
        </p:spPr>
      </p:pic>
    </p:spTree>
    <p:extLst>
      <p:ext uri="{BB962C8B-B14F-4D97-AF65-F5344CB8AC3E}">
        <p14:creationId xmlns:p14="http://schemas.microsoft.com/office/powerpoint/2010/main" val="291430526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xmlns="" id="{96FDED72-FF57-4910-93A3-1AF006FECDDF}"/>
              </a:ext>
            </a:extLst>
          </p:cNvPr>
          <p:cNvSpPr>
            <a:spLocks noGrp="1"/>
          </p:cNvSpPr>
          <p:nvPr>
            <p:ph type="body" idx="10"/>
          </p:nvPr>
        </p:nvSpPr>
        <p:spPr>
          <a:xfrm>
            <a:off x="819021" y="304175"/>
            <a:ext cx="6011547" cy="997196"/>
          </a:xfrm>
        </p:spPr>
        <p:txBody>
          <a:bodyPr/>
          <a:lstStyle/>
          <a:p>
            <a:r>
              <a:rPr lang="zh-CN" altLang="en-US" dirty="0"/>
              <a:t>如何一键替换</a:t>
            </a:r>
            <a:r>
              <a:rPr lang="en-US" altLang="zh-CN" dirty="0"/>
              <a:t>logo</a:t>
            </a:r>
            <a:r>
              <a:rPr lang="zh-CN" altLang="en-US" dirty="0"/>
              <a:t>（录制版）</a:t>
            </a:r>
          </a:p>
        </p:txBody>
      </p:sp>
      <p:pic>
        <p:nvPicPr>
          <p:cNvPr id="4" name="图片 3" descr="图形用户界面, 应用程序&#10;&#10;描述已自动生成">
            <a:extLst>
              <a:ext uri="{FF2B5EF4-FFF2-40B4-BE49-F238E27FC236}">
                <a16:creationId xmlns:a16="http://schemas.microsoft.com/office/drawing/2014/main" xmlns="" id="{1DD388D7-5868-4F95-A3A1-6ECB9DB4122F}"/>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320401" y="1121963"/>
            <a:ext cx="9551199" cy="5328458"/>
          </a:xfrm>
          <a:prstGeom prst="rect">
            <a:avLst/>
          </a:prstGeom>
          <a:ln>
            <a:solidFill>
              <a:schemeClr val="accent1"/>
            </a:solidFill>
          </a:ln>
        </p:spPr>
      </p:pic>
    </p:spTree>
    <p:extLst>
      <p:ext uri="{BB962C8B-B14F-4D97-AF65-F5344CB8AC3E}">
        <p14:creationId xmlns:p14="http://schemas.microsoft.com/office/powerpoint/2010/main" val="324155666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xmlns="" id="{96FDED72-FF57-4910-93A3-1AF006FECDDF}"/>
              </a:ext>
            </a:extLst>
          </p:cNvPr>
          <p:cNvSpPr>
            <a:spLocks noGrp="1"/>
          </p:cNvSpPr>
          <p:nvPr>
            <p:ph type="body" idx="10"/>
          </p:nvPr>
        </p:nvSpPr>
        <p:spPr>
          <a:xfrm>
            <a:off x="819021" y="304175"/>
            <a:ext cx="6011547" cy="997196"/>
          </a:xfrm>
        </p:spPr>
        <p:txBody>
          <a:bodyPr/>
          <a:lstStyle/>
          <a:p>
            <a:r>
              <a:rPr lang="zh-CN" altLang="en-US" dirty="0"/>
              <a:t>如何一键替换</a:t>
            </a:r>
            <a:r>
              <a:rPr lang="en-US" altLang="zh-CN" dirty="0"/>
              <a:t>logo</a:t>
            </a:r>
            <a:r>
              <a:rPr lang="zh-CN" altLang="en-US" dirty="0"/>
              <a:t>（录制版）</a:t>
            </a:r>
          </a:p>
        </p:txBody>
      </p:sp>
      <p:pic>
        <p:nvPicPr>
          <p:cNvPr id="5" name="图片 4" descr="图形用户界面, 应用程序&#10;&#10;描述已自动生成">
            <a:extLst>
              <a:ext uri="{FF2B5EF4-FFF2-40B4-BE49-F238E27FC236}">
                <a16:creationId xmlns:a16="http://schemas.microsoft.com/office/drawing/2014/main" xmlns="" id="{9D29AF22-3D9B-4876-9C77-D220B44D6889}"/>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332331" y="1022154"/>
            <a:ext cx="9527337" cy="5315146"/>
          </a:xfrm>
          <a:prstGeom prst="rect">
            <a:avLst/>
          </a:prstGeom>
          <a:ln>
            <a:solidFill>
              <a:schemeClr val="accent1"/>
            </a:solidFill>
          </a:ln>
        </p:spPr>
      </p:pic>
    </p:spTree>
    <p:extLst>
      <p:ext uri="{BB962C8B-B14F-4D97-AF65-F5344CB8AC3E}">
        <p14:creationId xmlns:p14="http://schemas.microsoft.com/office/powerpoint/2010/main" val="46449133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占位符 6">
            <a:extLst>
              <a:ext uri="{FF2B5EF4-FFF2-40B4-BE49-F238E27FC236}">
                <a16:creationId xmlns:a16="http://schemas.microsoft.com/office/drawing/2014/main" xmlns="" id="{8088F5B1-3C2C-4471-87E8-5CA0BB01BCFC}"/>
              </a:ext>
            </a:extLst>
          </p:cNvPr>
          <p:cNvSpPr>
            <a:spLocks noGrp="1"/>
          </p:cNvSpPr>
          <p:nvPr>
            <p:ph type="body" idx="10"/>
          </p:nvPr>
        </p:nvSpPr>
        <p:spPr/>
        <p:txBody>
          <a:bodyPr/>
          <a:lstStyle/>
          <a:p>
            <a:r>
              <a:rPr lang="zh-CN" altLang="en-US" dirty="0"/>
              <a:t>图标</a:t>
            </a:r>
          </a:p>
        </p:txBody>
      </p:sp>
      <p:sp>
        <p:nvSpPr>
          <p:cNvPr id="149" name="图形 8" descr="公文包 纯色填充">
            <a:extLst>
              <a:ext uri="{FF2B5EF4-FFF2-40B4-BE49-F238E27FC236}">
                <a16:creationId xmlns:a16="http://schemas.microsoft.com/office/drawing/2014/main" xmlns="" id="{A9D7FBCE-06B4-4B70-B9C9-C20C7FF8E341}"/>
              </a:ext>
            </a:extLst>
          </p:cNvPr>
          <p:cNvSpPr/>
          <p:nvPr/>
        </p:nvSpPr>
        <p:spPr>
          <a:xfrm>
            <a:off x="582576" y="1514856"/>
            <a:ext cx="521489" cy="208595"/>
          </a:xfrm>
          <a:custGeom>
            <a:avLst/>
            <a:gdLst>
              <a:gd name="connsiteX0" fmla="*/ 299856 w 521489"/>
              <a:gd name="connsiteY0" fmla="*/ 13037 h 208595"/>
              <a:gd name="connsiteX1" fmla="*/ 273782 w 521489"/>
              <a:gd name="connsiteY1" fmla="*/ 39112 h 208595"/>
              <a:gd name="connsiteX2" fmla="*/ 247707 w 521489"/>
              <a:gd name="connsiteY2" fmla="*/ 39112 h 208595"/>
              <a:gd name="connsiteX3" fmla="*/ 221633 w 521489"/>
              <a:gd name="connsiteY3" fmla="*/ 13037 h 208595"/>
              <a:gd name="connsiteX4" fmla="*/ 221633 w 521489"/>
              <a:gd name="connsiteY4" fmla="*/ 0 h 208595"/>
              <a:gd name="connsiteX5" fmla="*/ 0 w 521489"/>
              <a:gd name="connsiteY5" fmla="*/ 0 h 208595"/>
              <a:gd name="connsiteX6" fmla="*/ 0 w 521489"/>
              <a:gd name="connsiteY6" fmla="*/ 182521 h 208595"/>
              <a:gd name="connsiteX7" fmla="*/ 26074 w 521489"/>
              <a:gd name="connsiteY7" fmla="*/ 208596 h 208595"/>
              <a:gd name="connsiteX8" fmla="*/ 495415 w 521489"/>
              <a:gd name="connsiteY8" fmla="*/ 208596 h 208595"/>
              <a:gd name="connsiteX9" fmla="*/ 521489 w 521489"/>
              <a:gd name="connsiteY9" fmla="*/ 182521 h 208595"/>
              <a:gd name="connsiteX10" fmla="*/ 521489 w 521489"/>
              <a:gd name="connsiteY10" fmla="*/ 0 h 208595"/>
              <a:gd name="connsiteX11" fmla="*/ 299856 w 521489"/>
              <a:gd name="connsiteY11" fmla="*/ 0 h 208595"/>
              <a:gd name="connsiteX12" fmla="*/ 299856 w 521489"/>
              <a:gd name="connsiteY12" fmla="*/ 13037 h 2085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21489" h="208595">
                <a:moveTo>
                  <a:pt x="299856" y="13037"/>
                </a:moveTo>
                <a:cubicBezTo>
                  <a:pt x="299856" y="27378"/>
                  <a:pt x="288123" y="39112"/>
                  <a:pt x="273782" y="39112"/>
                </a:cubicBezTo>
                <a:lnTo>
                  <a:pt x="247707" y="39112"/>
                </a:lnTo>
                <a:cubicBezTo>
                  <a:pt x="233366" y="39112"/>
                  <a:pt x="221633" y="27378"/>
                  <a:pt x="221633" y="13037"/>
                </a:cubicBezTo>
                <a:lnTo>
                  <a:pt x="221633" y="0"/>
                </a:lnTo>
                <a:lnTo>
                  <a:pt x="0" y="0"/>
                </a:lnTo>
                <a:lnTo>
                  <a:pt x="0" y="182521"/>
                </a:lnTo>
                <a:cubicBezTo>
                  <a:pt x="0" y="196862"/>
                  <a:pt x="11734" y="208596"/>
                  <a:pt x="26074" y="208596"/>
                </a:cubicBezTo>
                <a:lnTo>
                  <a:pt x="495415" y="208596"/>
                </a:lnTo>
                <a:cubicBezTo>
                  <a:pt x="509756" y="208596"/>
                  <a:pt x="521489" y="196862"/>
                  <a:pt x="521489" y="182521"/>
                </a:cubicBezTo>
                <a:lnTo>
                  <a:pt x="521489" y="0"/>
                </a:lnTo>
                <a:lnTo>
                  <a:pt x="299856" y="0"/>
                </a:lnTo>
                <a:lnTo>
                  <a:pt x="299856" y="13037"/>
                </a:lnTo>
                <a:close/>
              </a:path>
            </a:pathLst>
          </a:custGeom>
          <a:gradFill>
            <a:gsLst>
              <a:gs pos="80000">
                <a:schemeClr val="accent2"/>
              </a:gs>
              <a:gs pos="0">
                <a:schemeClr val="accent3"/>
              </a:gs>
            </a:gsLst>
            <a:lin ang="4800000" scaled="0"/>
          </a:gradFill>
          <a:ln w="6449" cap="flat">
            <a:noFill/>
            <a:prstDash val="solid"/>
            <a:miter/>
          </a:ln>
        </p:spPr>
        <p:txBody>
          <a:bodyPr rtlCol="0" anchor="ctr"/>
          <a:lstStyle/>
          <a:p>
            <a:endParaRPr lang="zh-CN" altLang="en-US"/>
          </a:p>
        </p:txBody>
      </p:sp>
      <p:sp>
        <p:nvSpPr>
          <p:cNvPr id="150" name="图形 8" descr="公文包 纯色填充">
            <a:extLst>
              <a:ext uri="{FF2B5EF4-FFF2-40B4-BE49-F238E27FC236}">
                <a16:creationId xmlns:a16="http://schemas.microsoft.com/office/drawing/2014/main" xmlns="" id="{A9D7FBCE-06B4-4B70-B9C9-C20C7FF8E341}"/>
              </a:ext>
            </a:extLst>
          </p:cNvPr>
          <p:cNvSpPr/>
          <p:nvPr/>
        </p:nvSpPr>
        <p:spPr>
          <a:xfrm>
            <a:off x="582576" y="1270408"/>
            <a:ext cx="521489" cy="218373"/>
          </a:xfrm>
          <a:custGeom>
            <a:avLst/>
            <a:gdLst>
              <a:gd name="connsiteX0" fmla="*/ 495415 w 521489"/>
              <a:gd name="connsiteY0" fmla="*/ 88001 h 218373"/>
              <a:gd name="connsiteX1" fmla="*/ 365042 w 521489"/>
              <a:gd name="connsiteY1" fmla="*/ 88001 h 218373"/>
              <a:gd name="connsiteX2" fmla="*/ 365042 w 521489"/>
              <a:gd name="connsiteY2" fmla="*/ 45630 h 218373"/>
              <a:gd name="connsiteX3" fmla="*/ 319412 w 521489"/>
              <a:gd name="connsiteY3" fmla="*/ 0 h 218373"/>
              <a:gd name="connsiteX4" fmla="*/ 202077 w 521489"/>
              <a:gd name="connsiteY4" fmla="*/ 0 h 218373"/>
              <a:gd name="connsiteX5" fmla="*/ 156447 w 521489"/>
              <a:gd name="connsiteY5" fmla="*/ 45630 h 218373"/>
              <a:gd name="connsiteX6" fmla="*/ 156447 w 521489"/>
              <a:gd name="connsiteY6" fmla="*/ 88001 h 218373"/>
              <a:gd name="connsiteX7" fmla="*/ 26074 w 521489"/>
              <a:gd name="connsiteY7" fmla="*/ 88001 h 218373"/>
              <a:gd name="connsiteX8" fmla="*/ 0 w 521489"/>
              <a:gd name="connsiteY8" fmla="*/ 114076 h 218373"/>
              <a:gd name="connsiteX9" fmla="*/ 0 w 521489"/>
              <a:gd name="connsiteY9" fmla="*/ 218374 h 218373"/>
              <a:gd name="connsiteX10" fmla="*/ 221633 w 521489"/>
              <a:gd name="connsiteY10" fmla="*/ 218374 h 218373"/>
              <a:gd name="connsiteX11" fmla="*/ 221633 w 521489"/>
              <a:gd name="connsiteY11" fmla="*/ 205336 h 218373"/>
              <a:gd name="connsiteX12" fmla="*/ 299856 w 521489"/>
              <a:gd name="connsiteY12" fmla="*/ 205336 h 218373"/>
              <a:gd name="connsiteX13" fmla="*/ 299856 w 521489"/>
              <a:gd name="connsiteY13" fmla="*/ 218374 h 218373"/>
              <a:gd name="connsiteX14" fmla="*/ 521489 w 521489"/>
              <a:gd name="connsiteY14" fmla="*/ 218374 h 218373"/>
              <a:gd name="connsiteX15" fmla="*/ 521489 w 521489"/>
              <a:gd name="connsiteY15" fmla="*/ 114076 h 218373"/>
              <a:gd name="connsiteX16" fmla="*/ 495415 w 521489"/>
              <a:gd name="connsiteY16" fmla="*/ 88001 h 218373"/>
              <a:gd name="connsiteX17" fmla="*/ 195558 w 521489"/>
              <a:gd name="connsiteY17" fmla="*/ 88001 h 218373"/>
              <a:gd name="connsiteX18" fmla="*/ 195558 w 521489"/>
              <a:gd name="connsiteY18" fmla="*/ 45630 h 218373"/>
              <a:gd name="connsiteX19" fmla="*/ 202077 w 521489"/>
              <a:gd name="connsiteY19" fmla="*/ 39112 h 218373"/>
              <a:gd name="connsiteX20" fmla="*/ 319412 w 521489"/>
              <a:gd name="connsiteY20" fmla="*/ 39112 h 218373"/>
              <a:gd name="connsiteX21" fmla="*/ 325931 w 521489"/>
              <a:gd name="connsiteY21" fmla="*/ 45630 h 218373"/>
              <a:gd name="connsiteX22" fmla="*/ 325931 w 521489"/>
              <a:gd name="connsiteY22" fmla="*/ 88001 h 218373"/>
              <a:gd name="connsiteX23" fmla="*/ 195558 w 521489"/>
              <a:gd name="connsiteY23" fmla="*/ 88001 h 2183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521489" h="218373">
                <a:moveTo>
                  <a:pt x="495415" y="88001"/>
                </a:moveTo>
                <a:lnTo>
                  <a:pt x="365042" y="88001"/>
                </a:lnTo>
                <a:lnTo>
                  <a:pt x="365042" y="45630"/>
                </a:lnTo>
                <a:cubicBezTo>
                  <a:pt x="365042" y="20208"/>
                  <a:pt x="344835" y="0"/>
                  <a:pt x="319412" y="0"/>
                </a:cubicBezTo>
                <a:lnTo>
                  <a:pt x="202077" y="0"/>
                </a:lnTo>
                <a:cubicBezTo>
                  <a:pt x="176654" y="0"/>
                  <a:pt x="156447" y="20208"/>
                  <a:pt x="156447" y="45630"/>
                </a:cubicBezTo>
                <a:lnTo>
                  <a:pt x="156447" y="88001"/>
                </a:lnTo>
                <a:lnTo>
                  <a:pt x="26074" y="88001"/>
                </a:lnTo>
                <a:cubicBezTo>
                  <a:pt x="11734" y="88001"/>
                  <a:pt x="0" y="99735"/>
                  <a:pt x="0" y="114076"/>
                </a:cubicBezTo>
                <a:lnTo>
                  <a:pt x="0" y="218374"/>
                </a:lnTo>
                <a:lnTo>
                  <a:pt x="221633" y="218374"/>
                </a:lnTo>
                <a:lnTo>
                  <a:pt x="221633" y="205336"/>
                </a:lnTo>
                <a:lnTo>
                  <a:pt x="299856" y="205336"/>
                </a:lnTo>
                <a:lnTo>
                  <a:pt x="299856" y="218374"/>
                </a:lnTo>
                <a:lnTo>
                  <a:pt x="521489" y="218374"/>
                </a:lnTo>
                <a:lnTo>
                  <a:pt x="521489" y="114076"/>
                </a:lnTo>
                <a:cubicBezTo>
                  <a:pt x="521489" y="99735"/>
                  <a:pt x="509756" y="88001"/>
                  <a:pt x="495415" y="88001"/>
                </a:cubicBezTo>
                <a:moveTo>
                  <a:pt x="195558" y="88001"/>
                </a:moveTo>
                <a:lnTo>
                  <a:pt x="195558" y="45630"/>
                </a:lnTo>
                <a:cubicBezTo>
                  <a:pt x="195558" y="41719"/>
                  <a:pt x="198166" y="39112"/>
                  <a:pt x="202077" y="39112"/>
                </a:cubicBezTo>
                <a:lnTo>
                  <a:pt x="319412" y="39112"/>
                </a:lnTo>
                <a:cubicBezTo>
                  <a:pt x="323323" y="39112"/>
                  <a:pt x="325931" y="41719"/>
                  <a:pt x="325931" y="45630"/>
                </a:cubicBezTo>
                <a:lnTo>
                  <a:pt x="325931" y="88001"/>
                </a:lnTo>
                <a:lnTo>
                  <a:pt x="195558" y="88001"/>
                </a:lnTo>
                <a:close/>
              </a:path>
            </a:pathLst>
          </a:custGeom>
          <a:gradFill>
            <a:gsLst>
              <a:gs pos="80000">
                <a:schemeClr val="accent2"/>
              </a:gs>
              <a:gs pos="0">
                <a:schemeClr val="accent3"/>
              </a:gs>
            </a:gsLst>
            <a:lin ang="4800000" scaled="0"/>
          </a:gradFill>
          <a:ln w="6449" cap="flat">
            <a:noFill/>
            <a:prstDash val="solid"/>
            <a:miter/>
          </a:ln>
        </p:spPr>
        <p:txBody>
          <a:bodyPr rtlCol="0" anchor="ctr"/>
          <a:lstStyle/>
          <a:p>
            <a:endParaRPr lang="zh-CN" altLang="en-US"/>
          </a:p>
        </p:txBody>
      </p:sp>
      <p:sp>
        <p:nvSpPr>
          <p:cNvPr id="151" name="图形 32" descr="电梯上升 纯色填充">
            <a:extLst>
              <a:ext uri="{FF2B5EF4-FFF2-40B4-BE49-F238E27FC236}">
                <a16:creationId xmlns:a16="http://schemas.microsoft.com/office/drawing/2014/main" xmlns="" id="{7CB878C9-873D-4E51-9BBE-F3F8E87CF845}"/>
              </a:ext>
            </a:extLst>
          </p:cNvPr>
          <p:cNvSpPr/>
          <p:nvPr/>
        </p:nvSpPr>
        <p:spPr>
          <a:xfrm>
            <a:off x="572146" y="2182155"/>
            <a:ext cx="542348" cy="378079"/>
          </a:xfrm>
          <a:custGeom>
            <a:avLst/>
            <a:gdLst>
              <a:gd name="connsiteX0" fmla="*/ 0 w 542348"/>
              <a:gd name="connsiteY0" fmla="*/ 52149 h 378079"/>
              <a:gd name="connsiteX1" fmla="*/ 52149 w 542348"/>
              <a:gd name="connsiteY1" fmla="*/ 104298 h 378079"/>
              <a:gd name="connsiteX2" fmla="*/ 112772 w 542348"/>
              <a:gd name="connsiteY2" fmla="*/ 104298 h 378079"/>
              <a:gd name="connsiteX3" fmla="*/ 380035 w 542348"/>
              <a:gd name="connsiteY3" fmla="*/ 378080 h 378079"/>
              <a:gd name="connsiteX4" fmla="*/ 490200 w 542348"/>
              <a:gd name="connsiteY4" fmla="*/ 378080 h 378079"/>
              <a:gd name="connsiteX5" fmla="*/ 542349 w 542348"/>
              <a:gd name="connsiteY5" fmla="*/ 325931 h 378079"/>
              <a:gd name="connsiteX6" fmla="*/ 490200 w 542348"/>
              <a:gd name="connsiteY6" fmla="*/ 273782 h 378079"/>
              <a:gd name="connsiteX7" fmla="*/ 424362 w 542348"/>
              <a:gd name="connsiteY7" fmla="*/ 273782 h 378079"/>
              <a:gd name="connsiteX8" fmla="*/ 157099 w 542348"/>
              <a:gd name="connsiteY8" fmla="*/ 0 h 378079"/>
              <a:gd name="connsiteX9" fmla="*/ 52801 w 542348"/>
              <a:gd name="connsiteY9" fmla="*/ 0 h 378079"/>
              <a:gd name="connsiteX10" fmla="*/ 0 w 542348"/>
              <a:gd name="connsiteY10" fmla="*/ 52149 h 3780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42348" h="378079">
                <a:moveTo>
                  <a:pt x="0" y="52149"/>
                </a:moveTo>
                <a:cubicBezTo>
                  <a:pt x="0" y="80831"/>
                  <a:pt x="23467" y="104298"/>
                  <a:pt x="52149" y="104298"/>
                </a:cubicBezTo>
                <a:lnTo>
                  <a:pt x="112772" y="104298"/>
                </a:lnTo>
                <a:lnTo>
                  <a:pt x="380035" y="378080"/>
                </a:lnTo>
                <a:lnTo>
                  <a:pt x="490200" y="378080"/>
                </a:lnTo>
                <a:cubicBezTo>
                  <a:pt x="518882" y="378080"/>
                  <a:pt x="542349" y="354613"/>
                  <a:pt x="542349" y="325931"/>
                </a:cubicBezTo>
                <a:cubicBezTo>
                  <a:pt x="542349" y="297249"/>
                  <a:pt x="518882" y="273782"/>
                  <a:pt x="490200" y="273782"/>
                </a:cubicBezTo>
                <a:lnTo>
                  <a:pt x="424362" y="273782"/>
                </a:lnTo>
                <a:lnTo>
                  <a:pt x="157099" y="0"/>
                </a:lnTo>
                <a:lnTo>
                  <a:pt x="52801" y="0"/>
                </a:lnTo>
                <a:cubicBezTo>
                  <a:pt x="23467" y="0"/>
                  <a:pt x="0" y="23467"/>
                  <a:pt x="0" y="52149"/>
                </a:cubicBezTo>
                <a:close/>
              </a:path>
            </a:pathLst>
          </a:custGeom>
          <a:gradFill>
            <a:gsLst>
              <a:gs pos="80000">
                <a:schemeClr val="accent2"/>
              </a:gs>
              <a:gs pos="0">
                <a:schemeClr val="accent3"/>
              </a:gs>
            </a:gsLst>
            <a:lin ang="4800000" scaled="0"/>
          </a:gradFill>
          <a:ln w="6449" cap="flat">
            <a:noFill/>
            <a:prstDash val="solid"/>
            <a:miter/>
          </a:ln>
        </p:spPr>
        <p:txBody>
          <a:bodyPr rtlCol="0" anchor="ctr"/>
          <a:lstStyle/>
          <a:p>
            <a:endParaRPr lang="zh-CN" altLang="en-US"/>
          </a:p>
        </p:txBody>
      </p:sp>
      <p:sp>
        <p:nvSpPr>
          <p:cNvPr id="152" name="图形 32" descr="电梯上升 纯色填充">
            <a:extLst>
              <a:ext uri="{FF2B5EF4-FFF2-40B4-BE49-F238E27FC236}">
                <a16:creationId xmlns:a16="http://schemas.microsoft.com/office/drawing/2014/main" xmlns="" id="{7CB878C9-873D-4E51-9BBE-F3F8E87CF845}"/>
              </a:ext>
            </a:extLst>
          </p:cNvPr>
          <p:cNvSpPr/>
          <p:nvPr/>
        </p:nvSpPr>
        <p:spPr>
          <a:xfrm>
            <a:off x="916980" y="2181503"/>
            <a:ext cx="83438" cy="83438"/>
          </a:xfrm>
          <a:custGeom>
            <a:avLst/>
            <a:gdLst>
              <a:gd name="connsiteX0" fmla="*/ 83438 w 83438"/>
              <a:gd name="connsiteY0" fmla="*/ 41719 h 83438"/>
              <a:gd name="connsiteX1" fmla="*/ 41719 w 83438"/>
              <a:gd name="connsiteY1" fmla="*/ 0 h 83438"/>
              <a:gd name="connsiteX2" fmla="*/ 0 w 83438"/>
              <a:gd name="connsiteY2" fmla="*/ 41719 h 83438"/>
              <a:gd name="connsiteX3" fmla="*/ 41719 w 83438"/>
              <a:gd name="connsiteY3" fmla="*/ 83438 h 83438"/>
              <a:gd name="connsiteX4" fmla="*/ 83438 w 83438"/>
              <a:gd name="connsiteY4" fmla="*/ 41719 h 834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438" h="83438">
                <a:moveTo>
                  <a:pt x="83438" y="41719"/>
                </a:moveTo>
                <a:cubicBezTo>
                  <a:pt x="83438" y="18904"/>
                  <a:pt x="65186" y="0"/>
                  <a:pt x="41719" y="0"/>
                </a:cubicBezTo>
                <a:cubicBezTo>
                  <a:pt x="18904" y="0"/>
                  <a:pt x="0" y="18252"/>
                  <a:pt x="0" y="41719"/>
                </a:cubicBezTo>
                <a:cubicBezTo>
                  <a:pt x="0" y="65186"/>
                  <a:pt x="18252" y="83438"/>
                  <a:pt x="41719" y="83438"/>
                </a:cubicBezTo>
                <a:cubicBezTo>
                  <a:pt x="65186" y="83438"/>
                  <a:pt x="83438" y="65186"/>
                  <a:pt x="83438" y="41719"/>
                </a:cubicBezTo>
                <a:close/>
              </a:path>
            </a:pathLst>
          </a:custGeom>
          <a:gradFill>
            <a:gsLst>
              <a:gs pos="80000">
                <a:schemeClr val="accent2"/>
              </a:gs>
              <a:gs pos="0">
                <a:schemeClr val="accent3"/>
              </a:gs>
            </a:gsLst>
            <a:lin ang="4800000" scaled="0"/>
          </a:gradFill>
          <a:ln w="6449" cap="flat">
            <a:noFill/>
            <a:prstDash val="solid"/>
            <a:miter/>
          </a:ln>
        </p:spPr>
        <p:txBody>
          <a:bodyPr rtlCol="0" anchor="ctr"/>
          <a:lstStyle/>
          <a:p>
            <a:endParaRPr lang="zh-CN" altLang="en-US"/>
          </a:p>
        </p:txBody>
      </p:sp>
      <p:sp>
        <p:nvSpPr>
          <p:cNvPr id="153" name="图形 32" descr="电梯上升 纯色填充">
            <a:extLst>
              <a:ext uri="{FF2B5EF4-FFF2-40B4-BE49-F238E27FC236}">
                <a16:creationId xmlns:a16="http://schemas.microsoft.com/office/drawing/2014/main" xmlns="" id="{7CB878C9-873D-4E51-9BBE-F3F8E87CF845}"/>
              </a:ext>
            </a:extLst>
          </p:cNvPr>
          <p:cNvSpPr/>
          <p:nvPr/>
        </p:nvSpPr>
        <p:spPr>
          <a:xfrm>
            <a:off x="917632" y="2279917"/>
            <a:ext cx="82786" cy="138211"/>
          </a:xfrm>
          <a:custGeom>
            <a:avLst/>
            <a:gdLst>
              <a:gd name="connsiteX0" fmla="*/ 0 w 82786"/>
              <a:gd name="connsiteY0" fmla="*/ 55425 h 138211"/>
              <a:gd name="connsiteX1" fmla="*/ 82786 w 82786"/>
              <a:gd name="connsiteY1" fmla="*/ 138212 h 138211"/>
              <a:gd name="connsiteX2" fmla="*/ 82786 w 82786"/>
              <a:gd name="connsiteY2" fmla="*/ 40432 h 138211"/>
              <a:gd name="connsiteX3" fmla="*/ 42371 w 82786"/>
              <a:gd name="connsiteY3" fmla="*/ 17 h 138211"/>
              <a:gd name="connsiteX4" fmla="*/ 0 w 82786"/>
              <a:gd name="connsiteY4" fmla="*/ 40432 h 138211"/>
              <a:gd name="connsiteX5" fmla="*/ 0 w 82786"/>
              <a:gd name="connsiteY5" fmla="*/ 55425 h 138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2786" h="138211">
                <a:moveTo>
                  <a:pt x="0" y="55425"/>
                </a:moveTo>
                <a:lnTo>
                  <a:pt x="82786" y="138212"/>
                </a:lnTo>
                <a:lnTo>
                  <a:pt x="82786" y="40432"/>
                </a:lnTo>
                <a:cubicBezTo>
                  <a:pt x="82135" y="18269"/>
                  <a:pt x="64534" y="17"/>
                  <a:pt x="42371" y="17"/>
                </a:cubicBezTo>
                <a:cubicBezTo>
                  <a:pt x="19556" y="-635"/>
                  <a:pt x="652" y="17617"/>
                  <a:pt x="0" y="40432"/>
                </a:cubicBezTo>
                <a:lnTo>
                  <a:pt x="0" y="55425"/>
                </a:lnTo>
                <a:close/>
              </a:path>
            </a:pathLst>
          </a:custGeom>
          <a:gradFill>
            <a:gsLst>
              <a:gs pos="80000">
                <a:schemeClr val="accent2"/>
              </a:gs>
              <a:gs pos="0">
                <a:schemeClr val="accent3"/>
              </a:gs>
            </a:gsLst>
            <a:lin ang="4800000" scaled="0"/>
          </a:gradFill>
          <a:ln w="6449" cap="flat">
            <a:noFill/>
            <a:prstDash val="solid"/>
            <a:miter/>
          </a:ln>
        </p:spPr>
        <p:txBody>
          <a:bodyPr rtlCol="0" anchor="ctr"/>
          <a:lstStyle/>
          <a:p>
            <a:endParaRPr lang="zh-CN" altLang="en-US"/>
          </a:p>
        </p:txBody>
      </p:sp>
      <p:sp>
        <p:nvSpPr>
          <p:cNvPr id="154" name="图形 32" descr="电梯上升 纯色填充">
            <a:extLst>
              <a:ext uri="{FF2B5EF4-FFF2-40B4-BE49-F238E27FC236}">
                <a16:creationId xmlns:a16="http://schemas.microsoft.com/office/drawing/2014/main" xmlns="" id="{7CB878C9-873D-4E51-9BBE-F3F8E87CF845}"/>
              </a:ext>
            </a:extLst>
          </p:cNvPr>
          <p:cNvSpPr/>
          <p:nvPr/>
        </p:nvSpPr>
        <p:spPr>
          <a:xfrm>
            <a:off x="596265" y="2358810"/>
            <a:ext cx="183173" cy="183173"/>
          </a:xfrm>
          <a:custGeom>
            <a:avLst/>
            <a:gdLst>
              <a:gd name="connsiteX0" fmla="*/ 110816 w 183173"/>
              <a:gd name="connsiteY0" fmla="*/ 0 h 183173"/>
              <a:gd name="connsiteX1" fmla="*/ 0 w 183173"/>
              <a:gd name="connsiteY1" fmla="*/ 0 h 183173"/>
              <a:gd name="connsiteX2" fmla="*/ 0 w 183173"/>
              <a:gd name="connsiteY2" fmla="*/ 110816 h 183173"/>
              <a:gd name="connsiteX3" fmla="*/ 39112 w 183173"/>
              <a:gd name="connsiteY3" fmla="*/ 110816 h 183173"/>
              <a:gd name="connsiteX4" fmla="*/ 39112 w 183173"/>
              <a:gd name="connsiteY4" fmla="*/ 66490 h 183173"/>
              <a:gd name="connsiteX5" fmla="*/ 155795 w 183173"/>
              <a:gd name="connsiteY5" fmla="*/ 183173 h 183173"/>
              <a:gd name="connsiteX6" fmla="*/ 183173 w 183173"/>
              <a:gd name="connsiteY6" fmla="*/ 155143 h 183173"/>
              <a:gd name="connsiteX7" fmla="*/ 66490 w 183173"/>
              <a:gd name="connsiteY7" fmla="*/ 39112 h 183173"/>
              <a:gd name="connsiteX8" fmla="*/ 110816 w 183173"/>
              <a:gd name="connsiteY8" fmla="*/ 39112 h 1831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3173" h="183173">
                <a:moveTo>
                  <a:pt x="110816" y="0"/>
                </a:moveTo>
                <a:lnTo>
                  <a:pt x="0" y="0"/>
                </a:lnTo>
                <a:lnTo>
                  <a:pt x="0" y="110816"/>
                </a:lnTo>
                <a:lnTo>
                  <a:pt x="39112" y="110816"/>
                </a:lnTo>
                <a:lnTo>
                  <a:pt x="39112" y="66490"/>
                </a:lnTo>
                <a:lnTo>
                  <a:pt x="155795" y="183173"/>
                </a:lnTo>
                <a:lnTo>
                  <a:pt x="183173" y="155143"/>
                </a:lnTo>
                <a:lnTo>
                  <a:pt x="66490" y="39112"/>
                </a:lnTo>
                <a:lnTo>
                  <a:pt x="110816" y="39112"/>
                </a:lnTo>
                <a:close/>
              </a:path>
            </a:pathLst>
          </a:custGeom>
          <a:gradFill>
            <a:gsLst>
              <a:gs pos="80000">
                <a:schemeClr val="accent2"/>
              </a:gs>
              <a:gs pos="0">
                <a:schemeClr val="accent3"/>
              </a:gs>
            </a:gsLst>
            <a:lin ang="4800000" scaled="0"/>
          </a:gradFill>
          <a:ln w="6449" cap="flat">
            <a:noFill/>
            <a:prstDash val="solid"/>
            <a:miter/>
          </a:ln>
        </p:spPr>
        <p:txBody>
          <a:bodyPr rtlCol="0" anchor="ctr"/>
          <a:lstStyle/>
          <a:p>
            <a:endParaRPr lang="zh-CN" altLang="en-US"/>
          </a:p>
        </p:txBody>
      </p:sp>
      <p:sp>
        <p:nvSpPr>
          <p:cNvPr id="155" name="图形 52" descr="Rv 纯色填充">
            <a:extLst>
              <a:ext uri="{FF2B5EF4-FFF2-40B4-BE49-F238E27FC236}">
                <a16:creationId xmlns:a16="http://schemas.microsoft.com/office/drawing/2014/main" xmlns="" id="{C23277ED-0EF4-42D3-A352-C88426252D6A}"/>
              </a:ext>
            </a:extLst>
          </p:cNvPr>
          <p:cNvSpPr/>
          <p:nvPr/>
        </p:nvSpPr>
        <p:spPr>
          <a:xfrm>
            <a:off x="634724" y="3309015"/>
            <a:ext cx="91260" cy="91260"/>
          </a:xfrm>
          <a:custGeom>
            <a:avLst/>
            <a:gdLst>
              <a:gd name="connsiteX0" fmla="*/ 45630 w 91260"/>
              <a:gd name="connsiteY0" fmla="*/ 0 h 91260"/>
              <a:gd name="connsiteX1" fmla="*/ 0 w 91260"/>
              <a:gd name="connsiteY1" fmla="*/ 45630 h 91260"/>
              <a:gd name="connsiteX2" fmla="*/ 45630 w 91260"/>
              <a:gd name="connsiteY2" fmla="*/ 91261 h 91260"/>
              <a:gd name="connsiteX3" fmla="*/ 91261 w 91260"/>
              <a:gd name="connsiteY3" fmla="*/ 45630 h 91260"/>
              <a:gd name="connsiteX4" fmla="*/ 45630 w 91260"/>
              <a:gd name="connsiteY4" fmla="*/ 0 h 912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260" h="91260">
                <a:moveTo>
                  <a:pt x="45630" y="0"/>
                </a:moveTo>
                <a:cubicBezTo>
                  <a:pt x="20208" y="0"/>
                  <a:pt x="0" y="20208"/>
                  <a:pt x="0" y="45630"/>
                </a:cubicBezTo>
                <a:cubicBezTo>
                  <a:pt x="0" y="71053"/>
                  <a:pt x="20208" y="91261"/>
                  <a:pt x="45630" y="91261"/>
                </a:cubicBezTo>
                <a:cubicBezTo>
                  <a:pt x="71053" y="91261"/>
                  <a:pt x="91261" y="71053"/>
                  <a:pt x="91261" y="45630"/>
                </a:cubicBezTo>
                <a:cubicBezTo>
                  <a:pt x="91261" y="20208"/>
                  <a:pt x="70401" y="0"/>
                  <a:pt x="45630" y="0"/>
                </a:cubicBezTo>
                <a:close/>
              </a:path>
            </a:pathLst>
          </a:custGeom>
          <a:gradFill>
            <a:gsLst>
              <a:gs pos="80000">
                <a:schemeClr val="accent2"/>
              </a:gs>
              <a:gs pos="0">
                <a:schemeClr val="accent3"/>
              </a:gs>
            </a:gsLst>
            <a:lin ang="4800000" scaled="0"/>
          </a:gradFill>
          <a:ln w="6449" cap="flat">
            <a:noFill/>
            <a:prstDash val="solid"/>
            <a:miter/>
          </a:ln>
        </p:spPr>
        <p:txBody>
          <a:bodyPr rtlCol="0" anchor="ctr"/>
          <a:lstStyle/>
          <a:p>
            <a:endParaRPr lang="zh-CN" altLang="en-US"/>
          </a:p>
        </p:txBody>
      </p:sp>
      <p:sp>
        <p:nvSpPr>
          <p:cNvPr id="156" name="图形 52" descr="Rv 纯色填充">
            <a:extLst>
              <a:ext uri="{FF2B5EF4-FFF2-40B4-BE49-F238E27FC236}">
                <a16:creationId xmlns:a16="http://schemas.microsoft.com/office/drawing/2014/main" xmlns="" id="{C23277ED-0EF4-42D3-A352-C88426252D6A}"/>
              </a:ext>
            </a:extLst>
          </p:cNvPr>
          <p:cNvSpPr/>
          <p:nvPr/>
        </p:nvSpPr>
        <p:spPr>
          <a:xfrm>
            <a:off x="1006285" y="3309015"/>
            <a:ext cx="91260" cy="91260"/>
          </a:xfrm>
          <a:custGeom>
            <a:avLst/>
            <a:gdLst>
              <a:gd name="connsiteX0" fmla="*/ 45630 w 91260"/>
              <a:gd name="connsiteY0" fmla="*/ 0 h 91260"/>
              <a:gd name="connsiteX1" fmla="*/ 0 w 91260"/>
              <a:gd name="connsiteY1" fmla="*/ 45630 h 91260"/>
              <a:gd name="connsiteX2" fmla="*/ 45630 w 91260"/>
              <a:gd name="connsiteY2" fmla="*/ 91261 h 91260"/>
              <a:gd name="connsiteX3" fmla="*/ 91261 w 91260"/>
              <a:gd name="connsiteY3" fmla="*/ 45630 h 91260"/>
              <a:gd name="connsiteX4" fmla="*/ 45630 w 91260"/>
              <a:gd name="connsiteY4" fmla="*/ 0 h 912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260" h="91260">
                <a:moveTo>
                  <a:pt x="45630" y="0"/>
                </a:moveTo>
                <a:cubicBezTo>
                  <a:pt x="20208" y="0"/>
                  <a:pt x="0" y="20208"/>
                  <a:pt x="0" y="45630"/>
                </a:cubicBezTo>
                <a:cubicBezTo>
                  <a:pt x="0" y="71053"/>
                  <a:pt x="20208" y="91261"/>
                  <a:pt x="45630" y="91261"/>
                </a:cubicBezTo>
                <a:cubicBezTo>
                  <a:pt x="71053" y="91261"/>
                  <a:pt x="91261" y="71053"/>
                  <a:pt x="91261" y="45630"/>
                </a:cubicBezTo>
                <a:cubicBezTo>
                  <a:pt x="91261" y="20208"/>
                  <a:pt x="71053" y="0"/>
                  <a:pt x="45630" y="0"/>
                </a:cubicBezTo>
                <a:close/>
              </a:path>
            </a:pathLst>
          </a:custGeom>
          <a:gradFill>
            <a:gsLst>
              <a:gs pos="80000">
                <a:schemeClr val="accent2"/>
              </a:gs>
              <a:gs pos="0">
                <a:schemeClr val="accent3"/>
              </a:gs>
            </a:gsLst>
            <a:lin ang="4800000" scaled="0"/>
          </a:gradFill>
          <a:ln w="6449" cap="flat">
            <a:noFill/>
            <a:prstDash val="solid"/>
            <a:miter/>
          </a:ln>
        </p:spPr>
        <p:txBody>
          <a:bodyPr rtlCol="0" anchor="ctr"/>
          <a:lstStyle/>
          <a:p>
            <a:endParaRPr lang="zh-CN" altLang="en-US"/>
          </a:p>
        </p:txBody>
      </p:sp>
      <p:sp>
        <p:nvSpPr>
          <p:cNvPr id="157" name="图形 52" descr="Rv 纯色填充">
            <a:extLst>
              <a:ext uri="{FF2B5EF4-FFF2-40B4-BE49-F238E27FC236}">
                <a16:creationId xmlns:a16="http://schemas.microsoft.com/office/drawing/2014/main" xmlns="" id="{C23277ED-0EF4-42D3-A352-C88426252D6A}"/>
              </a:ext>
            </a:extLst>
          </p:cNvPr>
          <p:cNvSpPr/>
          <p:nvPr/>
        </p:nvSpPr>
        <p:spPr>
          <a:xfrm>
            <a:off x="543464" y="3061308"/>
            <a:ext cx="599712" cy="293337"/>
          </a:xfrm>
          <a:custGeom>
            <a:avLst/>
            <a:gdLst>
              <a:gd name="connsiteX0" fmla="*/ 443266 w 599712"/>
              <a:gd name="connsiteY0" fmla="*/ 293338 h 293337"/>
              <a:gd name="connsiteX1" fmla="*/ 507800 w 599712"/>
              <a:gd name="connsiteY1" fmla="*/ 227500 h 293337"/>
              <a:gd name="connsiteX2" fmla="*/ 573638 w 599712"/>
              <a:gd name="connsiteY2" fmla="*/ 292034 h 293337"/>
              <a:gd name="connsiteX3" fmla="*/ 573638 w 599712"/>
              <a:gd name="connsiteY3" fmla="*/ 293338 h 293337"/>
              <a:gd name="connsiteX4" fmla="*/ 599713 w 599712"/>
              <a:gd name="connsiteY4" fmla="*/ 267263 h 293337"/>
              <a:gd name="connsiteX5" fmla="*/ 599713 w 599712"/>
              <a:gd name="connsiteY5" fmla="*/ 206640 h 293337"/>
              <a:gd name="connsiteX6" fmla="*/ 589283 w 599712"/>
              <a:gd name="connsiteY6" fmla="*/ 185781 h 293337"/>
              <a:gd name="connsiteX7" fmla="*/ 554734 w 599712"/>
              <a:gd name="connsiteY7" fmla="*/ 159706 h 293337"/>
              <a:gd name="connsiteX8" fmla="*/ 545608 w 599712"/>
              <a:gd name="connsiteY8" fmla="*/ 146017 h 293337"/>
              <a:gd name="connsiteX9" fmla="*/ 532571 w 599712"/>
              <a:gd name="connsiteY9" fmla="*/ 101039 h 293337"/>
              <a:gd name="connsiteX10" fmla="*/ 528660 w 599712"/>
              <a:gd name="connsiteY10" fmla="*/ 91261 h 293337"/>
              <a:gd name="connsiteX11" fmla="*/ 568423 w 599712"/>
              <a:gd name="connsiteY11" fmla="*/ 91261 h 293337"/>
              <a:gd name="connsiteX12" fmla="*/ 587979 w 599712"/>
              <a:gd name="connsiteY12" fmla="*/ 71705 h 293337"/>
              <a:gd name="connsiteX13" fmla="*/ 586023 w 599712"/>
              <a:gd name="connsiteY13" fmla="*/ 63231 h 293337"/>
              <a:gd name="connsiteX14" fmla="*/ 561905 w 599712"/>
              <a:gd name="connsiteY14" fmla="*/ 14993 h 293337"/>
              <a:gd name="connsiteX15" fmla="*/ 537786 w 599712"/>
              <a:gd name="connsiteY15" fmla="*/ 0 h 293337"/>
              <a:gd name="connsiteX16" fmla="*/ 19556 w 599712"/>
              <a:gd name="connsiteY16" fmla="*/ 0 h 293337"/>
              <a:gd name="connsiteX17" fmla="*/ 0 w 599712"/>
              <a:gd name="connsiteY17" fmla="*/ 19556 h 293337"/>
              <a:gd name="connsiteX18" fmla="*/ 0 w 599712"/>
              <a:gd name="connsiteY18" fmla="*/ 172743 h 293337"/>
              <a:gd name="connsiteX19" fmla="*/ 361131 w 599712"/>
              <a:gd name="connsiteY19" fmla="*/ 172743 h 293337"/>
              <a:gd name="connsiteX20" fmla="*/ 348094 w 599712"/>
              <a:gd name="connsiteY20" fmla="*/ 198818 h 293337"/>
              <a:gd name="connsiteX21" fmla="*/ 443266 w 599712"/>
              <a:gd name="connsiteY21" fmla="*/ 198818 h 293337"/>
              <a:gd name="connsiteX22" fmla="*/ 443266 w 599712"/>
              <a:gd name="connsiteY22" fmla="*/ 218374 h 293337"/>
              <a:gd name="connsiteX23" fmla="*/ 316805 w 599712"/>
              <a:gd name="connsiteY23" fmla="*/ 218374 h 293337"/>
              <a:gd name="connsiteX24" fmla="*/ 329842 w 599712"/>
              <a:gd name="connsiteY24" fmla="*/ 192299 h 293337"/>
              <a:gd name="connsiteX25" fmla="*/ 0 w 599712"/>
              <a:gd name="connsiteY25" fmla="*/ 192299 h 293337"/>
              <a:gd name="connsiteX26" fmla="*/ 0 w 599712"/>
              <a:gd name="connsiteY26" fmla="*/ 293338 h 293337"/>
              <a:gd name="connsiteX27" fmla="*/ 71705 w 599712"/>
              <a:gd name="connsiteY27" fmla="*/ 293338 h 293337"/>
              <a:gd name="connsiteX28" fmla="*/ 136239 w 599712"/>
              <a:gd name="connsiteY28" fmla="*/ 227500 h 293337"/>
              <a:gd name="connsiteX29" fmla="*/ 202077 w 599712"/>
              <a:gd name="connsiteY29" fmla="*/ 292034 h 293337"/>
              <a:gd name="connsiteX30" fmla="*/ 202077 w 599712"/>
              <a:gd name="connsiteY30" fmla="*/ 293338 h 293337"/>
              <a:gd name="connsiteX31" fmla="*/ 443266 w 599712"/>
              <a:gd name="connsiteY31" fmla="*/ 293338 h 293337"/>
              <a:gd name="connsiteX32" fmla="*/ 202077 w 599712"/>
              <a:gd name="connsiteY32" fmla="*/ 123854 h 293337"/>
              <a:gd name="connsiteX33" fmla="*/ 71705 w 599712"/>
              <a:gd name="connsiteY33" fmla="*/ 123854 h 293337"/>
              <a:gd name="connsiteX34" fmla="*/ 71705 w 599712"/>
              <a:gd name="connsiteY34" fmla="*/ 78223 h 293337"/>
              <a:gd name="connsiteX35" fmla="*/ 202077 w 599712"/>
              <a:gd name="connsiteY35" fmla="*/ 78223 h 293337"/>
              <a:gd name="connsiteX36" fmla="*/ 202077 w 599712"/>
              <a:gd name="connsiteY36" fmla="*/ 123854 h 293337"/>
              <a:gd name="connsiteX37" fmla="*/ 358524 w 599712"/>
              <a:gd name="connsiteY37" fmla="*/ 123854 h 293337"/>
              <a:gd name="connsiteX38" fmla="*/ 286819 w 599712"/>
              <a:gd name="connsiteY38" fmla="*/ 123854 h 293337"/>
              <a:gd name="connsiteX39" fmla="*/ 286819 w 599712"/>
              <a:gd name="connsiteY39" fmla="*/ 78223 h 293337"/>
              <a:gd name="connsiteX40" fmla="*/ 358524 w 599712"/>
              <a:gd name="connsiteY40" fmla="*/ 78223 h 293337"/>
              <a:gd name="connsiteX41" fmla="*/ 358524 w 599712"/>
              <a:gd name="connsiteY41" fmla="*/ 123854 h 293337"/>
              <a:gd name="connsiteX42" fmla="*/ 443266 w 599712"/>
              <a:gd name="connsiteY42" fmla="*/ 154491 h 293337"/>
              <a:gd name="connsiteX43" fmla="*/ 443266 w 599712"/>
              <a:gd name="connsiteY43" fmla="*/ 91261 h 293337"/>
              <a:gd name="connsiteX44" fmla="*/ 484333 w 599712"/>
              <a:gd name="connsiteY44" fmla="*/ 91261 h 293337"/>
              <a:gd name="connsiteX45" fmla="*/ 505193 w 599712"/>
              <a:gd name="connsiteY45" fmla="*/ 102994 h 293337"/>
              <a:gd name="connsiteX46" fmla="*/ 507148 w 599712"/>
              <a:gd name="connsiteY46" fmla="*/ 108861 h 293337"/>
              <a:gd name="connsiteX47" fmla="*/ 520185 w 599712"/>
              <a:gd name="connsiteY47" fmla="*/ 153839 h 293337"/>
              <a:gd name="connsiteX48" fmla="*/ 520837 w 599712"/>
              <a:gd name="connsiteY48" fmla="*/ 155143 h 293337"/>
              <a:gd name="connsiteX49" fmla="*/ 443266 w 599712"/>
              <a:gd name="connsiteY49" fmla="*/ 154491 h 2933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599712" h="293337">
                <a:moveTo>
                  <a:pt x="443266" y="293338"/>
                </a:moveTo>
                <a:cubicBezTo>
                  <a:pt x="442614" y="257485"/>
                  <a:pt x="471948" y="228152"/>
                  <a:pt x="507800" y="227500"/>
                </a:cubicBezTo>
                <a:cubicBezTo>
                  <a:pt x="543652" y="226848"/>
                  <a:pt x="572986" y="256182"/>
                  <a:pt x="573638" y="292034"/>
                </a:cubicBezTo>
                <a:cubicBezTo>
                  <a:pt x="573638" y="292686"/>
                  <a:pt x="573638" y="292686"/>
                  <a:pt x="573638" y="293338"/>
                </a:cubicBezTo>
                <a:cubicBezTo>
                  <a:pt x="587979" y="293338"/>
                  <a:pt x="599713" y="281604"/>
                  <a:pt x="599713" y="267263"/>
                </a:cubicBezTo>
                <a:lnTo>
                  <a:pt x="599713" y="206640"/>
                </a:lnTo>
                <a:cubicBezTo>
                  <a:pt x="599713" y="198166"/>
                  <a:pt x="595801" y="190995"/>
                  <a:pt x="589283" y="185781"/>
                </a:cubicBezTo>
                <a:lnTo>
                  <a:pt x="554734" y="159706"/>
                </a:lnTo>
                <a:cubicBezTo>
                  <a:pt x="550171" y="156447"/>
                  <a:pt x="546912" y="151232"/>
                  <a:pt x="545608" y="146017"/>
                </a:cubicBezTo>
                <a:lnTo>
                  <a:pt x="532571" y="101039"/>
                </a:lnTo>
                <a:cubicBezTo>
                  <a:pt x="531267" y="97779"/>
                  <a:pt x="529963" y="94520"/>
                  <a:pt x="528660" y="91261"/>
                </a:cubicBezTo>
                <a:lnTo>
                  <a:pt x="568423" y="91261"/>
                </a:lnTo>
                <a:cubicBezTo>
                  <a:pt x="579505" y="91261"/>
                  <a:pt x="587979" y="82786"/>
                  <a:pt x="587979" y="71705"/>
                </a:cubicBezTo>
                <a:cubicBezTo>
                  <a:pt x="587979" y="68445"/>
                  <a:pt x="587327" y="65838"/>
                  <a:pt x="586023" y="63231"/>
                </a:cubicBezTo>
                <a:lnTo>
                  <a:pt x="561905" y="14993"/>
                </a:lnTo>
                <a:cubicBezTo>
                  <a:pt x="556690" y="5867"/>
                  <a:pt x="547564" y="0"/>
                  <a:pt x="537786" y="0"/>
                </a:cubicBezTo>
                <a:lnTo>
                  <a:pt x="19556" y="0"/>
                </a:lnTo>
                <a:cubicBezTo>
                  <a:pt x="8474" y="0"/>
                  <a:pt x="0" y="8474"/>
                  <a:pt x="0" y="19556"/>
                </a:cubicBezTo>
                <a:lnTo>
                  <a:pt x="0" y="172743"/>
                </a:lnTo>
                <a:lnTo>
                  <a:pt x="361131" y="172743"/>
                </a:lnTo>
                <a:lnTo>
                  <a:pt x="348094" y="198818"/>
                </a:lnTo>
                <a:lnTo>
                  <a:pt x="443266" y="198818"/>
                </a:lnTo>
                <a:lnTo>
                  <a:pt x="443266" y="218374"/>
                </a:lnTo>
                <a:lnTo>
                  <a:pt x="316805" y="218374"/>
                </a:lnTo>
                <a:lnTo>
                  <a:pt x="329842" y="192299"/>
                </a:lnTo>
                <a:lnTo>
                  <a:pt x="0" y="192299"/>
                </a:lnTo>
                <a:lnTo>
                  <a:pt x="0" y="293338"/>
                </a:lnTo>
                <a:lnTo>
                  <a:pt x="71705" y="293338"/>
                </a:lnTo>
                <a:cubicBezTo>
                  <a:pt x="71053" y="257485"/>
                  <a:pt x="100387" y="228152"/>
                  <a:pt x="136239" y="227500"/>
                </a:cubicBezTo>
                <a:cubicBezTo>
                  <a:pt x="172091" y="226848"/>
                  <a:pt x="201425" y="256182"/>
                  <a:pt x="202077" y="292034"/>
                </a:cubicBezTo>
                <a:cubicBezTo>
                  <a:pt x="202077" y="292686"/>
                  <a:pt x="202077" y="292686"/>
                  <a:pt x="202077" y="293338"/>
                </a:cubicBezTo>
                <a:lnTo>
                  <a:pt x="443266" y="293338"/>
                </a:lnTo>
                <a:close/>
                <a:moveTo>
                  <a:pt x="202077" y="123854"/>
                </a:moveTo>
                <a:lnTo>
                  <a:pt x="71705" y="123854"/>
                </a:lnTo>
                <a:lnTo>
                  <a:pt x="71705" y="78223"/>
                </a:lnTo>
                <a:lnTo>
                  <a:pt x="202077" y="78223"/>
                </a:lnTo>
                <a:lnTo>
                  <a:pt x="202077" y="123854"/>
                </a:lnTo>
                <a:close/>
                <a:moveTo>
                  <a:pt x="358524" y="123854"/>
                </a:moveTo>
                <a:lnTo>
                  <a:pt x="286819" y="123854"/>
                </a:lnTo>
                <a:lnTo>
                  <a:pt x="286819" y="78223"/>
                </a:lnTo>
                <a:lnTo>
                  <a:pt x="358524" y="78223"/>
                </a:lnTo>
                <a:lnTo>
                  <a:pt x="358524" y="123854"/>
                </a:lnTo>
                <a:close/>
                <a:moveTo>
                  <a:pt x="443266" y="154491"/>
                </a:moveTo>
                <a:lnTo>
                  <a:pt x="443266" y="91261"/>
                </a:lnTo>
                <a:lnTo>
                  <a:pt x="484333" y="91261"/>
                </a:lnTo>
                <a:cubicBezTo>
                  <a:pt x="492807" y="91261"/>
                  <a:pt x="500630" y="95172"/>
                  <a:pt x="505193" y="102994"/>
                </a:cubicBezTo>
                <a:cubicBezTo>
                  <a:pt x="505844" y="104950"/>
                  <a:pt x="507148" y="106905"/>
                  <a:pt x="507148" y="108861"/>
                </a:cubicBezTo>
                <a:lnTo>
                  <a:pt x="520185" y="153839"/>
                </a:lnTo>
                <a:cubicBezTo>
                  <a:pt x="520185" y="154491"/>
                  <a:pt x="520837" y="154491"/>
                  <a:pt x="520837" y="155143"/>
                </a:cubicBezTo>
                <a:lnTo>
                  <a:pt x="443266" y="154491"/>
                </a:lnTo>
                <a:close/>
              </a:path>
            </a:pathLst>
          </a:custGeom>
          <a:gradFill>
            <a:gsLst>
              <a:gs pos="80000">
                <a:schemeClr val="accent2"/>
              </a:gs>
              <a:gs pos="0">
                <a:schemeClr val="accent3"/>
              </a:gs>
            </a:gsLst>
            <a:lin ang="4800000" scaled="0"/>
          </a:gradFill>
          <a:ln w="6449" cap="flat">
            <a:noFill/>
            <a:prstDash val="solid"/>
            <a:miter/>
          </a:ln>
        </p:spPr>
        <p:txBody>
          <a:bodyPr rtlCol="0" anchor="ctr"/>
          <a:lstStyle/>
          <a:p>
            <a:endParaRPr lang="zh-CN" altLang="en-US"/>
          </a:p>
        </p:txBody>
      </p:sp>
      <p:sp>
        <p:nvSpPr>
          <p:cNvPr id="158" name="图形 76" descr="厢式货车 纯色填充">
            <a:extLst>
              <a:ext uri="{FF2B5EF4-FFF2-40B4-BE49-F238E27FC236}">
                <a16:creationId xmlns:a16="http://schemas.microsoft.com/office/drawing/2014/main" xmlns="" id="{889BFE90-FDA2-4E87-B5E7-AB64C66FB6FC}"/>
              </a:ext>
            </a:extLst>
          </p:cNvPr>
          <p:cNvSpPr/>
          <p:nvPr/>
        </p:nvSpPr>
        <p:spPr>
          <a:xfrm>
            <a:off x="625706" y="4364171"/>
            <a:ext cx="105076" cy="105076"/>
          </a:xfrm>
          <a:custGeom>
            <a:avLst/>
            <a:gdLst>
              <a:gd name="connsiteX0" fmla="*/ 105076 w 105076"/>
              <a:gd name="connsiteY0" fmla="*/ 52538 h 105076"/>
              <a:gd name="connsiteX1" fmla="*/ 52538 w 105076"/>
              <a:gd name="connsiteY1" fmla="*/ 105076 h 105076"/>
              <a:gd name="connsiteX2" fmla="*/ 0 w 105076"/>
              <a:gd name="connsiteY2" fmla="*/ 52538 h 105076"/>
              <a:gd name="connsiteX3" fmla="*/ 52538 w 105076"/>
              <a:gd name="connsiteY3" fmla="*/ 0 h 105076"/>
              <a:gd name="connsiteX4" fmla="*/ 105076 w 105076"/>
              <a:gd name="connsiteY4" fmla="*/ 52538 h 1050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5076" h="105076">
                <a:moveTo>
                  <a:pt x="105076" y="52538"/>
                </a:moveTo>
                <a:cubicBezTo>
                  <a:pt x="105076" y="81554"/>
                  <a:pt x="81554" y="105076"/>
                  <a:pt x="52538" y="105076"/>
                </a:cubicBezTo>
                <a:cubicBezTo>
                  <a:pt x="23522" y="105076"/>
                  <a:pt x="0" y="81554"/>
                  <a:pt x="0" y="52538"/>
                </a:cubicBezTo>
                <a:cubicBezTo>
                  <a:pt x="0" y="23522"/>
                  <a:pt x="23522" y="0"/>
                  <a:pt x="52538" y="0"/>
                </a:cubicBezTo>
                <a:cubicBezTo>
                  <a:pt x="81554" y="0"/>
                  <a:pt x="105076" y="23522"/>
                  <a:pt x="105076" y="52538"/>
                </a:cubicBezTo>
                <a:close/>
              </a:path>
            </a:pathLst>
          </a:custGeom>
          <a:gradFill>
            <a:gsLst>
              <a:gs pos="80000">
                <a:schemeClr val="accent2"/>
              </a:gs>
              <a:gs pos="0">
                <a:schemeClr val="accent3"/>
              </a:gs>
            </a:gsLst>
            <a:lin ang="4800000" scaled="0"/>
          </a:gradFill>
          <a:ln w="8731" cap="flat">
            <a:noFill/>
            <a:prstDash val="solid"/>
            <a:miter/>
          </a:ln>
        </p:spPr>
        <p:txBody>
          <a:bodyPr rtlCol="0" anchor="ctr"/>
          <a:lstStyle/>
          <a:p>
            <a:endParaRPr lang="zh-CN" altLang="en-US"/>
          </a:p>
        </p:txBody>
      </p:sp>
      <p:sp>
        <p:nvSpPr>
          <p:cNvPr id="159" name="图形 76" descr="厢式货车 纯色填充">
            <a:extLst>
              <a:ext uri="{FF2B5EF4-FFF2-40B4-BE49-F238E27FC236}">
                <a16:creationId xmlns:a16="http://schemas.microsoft.com/office/drawing/2014/main" xmlns="" id="{889BFE90-FDA2-4E87-B5E7-AB64C66FB6FC}"/>
              </a:ext>
            </a:extLst>
          </p:cNvPr>
          <p:cNvSpPr/>
          <p:nvPr/>
        </p:nvSpPr>
        <p:spPr>
          <a:xfrm>
            <a:off x="494361" y="4083968"/>
            <a:ext cx="805583" cy="332741"/>
          </a:xfrm>
          <a:custGeom>
            <a:avLst/>
            <a:gdLst>
              <a:gd name="connsiteX0" fmla="*/ 788071 w 805583"/>
              <a:gd name="connsiteY0" fmla="*/ 280203 h 332741"/>
              <a:gd name="connsiteX1" fmla="*/ 788071 w 805583"/>
              <a:gd name="connsiteY1" fmla="*/ 184759 h 332741"/>
              <a:gd name="connsiteX2" fmla="*/ 778439 w 805583"/>
              <a:gd name="connsiteY2" fmla="*/ 149733 h 332741"/>
              <a:gd name="connsiteX3" fmla="*/ 711891 w 805583"/>
              <a:gd name="connsiteY3" fmla="*/ 35025 h 332741"/>
              <a:gd name="connsiteX4" fmla="*/ 651472 w 805583"/>
              <a:gd name="connsiteY4" fmla="*/ 0 h 332741"/>
              <a:gd name="connsiteX5" fmla="*/ 113832 w 805583"/>
              <a:gd name="connsiteY5" fmla="*/ 0 h 332741"/>
              <a:gd name="connsiteX6" fmla="*/ 56041 w 805583"/>
              <a:gd name="connsiteY6" fmla="*/ 41155 h 332741"/>
              <a:gd name="connsiteX7" fmla="*/ 55165 w 805583"/>
              <a:gd name="connsiteY7" fmla="*/ 42906 h 332741"/>
              <a:gd name="connsiteX8" fmla="*/ 20140 w 805583"/>
              <a:gd name="connsiteY8" fmla="*/ 217157 h 332741"/>
              <a:gd name="connsiteX9" fmla="*/ 17513 w 805583"/>
              <a:gd name="connsiteY9" fmla="*/ 280203 h 332741"/>
              <a:gd name="connsiteX10" fmla="*/ 0 w 805583"/>
              <a:gd name="connsiteY10" fmla="*/ 297716 h 332741"/>
              <a:gd name="connsiteX11" fmla="*/ 0 w 805583"/>
              <a:gd name="connsiteY11" fmla="*/ 315228 h 332741"/>
              <a:gd name="connsiteX12" fmla="*/ 17513 w 805583"/>
              <a:gd name="connsiteY12" fmla="*/ 332741 h 332741"/>
              <a:gd name="connsiteX13" fmla="*/ 105076 w 805583"/>
              <a:gd name="connsiteY13" fmla="*/ 332741 h 332741"/>
              <a:gd name="connsiteX14" fmla="*/ 105076 w 805583"/>
              <a:gd name="connsiteY14" fmla="*/ 332741 h 332741"/>
              <a:gd name="connsiteX15" fmla="*/ 186510 w 805583"/>
              <a:gd name="connsiteY15" fmla="*/ 256561 h 332741"/>
              <a:gd name="connsiteX16" fmla="*/ 262690 w 805583"/>
              <a:gd name="connsiteY16" fmla="*/ 332741 h 332741"/>
              <a:gd name="connsiteX17" fmla="*/ 262690 w 805583"/>
              <a:gd name="connsiteY17" fmla="*/ 332741 h 332741"/>
              <a:gd name="connsiteX18" fmla="*/ 534137 w 805583"/>
              <a:gd name="connsiteY18" fmla="*/ 332741 h 332741"/>
              <a:gd name="connsiteX19" fmla="*/ 534137 w 805583"/>
              <a:gd name="connsiteY19" fmla="*/ 332741 h 332741"/>
              <a:gd name="connsiteX20" fmla="*/ 615571 w 805583"/>
              <a:gd name="connsiteY20" fmla="*/ 256561 h 332741"/>
              <a:gd name="connsiteX21" fmla="*/ 691751 w 805583"/>
              <a:gd name="connsiteY21" fmla="*/ 332741 h 332741"/>
              <a:gd name="connsiteX22" fmla="*/ 691751 w 805583"/>
              <a:gd name="connsiteY22" fmla="*/ 332741 h 332741"/>
              <a:gd name="connsiteX23" fmla="*/ 788071 w 805583"/>
              <a:gd name="connsiteY23" fmla="*/ 332741 h 332741"/>
              <a:gd name="connsiteX24" fmla="*/ 805584 w 805583"/>
              <a:gd name="connsiteY24" fmla="*/ 315228 h 332741"/>
              <a:gd name="connsiteX25" fmla="*/ 805584 w 805583"/>
              <a:gd name="connsiteY25" fmla="*/ 297716 h 332741"/>
              <a:gd name="connsiteX26" fmla="*/ 788071 w 805583"/>
              <a:gd name="connsiteY26" fmla="*/ 280203 h 332741"/>
              <a:gd name="connsiteX27" fmla="*/ 788071 w 805583"/>
              <a:gd name="connsiteY27" fmla="*/ 280203 h 332741"/>
              <a:gd name="connsiteX28" fmla="*/ 297716 w 805583"/>
              <a:gd name="connsiteY28" fmla="*/ 113832 h 332741"/>
              <a:gd name="connsiteX29" fmla="*/ 288959 w 805583"/>
              <a:gd name="connsiteY29" fmla="*/ 122589 h 332741"/>
              <a:gd name="connsiteX30" fmla="*/ 128718 w 805583"/>
              <a:gd name="connsiteY30" fmla="*/ 122589 h 332741"/>
              <a:gd name="connsiteX31" fmla="*/ 119962 w 805583"/>
              <a:gd name="connsiteY31" fmla="*/ 113832 h 332741"/>
              <a:gd name="connsiteX32" fmla="*/ 119962 w 805583"/>
              <a:gd name="connsiteY32" fmla="*/ 112081 h 332741"/>
              <a:gd name="connsiteX33" fmla="*/ 126091 w 805583"/>
              <a:gd name="connsiteY33" fmla="*/ 81434 h 332741"/>
              <a:gd name="connsiteX34" fmla="*/ 151485 w 805583"/>
              <a:gd name="connsiteY34" fmla="*/ 61294 h 332741"/>
              <a:gd name="connsiteX35" fmla="*/ 288959 w 805583"/>
              <a:gd name="connsiteY35" fmla="*/ 61294 h 332741"/>
              <a:gd name="connsiteX36" fmla="*/ 297716 w 805583"/>
              <a:gd name="connsiteY36" fmla="*/ 70051 h 332741"/>
              <a:gd name="connsiteX37" fmla="*/ 297716 w 805583"/>
              <a:gd name="connsiteY37" fmla="*/ 113832 h 332741"/>
              <a:gd name="connsiteX38" fmla="*/ 516624 w 805583"/>
              <a:gd name="connsiteY38" fmla="*/ 113832 h 332741"/>
              <a:gd name="connsiteX39" fmla="*/ 507868 w 805583"/>
              <a:gd name="connsiteY39" fmla="*/ 122589 h 332741"/>
              <a:gd name="connsiteX40" fmla="*/ 341497 w 805583"/>
              <a:gd name="connsiteY40" fmla="*/ 122589 h 332741"/>
              <a:gd name="connsiteX41" fmla="*/ 332741 w 805583"/>
              <a:gd name="connsiteY41" fmla="*/ 113832 h 332741"/>
              <a:gd name="connsiteX42" fmla="*/ 332741 w 805583"/>
              <a:gd name="connsiteY42" fmla="*/ 70051 h 332741"/>
              <a:gd name="connsiteX43" fmla="*/ 341497 w 805583"/>
              <a:gd name="connsiteY43" fmla="*/ 61294 h 332741"/>
              <a:gd name="connsiteX44" fmla="*/ 507868 w 805583"/>
              <a:gd name="connsiteY44" fmla="*/ 61294 h 332741"/>
              <a:gd name="connsiteX45" fmla="*/ 516624 w 805583"/>
              <a:gd name="connsiteY45" fmla="*/ 70051 h 332741"/>
              <a:gd name="connsiteX46" fmla="*/ 516624 w 805583"/>
              <a:gd name="connsiteY46" fmla="*/ 113832 h 332741"/>
              <a:gd name="connsiteX47" fmla="*/ 697881 w 805583"/>
              <a:gd name="connsiteY47" fmla="*/ 122589 h 332741"/>
              <a:gd name="connsiteX48" fmla="*/ 560406 w 805583"/>
              <a:gd name="connsiteY48" fmla="*/ 122589 h 332741"/>
              <a:gd name="connsiteX49" fmla="*/ 551650 w 805583"/>
              <a:gd name="connsiteY49" fmla="*/ 113832 h 332741"/>
              <a:gd name="connsiteX50" fmla="*/ 551650 w 805583"/>
              <a:gd name="connsiteY50" fmla="*/ 70051 h 332741"/>
              <a:gd name="connsiteX51" fmla="*/ 560406 w 805583"/>
              <a:gd name="connsiteY51" fmla="*/ 61294 h 332741"/>
              <a:gd name="connsiteX52" fmla="*/ 661980 w 805583"/>
              <a:gd name="connsiteY52" fmla="*/ 61294 h 332741"/>
              <a:gd name="connsiteX53" fmla="*/ 684746 w 805583"/>
              <a:gd name="connsiteY53" fmla="*/ 74429 h 332741"/>
              <a:gd name="connsiteX54" fmla="*/ 704886 w 805583"/>
              <a:gd name="connsiteY54" fmla="*/ 109454 h 332741"/>
              <a:gd name="connsiteX55" fmla="*/ 701383 w 805583"/>
              <a:gd name="connsiteY55" fmla="*/ 121713 h 332741"/>
              <a:gd name="connsiteX56" fmla="*/ 697881 w 805583"/>
              <a:gd name="connsiteY56" fmla="*/ 122589 h 3327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805583" h="332741">
                <a:moveTo>
                  <a:pt x="788071" y="280203"/>
                </a:moveTo>
                <a:lnTo>
                  <a:pt x="788071" y="184759"/>
                </a:lnTo>
                <a:cubicBezTo>
                  <a:pt x="788071" y="172500"/>
                  <a:pt x="784568" y="160241"/>
                  <a:pt x="778439" y="149733"/>
                </a:cubicBezTo>
                <a:lnTo>
                  <a:pt x="711891" y="35025"/>
                </a:lnTo>
                <a:cubicBezTo>
                  <a:pt x="699632" y="13135"/>
                  <a:pt x="675990" y="0"/>
                  <a:pt x="651472" y="0"/>
                </a:cubicBezTo>
                <a:lnTo>
                  <a:pt x="113832" y="0"/>
                </a:lnTo>
                <a:cubicBezTo>
                  <a:pt x="87563" y="0"/>
                  <a:pt x="63921" y="16637"/>
                  <a:pt x="56041" y="41155"/>
                </a:cubicBezTo>
                <a:lnTo>
                  <a:pt x="55165" y="42906"/>
                </a:lnTo>
                <a:cubicBezTo>
                  <a:pt x="35901" y="98947"/>
                  <a:pt x="24518" y="157614"/>
                  <a:pt x="20140" y="217157"/>
                </a:cubicBezTo>
                <a:lnTo>
                  <a:pt x="17513" y="280203"/>
                </a:lnTo>
                <a:cubicBezTo>
                  <a:pt x="7881" y="280203"/>
                  <a:pt x="0" y="288084"/>
                  <a:pt x="0" y="297716"/>
                </a:cubicBezTo>
                <a:lnTo>
                  <a:pt x="0" y="315228"/>
                </a:lnTo>
                <a:cubicBezTo>
                  <a:pt x="0" y="324860"/>
                  <a:pt x="7881" y="332741"/>
                  <a:pt x="17513" y="332741"/>
                </a:cubicBezTo>
                <a:lnTo>
                  <a:pt x="105076" y="332741"/>
                </a:lnTo>
                <a:cubicBezTo>
                  <a:pt x="105076" y="332741"/>
                  <a:pt x="105076" y="332741"/>
                  <a:pt x="105076" y="332741"/>
                </a:cubicBezTo>
                <a:cubicBezTo>
                  <a:pt x="105952" y="288959"/>
                  <a:pt x="142728" y="254810"/>
                  <a:pt x="186510" y="256561"/>
                </a:cubicBezTo>
                <a:cubicBezTo>
                  <a:pt x="228541" y="257437"/>
                  <a:pt x="261815" y="291586"/>
                  <a:pt x="262690" y="332741"/>
                </a:cubicBezTo>
                <a:cubicBezTo>
                  <a:pt x="262690" y="332741"/>
                  <a:pt x="262690" y="332741"/>
                  <a:pt x="262690" y="332741"/>
                </a:cubicBezTo>
                <a:lnTo>
                  <a:pt x="534137" y="332741"/>
                </a:lnTo>
                <a:cubicBezTo>
                  <a:pt x="534137" y="332741"/>
                  <a:pt x="534137" y="332741"/>
                  <a:pt x="534137" y="332741"/>
                </a:cubicBezTo>
                <a:cubicBezTo>
                  <a:pt x="535013" y="288959"/>
                  <a:pt x="571789" y="254810"/>
                  <a:pt x="615571" y="256561"/>
                </a:cubicBezTo>
                <a:cubicBezTo>
                  <a:pt x="657601" y="257437"/>
                  <a:pt x="690876" y="291586"/>
                  <a:pt x="691751" y="332741"/>
                </a:cubicBezTo>
                <a:cubicBezTo>
                  <a:pt x="691751" y="332741"/>
                  <a:pt x="691751" y="332741"/>
                  <a:pt x="691751" y="332741"/>
                </a:cubicBezTo>
                <a:lnTo>
                  <a:pt x="788071" y="332741"/>
                </a:lnTo>
                <a:cubicBezTo>
                  <a:pt x="797703" y="332741"/>
                  <a:pt x="805584" y="324860"/>
                  <a:pt x="805584" y="315228"/>
                </a:cubicBezTo>
                <a:lnTo>
                  <a:pt x="805584" y="297716"/>
                </a:lnTo>
                <a:cubicBezTo>
                  <a:pt x="805584" y="288084"/>
                  <a:pt x="797703" y="280203"/>
                  <a:pt x="788071" y="280203"/>
                </a:cubicBezTo>
                <a:cubicBezTo>
                  <a:pt x="788071" y="280203"/>
                  <a:pt x="788071" y="280203"/>
                  <a:pt x="788071" y="280203"/>
                </a:cubicBezTo>
                <a:close/>
                <a:moveTo>
                  <a:pt x="297716" y="113832"/>
                </a:moveTo>
                <a:cubicBezTo>
                  <a:pt x="297716" y="119086"/>
                  <a:pt x="294213" y="122589"/>
                  <a:pt x="288959" y="122589"/>
                </a:cubicBezTo>
                <a:lnTo>
                  <a:pt x="128718" y="122589"/>
                </a:lnTo>
                <a:cubicBezTo>
                  <a:pt x="123464" y="122589"/>
                  <a:pt x="119962" y="119086"/>
                  <a:pt x="119962" y="113832"/>
                </a:cubicBezTo>
                <a:cubicBezTo>
                  <a:pt x="119962" y="112957"/>
                  <a:pt x="119962" y="112957"/>
                  <a:pt x="119962" y="112081"/>
                </a:cubicBezTo>
                <a:cubicBezTo>
                  <a:pt x="121713" y="100698"/>
                  <a:pt x="123464" y="91066"/>
                  <a:pt x="126091" y="81434"/>
                </a:cubicBezTo>
                <a:cubicBezTo>
                  <a:pt x="128718" y="69175"/>
                  <a:pt x="139226" y="61294"/>
                  <a:pt x="151485" y="61294"/>
                </a:cubicBezTo>
                <a:lnTo>
                  <a:pt x="288959" y="61294"/>
                </a:lnTo>
                <a:cubicBezTo>
                  <a:pt x="294213" y="61294"/>
                  <a:pt x="297716" y="64797"/>
                  <a:pt x="297716" y="70051"/>
                </a:cubicBezTo>
                <a:lnTo>
                  <a:pt x="297716" y="113832"/>
                </a:lnTo>
                <a:close/>
                <a:moveTo>
                  <a:pt x="516624" y="113832"/>
                </a:moveTo>
                <a:cubicBezTo>
                  <a:pt x="516624" y="119086"/>
                  <a:pt x="513122" y="122589"/>
                  <a:pt x="507868" y="122589"/>
                </a:cubicBezTo>
                <a:lnTo>
                  <a:pt x="341497" y="122589"/>
                </a:lnTo>
                <a:cubicBezTo>
                  <a:pt x="336244" y="122589"/>
                  <a:pt x="332741" y="119086"/>
                  <a:pt x="332741" y="113832"/>
                </a:cubicBezTo>
                <a:lnTo>
                  <a:pt x="332741" y="70051"/>
                </a:lnTo>
                <a:cubicBezTo>
                  <a:pt x="332741" y="64797"/>
                  <a:pt x="336244" y="61294"/>
                  <a:pt x="341497" y="61294"/>
                </a:cubicBezTo>
                <a:lnTo>
                  <a:pt x="507868" y="61294"/>
                </a:lnTo>
                <a:cubicBezTo>
                  <a:pt x="513122" y="61294"/>
                  <a:pt x="516624" y="64797"/>
                  <a:pt x="516624" y="70051"/>
                </a:cubicBezTo>
                <a:lnTo>
                  <a:pt x="516624" y="113832"/>
                </a:lnTo>
                <a:close/>
                <a:moveTo>
                  <a:pt x="697881" y="122589"/>
                </a:moveTo>
                <a:lnTo>
                  <a:pt x="560406" y="122589"/>
                </a:lnTo>
                <a:cubicBezTo>
                  <a:pt x="555152" y="122589"/>
                  <a:pt x="551650" y="119086"/>
                  <a:pt x="551650" y="113832"/>
                </a:cubicBezTo>
                <a:lnTo>
                  <a:pt x="551650" y="70051"/>
                </a:lnTo>
                <a:cubicBezTo>
                  <a:pt x="551650" y="64797"/>
                  <a:pt x="555152" y="61294"/>
                  <a:pt x="560406" y="61294"/>
                </a:cubicBezTo>
                <a:lnTo>
                  <a:pt x="661980" y="61294"/>
                </a:lnTo>
                <a:cubicBezTo>
                  <a:pt x="671612" y="61294"/>
                  <a:pt x="680368" y="66548"/>
                  <a:pt x="684746" y="74429"/>
                </a:cubicBezTo>
                <a:lnTo>
                  <a:pt x="704886" y="109454"/>
                </a:lnTo>
                <a:cubicBezTo>
                  <a:pt x="707513" y="113832"/>
                  <a:pt x="705761" y="119086"/>
                  <a:pt x="701383" y="121713"/>
                </a:cubicBezTo>
                <a:cubicBezTo>
                  <a:pt x="700508" y="122589"/>
                  <a:pt x="699632" y="122589"/>
                  <a:pt x="697881" y="122589"/>
                </a:cubicBezTo>
                <a:close/>
              </a:path>
            </a:pathLst>
          </a:custGeom>
          <a:gradFill>
            <a:gsLst>
              <a:gs pos="80000">
                <a:schemeClr val="accent2"/>
              </a:gs>
              <a:gs pos="0">
                <a:schemeClr val="accent3"/>
              </a:gs>
            </a:gsLst>
            <a:lin ang="4800000" scaled="0"/>
          </a:gradFill>
          <a:ln w="8731" cap="flat">
            <a:noFill/>
            <a:prstDash val="solid"/>
            <a:miter/>
          </a:ln>
        </p:spPr>
        <p:txBody>
          <a:bodyPr rtlCol="0" anchor="ctr"/>
          <a:lstStyle/>
          <a:p>
            <a:endParaRPr lang="zh-CN" altLang="en-US"/>
          </a:p>
        </p:txBody>
      </p:sp>
      <p:sp>
        <p:nvSpPr>
          <p:cNvPr id="160" name="图形 76" descr="厢式货车 纯色填充">
            <a:extLst>
              <a:ext uri="{FF2B5EF4-FFF2-40B4-BE49-F238E27FC236}">
                <a16:creationId xmlns:a16="http://schemas.microsoft.com/office/drawing/2014/main" xmlns="" id="{889BFE90-FDA2-4E87-B5E7-AB64C66FB6FC}"/>
              </a:ext>
            </a:extLst>
          </p:cNvPr>
          <p:cNvSpPr/>
          <p:nvPr/>
        </p:nvSpPr>
        <p:spPr>
          <a:xfrm>
            <a:off x="1054767" y="4364171"/>
            <a:ext cx="105076" cy="105076"/>
          </a:xfrm>
          <a:custGeom>
            <a:avLst/>
            <a:gdLst>
              <a:gd name="connsiteX0" fmla="*/ 105076 w 105076"/>
              <a:gd name="connsiteY0" fmla="*/ 52538 h 105076"/>
              <a:gd name="connsiteX1" fmla="*/ 52538 w 105076"/>
              <a:gd name="connsiteY1" fmla="*/ 105076 h 105076"/>
              <a:gd name="connsiteX2" fmla="*/ 0 w 105076"/>
              <a:gd name="connsiteY2" fmla="*/ 52538 h 105076"/>
              <a:gd name="connsiteX3" fmla="*/ 52538 w 105076"/>
              <a:gd name="connsiteY3" fmla="*/ 0 h 105076"/>
              <a:gd name="connsiteX4" fmla="*/ 105076 w 105076"/>
              <a:gd name="connsiteY4" fmla="*/ 52538 h 1050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5076" h="105076">
                <a:moveTo>
                  <a:pt x="105076" y="52538"/>
                </a:moveTo>
                <a:cubicBezTo>
                  <a:pt x="105076" y="81554"/>
                  <a:pt x="81554" y="105076"/>
                  <a:pt x="52538" y="105076"/>
                </a:cubicBezTo>
                <a:cubicBezTo>
                  <a:pt x="23522" y="105076"/>
                  <a:pt x="0" y="81554"/>
                  <a:pt x="0" y="52538"/>
                </a:cubicBezTo>
                <a:cubicBezTo>
                  <a:pt x="0" y="23522"/>
                  <a:pt x="23522" y="0"/>
                  <a:pt x="52538" y="0"/>
                </a:cubicBezTo>
                <a:cubicBezTo>
                  <a:pt x="81554" y="0"/>
                  <a:pt x="105076" y="23522"/>
                  <a:pt x="105076" y="52538"/>
                </a:cubicBezTo>
                <a:close/>
              </a:path>
            </a:pathLst>
          </a:custGeom>
          <a:gradFill>
            <a:gsLst>
              <a:gs pos="80000">
                <a:schemeClr val="accent2"/>
              </a:gs>
              <a:gs pos="0">
                <a:schemeClr val="accent3"/>
              </a:gs>
            </a:gsLst>
            <a:lin ang="4800000" scaled="0"/>
          </a:gradFill>
          <a:ln w="8731" cap="flat">
            <a:noFill/>
            <a:prstDash val="solid"/>
            <a:miter/>
          </a:ln>
        </p:spPr>
        <p:txBody>
          <a:bodyPr rtlCol="0" anchor="ctr"/>
          <a:lstStyle/>
          <a:p>
            <a:endParaRPr lang="zh-CN" altLang="en-US"/>
          </a:p>
        </p:txBody>
      </p:sp>
      <p:sp>
        <p:nvSpPr>
          <p:cNvPr id="161" name="图形 76" descr="厢式货车 纯色填充">
            <a:extLst>
              <a:ext uri="{FF2B5EF4-FFF2-40B4-BE49-F238E27FC236}">
                <a16:creationId xmlns:a16="http://schemas.microsoft.com/office/drawing/2014/main" xmlns="" id="{889BFE90-FDA2-4E87-B5E7-AB64C66FB6FC}"/>
              </a:ext>
            </a:extLst>
          </p:cNvPr>
          <p:cNvSpPr/>
          <p:nvPr/>
        </p:nvSpPr>
        <p:spPr>
          <a:xfrm>
            <a:off x="635338" y="3917597"/>
            <a:ext cx="531023" cy="139225"/>
          </a:xfrm>
          <a:custGeom>
            <a:avLst/>
            <a:gdLst>
              <a:gd name="connsiteX0" fmla="*/ 521878 w 531023"/>
              <a:gd name="connsiteY0" fmla="*/ 56916 h 139225"/>
              <a:gd name="connsiteX1" fmla="*/ 261815 w 531023"/>
              <a:gd name="connsiteY1" fmla="*/ 0 h 139225"/>
              <a:gd name="connsiteX2" fmla="*/ 0 w 531023"/>
              <a:gd name="connsiteY2" fmla="*/ 49036 h 139225"/>
              <a:gd name="connsiteX3" fmla="*/ 0 w 531023"/>
              <a:gd name="connsiteY3" fmla="*/ 90190 h 139225"/>
              <a:gd name="connsiteX4" fmla="*/ 176003 w 531023"/>
              <a:gd name="connsiteY4" fmla="*/ 134848 h 139225"/>
              <a:gd name="connsiteX5" fmla="*/ 176003 w 531023"/>
              <a:gd name="connsiteY5" fmla="*/ 99822 h 139225"/>
              <a:gd name="connsiteX6" fmla="*/ 187386 w 531023"/>
              <a:gd name="connsiteY6" fmla="*/ 88439 h 139225"/>
              <a:gd name="connsiteX7" fmla="*/ 198769 w 531023"/>
              <a:gd name="connsiteY7" fmla="*/ 99822 h 139225"/>
              <a:gd name="connsiteX8" fmla="*/ 198769 w 531023"/>
              <a:gd name="connsiteY8" fmla="*/ 136599 h 139225"/>
              <a:gd name="connsiteX9" fmla="*/ 263566 w 531023"/>
              <a:gd name="connsiteY9" fmla="*/ 139226 h 139225"/>
              <a:gd name="connsiteX10" fmla="*/ 309975 w 531023"/>
              <a:gd name="connsiteY10" fmla="*/ 137475 h 139225"/>
              <a:gd name="connsiteX11" fmla="*/ 309975 w 531023"/>
              <a:gd name="connsiteY11" fmla="*/ 98947 h 139225"/>
              <a:gd name="connsiteX12" fmla="*/ 321358 w 531023"/>
              <a:gd name="connsiteY12" fmla="*/ 87563 h 139225"/>
              <a:gd name="connsiteX13" fmla="*/ 332741 w 531023"/>
              <a:gd name="connsiteY13" fmla="*/ 98947 h 139225"/>
              <a:gd name="connsiteX14" fmla="*/ 332741 w 531023"/>
              <a:gd name="connsiteY14" fmla="*/ 135723 h 139225"/>
              <a:gd name="connsiteX15" fmla="*/ 523629 w 531023"/>
              <a:gd name="connsiteY15" fmla="*/ 81434 h 139225"/>
              <a:gd name="connsiteX16" fmla="*/ 528883 w 531023"/>
              <a:gd name="connsiteY16" fmla="*/ 62170 h 139225"/>
              <a:gd name="connsiteX17" fmla="*/ 521878 w 531023"/>
              <a:gd name="connsiteY17" fmla="*/ 56916 h 139225"/>
              <a:gd name="connsiteX18" fmla="*/ 98071 w 531023"/>
              <a:gd name="connsiteY18" fmla="*/ 80558 h 139225"/>
              <a:gd name="connsiteX19" fmla="*/ 42030 w 531023"/>
              <a:gd name="connsiteY19" fmla="*/ 80558 h 139225"/>
              <a:gd name="connsiteX20" fmla="*/ 30647 w 531023"/>
              <a:gd name="connsiteY20" fmla="*/ 69175 h 139225"/>
              <a:gd name="connsiteX21" fmla="*/ 42030 w 531023"/>
              <a:gd name="connsiteY21" fmla="*/ 57792 h 139225"/>
              <a:gd name="connsiteX22" fmla="*/ 98071 w 531023"/>
              <a:gd name="connsiteY22" fmla="*/ 57792 h 139225"/>
              <a:gd name="connsiteX23" fmla="*/ 109454 w 531023"/>
              <a:gd name="connsiteY23" fmla="*/ 69175 h 139225"/>
              <a:gd name="connsiteX24" fmla="*/ 98071 w 531023"/>
              <a:gd name="connsiteY24" fmla="*/ 80558 h 139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531023" h="139225">
                <a:moveTo>
                  <a:pt x="521878" y="56916"/>
                </a:moveTo>
                <a:cubicBezTo>
                  <a:pt x="463211" y="22766"/>
                  <a:pt x="373896" y="0"/>
                  <a:pt x="261815" y="0"/>
                </a:cubicBezTo>
                <a:cubicBezTo>
                  <a:pt x="159365" y="0"/>
                  <a:pt x="58667" y="19264"/>
                  <a:pt x="0" y="49036"/>
                </a:cubicBezTo>
                <a:lnTo>
                  <a:pt x="0" y="90190"/>
                </a:lnTo>
                <a:cubicBezTo>
                  <a:pt x="42030" y="111206"/>
                  <a:pt x="105076" y="126967"/>
                  <a:pt x="176003" y="134848"/>
                </a:cubicBezTo>
                <a:lnTo>
                  <a:pt x="176003" y="99822"/>
                </a:lnTo>
                <a:cubicBezTo>
                  <a:pt x="176003" y="93693"/>
                  <a:pt x="181256" y="88439"/>
                  <a:pt x="187386" y="88439"/>
                </a:cubicBezTo>
                <a:cubicBezTo>
                  <a:pt x="193515" y="88439"/>
                  <a:pt x="198769" y="93693"/>
                  <a:pt x="198769" y="99822"/>
                </a:cubicBezTo>
                <a:lnTo>
                  <a:pt x="198769" y="136599"/>
                </a:lnTo>
                <a:cubicBezTo>
                  <a:pt x="219784" y="138350"/>
                  <a:pt x="241675" y="139226"/>
                  <a:pt x="263566" y="139226"/>
                </a:cubicBezTo>
                <a:cubicBezTo>
                  <a:pt x="279327" y="139226"/>
                  <a:pt x="295089" y="138350"/>
                  <a:pt x="309975" y="137475"/>
                </a:cubicBezTo>
                <a:lnTo>
                  <a:pt x="309975" y="98947"/>
                </a:lnTo>
                <a:cubicBezTo>
                  <a:pt x="309975" y="92817"/>
                  <a:pt x="315228" y="87563"/>
                  <a:pt x="321358" y="87563"/>
                </a:cubicBezTo>
                <a:cubicBezTo>
                  <a:pt x="327487" y="87563"/>
                  <a:pt x="332741" y="92817"/>
                  <a:pt x="332741" y="98947"/>
                </a:cubicBezTo>
                <a:lnTo>
                  <a:pt x="332741" y="135723"/>
                </a:lnTo>
                <a:cubicBezTo>
                  <a:pt x="413299" y="128718"/>
                  <a:pt x="478096" y="108579"/>
                  <a:pt x="523629" y="81434"/>
                </a:cubicBezTo>
                <a:cubicBezTo>
                  <a:pt x="530634" y="77931"/>
                  <a:pt x="533261" y="68299"/>
                  <a:pt x="528883" y="62170"/>
                </a:cubicBezTo>
                <a:cubicBezTo>
                  <a:pt x="525381" y="60419"/>
                  <a:pt x="523629" y="57792"/>
                  <a:pt x="521878" y="56916"/>
                </a:cubicBezTo>
                <a:close/>
                <a:moveTo>
                  <a:pt x="98071" y="80558"/>
                </a:moveTo>
                <a:lnTo>
                  <a:pt x="42030" y="80558"/>
                </a:lnTo>
                <a:cubicBezTo>
                  <a:pt x="35901" y="80558"/>
                  <a:pt x="30647" y="75305"/>
                  <a:pt x="30647" y="69175"/>
                </a:cubicBezTo>
                <a:cubicBezTo>
                  <a:pt x="30647" y="63046"/>
                  <a:pt x="35901" y="57792"/>
                  <a:pt x="42030" y="57792"/>
                </a:cubicBezTo>
                <a:lnTo>
                  <a:pt x="98071" y="57792"/>
                </a:lnTo>
                <a:cubicBezTo>
                  <a:pt x="104200" y="57792"/>
                  <a:pt x="109454" y="63046"/>
                  <a:pt x="109454" y="69175"/>
                </a:cubicBezTo>
                <a:cubicBezTo>
                  <a:pt x="109454" y="75305"/>
                  <a:pt x="103325" y="80558"/>
                  <a:pt x="98071" y="80558"/>
                </a:cubicBezTo>
                <a:close/>
              </a:path>
            </a:pathLst>
          </a:custGeom>
          <a:gradFill>
            <a:gsLst>
              <a:gs pos="80000">
                <a:schemeClr val="accent2"/>
              </a:gs>
              <a:gs pos="0">
                <a:schemeClr val="accent3"/>
              </a:gs>
            </a:gsLst>
            <a:lin ang="4800000" scaled="0"/>
          </a:gradFill>
          <a:ln w="8731" cap="flat">
            <a:noFill/>
            <a:prstDash val="solid"/>
            <a:miter/>
          </a:ln>
        </p:spPr>
        <p:txBody>
          <a:bodyPr rtlCol="0" anchor="ctr"/>
          <a:lstStyle/>
          <a:p>
            <a:endParaRPr lang="zh-CN" altLang="en-US"/>
          </a:p>
        </p:txBody>
      </p:sp>
      <p:sp>
        <p:nvSpPr>
          <p:cNvPr id="162" name="图形 96" descr="羽毛 纯色填充">
            <a:extLst>
              <a:ext uri="{FF2B5EF4-FFF2-40B4-BE49-F238E27FC236}">
                <a16:creationId xmlns:a16="http://schemas.microsoft.com/office/drawing/2014/main" xmlns="" id="{1D1E15D4-09EC-41FF-AEAA-0C3C93ADB1DF}"/>
              </a:ext>
            </a:extLst>
          </p:cNvPr>
          <p:cNvSpPr/>
          <p:nvPr/>
        </p:nvSpPr>
        <p:spPr>
          <a:xfrm>
            <a:off x="544688" y="4707111"/>
            <a:ext cx="597264" cy="709261"/>
          </a:xfrm>
          <a:custGeom>
            <a:avLst/>
            <a:gdLst>
              <a:gd name="connsiteX0" fmla="*/ 84998 w 597264"/>
              <a:gd name="connsiteY0" fmla="*/ 628878 h 709261"/>
              <a:gd name="connsiteX1" fmla="*/ 329186 w 597264"/>
              <a:gd name="connsiteY1" fmla="*/ 433734 h 709261"/>
              <a:gd name="connsiteX2" fmla="*/ 427879 w 597264"/>
              <a:gd name="connsiteY2" fmla="*/ 290279 h 709261"/>
              <a:gd name="connsiteX3" fmla="*/ 435970 w 597264"/>
              <a:gd name="connsiteY3" fmla="*/ 267224 h 709261"/>
              <a:gd name="connsiteX4" fmla="*/ 434405 w 597264"/>
              <a:gd name="connsiteY4" fmla="*/ 264889 h 709261"/>
              <a:gd name="connsiteX5" fmla="*/ 432301 w 597264"/>
              <a:gd name="connsiteY5" fmla="*/ 265840 h 709261"/>
              <a:gd name="connsiteX6" fmla="*/ 346883 w 597264"/>
              <a:gd name="connsiteY6" fmla="*/ 386082 h 709261"/>
              <a:gd name="connsiteX7" fmla="*/ 64841 w 597264"/>
              <a:gd name="connsiteY7" fmla="*/ 598748 h 709261"/>
              <a:gd name="connsiteX8" fmla="*/ 0 w 597264"/>
              <a:gd name="connsiteY8" fmla="*/ 570071 h 709261"/>
              <a:gd name="connsiteX9" fmla="*/ 96005 w 597264"/>
              <a:gd name="connsiteY9" fmla="*/ 566358 h 709261"/>
              <a:gd name="connsiteX10" fmla="*/ 84078 w 597264"/>
              <a:gd name="connsiteY10" fmla="*/ 547506 h 709261"/>
              <a:gd name="connsiteX11" fmla="*/ 33843 w 597264"/>
              <a:gd name="connsiteY11" fmla="*/ 490125 h 709261"/>
              <a:gd name="connsiteX12" fmla="*/ 115321 w 597264"/>
              <a:gd name="connsiteY12" fmla="*/ 514389 h 709261"/>
              <a:gd name="connsiteX13" fmla="*/ 120881 w 597264"/>
              <a:gd name="connsiteY13" fmla="*/ 523496 h 709261"/>
              <a:gd name="connsiteX14" fmla="*/ 147255 w 597264"/>
              <a:gd name="connsiteY14" fmla="*/ 417842 h 709261"/>
              <a:gd name="connsiteX15" fmla="*/ 158350 w 597264"/>
              <a:gd name="connsiteY15" fmla="*/ 398578 h 709261"/>
              <a:gd name="connsiteX16" fmla="*/ 163905 w 597264"/>
              <a:gd name="connsiteY16" fmla="*/ 397499 h 709261"/>
              <a:gd name="connsiteX17" fmla="*/ 165617 w 597264"/>
              <a:gd name="connsiteY17" fmla="*/ 400180 h 709261"/>
              <a:gd name="connsiteX18" fmla="*/ 191011 w 597264"/>
              <a:gd name="connsiteY18" fmla="*/ 465748 h 709261"/>
              <a:gd name="connsiteX19" fmla="*/ 192692 w 597264"/>
              <a:gd name="connsiteY19" fmla="*/ 466667 h 709261"/>
              <a:gd name="connsiteX20" fmla="*/ 193498 w 597264"/>
              <a:gd name="connsiteY20" fmla="*/ 466492 h 709261"/>
              <a:gd name="connsiteX21" fmla="*/ 194645 w 597264"/>
              <a:gd name="connsiteY21" fmla="*/ 464119 h 709261"/>
              <a:gd name="connsiteX22" fmla="*/ 194312 w 597264"/>
              <a:gd name="connsiteY22" fmla="*/ 462911 h 709261"/>
              <a:gd name="connsiteX23" fmla="*/ 232840 w 597264"/>
              <a:gd name="connsiteY23" fmla="*/ 316732 h 709261"/>
              <a:gd name="connsiteX24" fmla="*/ 294134 w 597264"/>
              <a:gd name="connsiteY24" fmla="*/ 240850 h 709261"/>
              <a:gd name="connsiteX25" fmla="*/ 364264 w 597264"/>
              <a:gd name="connsiteY25" fmla="*/ 122394 h 709261"/>
              <a:gd name="connsiteX26" fmla="*/ 369771 w 597264"/>
              <a:gd name="connsiteY26" fmla="*/ 120985 h 709261"/>
              <a:gd name="connsiteX27" fmla="*/ 371549 w 597264"/>
              <a:gd name="connsiteY27" fmla="*/ 123217 h 709261"/>
              <a:gd name="connsiteX28" fmla="*/ 407450 w 597264"/>
              <a:gd name="connsiteY28" fmla="*/ 188977 h 709261"/>
              <a:gd name="connsiteX29" fmla="*/ 408956 w 597264"/>
              <a:gd name="connsiteY29" fmla="*/ 189678 h 709261"/>
              <a:gd name="connsiteX30" fmla="*/ 410016 w 597264"/>
              <a:gd name="connsiteY30" fmla="*/ 189371 h 709261"/>
              <a:gd name="connsiteX31" fmla="*/ 410786 w 597264"/>
              <a:gd name="connsiteY31" fmla="*/ 186893 h 709261"/>
              <a:gd name="connsiteX32" fmla="*/ 397319 w 597264"/>
              <a:gd name="connsiteY32" fmla="*/ 92123 h 709261"/>
              <a:gd name="connsiteX33" fmla="*/ 420558 w 597264"/>
              <a:gd name="connsiteY33" fmla="*/ 42466 h 709261"/>
              <a:gd name="connsiteX34" fmla="*/ 544899 w 597264"/>
              <a:gd name="connsiteY34" fmla="*/ 11293 h 709261"/>
              <a:gd name="connsiteX35" fmla="*/ 597226 w 597264"/>
              <a:gd name="connsiteY35" fmla="*/ 135239 h 709261"/>
              <a:gd name="connsiteX36" fmla="*/ 549942 w 597264"/>
              <a:gd name="connsiteY36" fmla="*/ 212733 h 709261"/>
              <a:gd name="connsiteX37" fmla="*/ 513349 w 597264"/>
              <a:gd name="connsiteY37" fmla="*/ 227181 h 709261"/>
              <a:gd name="connsiteX38" fmla="*/ 511977 w 597264"/>
              <a:gd name="connsiteY38" fmla="*/ 229649 h 709261"/>
              <a:gd name="connsiteX39" fmla="*/ 513805 w 597264"/>
              <a:gd name="connsiteY39" fmla="*/ 231095 h 709261"/>
              <a:gd name="connsiteX40" fmla="*/ 519759 w 597264"/>
              <a:gd name="connsiteY40" fmla="*/ 231191 h 709261"/>
              <a:gd name="connsiteX41" fmla="*/ 578505 w 597264"/>
              <a:gd name="connsiteY41" fmla="*/ 221306 h 709261"/>
              <a:gd name="connsiteX42" fmla="*/ 583624 w 597264"/>
              <a:gd name="connsiteY42" fmla="*/ 223630 h 709261"/>
              <a:gd name="connsiteX43" fmla="*/ 583759 w 597264"/>
              <a:gd name="connsiteY43" fmla="*/ 225990 h 709261"/>
              <a:gd name="connsiteX44" fmla="*/ 526177 w 597264"/>
              <a:gd name="connsiteY44" fmla="*/ 364340 h 709261"/>
              <a:gd name="connsiteX45" fmla="*/ 426705 w 597264"/>
              <a:gd name="connsiteY45" fmla="*/ 503129 h 709261"/>
              <a:gd name="connsiteX46" fmla="*/ 323284 w 597264"/>
              <a:gd name="connsiteY46" fmla="*/ 551682 h 709261"/>
              <a:gd name="connsiteX47" fmla="*/ 284853 w 597264"/>
              <a:gd name="connsiteY47" fmla="*/ 548688 h 709261"/>
              <a:gd name="connsiteX48" fmla="*/ 282611 w 597264"/>
              <a:gd name="connsiteY48" fmla="*/ 549984 h 709261"/>
              <a:gd name="connsiteX49" fmla="*/ 283565 w 597264"/>
              <a:gd name="connsiteY49" fmla="*/ 552400 h 709261"/>
              <a:gd name="connsiteX50" fmla="*/ 338328 w 597264"/>
              <a:gd name="connsiteY50" fmla="*/ 570745 h 709261"/>
              <a:gd name="connsiteX51" fmla="*/ 341528 w 597264"/>
              <a:gd name="connsiteY51" fmla="*/ 575352 h 709261"/>
              <a:gd name="connsiteX52" fmla="*/ 339781 w 597264"/>
              <a:gd name="connsiteY52" fmla="*/ 577978 h 709261"/>
              <a:gd name="connsiteX53" fmla="*/ 171038 w 597264"/>
              <a:gd name="connsiteY53" fmla="*/ 601515 h 709261"/>
              <a:gd name="connsiteX54" fmla="*/ 190459 w 597264"/>
              <a:gd name="connsiteY54" fmla="*/ 624570 h 709261"/>
              <a:gd name="connsiteX55" fmla="*/ 183086 w 597264"/>
              <a:gd name="connsiteY55" fmla="*/ 709262 h 709261"/>
              <a:gd name="connsiteX56" fmla="*/ 148184 w 597264"/>
              <a:gd name="connsiteY56" fmla="*/ 641461 h 709261"/>
              <a:gd name="connsiteX57" fmla="*/ 131188 w 597264"/>
              <a:gd name="connsiteY57" fmla="*/ 618537 h 709261"/>
              <a:gd name="connsiteX58" fmla="*/ 77415 w 597264"/>
              <a:gd name="connsiteY58" fmla="*/ 704621 h 709261"/>
              <a:gd name="connsiteX59" fmla="*/ 84998 w 597264"/>
              <a:gd name="connsiteY59" fmla="*/ 628878 h 7092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597264" h="709261">
                <a:moveTo>
                  <a:pt x="84998" y="628878"/>
                </a:moveTo>
                <a:cubicBezTo>
                  <a:pt x="178107" y="580017"/>
                  <a:pt x="260995" y="513776"/>
                  <a:pt x="329186" y="433734"/>
                </a:cubicBezTo>
                <a:cubicBezTo>
                  <a:pt x="367541" y="389909"/>
                  <a:pt x="400661" y="341767"/>
                  <a:pt x="427879" y="290279"/>
                </a:cubicBezTo>
                <a:cubicBezTo>
                  <a:pt x="431696" y="283034"/>
                  <a:pt x="434422" y="275266"/>
                  <a:pt x="435970" y="267224"/>
                </a:cubicBezTo>
                <a:cubicBezTo>
                  <a:pt x="436182" y="266147"/>
                  <a:pt x="435482" y="265101"/>
                  <a:pt x="434405" y="264889"/>
                </a:cubicBezTo>
                <a:cubicBezTo>
                  <a:pt x="433572" y="264724"/>
                  <a:pt x="432727" y="265107"/>
                  <a:pt x="432301" y="265840"/>
                </a:cubicBezTo>
                <a:cubicBezTo>
                  <a:pt x="407453" y="308377"/>
                  <a:pt x="378868" y="348617"/>
                  <a:pt x="346883" y="386082"/>
                </a:cubicBezTo>
                <a:cubicBezTo>
                  <a:pt x="269934" y="477148"/>
                  <a:pt x="173559" y="549817"/>
                  <a:pt x="64841" y="598748"/>
                </a:cubicBezTo>
                <a:cubicBezTo>
                  <a:pt x="50831" y="580622"/>
                  <a:pt x="30306" y="576314"/>
                  <a:pt x="0" y="570071"/>
                </a:cubicBezTo>
                <a:cubicBezTo>
                  <a:pt x="29281" y="546201"/>
                  <a:pt x="64131" y="546253"/>
                  <a:pt x="96005" y="566358"/>
                </a:cubicBezTo>
                <a:cubicBezTo>
                  <a:pt x="92327" y="560141"/>
                  <a:pt x="88395" y="553845"/>
                  <a:pt x="84078" y="547506"/>
                </a:cubicBezTo>
                <a:cubicBezTo>
                  <a:pt x="70030" y="526177"/>
                  <a:pt x="53128" y="506871"/>
                  <a:pt x="33843" y="490125"/>
                </a:cubicBezTo>
                <a:cubicBezTo>
                  <a:pt x="61181" y="473926"/>
                  <a:pt x="90068" y="477280"/>
                  <a:pt x="115321" y="514389"/>
                </a:cubicBezTo>
                <a:cubicBezTo>
                  <a:pt x="117291" y="517279"/>
                  <a:pt x="119086" y="520396"/>
                  <a:pt x="120881" y="523496"/>
                </a:cubicBezTo>
                <a:cubicBezTo>
                  <a:pt x="123268" y="486982"/>
                  <a:pt x="132202" y="451194"/>
                  <a:pt x="147255" y="417842"/>
                </a:cubicBezTo>
                <a:cubicBezTo>
                  <a:pt x="150509" y="411175"/>
                  <a:pt x="154216" y="404738"/>
                  <a:pt x="158350" y="398578"/>
                </a:cubicBezTo>
                <a:cubicBezTo>
                  <a:pt x="159586" y="396746"/>
                  <a:pt x="162073" y="396263"/>
                  <a:pt x="163905" y="397499"/>
                </a:cubicBezTo>
                <a:cubicBezTo>
                  <a:pt x="164822" y="398118"/>
                  <a:pt x="165441" y="399088"/>
                  <a:pt x="165617" y="400180"/>
                </a:cubicBezTo>
                <a:cubicBezTo>
                  <a:pt x="169687" y="423493"/>
                  <a:pt x="178317" y="445774"/>
                  <a:pt x="191011" y="465748"/>
                </a:cubicBezTo>
                <a:cubicBezTo>
                  <a:pt x="191378" y="466320"/>
                  <a:pt x="192012" y="466667"/>
                  <a:pt x="192692" y="466667"/>
                </a:cubicBezTo>
                <a:cubicBezTo>
                  <a:pt x="192971" y="466669"/>
                  <a:pt x="193246" y="466609"/>
                  <a:pt x="193498" y="466492"/>
                </a:cubicBezTo>
                <a:cubicBezTo>
                  <a:pt x="194422" y="466101"/>
                  <a:pt x="194913" y="465086"/>
                  <a:pt x="194645" y="464119"/>
                </a:cubicBezTo>
                <a:cubicBezTo>
                  <a:pt x="194531" y="463716"/>
                  <a:pt x="194426" y="463313"/>
                  <a:pt x="194312" y="462911"/>
                </a:cubicBezTo>
                <a:cubicBezTo>
                  <a:pt x="180973" y="410800"/>
                  <a:pt x="195548" y="355498"/>
                  <a:pt x="232840" y="316732"/>
                </a:cubicBezTo>
                <a:cubicBezTo>
                  <a:pt x="255315" y="293159"/>
                  <a:pt x="275815" y="267780"/>
                  <a:pt x="294134" y="240850"/>
                </a:cubicBezTo>
                <a:cubicBezTo>
                  <a:pt x="317847" y="205991"/>
                  <a:pt x="340412" y="162664"/>
                  <a:pt x="364264" y="122394"/>
                </a:cubicBezTo>
                <a:cubicBezTo>
                  <a:pt x="365395" y="120484"/>
                  <a:pt x="367861" y="119854"/>
                  <a:pt x="369771" y="120985"/>
                </a:cubicBezTo>
                <a:cubicBezTo>
                  <a:pt x="370617" y="121487"/>
                  <a:pt x="371249" y="122281"/>
                  <a:pt x="371549" y="123217"/>
                </a:cubicBezTo>
                <a:cubicBezTo>
                  <a:pt x="378782" y="147408"/>
                  <a:pt x="391013" y="169811"/>
                  <a:pt x="407450" y="188977"/>
                </a:cubicBezTo>
                <a:cubicBezTo>
                  <a:pt x="407825" y="189420"/>
                  <a:pt x="408376" y="189677"/>
                  <a:pt x="408956" y="189678"/>
                </a:cubicBezTo>
                <a:cubicBezTo>
                  <a:pt x="409331" y="189675"/>
                  <a:pt x="409698" y="189569"/>
                  <a:pt x="410016" y="189371"/>
                </a:cubicBezTo>
                <a:cubicBezTo>
                  <a:pt x="410844" y="188845"/>
                  <a:pt x="411171" y="187797"/>
                  <a:pt x="410786" y="186893"/>
                </a:cubicBezTo>
                <a:cubicBezTo>
                  <a:pt x="397873" y="157085"/>
                  <a:pt x="393221" y="124349"/>
                  <a:pt x="397319" y="92123"/>
                </a:cubicBezTo>
                <a:cubicBezTo>
                  <a:pt x="399707" y="73555"/>
                  <a:pt x="407831" y="56195"/>
                  <a:pt x="420558" y="42466"/>
                </a:cubicBezTo>
                <a:cubicBezTo>
                  <a:pt x="455216" y="4980"/>
                  <a:pt x="494987" y="-13470"/>
                  <a:pt x="544899" y="11293"/>
                </a:cubicBezTo>
                <a:cubicBezTo>
                  <a:pt x="579434" y="28421"/>
                  <a:pt x="598233" y="73752"/>
                  <a:pt x="597226" y="135239"/>
                </a:cubicBezTo>
                <a:cubicBezTo>
                  <a:pt x="596709" y="167741"/>
                  <a:pt x="578608" y="197407"/>
                  <a:pt x="549942" y="212733"/>
                </a:cubicBezTo>
                <a:cubicBezTo>
                  <a:pt x="538313" y="218879"/>
                  <a:pt x="526041" y="223724"/>
                  <a:pt x="513349" y="227181"/>
                </a:cubicBezTo>
                <a:cubicBezTo>
                  <a:pt x="512289" y="227484"/>
                  <a:pt x="511675" y="228588"/>
                  <a:pt x="511977" y="229649"/>
                </a:cubicBezTo>
                <a:cubicBezTo>
                  <a:pt x="512213" y="230473"/>
                  <a:pt x="512948" y="231056"/>
                  <a:pt x="513805" y="231095"/>
                </a:cubicBezTo>
                <a:cubicBezTo>
                  <a:pt x="515792" y="231156"/>
                  <a:pt x="517789" y="231191"/>
                  <a:pt x="519759" y="231191"/>
                </a:cubicBezTo>
                <a:cubicBezTo>
                  <a:pt x="539754" y="231181"/>
                  <a:pt x="559608" y="227840"/>
                  <a:pt x="578505" y="221306"/>
                </a:cubicBezTo>
                <a:cubicBezTo>
                  <a:pt x="580561" y="220534"/>
                  <a:pt x="582853" y="221575"/>
                  <a:pt x="583624" y="223630"/>
                </a:cubicBezTo>
                <a:cubicBezTo>
                  <a:pt x="583907" y="224385"/>
                  <a:pt x="583954" y="225208"/>
                  <a:pt x="583759" y="225990"/>
                </a:cubicBezTo>
                <a:cubicBezTo>
                  <a:pt x="570501" y="274359"/>
                  <a:pt x="551152" y="320848"/>
                  <a:pt x="526177" y="364340"/>
                </a:cubicBezTo>
                <a:cubicBezTo>
                  <a:pt x="498220" y="414118"/>
                  <a:pt x="464861" y="460661"/>
                  <a:pt x="426705" y="503129"/>
                </a:cubicBezTo>
                <a:cubicBezTo>
                  <a:pt x="400182" y="532586"/>
                  <a:pt x="362892" y="550092"/>
                  <a:pt x="323284" y="551682"/>
                </a:cubicBezTo>
                <a:cubicBezTo>
                  <a:pt x="310404" y="552073"/>
                  <a:pt x="297518" y="551069"/>
                  <a:pt x="284853" y="548688"/>
                </a:cubicBezTo>
                <a:cubicBezTo>
                  <a:pt x="283889" y="548514"/>
                  <a:pt x="282942" y="549063"/>
                  <a:pt x="282611" y="549984"/>
                </a:cubicBezTo>
                <a:cubicBezTo>
                  <a:pt x="282286" y="550915"/>
                  <a:pt x="282692" y="551943"/>
                  <a:pt x="283565" y="552400"/>
                </a:cubicBezTo>
                <a:cubicBezTo>
                  <a:pt x="300710" y="561429"/>
                  <a:pt x="319204" y="567623"/>
                  <a:pt x="338328" y="570745"/>
                </a:cubicBezTo>
                <a:cubicBezTo>
                  <a:pt x="340483" y="571134"/>
                  <a:pt x="341917" y="573196"/>
                  <a:pt x="341528" y="575352"/>
                </a:cubicBezTo>
                <a:cubicBezTo>
                  <a:pt x="341334" y="576431"/>
                  <a:pt x="340701" y="577381"/>
                  <a:pt x="339781" y="577978"/>
                </a:cubicBezTo>
                <a:cubicBezTo>
                  <a:pt x="287322" y="611042"/>
                  <a:pt x="229626" y="625262"/>
                  <a:pt x="171038" y="601515"/>
                </a:cubicBezTo>
                <a:cubicBezTo>
                  <a:pt x="178242" y="608554"/>
                  <a:pt x="184746" y="616275"/>
                  <a:pt x="190459" y="624570"/>
                </a:cubicBezTo>
                <a:cubicBezTo>
                  <a:pt x="215695" y="661688"/>
                  <a:pt x="208200" y="689788"/>
                  <a:pt x="183086" y="709262"/>
                </a:cubicBezTo>
                <a:cubicBezTo>
                  <a:pt x="174600" y="685175"/>
                  <a:pt x="162857" y="662363"/>
                  <a:pt x="148184" y="641461"/>
                </a:cubicBezTo>
                <a:cubicBezTo>
                  <a:pt x="142623" y="633283"/>
                  <a:pt x="136905" y="625630"/>
                  <a:pt x="131188" y="618537"/>
                </a:cubicBezTo>
                <a:cubicBezTo>
                  <a:pt x="133683" y="659350"/>
                  <a:pt x="115225" y="691688"/>
                  <a:pt x="77415" y="704621"/>
                </a:cubicBezTo>
                <a:cubicBezTo>
                  <a:pt x="89070" y="673133"/>
                  <a:pt x="96591" y="652634"/>
                  <a:pt x="84998" y="628878"/>
                </a:cubicBezTo>
                <a:close/>
              </a:path>
            </a:pathLst>
          </a:custGeom>
          <a:gradFill>
            <a:gsLst>
              <a:gs pos="80000">
                <a:schemeClr val="accent2"/>
              </a:gs>
              <a:gs pos="0">
                <a:schemeClr val="accent3"/>
              </a:gs>
            </a:gsLst>
            <a:lin ang="4800000" scaled="0"/>
          </a:gradFill>
          <a:ln w="8731" cap="flat">
            <a:noFill/>
            <a:prstDash val="solid"/>
            <a:miter/>
          </a:ln>
        </p:spPr>
        <p:txBody>
          <a:bodyPr rtlCol="0" anchor="ctr"/>
          <a:lstStyle/>
          <a:p>
            <a:endParaRPr lang="zh-CN" altLang="en-US"/>
          </a:p>
        </p:txBody>
      </p:sp>
      <p:sp>
        <p:nvSpPr>
          <p:cNvPr id="163" name="图形 116" descr="枫叶 纯色填充">
            <a:extLst>
              <a:ext uri="{FF2B5EF4-FFF2-40B4-BE49-F238E27FC236}">
                <a16:creationId xmlns:a16="http://schemas.microsoft.com/office/drawing/2014/main" xmlns="" id="{2D608759-079A-4146-BFFE-C2B187D4B3CD}"/>
              </a:ext>
            </a:extLst>
          </p:cNvPr>
          <p:cNvSpPr/>
          <p:nvPr/>
        </p:nvSpPr>
        <p:spPr>
          <a:xfrm>
            <a:off x="520902" y="5531716"/>
            <a:ext cx="752458" cy="770558"/>
          </a:xfrm>
          <a:custGeom>
            <a:avLst/>
            <a:gdLst>
              <a:gd name="connsiteX0" fmla="*/ 557648 w 752458"/>
              <a:gd name="connsiteY0" fmla="*/ 537228 h 770558"/>
              <a:gd name="connsiteX1" fmla="*/ 752459 w 752458"/>
              <a:gd name="connsiteY1" fmla="*/ 413203 h 770558"/>
              <a:gd name="connsiteX2" fmla="*/ 699045 w 752458"/>
              <a:gd name="connsiteY2" fmla="*/ 395121 h 770558"/>
              <a:gd name="connsiteX3" fmla="*/ 688060 w 752458"/>
              <a:gd name="connsiteY3" fmla="*/ 372924 h 770558"/>
              <a:gd name="connsiteX4" fmla="*/ 688538 w 752458"/>
              <a:gd name="connsiteY4" fmla="*/ 371672 h 770558"/>
              <a:gd name="connsiteX5" fmla="*/ 732871 w 752458"/>
              <a:gd name="connsiteY5" fmla="*/ 267603 h 770558"/>
              <a:gd name="connsiteX6" fmla="*/ 621000 w 752458"/>
              <a:gd name="connsiteY6" fmla="*/ 291683 h 770558"/>
              <a:gd name="connsiteX7" fmla="*/ 600196 w 752458"/>
              <a:gd name="connsiteY7" fmla="*/ 278245 h 770558"/>
              <a:gd name="connsiteX8" fmla="*/ 599923 w 752458"/>
              <a:gd name="connsiteY8" fmla="*/ 276604 h 770558"/>
              <a:gd name="connsiteX9" fmla="*/ 593426 w 752458"/>
              <a:gd name="connsiteY9" fmla="*/ 221369 h 770558"/>
              <a:gd name="connsiteX10" fmla="*/ 510714 w 752458"/>
              <a:gd name="connsiteY10" fmla="*/ 313136 h 770558"/>
              <a:gd name="connsiteX11" fmla="*/ 492163 w 752458"/>
              <a:gd name="connsiteY11" fmla="*/ 314094 h 770558"/>
              <a:gd name="connsiteX12" fmla="*/ 488044 w 752458"/>
              <a:gd name="connsiteY12" fmla="*/ 301954 h 770558"/>
              <a:gd name="connsiteX13" fmla="*/ 526572 w 752458"/>
              <a:gd name="connsiteY13" fmla="*/ 93973 h 770558"/>
              <a:gd name="connsiteX14" fmla="*/ 459437 w 752458"/>
              <a:gd name="connsiteY14" fmla="*/ 138762 h 770558"/>
              <a:gd name="connsiteX15" fmla="*/ 435150 w 752458"/>
              <a:gd name="connsiteY15" fmla="*/ 133910 h 770558"/>
              <a:gd name="connsiteX16" fmla="*/ 433675 w 752458"/>
              <a:gd name="connsiteY16" fmla="*/ 131214 h 770558"/>
              <a:gd name="connsiteX17" fmla="*/ 376251 w 752458"/>
              <a:gd name="connsiteY17" fmla="*/ 0 h 770558"/>
              <a:gd name="connsiteX18" fmla="*/ 318845 w 752458"/>
              <a:gd name="connsiteY18" fmla="*/ 131214 h 770558"/>
              <a:gd name="connsiteX19" fmla="*/ 295780 w 752458"/>
              <a:gd name="connsiteY19" fmla="*/ 140236 h 770558"/>
              <a:gd name="connsiteX20" fmla="*/ 293084 w 752458"/>
              <a:gd name="connsiteY20" fmla="*/ 138762 h 770558"/>
              <a:gd name="connsiteX21" fmla="*/ 225896 w 752458"/>
              <a:gd name="connsiteY21" fmla="*/ 93973 h 770558"/>
              <a:gd name="connsiteX22" fmla="*/ 264424 w 752458"/>
              <a:gd name="connsiteY22" fmla="*/ 301954 h 770558"/>
              <a:gd name="connsiteX23" fmla="*/ 253894 w 752458"/>
              <a:gd name="connsiteY23" fmla="*/ 317255 h 770558"/>
              <a:gd name="connsiteX24" fmla="*/ 241754 w 752458"/>
              <a:gd name="connsiteY24" fmla="*/ 313136 h 770558"/>
              <a:gd name="connsiteX25" fmla="*/ 159041 w 752458"/>
              <a:gd name="connsiteY25" fmla="*/ 221369 h 770558"/>
              <a:gd name="connsiteX26" fmla="*/ 152544 w 752458"/>
              <a:gd name="connsiteY26" fmla="*/ 276604 h 770558"/>
              <a:gd name="connsiteX27" fmla="*/ 133109 w 752458"/>
              <a:gd name="connsiteY27" fmla="*/ 291955 h 770558"/>
              <a:gd name="connsiteX28" fmla="*/ 131468 w 752458"/>
              <a:gd name="connsiteY28" fmla="*/ 291683 h 770558"/>
              <a:gd name="connsiteX29" fmla="*/ 19588 w 752458"/>
              <a:gd name="connsiteY29" fmla="*/ 267603 h 770558"/>
              <a:gd name="connsiteX30" fmla="*/ 63921 w 752458"/>
              <a:gd name="connsiteY30" fmla="*/ 371672 h 770558"/>
              <a:gd name="connsiteX31" fmla="*/ 54666 w 752458"/>
              <a:gd name="connsiteY31" fmla="*/ 394644 h 770558"/>
              <a:gd name="connsiteX32" fmla="*/ 53414 w 752458"/>
              <a:gd name="connsiteY32" fmla="*/ 395121 h 770558"/>
              <a:gd name="connsiteX33" fmla="*/ 0 w 752458"/>
              <a:gd name="connsiteY33" fmla="*/ 413203 h 770558"/>
              <a:gd name="connsiteX34" fmla="*/ 194855 w 752458"/>
              <a:gd name="connsiteY34" fmla="*/ 537228 h 770558"/>
              <a:gd name="connsiteX35" fmla="*/ 201711 w 752458"/>
              <a:gd name="connsiteY35" fmla="*/ 558506 h 770558"/>
              <a:gd name="connsiteX36" fmla="*/ 169514 w 752458"/>
              <a:gd name="connsiteY36" fmla="*/ 639003 h 770558"/>
              <a:gd name="connsiteX37" fmla="*/ 347452 w 752458"/>
              <a:gd name="connsiteY37" fmla="*/ 598058 h 770558"/>
              <a:gd name="connsiteX38" fmla="*/ 357949 w 752458"/>
              <a:gd name="connsiteY38" fmla="*/ 604628 h 770558"/>
              <a:gd name="connsiteX39" fmla="*/ 358161 w 752458"/>
              <a:gd name="connsiteY39" fmla="*/ 607025 h 770558"/>
              <a:gd name="connsiteX40" fmla="*/ 349982 w 752458"/>
              <a:gd name="connsiteY40" fmla="*/ 770558 h 770558"/>
              <a:gd name="connsiteX41" fmla="*/ 402520 w 752458"/>
              <a:gd name="connsiteY41" fmla="*/ 770558 h 770558"/>
              <a:gd name="connsiteX42" fmla="*/ 394342 w 752458"/>
              <a:gd name="connsiteY42" fmla="*/ 606999 h 770558"/>
              <a:gd name="connsiteX43" fmla="*/ 402682 w 752458"/>
              <a:gd name="connsiteY43" fmla="*/ 597846 h 770558"/>
              <a:gd name="connsiteX44" fmla="*/ 405051 w 752458"/>
              <a:gd name="connsiteY44" fmla="*/ 598058 h 770558"/>
              <a:gd name="connsiteX45" fmla="*/ 582989 w 752458"/>
              <a:gd name="connsiteY45" fmla="*/ 639003 h 770558"/>
              <a:gd name="connsiteX46" fmla="*/ 550792 w 752458"/>
              <a:gd name="connsiteY46" fmla="*/ 558506 h 770558"/>
              <a:gd name="connsiteX47" fmla="*/ 557648 w 752458"/>
              <a:gd name="connsiteY47" fmla="*/ 537228 h 770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752458" h="770558">
                <a:moveTo>
                  <a:pt x="557648" y="537228"/>
                </a:moveTo>
                <a:lnTo>
                  <a:pt x="752459" y="413203"/>
                </a:lnTo>
                <a:lnTo>
                  <a:pt x="699045" y="395121"/>
                </a:lnTo>
                <a:cubicBezTo>
                  <a:pt x="689883" y="392025"/>
                  <a:pt x="684964" y="382087"/>
                  <a:pt x="688060" y="372924"/>
                </a:cubicBezTo>
                <a:cubicBezTo>
                  <a:pt x="688203" y="372501"/>
                  <a:pt x="688362" y="372083"/>
                  <a:pt x="688538" y="371672"/>
                </a:cubicBezTo>
                <a:lnTo>
                  <a:pt x="732871" y="267603"/>
                </a:lnTo>
                <a:lnTo>
                  <a:pt x="621000" y="291683"/>
                </a:lnTo>
                <a:cubicBezTo>
                  <a:pt x="611544" y="293717"/>
                  <a:pt x="602230" y="287701"/>
                  <a:pt x="600196" y="278245"/>
                </a:cubicBezTo>
                <a:cubicBezTo>
                  <a:pt x="600079" y="277703"/>
                  <a:pt x="599988" y="277155"/>
                  <a:pt x="599923" y="276604"/>
                </a:cubicBezTo>
                <a:lnTo>
                  <a:pt x="593426" y="221369"/>
                </a:lnTo>
                <a:lnTo>
                  <a:pt x="510714" y="313136"/>
                </a:lnTo>
                <a:cubicBezTo>
                  <a:pt x="505856" y="318523"/>
                  <a:pt x="497550" y="318952"/>
                  <a:pt x="492163" y="314094"/>
                </a:cubicBezTo>
                <a:cubicBezTo>
                  <a:pt x="488775" y="311038"/>
                  <a:pt x="487214" y="306441"/>
                  <a:pt x="488044" y="301954"/>
                </a:cubicBezTo>
                <a:lnTo>
                  <a:pt x="526572" y="93973"/>
                </a:lnTo>
                <a:lnTo>
                  <a:pt x="459437" y="138762"/>
                </a:lnTo>
                <a:cubicBezTo>
                  <a:pt x="451390" y="144129"/>
                  <a:pt x="440517" y="141956"/>
                  <a:pt x="435150" y="133910"/>
                </a:cubicBezTo>
                <a:cubicBezTo>
                  <a:pt x="434580" y="133056"/>
                  <a:pt x="434087" y="132154"/>
                  <a:pt x="433675" y="131214"/>
                </a:cubicBezTo>
                <a:lnTo>
                  <a:pt x="376251" y="0"/>
                </a:lnTo>
                <a:lnTo>
                  <a:pt x="318845" y="131214"/>
                </a:lnTo>
                <a:cubicBezTo>
                  <a:pt x="314967" y="140074"/>
                  <a:pt x="304640" y="144114"/>
                  <a:pt x="295780" y="140236"/>
                </a:cubicBezTo>
                <a:cubicBezTo>
                  <a:pt x="294839" y="139825"/>
                  <a:pt x="293937" y="139331"/>
                  <a:pt x="293084" y="138762"/>
                </a:cubicBezTo>
                <a:lnTo>
                  <a:pt x="225896" y="93973"/>
                </a:lnTo>
                <a:lnTo>
                  <a:pt x="264424" y="301954"/>
                </a:lnTo>
                <a:cubicBezTo>
                  <a:pt x="265742" y="309087"/>
                  <a:pt x="261027" y="315938"/>
                  <a:pt x="253894" y="317255"/>
                </a:cubicBezTo>
                <a:cubicBezTo>
                  <a:pt x="249406" y="318085"/>
                  <a:pt x="244810" y="316524"/>
                  <a:pt x="241754" y="313136"/>
                </a:cubicBezTo>
                <a:lnTo>
                  <a:pt x="159041" y="221369"/>
                </a:lnTo>
                <a:lnTo>
                  <a:pt x="152544" y="276604"/>
                </a:lnTo>
                <a:cubicBezTo>
                  <a:pt x="151416" y="286210"/>
                  <a:pt x="142714" y="293083"/>
                  <a:pt x="133109" y="291955"/>
                </a:cubicBezTo>
                <a:cubicBezTo>
                  <a:pt x="132558" y="291890"/>
                  <a:pt x="132010" y="291799"/>
                  <a:pt x="131468" y="291683"/>
                </a:cubicBezTo>
                <a:lnTo>
                  <a:pt x="19588" y="267603"/>
                </a:lnTo>
                <a:lnTo>
                  <a:pt x="63921" y="371672"/>
                </a:lnTo>
                <a:cubicBezTo>
                  <a:pt x="67709" y="380571"/>
                  <a:pt x="63565" y="390856"/>
                  <a:pt x="54666" y="394644"/>
                </a:cubicBezTo>
                <a:cubicBezTo>
                  <a:pt x="54254" y="394819"/>
                  <a:pt x="53837" y="394979"/>
                  <a:pt x="53414" y="395121"/>
                </a:cubicBezTo>
                <a:lnTo>
                  <a:pt x="0" y="413203"/>
                </a:lnTo>
                <a:lnTo>
                  <a:pt x="194855" y="537228"/>
                </a:lnTo>
                <a:cubicBezTo>
                  <a:pt x="201959" y="541750"/>
                  <a:pt x="204839" y="550687"/>
                  <a:pt x="201711" y="558506"/>
                </a:cubicBezTo>
                <a:lnTo>
                  <a:pt x="169514" y="639003"/>
                </a:lnTo>
                <a:lnTo>
                  <a:pt x="347452" y="598058"/>
                </a:lnTo>
                <a:cubicBezTo>
                  <a:pt x="352164" y="596974"/>
                  <a:pt x="356864" y="599916"/>
                  <a:pt x="357949" y="604628"/>
                </a:cubicBezTo>
                <a:cubicBezTo>
                  <a:pt x="358129" y="605414"/>
                  <a:pt x="358200" y="606220"/>
                  <a:pt x="358161" y="607025"/>
                </a:cubicBezTo>
                <a:lnTo>
                  <a:pt x="349982" y="770558"/>
                </a:lnTo>
                <a:lnTo>
                  <a:pt x="402520" y="770558"/>
                </a:lnTo>
                <a:lnTo>
                  <a:pt x="394342" y="606999"/>
                </a:lnTo>
                <a:cubicBezTo>
                  <a:pt x="394118" y="602168"/>
                  <a:pt x="397852" y="598070"/>
                  <a:pt x="402682" y="597846"/>
                </a:cubicBezTo>
                <a:cubicBezTo>
                  <a:pt x="403478" y="597808"/>
                  <a:pt x="404275" y="597880"/>
                  <a:pt x="405051" y="598058"/>
                </a:cubicBezTo>
                <a:lnTo>
                  <a:pt x="582989" y="639003"/>
                </a:lnTo>
                <a:lnTo>
                  <a:pt x="550792" y="558506"/>
                </a:lnTo>
                <a:cubicBezTo>
                  <a:pt x="547664" y="550687"/>
                  <a:pt x="550544" y="541750"/>
                  <a:pt x="557648" y="537228"/>
                </a:cubicBezTo>
                <a:close/>
              </a:path>
            </a:pathLst>
          </a:custGeom>
          <a:gradFill>
            <a:gsLst>
              <a:gs pos="80000">
                <a:schemeClr val="accent2"/>
              </a:gs>
              <a:gs pos="0">
                <a:schemeClr val="accent3"/>
              </a:gs>
            </a:gsLst>
            <a:lin ang="4800000" scaled="0"/>
          </a:gradFill>
          <a:ln w="8731" cap="flat">
            <a:noFill/>
            <a:prstDash val="solid"/>
            <a:miter/>
          </a:ln>
        </p:spPr>
        <p:txBody>
          <a:bodyPr rtlCol="0" anchor="ctr"/>
          <a:lstStyle/>
          <a:p>
            <a:endParaRPr lang="zh-CN" altLang="en-US"/>
          </a:p>
        </p:txBody>
      </p:sp>
      <p:sp>
        <p:nvSpPr>
          <p:cNvPr id="164" name="图形 12" descr="巴士 纯色填充">
            <a:extLst>
              <a:ext uri="{FF2B5EF4-FFF2-40B4-BE49-F238E27FC236}">
                <a16:creationId xmlns:a16="http://schemas.microsoft.com/office/drawing/2014/main" xmlns="" id="{B8507257-E98C-4C21-82E5-B3391284330C}"/>
              </a:ext>
            </a:extLst>
          </p:cNvPr>
          <p:cNvSpPr/>
          <p:nvPr/>
        </p:nvSpPr>
        <p:spPr>
          <a:xfrm>
            <a:off x="2916456" y="1354498"/>
            <a:ext cx="573638" cy="287470"/>
          </a:xfrm>
          <a:custGeom>
            <a:avLst/>
            <a:gdLst>
              <a:gd name="connsiteX0" fmla="*/ 26074 w 573638"/>
              <a:gd name="connsiteY0" fmla="*/ 39764 h 287470"/>
              <a:gd name="connsiteX1" fmla="*/ 39112 w 573638"/>
              <a:gd name="connsiteY1" fmla="*/ 26726 h 287470"/>
              <a:gd name="connsiteX2" fmla="*/ 130372 w 573638"/>
              <a:gd name="connsiteY2" fmla="*/ 26726 h 287470"/>
              <a:gd name="connsiteX3" fmla="*/ 130372 w 573638"/>
              <a:gd name="connsiteY3" fmla="*/ 131024 h 287470"/>
              <a:gd name="connsiteX4" fmla="*/ 26074 w 573638"/>
              <a:gd name="connsiteY4" fmla="*/ 131024 h 287470"/>
              <a:gd name="connsiteX5" fmla="*/ 26074 w 573638"/>
              <a:gd name="connsiteY5" fmla="*/ 39764 h 287470"/>
              <a:gd name="connsiteX6" fmla="*/ 156447 w 573638"/>
              <a:gd name="connsiteY6" fmla="*/ 26726 h 287470"/>
              <a:gd name="connsiteX7" fmla="*/ 260745 w 573638"/>
              <a:gd name="connsiteY7" fmla="*/ 26726 h 287470"/>
              <a:gd name="connsiteX8" fmla="*/ 260745 w 573638"/>
              <a:gd name="connsiteY8" fmla="*/ 131024 h 287470"/>
              <a:gd name="connsiteX9" fmla="*/ 156447 w 573638"/>
              <a:gd name="connsiteY9" fmla="*/ 131024 h 287470"/>
              <a:gd name="connsiteX10" fmla="*/ 156447 w 573638"/>
              <a:gd name="connsiteY10" fmla="*/ 26726 h 287470"/>
              <a:gd name="connsiteX11" fmla="*/ 286819 w 573638"/>
              <a:gd name="connsiteY11" fmla="*/ 26726 h 287470"/>
              <a:gd name="connsiteX12" fmla="*/ 391117 w 573638"/>
              <a:gd name="connsiteY12" fmla="*/ 26726 h 287470"/>
              <a:gd name="connsiteX13" fmla="*/ 391117 w 573638"/>
              <a:gd name="connsiteY13" fmla="*/ 131024 h 287470"/>
              <a:gd name="connsiteX14" fmla="*/ 286819 w 573638"/>
              <a:gd name="connsiteY14" fmla="*/ 131024 h 287470"/>
              <a:gd name="connsiteX15" fmla="*/ 286819 w 573638"/>
              <a:gd name="connsiteY15" fmla="*/ 26726 h 287470"/>
              <a:gd name="connsiteX16" fmla="*/ 417191 w 573638"/>
              <a:gd name="connsiteY16" fmla="*/ 26726 h 287470"/>
              <a:gd name="connsiteX17" fmla="*/ 503889 w 573638"/>
              <a:gd name="connsiteY17" fmla="*/ 26726 h 287470"/>
              <a:gd name="connsiteX18" fmla="*/ 529312 w 573638"/>
              <a:gd name="connsiteY18" fmla="*/ 48238 h 287470"/>
              <a:gd name="connsiteX19" fmla="*/ 544304 w 573638"/>
              <a:gd name="connsiteY19" fmla="*/ 140802 h 287470"/>
              <a:gd name="connsiteX20" fmla="*/ 546912 w 573638"/>
              <a:gd name="connsiteY20" fmla="*/ 170136 h 287470"/>
              <a:gd name="connsiteX21" fmla="*/ 456303 w 573638"/>
              <a:gd name="connsiteY21" fmla="*/ 170136 h 287470"/>
              <a:gd name="connsiteX22" fmla="*/ 417191 w 573638"/>
              <a:gd name="connsiteY22" fmla="*/ 131024 h 287470"/>
              <a:gd name="connsiteX23" fmla="*/ 417191 w 573638"/>
              <a:gd name="connsiteY23" fmla="*/ 26726 h 287470"/>
              <a:gd name="connsiteX24" fmla="*/ 0 w 573638"/>
              <a:gd name="connsiteY24" fmla="*/ 26726 h 287470"/>
              <a:gd name="connsiteX25" fmla="*/ 0 w 573638"/>
              <a:gd name="connsiteY25" fmla="*/ 261396 h 287470"/>
              <a:gd name="connsiteX26" fmla="*/ 26074 w 573638"/>
              <a:gd name="connsiteY26" fmla="*/ 287471 h 287470"/>
              <a:gd name="connsiteX27" fmla="*/ 27378 w 573638"/>
              <a:gd name="connsiteY27" fmla="*/ 287471 h 287470"/>
              <a:gd name="connsiteX28" fmla="*/ 26074 w 573638"/>
              <a:gd name="connsiteY28" fmla="*/ 274434 h 287470"/>
              <a:gd name="connsiteX29" fmla="*/ 91261 w 573638"/>
              <a:gd name="connsiteY29" fmla="*/ 209248 h 287470"/>
              <a:gd name="connsiteX30" fmla="*/ 156447 w 573638"/>
              <a:gd name="connsiteY30" fmla="*/ 274434 h 287470"/>
              <a:gd name="connsiteX31" fmla="*/ 155143 w 573638"/>
              <a:gd name="connsiteY31" fmla="*/ 287471 h 287470"/>
              <a:gd name="connsiteX32" fmla="*/ 392421 w 573638"/>
              <a:gd name="connsiteY32" fmla="*/ 287471 h 287470"/>
              <a:gd name="connsiteX33" fmla="*/ 391117 w 573638"/>
              <a:gd name="connsiteY33" fmla="*/ 274434 h 287470"/>
              <a:gd name="connsiteX34" fmla="*/ 456303 w 573638"/>
              <a:gd name="connsiteY34" fmla="*/ 209248 h 287470"/>
              <a:gd name="connsiteX35" fmla="*/ 521489 w 573638"/>
              <a:gd name="connsiteY35" fmla="*/ 274434 h 287470"/>
              <a:gd name="connsiteX36" fmla="*/ 520185 w 573638"/>
              <a:gd name="connsiteY36" fmla="*/ 287471 h 287470"/>
              <a:gd name="connsiteX37" fmla="*/ 547564 w 573638"/>
              <a:gd name="connsiteY37" fmla="*/ 287471 h 287470"/>
              <a:gd name="connsiteX38" fmla="*/ 573638 w 573638"/>
              <a:gd name="connsiteY38" fmla="*/ 261396 h 287470"/>
              <a:gd name="connsiteX39" fmla="*/ 573638 w 573638"/>
              <a:gd name="connsiteY39" fmla="*/ 177958 h 287470"/>
              <a:gd name="connsiteX40" fmla="*/ 570379 w 573638"/>
              <a:gd name="connsiteY40" fmla="*/ 136239 h 287470"/>
              <a:gd name="connsiteX41" fmla="*/ 555386 w 573638"/>
              <a:gd name="connsiteY41" fmla="*/ 43023 h 287470"/>
              <a:gd name="connsiteX42" fmla="*/ 503889 w 573638"/>
              <a:gd name="connsiteY42" fmla="*/ 0 h 287470"/>
              <a:gd name="connsiteX43" fmla="*/ 26074 w 573638"/>
              <a:gd name="connsiteY43" fmla="*/ 0 h 287470"/>
              <a:gd name="connsiteX44" fmla="*/ 0 w 573638"/>
              <a:gd name="connsiteY44" fmla="*/ 26726 h 2874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573638" h="287470">
                <a:moveTo>
                  <a:pt x="26074" y="39764"/>
                </a:moveTo>
                <a:cubicBezTo>
                  <a:pt x="26074" y="32593"/>
                  <a:pt x="31941" y="26726"/>
                  <a:pt x="39112" y="26726"/>
                </a:cubicBezTo>
                <a:lnTo>
                  <a:pt x="130372" y="26726"/>
                </a:lnTo>
                <a:lnTo>
                  <a:pt x="130372" y="131024"/>
                </a:lnTo>
                <a:lnTo>
                  <a:pt x="26074" y="131024"/>
                </a:lnTo>
                <a:lnTo>
                  <a:pt x="26074" y="39764"/>
                </a:lnTo>
                <a:close/>
                <a:moveTo>
                  <a:pt x="156447" y="26726"/>
                </a:moveTo>
                <a:lnTo>
                  <a:pt x="260745" y="26726"/>
                </a:lnTo>
                <a:lnTo>
                  <a:pt x="260745" y="131024"/>
                </a:lnTo>
                <a:lnTo>
                  <a:pt x="156447" y="131024"/>
                </a:lnTo>
                <a:lnTo>
                  <a:pt x="156447" y="26726"/>
                </a:lnTo>
                <a:close/>
                <a:moveTo>
                  <a:pt x="286819" y="26726"/>
                </a:moveTo>
                <a:lnTo>
                  <a:pt x="391117" y="26726"/>
                </a:lnTo>
                <a:lnTo>
                  <a:pt x="391117" y="131024"/>
                </a:lnTo>
                <a:lnTo>
                  <a:pt x="286819" y="131024"/>
                </a:lnTo>
                <a:lnTo>
                  <a:pt x="286819" y="26726"/>
                </a:lnTo>
                <a:close/>
                <a:moveTo>
                  <a:pt x="417191" y="26726"/>
                </a:moveTo>
                <a:lnTo>
                  <a:pt x="503889" y="26726"/>
                </a:lnTo>
                <a:cubicBezTo>
                  <a:pt x="516274" y="26726"/>
                  <a:pt x="527356" y="35852"/>
                  <a:pt x="529312" y="48238"/>
                </a:cubicBezTo>
                <a:lnTo>
                  <a:pt x="544304" y="140802"/>
                </a:lnTo>
                <a:cubicBezTo>
                  <a:pt x="545608" y="150580"/>
                  <a:pt x="546912" y="160358"/>
                  <a:pt x="546912" y="170136"/>
                </a:cubicBezTo>
                <a:lnTo>
                  <a:pt x="456303" y="170136"/>
                </a:lnTo>
                <a:lnTo>
                  <a:pt x="417191" y="131024"/>
                </a:lnTo>
                <a:lnTo>
                  <a:pt x="417191" y="26726"/>
                </a:lnTo>
                <a:close/>
                <a:moveTo>
                  <a:pt x="0" y="26726"/>
                </a:moveTo>
                <a:lnTo>
                  <a:pt x="0" y="261396"/>
                </a:lnTo>
                <a:cubicBezTo>
                  <a:pt x="0" y="275737"/>
                  <a:pt x="11734" y="287471"/>
                  <a:pt x="26074" y="287471"/>
                </a:cubicBezTo>
                <a:lnTo>
                  <a:pt x="27378" y="287471"/>
                </a:lnTo>
                <a:cubicBezTo>
                  <a:pt x="26726" y="283560"/>
                  <a:pt x="26074" y="278997"/>
                  <a:pt x="26074" y="274434"/>
                </a:cubicBezTo>
                <a:cubicBezTo>
                  <a:pt x="26074" y="238581"/>
                  <a:pt x="55408" y="209248"/>
                  <a:pt x="91261" y="209248"/>
                </a:cubicBezTo>
                <a:cubicBezTo>
                  <a:pt x="127113" y="209248"/>
                  <a:pt x="156447" y="238581"/>
                  <a:pt x="156447" y="274434"/>
                </a:cubicBezTo>
                <a:cubicBezTo>
                  <a:pt x="156447" y="278997"/>
                  <a:pt x="155795" y="283560"/>
                  <a:pt x="155143" y="287471"/>
                </a:cubicBezTo>
                <a:lnTo>
                  <a:pt x="392421" y="287471"/>
                </a:lnTo>
                <a:cubicBezTo>
                  <a:pt x="391769" y="283560"/>
                  <a:pt x="391117" y="278997"/>
                  <a:pt x="391117" y="274434"/>
                </a:cubicBezTo>
                <a:cubicBezTo>
                  <a:pt x="391117" y="238581"/>
                  <a:pt x="420451" y="209248"/>
                  <a:pt x="456303" y="209248"/>
                </a:cubicBezTo>
                <a:cubicBezTo>
                  <a:pt x="492155" y="209248"/>
                  <a:pt x="521489" y="238581"/>
                  <a:pt x="521489" y="274434"/>
                </a:cubicBezTo>
                <a:cubicBezTo>
                  <a:pt x="521489" y="278997"/>
                  <a:pt x="520837" y="283560"/>
                  <a:pt x="520185" y="287471"/>
                </a:cubicBezTo>
                <a:lnTo>
                  <a:pt x="547564" y="287471"/>
                </a:lnTo>
                <a:cubicBezTo>
                  <a:pt x="561905" y="287471"/>
                  <a:pt x="573638" y="275737"/>
                  <a:pt x="573638" y="261396"/>
                </a:cubicBezTo>
                <a:lnTo>
                  <a:pt x="573638" y="177958"/>
                </a:lnTo>
                <a:cubicBezTo>
                  <a:pt x="573638" y="164269"/>
                  <a:pt x="572334" y="149928"/>
                  <a:pt x="570379" y="136239"/>
                </a:cubicBezTo>
                <a:lnTo>
                  <a:pt x="555386" y="43023"/>
                </a:lnTo>
                <a:cubicBezTo>
                  <a:pt x="550823" y="18252"/>
                  <a:pt x="529312" y="0"/>
                  <a:pt x="503889" y="0"/>
                </a:cubicBezTo>
                <a:lnTo>
                  <a:pt x="26074" y="0"/>
                </a:lnTo>
                <a:cubicBezTo>
                  <a:pt x="11734" y="652"/>
                  <a:pt x="0" y="12385"/>
                  <a:pt x="0" y="26726"/>
                </a:cubicBezTo>
                <a:close/>
              </a:path>
            </a:pathLst>
          </a:custGeom>
          <a:gradFill>
            <a:gsLst>
              <a:gs pos="80000">
                <a:schemeClr val="accent2"/>
              </a:gs>
              <a:gs pos="0">
                <a:schemeClr val="accent3"/>
              </a:gs>
            </a:gsLst>
            <a:lin ang="4800000" scaled="0"/>
          </a:gradFill>
          <a:ln w="6449" cap="flat">
            <a:noFill/>
            <a:prstDash val="solid"/>
            <a:miter/>
          </a:ln>
        </p:spPr>
        <p:txBody>
          <a:bodyPr rtlCol="0" anchor="ctr"/>
          <a:lstStyle/>
          <a:p>
            <a:endParaRPr lang="zh-CN" altLang="en-US"/>
          </a:p>
        </p:txBody>
      </p:sp>
      <p:sp>
        <p:nvSpPr>
          <p:cNvPr id="165" name="图形 12" descr="巴士 纯色填充">
            <a:extLst>
              <a:ext uri="{FF2B5EF4-FFF2-40B4-BE49-F238E27FC236}">
                <a16:creationId xmlns:a16="http://schemas.microsoft.com/office/drawing/2014/main" xmlns="" id="{B8507257-E98C-4C21-82E5-B3391284330C}"/>
              </a:ext>
            </a:extLst>
          </p:cNvPr>
          <p:cNvSpPr/>
          <p:nvPr/>
        </p:nvSpPr>
        <p:spPr>
          <a:xfrm>
            <a:off x="3327129" y="1583302"/>
            <a:ext cx="91260" cy="91260"/>
          </a:xfrm>
          <a:custGeom>
            <a:avLst/>
            <a:gdLst>
              <a:gd name="connsiteX0" fmla="*/ 91261 w 91260"/>
              <a:gd name="connsiteY0" fmla="*/ 45630 h 91260"/>
              <a:gd name="connsiteX1" fmla="*/ 45630 w 91260"/>
              <a:gd name="connsiteY1" fmla="*/ 91261 h 91260"/>
              <a:gd name="connsiteX2" fmla="*/ 0 w 91260"/>
              <a:gd name="connsiteY2" fmla="*/ 45630 h 91260"/>
              <a:gd name="connsiteX3" fmla="*/ 45630 w 91260"/>
              <a:gd name="connsiteY3" fmla="*/ 0 h 91260"/>
              <a:gd name="connsiteX4" fmla="*/ 91261 w 91260"/>
              <a:gd name="connsiteY4" fmla="*/ 45630 h 912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260" h="91260">
                <a:moveTo>
                  <a:pt x="91261" y="45630"/>
                </a:moveTo>
                <a:cubicBezTo>
                  <a:pt x="91261" y="70831"/>
                  <a:pt x="70831" y="91261"/>
                  <a:pt x="45630" y="91261"/>
                </a:cubicBezTo>
                <a:cubicBezTo>
                  <a:pt x="20429" y="91261"/>
                  <a:pt x="0" y="70831"/>
                  <a:pt x="0" y="45630"/>
                </a:cubicBezTo>
                <a:cubicBezTo>
                  <a:pt x="0" y="20429"/>
                  <a:pt x="20429" y="0"/>
                  <a:pt x="45630" y="0"/>
                </a:cubicBezTo>
                <a:cubicBezTo>
                  <a:pt x="70831" y="0"/>
                  <a:pt x="91261" y="20429"/>
                  <a:pt x="91261" y="45630"/>
                </a:cubicBezTo>
                <a:close/>
              </a:path>
            </a:pathLst>
          </a:custGeom>
          <a:gradFill>
            <a:gsLst>
              <a:gs pos="80000">
                <a:schemeClr val="accent2"/>
              </a:gs>
              <a:gs pos="0">
                <a:schemeClr val="accent3"/>
              </a:gs>
            </a:gsLst>
            <a:lin ang="4800000" scaled="0"/>
          </a:gradFill>
          <a:ln w="6449" cap="flat">
            <a:noFill/>
            <a:prstDash val="solid"/>
            <a:miter/>
          </a:ln>
        </p:spPr>
        <p:txBody>
          <a:bodyPr rtlCol="0" anchor="ctr"/>
          <a:lstStyle/>
          <a:p>
            <a:endParaRPr lang="zh-CN" altLang="en-US"/>
          </a:p>
        </p:txBody>
      </p:sp>
      <p:sp>
        <p:nvSpPr>
          <p:cNvPr id="166" name="图形 12" descr="巴士 纯色填充">
            <a:extLst>
              <a:ext uri="{FF2B5EF4-FFF2-40B4-BE49-F238E27FC236}">
                <a16:creationId xmlns:a16="http://schemas.microsoft.com/office/drawing/2014/main" xmlns="" id="{B8507257-E98C-4C21-82E5-B3391284330C}"/>
              </a:ext>
            </a:extLst>
          </p:cNvPr>
          <p:cNvSpPr/>
          <p:nvPr/>
        </p:nvSpPr>
        <p:spPr>
          <a:xfrm>
            <a:off x="2962086" y="1583302"/>
            <a:ext cx="91260" cy="91260"/>
          </a:xfrm>
          <a:custGeom>
            <a:avLst/>
            <a:gdLst>
              <a:gd name="connsiteX0" fmla="*/ 91261 w 91260"/>
              <a:gd name="connsiteY0" fmla="*/ 45630 h 91260"/>
              <a:gd name="connsiteX1" fmla="*/ 45630 w 91260"/>
              <a:gd name="connsiteY1" fmla="*/ 91261 h 91260"/>
              <a:gd name="connsiteX2" fmla="*/ 0 w 91260"/>
              <a:gd name="connsiteY2" fmla="*/ 45630 h 91260"/>
              <a:gd name="connsiteX3" fmla="*/ 45630 w 91260"/>
              <a:gd name="connsiteY3" fmla="*/ 0 h 91260"/>
              <a:gd name="connsiteX4" fmla="*/ 91261 w 91260"/>
              <a:gd name="connsiteY4" fmla="*/ 45630 h 912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260" h="91260">
                <a:moveTo>
                  <a:pt x="91261" y="45630"/>
                </a:moveTo>
                <a:cubicBezTo>
                  <a:pt x="91261" y="70831"/>
                  <a:pt x="70831" y="91261"/>
                  <a:pt x="45630" y="91261"/>
                </a:cubicBezTo>
                <a:cubicBezTo>
                  <a:pt x="20429" y="91261"/>
                  <a:pt x="0" y="70831"/>
                  <a:pt x="0" y="45630"/>
                </a:cubicBezTo>
                <a:cubicBezTo>
                  <a:pt x="0" y="20429"/>
                  <a:pt x="20429" y="0"/>
                  <a:pt x="45630" y="0"/>
                </a:cubicBezTo>
                <a:cubicBezTo>
                  <a:pt x="70831" y="0"/>
                  <a:pt x="91261" y="20429"/>
                  <a:pt x="91261" y="45630"/>
                </a:cubicBezTo>
                <a:close/>
              </a:path>
            </a:pathLst>
          </a:custGeom>
          <a:gradFill>
            <a:gsLst>
              <a:gs pos="80000">
                <a:schemeClr val="accent2"/>
              </a:gs>
              <a:gs pos="0">
                <a:schemeClr val="accent3"/>
              </a:gs>
            </a:gsLst>
            <a:lin ang="4800000" scaled="0"/>
          </a:gradFill>
          <a:ln w="6449" cap="flat">
            <a:noFill/>
            <a:prstDash val="solid"/>
            <a:miter/>
          </a:ln>
        </p:spPr>
        <p:txBody>
          <a:bodyPr rtlCol="0" anchor="ctr"/>
          <a:lstStyle/>
          <a:p>
            <a:endParaRPr lang="zh-CN" altLang="en-US"/>
          </a:p>
        </p:txBody>
      </p:sp>
      <p:sp>
        <p:nvSpPr>
          <p:cNvPr id="168" name="图形 36" descr="鞋印 纯色填充">
            <a:extLst>
              <a:ext uri="{FF2B5EF4-FFF2-40B4-BE49-F238E27FC236}">
                <a16:creationId xmlns:a16="http://schemas.microsoft.com/office/drawing/2014/main" xmlns="" id="{FEE43804-BE3F-4957-B54B-581D8F5B6EB6}"/>
              </a:ext>
            </a:extLst>
          </p:cNvPr>
          <p:cNvSpPr/>
          <p:nvPr/>
        </p:nvSpPr>
        <p:spPr>
          <a:xfrm>
            <a:off x="3033936" y="2389447"/>
            <a:ext cx="115373" cy="121571"/>
          </a:xfrm>
          <a:custGeom>
            <a:avLst/>
            <a:gdLst>
              <a:gd name="connsiteX0" fmla="*/ 1159 w 115373"/>
              <a:gd name="connsiteY0" fmla="*/ 9778 h 121571"/>
              <a:gd name="connsiteX1" fmla="*/ 1159 w 115373"/>
              <a:gd name="connsiteY1" fmla="*/ 68445 h 121571"/>
              <a:gd name="connsiteX2" fmla="*/ 2463 w 115373"/>
              <a:gd name="connsiteY2" fmla="*/ 81483 h 121571"/>
              <a:gd name="connsiteX3" fmla="*/ 60478 w 115373"/>
              <a:gd name="connsiteY3" fmla="*/ 121246 h 121571"/>
              <a:gd name="connsiteX4" fmla="*/ 73515 w 115373"/>
              <a:gd name="connsiteY4" fmla="*/ 119942 h 121571"/>
              <a:gd name="connsiteX5" fmla="*/ 115235 w 115373"/>
              <a:gd name="connsiteY5" fmla="*/ 71053 h 121571"/>
              <a:gd name="connsiteX6" fmla="*/ 113931 w 115373"/>
              <a:gd name="connsiteY6" fmla="*/ 58016 h 121571"/>
              <a:gd name="connsiteX7" fmla="*/ 102849 w 115373"/>
              <a:gd name="connsiteY7" fmla="*/ 0 h 121571"/>
              <a:gd name="connsiteX8" fmla="*/ 1159 w 115373"/>
              <a:gd name="connsiteY8" fmla="*/ 9778 h 1215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5373" h="121571">
                <a:moveTo>
                  <a:pt x="1159" y="9778"/>
                </a:moveTo>
                <a:cubicBezTo>
                  <a:pt x="1159" y="9778"/>
                  <a:pt x="-1449" y="36504"/>
                  <a:pt x="1159" y="68445"/>
                </a:cubicBezTo>
                <a:lnTo>
                  <a:pt x="2463" y="81483"/>
                </a:lnTo>
                <a:cubicBezTo>
                  <a:pt x="4418" y="110816"/>
                  <a:pt x="35708" y="123854"/>
                  <a:pt x="60478" y="121246"/>
                </a:cubicBezTo>
                <a:lnTo>
                  <a:pt x="73515" y="119942"/>
                </a:lnTo>
                <a:cubicBezTo>
                  <a:pt x="98286" y="117987"/>
                  <a:pt x="117190" y="95824"/>
                  <a:pt x="115235" y="71053"/>
                </a:cubicBezTo>
                <a:lnTo>
                  <a:pt x="113931" y="58016"/>
                </a:lnTo>
                <a:cubicBezTo>
                  <a:pt x="111323" y="26074"/>
                  <a:pt x="102849" y="0"/>
                  <a:pt x="102849" y="0"/>
                </a:cubicBezTo>
                <a:lnTo>
                  <a:pt x="1159" y="9778"/>
                </a:lnTo>
                <a:close/>
              </a:path>
            </a:pathLst>
          </a:custGeom>
          <a:gradFill>
            <a:gsLst>
              <a:gs pos="80000">
                <a:schemeClr val="accent2"/>
              </a:gs>
              <a:gs pos="0">
                <a:schemeClr val="accent3"/>
              </a:gs>
            </a:gsLst>
            <a:lin ang="4800000" scaled="0"/>
          </a:gradFill>
          <a:ln w="6449" cap="flat">
            <a:noFill/>
            <a:prstDash val="solid"/>
            <a:miter/>
          </a:ln>
        </p:spPr>
        <p:txBody>
          <a:bodyPr rtlCol="0" anchor="ctr"/>
          <a:lstStyle/>
          <a:p>
            <a:endParaRPr lang="zh-CN" altLang="en-US"/>
          </a:p>
        </p:txBody>
      </p:sp>
      <p:sp>
        <p:nvSpPr>
          <p:cNvPr id="169" name="图形 36" descr="鞋印 纯色填充">
            <a:extLst>
              <a:ext uri="{FF2B5EF4-FFF2-40B4-BE49-F238E27FC236}">
                <a16:creationId xmlns:a16="http://schemas.microsoft.com/office/drawing/2014/main" xmlns="" id="{6576F9A3-8489-4348-AB6B-EA9AF36D6C63}"/>
              </a:ext>
            </a:extLst>
          </p:cNvPr>
          <p:cNvSpPr/>
          <p:nvPr/>
        </p:nvSpPr>
        <p:spPr>
          <a:xfrm>
            <a:off x="3004502" y="2084376"/>
            <a:ext cx="167970" cy="277041"/>
          </a:xfrm>
          <a:custGeom>
            <a:avLst/>
            <a:gdLst>
              <a:gd name="connsiteX0" fmla="*/ 22771 w 167970"/>
              <a:gd name="connsiteY0" fmla="*/ 277041 h 277041"/>
              <a:gd name="connsiteX1" fmla="*/ 127720 w 167970"/>
              <a:gd name="connsiteY1" fmla="*/ 267915 h 277041"/>
              <a:gd name="connsiteX2" fmla="*/ 147928 w 167970"/>
              <a:gd name="connsiteY2" fmla="*/ 36504 h 277041"/>
              <a:gd name="connsiteX3" fmla="*/ 147928 w 167970"/>
              <a:gd name="connsiteY3" fmla="*/ 36504 h 277041"/>
              <a:gd name="connsiteX4" fmla="*/ 86653 w 167970"/>
              <a:gd name="connsiteY4" fmla="*/ 0 h 277041"/>
              <a:gd name="connsiteX5" fmla="*/ 16904 w 167970"/>
              <a:gd name="connsiteY5" fmla="*/ 48890 h 277041"/>
              <a:gd name="connsiteX6" fmla="*/ 22771 w 167970"/>
              <a:gd name="connsiteY6" fmla="*/ 277041 h 2770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7970" h="277041">
                <a:moveTo>
                  <a:pt x="22771" y="277041"/>
                </a:moveTo>
                <a:lnTo>
                  <a:pt x="127720" y="267915"/>
                </a:lnTo>
                <a:cubicBezTo>
                  <a:pt x="120550" y="181217"/>
                  <a:pt x="205292" y="140150"/>
                  <a:pt x="147928" y="36504"/>
                </a:cubicBezTo>
                <a:cubicBezTo>
                  <a:pt x="147928" y="36504"/>
                  <a:pt x="147928" y="36504"/>
                  <a:pt x="147928" y="36504"/>
                </a:cubicBezTo>
                <a:cubicBezTo>
                  <a:pt x="132935" y="9778"/>
                  <a:pt x="112728" y="0"/>
                  <a:pt x="86653" y="0"/>
                </a:cubicBezTo>
                <a:cubicBezTo>
                  <a:pt x="58623" y="0"/>
                  <a:pt x="31245" y="15645"/>
                  <a:pt x="16904" y="48890"/>
                </a:cubicBezTo>
                <a:cubicBezTo>
                  <a:pt x="-5911" y="111468"/>
                  <a:pt x="-7215" y="194255"/>
                  <a:pt x="22771" y="277041"/>
                </a:cubicBezTo>
                <a:close/>
              </a:path>
            </a:pathLst>
          </a:custGeom>
          <a:gradFill>
            <a:gsLst>
              <a:gs pos="80000">
                <a:schemeClr val="accent2"/>
              </a:gs>
              <a:gs pos="0">
                <a:schemeClr val="accent3"/>
              </a:gs>
            </a:gsLst>
            <a:lin ang="4800000" scaled="0"/>
          </a:gradFill>
          <a:ln w="6449" cap="flat">
            <a:noFill/>
            <a:prstDash val="solid"/>
            <a:miter/>
          </a:ln>
        </p:spPr>
        <p:txBody>
          <a:bodyPr rtlCol="0" anchor="ctr"/>
          <a:lstStyle/>
          <a:p>
            <a:endParaRPr lang="zh-CN" altLang="en-US"/>
          </a:p>
        </p:txBody>
      </p:sp>
      <p:sp>
        <p:nvSpPr>
          <p:cNvPr id="170" name="图形 36" descr="鞋印 纯色填充">
            <a:extLst>
              <a:ext uri="{FF2B5EF4-FFF2-40B4-BE49-F238E27FC236}">
                <a16:creationId xmlns:a16="http://schemas.microsoft.com/office/drawing/2014/main" xmlns="" id="{9EA00EAF-B06F-4B7A-BD97-218685C61BDD}"/>
              </a:ext>
            </a:extLst>
          </p:cNvPr>
          <p:cNvSpPr/>
          <p:nvPr/>
        </p:nvSpPr>
        <p:spPr>
          <a:xfrm>
            <a:off x="3257240" y="2536116"/>
            <a:ext cx="115373" cy="121571"/>
          </a:xfrm>
          <a:custGeom>
            <a:avLst/>
            <a:gdLst>
              <a:gd name="connsiteX0" fmla="*/ 114215 w 115373"/>
              <a:gd name="connsiteY0" fmla="*/ 9778 h 121571"/>
              <a:gd name="connsiteX1" fmla="*/ 114215 w 115373"/>
              <a:gd name="connsiteY1" fmla="*/ 68445 h 121571"/>
              <a:gd name="connsiteX2" fmla="*/ 112911 w 115373"/>
              <a:gd name="connsiteY2" fmla="*/ 81483 h 121571"/>
              <a:gd name="connsiteX3" fmla="*/ 54895 w 115373"/>
              <a:gd name="connsiteY3" fmla="*/ 121246 h 121571"/>
              <a:gd name="connsiteX4" fmla="*/ 41858 w 115373"/>
              <a:gd name="connsiteY4" fmla="*/ 119942 h 121571"/>
              <a:gd name="connsiteX5" fmla="*/ 139 w 115373"/>
              <a:gd name="connsiteY5" fmla="*/ 71053 h 121571"/>
              <a:gd name="connsiteX6" fmla="*/ 1443 w 115373"/>
              <a:gd name="connsiteY6" fmla="*/ 58016 h 121571"/>
              <a:gd name="connsiteX7" fmla="*/ 12524 w 115373"/>
              <a:gd name="connsiteY7" fmla="*/ 0 h 121571"/>
              <a:gd name="connsiteX8" fmla="*/ 114215 w 115373"/>
              <a:gd name="connsiteY8" fmla="*/ 9778 h 1215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5373" h="121571">
                <a:moveTo>
                  <a:pt x="114215" y="9778"/>
                </a:moveTo>
                <a:cubicBezTo>
                  <a:pt x="114215" y="9778"/>
                  <a:pt x="116822" y="36504"/>
                  <a:pt x="114215" y="68445"/>
                </a:cubicBezTo>
                <a:lnTo>
                  <a:pt x="112911" y="81483"/>
                </a:lnTo>
                <a:cubicBezTo>
                  <a:pt x="110956" y="110816"/>
                  <a:pt x="79666" y="123854"/>
                  <a:pt x="54895" y="121246"/>
                </a:cubicBezTo>
                <a:lnTo>
                  <a:pt x="41858" y="119942"/>
                </a:lnTo>
                <a:cubicBezTo>
                  <a:pt x="17087" y="117987"/>
                  <a:pt x="-1816" y="95824"/>
                  <a:pt x="139" y="71053"/>
                </a:cubicBezTo>
                <a:lnTo>
                  <a:pt x="1443" y="58016"/>
                </a:lnTo>
                <a:cubicBezTo>
                  <a:pt x="4050" y="26074"/>
                  <a:pt x="12524" y="0"/>
                  <a:pt x="12524" y="0"/>
                </a:cubicBezTo>
                <a:lnTo>
                  <a:pt x="114215" y="9778"/>
                </a:lnTo>
                <a:close/>
              </a:path>
            </a:pathLst>
          </a:custGeom>
          <a:gradFill>
            <a:gsLst>
              <a:gs pos="80000">
                <a:schemeClr val="accent2"/>
              </a:gs>
              <a:gs pos="0">
                <a:schemeClr val="accent3"/>
              </a:gs>
            </a:gsLst>
            <a:lin ang="4800000" scaled="0"/>
          </a:gradFill>
          <a:ln w="6449" cap="flat">
            <a:noFill/>
            <a:prstDash val="solid"/>
            <a:miter/>
          </a:ln>
        </p:spPr>
        <p:txBody>
          <a:bodyPr rtlCol="0" anchor="ctr"/>
          <a:lstStyle/>
          <a:p>
            <a:endParaRPr lang="zh-CN" altLang="en-US"/>
          </a:p>
        </p:txBody>
      </p:sp>
      <p:sp>
        <p:nvSpPr>
          <p:cNvPr id="171" name="图形 36" descr="鞋印 纯色填充">
            <a:extLst>
              <a:ext uri="{FF2B5EF4-FFF2-40B4-BE49-F238E27FC236}">
                <a16:creationId xmlns:a16="http://schemas.microsoft.com/office/drawing/2014/main" xmlns="" id="{9D5FC227-7683-422B-9AD1-5792AE6CDB73}"/>
              </a:ext>
            </a:extLst>
          </p:cNvPr>
          <p:cNvSpPr/>
          <p:nvPr/>
        </p:nvSpPr>
        <p:spPr>
          <a:xfrm>
            <a:off x="3234078" y="2231045"/>
            <a:ext cx="167970" cy="277041"/>
          </a:xfrm>
          <a:custGeom>
            <a:avLst/>
            <a:gdLst>
              <a:gd name="connsiteX0" fmla="*/ 145200 w 167970"/>
              <a:gd name="connsiteY0" fmla="*/ 277041 h 277041"/>
              <a:gd name="connsiteX1" fmla="*/ 40250 w 167970"/>
              <a:gd name="connsiteY1" fmla="*/ 267915 h 277041"/>
              <a:gd name="connsiteX2" fmla="*/ 20042 w 167970"/>
              <a:gd name="connsiteY2" fmla="*/ 36504 h 277041"/>
              <a:gd name="connsiteX3" fmla="*/ 20042 w 167970"/>
              <a:gd name="connsiteY3" fmla="*/ 36504 h 277041"/>
              <a:gd name="connsiteX4" fmla="*/ 81317 w 167970"/>
              <a:gd name="connsiteY4" fmla="*/ 0 h 277041"/>
              <a:gd name="connsiteX5" fmla="*/ 151067 w 167970"/>
              <a:gd name="connsiteY5" fmla="*/ 48890 h 277041"/>
              <a:gd name="connsiteX6" fmla="*/ 145200 w 167970"/>
              <a:gd name="connsiteY6" fmla="*/ 277041 h 2770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7970" h="277041">
                <a:moveTo>
                  <a:pt x="145200" y="277041"/>
                </a:moveTo>
                <a:lnTo>
                  <a:pt x="40250" y="267915"/>
                </a:lnTo>
                <a:cubicBezTo>
                  <a:pt x="47421" y="181869"/>
                  <a:pt x="-37321" y="140150"/>
                  <a:pt x="20042" y="36504"/>
                </a:cubicBezTo>
                <a:cubicBezTo>
                  <a:pt x="20042" y="36504"/>
                  <a:pt x="20042" y="36504"/>
                  <a:pt x="20042" y="36504"/>
                </a:cubicBezTo>
                <a:cubicBezTo>
                  <a:pt x="35035" y="9778"/>
                  <a:pt x="55243" y="0"/>
                  <a:pt x="81317" y="0"/>
                </a:cubicBezTo>
                <a:cubicBezTo>
                  <a:pt x="109347" y="0"/>
                  <a:pt x="136726" y="15645"/>
                  <a:pt x="151067" y="48890"/>
                </a:cubicBezTo>
                <a:cubicBezTo>
                  <a:pt x="173882" y="111468"/>
                  <a:pt x="175186" y="194255"/>
                  <a:pt x="145200" y="277041"/>
                </a:cubicBezTo>
                <a:close/>
              </a:path>
            </a:pathLst>
          </a:custGeom>
          <a:gradFill>
            <a:gsLst>
              <a:gs pos="80000">
                <a:schemeClr val="accent2"/>
              </a:gs>
              <a:gs pos="0">
                <a:schemeClr val="accent3"/>
              </a:gs>
            </a:gsLst>
            <a:lin ang="4800000" scaled="0"/>
          </a:gradFill>
          <a:ln w="6449" cap="flat">
            <a:noFill/>
            <a:prstDash val="solid"/>
            <a:miter/>
          </a:ln>
        </p:spPr>
        <p:txBody>
          <a:bodyPr rtlCol="0" anchor="ctr"/>
          <a:lstStyle/>
          <a:p>
            <a:endParaRPr lang="zh-CN" altLang="en-US"/>
          </a:p>
        </p:txBody>
      </p:sp>
      <p:sp>
        <p:nvSpPr>
          <p:cNvPr id="173" name="图形 60" descr="手提箱 纯色填充">
            <a:extLst>
              <a:ext uri="{FF2B5EF4-FFF2-40B4-BE49-F238E27FC236}">
                <a16:creationId xmlns:a16="http://schemas.microsoft.com/office/drawing/2014/main" xmlns="" id="{E88F4275-18BB-4BDF-8B41-B96B8F8D29B0}"/>
              </a:ext>
            </a:extLst>
          </p:cNvPr>
          <p:cNvSpPr/>
          <p:nvPr/>
        </p:nvSpPr>
        <p:spPr>
          <a:xfrm>
            <a:off x="2942531" y="3087382"/>
            <a:ext cx="78223" cy="365042"/>
          </a:xfrm>
          <a:custGeom>
            <a:avLst/>
            <a:gdLst>
              <a:gd name="connsiteX0" fmla="*/ 26074 w 78223"/>
              <a:gd name="connsiteY0" fmla="*/ 0 h 365042"/>
              <a:gd name="connsiteX1" fmla="*/ 0 w 78223"/>
              <a:gd name="connsiteY1" fmla="*/ 26074 h 365042"/>
              <a:gd name="connsiteX2" fmla="*/ 0 w 78223"/>
              <a:gd name="connsiteY2" fmla="*/ 338968 h 365042"/>
              <a:gd name="connsiteX3" fmla="*/ 26074 w 78223"/>
              <a:gd name="connsiteY3" fmla="*/ 365042 h 365042"/>
              <a:gd name="connsiteX4" fmla="*/ 78223 w 78223"/>
              <a:gd name="connsiteY4" fmla="*/ 365042 h 365042"/>
              <a:gd name="connsiteX5" fmla="*/ 78223 w 78223"/>
              <a:gd name="connsiteY5" fmla="*/ 0 h 365042"/>
              <a:gd name="connsiteX6" fmla="*/ 26074 w 78223"/>
              <a:gd name="connsiteY6" fmla="*/ 0 h 365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223" h="365042">
                <a:moveTo>
                  <a:pt x="26074" y="0"/>
                </a:moveTo>
                <a:cubicBezTo>
                  <a:pt x="11734" y="0"/>
                  <a:pt x="0" y="11734"/>
                  <a:pt x="0" y="26074"/>
                </a:cubicBezTo>
                <a:lnTo>
                  <a:pt x="0" y="338968"/>
                </a:lnTo>
                <a:cubicBezTo>
                  <a:pt x="0" y="353309"/>
                  <a:pt x="11734" y="365042"/>
                  <a:pt x="26074" y="365042"/>
                </a:cubicBezTo>
                <a:lnTo>
                  <a:pt x="78223" y="365042"/>
                </a:lnTo>
                <a:lnTo>
                  <a:pt x="78223" y="0"/>
                </a:lnTo>
                <a:lnTo>
                  <a:pt x="26074" y="0"/>
                </a:lnTo>
                <a:close/>
              </a:path>
            </a:pathLst>
          </a:custGeom>
          <a:gradFill>
            <a:gsLst>
              <a:gs pos="80000">
                <a:schemeClr val="accent2"/>
              </a:gs>
              <a:gs pos="0">
                <a:schemeClr val="accent3"/>
              </a:gs>
            </a:gsLst>
            <a:lin ang="4800000" scaled="0"/>
          </a:gradFill>
          <a:ln w="6449" cap="flat">
            <a:noFill/>
            <a:prstDash val="solid"/>
            <a:miter/>
          </a:ln>
        </p:spPr>
        <p:txBody>
          <a:bodyPr rtlCol="0" anchor="ctr"/>
          <a:lstStyle/>
          <a:p>
            <a:endParaRPr lang="zh-CN" altLang="en-US"/>
          </a:p>
        </p:txBody>
      </p:sp>
      <p:sp>
        <p:nvSpPr>
          <p:cNvPr id="174" name="图形 60" descr="手提箱 纯色填充">
            <a:extLst>
              <a:ext uri="{FF2B5EF4-FFF2-40B4-BE49-F238E27FC236}">
                <a16:creationId xmlns:a16="http://schemas.microsoft.com/office/drawing/2014/main" xmlns="" id="{2145FDFF-A35F-4F16-9F7C-2D3D39BB35D4}"/>
              </a:ext>
            </a:extLst>
          </p:cNvPr>
          <p:cNvSpPr/>
          <p:nvPr/>
        </p:nvSpPr>
        <p:spPr>
          <a:xfrm>
            <a:off x="3385797" y="3087382"/>
            <a:ext cx="78223" cy="365042"/>
          </a:xfrm>
          <a:custGeom>
            <a:avLst/>
            <a:gdLst>
              <a:gd name="connsiteX0" fmla="*/ 52149 w 78223"/>
              <a:gd name="connsiteY0" fmla="*/ 0 h 365042"/>
              <a:gd name="connsiteX1" fmla="*/ 0 w 78223"/>
              <a:gd name="connsiteY1" fmla="*/ 0 h 365042"/>
              <a:gd name="connsiteX2" fmla="*/ 0 w 78223"/>
              <a:gd name="connsiteY2" fmla="*/ 365042 h 365042"/>
              <a:gd name="connsiteX3" fmla="*/ 52149 w 78223"/>
              <a:gd name="connsiteY3" fmla="*/ 365042 h 365042"/>
              <a:gd name="connsiteX4" fmla="*/ 78223 w 78223"/>
              <a:gd name="connsiteY4" fmla="*/ 338968 h 365042"/>
              <a:gd name="connsiteX5" fmla="*/ 78223 w 78223"/>
              <a:gd name="connsiteY5" fmla="*/ 26074 h 365042"/>
              <a:gd name="connsiteX6" fmla="*/ 52149 w 78223"/>
              <a:gd name="connsiteY6" fmla="*/ 0 h 365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223" h="365042">
                <a:moveTo>
                  <a:pt x="52149" y="0"/>
                </a:moveTo>
                <a:lnTo>
                  <a:pt x="0" y="0"/>
                </a:lnTo>
                <a:lnTo>
                  <a:pt x="0" y="365042"/>
                </a:lnTo>
                <a:lnTo>
                  <a:pt x="52149" y="365042"/>
                </a:lnTo>
                <a:cubicBezTo>
                  <a:pt x="66490" y="365042"/>
                  <a:pt x="78223" y="353309"/>
                  <a:pt x="78223" y="338968"/>
                </a:cubicBezTo>
                <a:lnTo>
                  <a:pt x="78223" y="26074"/>
                </a:lnTo>
                <a:cubicBezTo>
                  <a:pt x="78223" y="11734"/>
                  <a:pt x="66490" y="0"/>
                  <a:pt x="52149" y="0"/>
                </a:cubicBezTo>
                <a:close/>
              </a:path>
            </a:pathLst>
          </a:custGeom>
          <a:gradFill>
            <a:gsLst>
              <a:gs pos="80000">
                <a:schemeClr val="accent2"/>
              </a:gs>
              <a:gs pos="0">
                <a:schemeClr val="accent3"/>
              </a:gs>
            </a:gsLst>
            <a:lin ang="4800000" scaled="0"/>
          </a:gradFill>
          <a:ln w="6449" cap="flat">
            <a:noFill/>
            <a:prstDash val="solid"/>
            <a:miter/>
          </a:ln>
        </p:spPr>
        <p:txBody>
          <a:bodyPr rtlCol="0" anchor="ctr"/>
          <a:lstStyle/>
          <a:p>
            <a:endParaRPr lang="zh-CN" altLang="en-US"/>
          </a:p>
        </p:txBody>
      </p:sp>
      <p:sp>
        <p:nvSpPr>
          <p:cNvPr id="175" name="图形 60" descr="手提箱 纯色填充">
            <a:extLst>
              <a:ext uri="{FF2B5EF4-FFF2-40B4-BE49-F238E27FC236}">
                <a16:creationId xmlns:a16="http://schemas.microsoft.com/office/drawing/2014/main" xmlns="" id="{3B100252-803E-4604-974B-CEB03212B343}"/>
              </a:ext>
            </a:extLst>
          </p:cNvPr>
          <p:cNvSpPr/>
          <p:nvPr/>
        </p:nvSpPr>
        <p:spPr>
          <a:xfrm>
            <a:off x="3046829" y="3009159"/>
            <a:ext cx="312893" cy="443265"/>
          </a:xfrm>
          <a:custGeom>
            <a:avLst/>
            <a:gdLst>
              <a:gd name="connsiteX0" fmla="*/ 241189 w 312893"/>
              <a:gd name="connsiteY0" fmla="*/ 78223 h 443265"/>
              <a:gd name="connsiteX1" fmla="*/ 241189 w 312893"/>
              <a:gd name="connsiteY1" fmla="*/ 45630 h 443265"/>
              <a:gd name="connsiteX2" fmla="*/ 195558 w 312893"/>
              <a:gd name="connsiteY2" fmla="*/ 0 h 443265"/>
              <a:gd name="connsiteX3" fmla="*/ 156447 w 312893"/>
              <a:gd name="connsiteY3" fmla="*/ 0 h 443265"/>
              <a:gd name="connsiteX4" fmla="*/ 117335 w 312893"/>
              <a:gd name="connsiteY4" fmla="*/ 0 h 443265"/>
              <a:gd name="connsiteX5" fmla="*/ 71705 w 312893"/>
              <a:gd name="connsiteY5" fmla="*/ 45630 h 443265"/>
              <a:gd name="connsiteX6" fmla="*/ 71705 w 312893"/>
              <a:gd name="connsiteY6" fmla="*/ 78223 h 443265"/>
              <a:gd name="connsiteX7" fmla="*/ 0 w 312893"/>
              <a:gd name="connsiteY7" fmla="*/ 78223 h 443265"/>
              <a:gd name="connsiteX8" fmla="*/ 0 w 312893"/>
              <a:gd name="connsiteY8" fmla="*/ 443266 h 443265"/>
              <a:gd name="connsiteX9" fmla="*/ 312894 w 312893"/>
              <a:gd name="connsiteY9" fmla="*/ 443266 h 443265"/>
              <a:gd name="connsiteX10" fmla="*/ 312894 w 312893"/>
              <a:gd name="connsiteY10" fmla="*/ 78223 h 443265"/>
              <a:gd name="connsiteX11" fmla="*/ 241189 w 312893"/>
              <a:gd name="connsiteY11" fmla="*/ 78223 h 443265"/>
              <a:gd name="connsiteX12" fmla="*/ 202077 w 312893"/>
              <a:gd name="connsiteY12" fmla="*/ 78223 h 443265"/>
              <a:gd name="connsiteX13" fmla="*/ 110816 w 312893"/>
              <a:gd name="connsiteY13" fmla="*/ 78223 h 443265"/>
              <a:gd name="connsiteX14" fmla="*/ 110816 w 312893"/>
              <a:gd name="connsiteY14" fmla="*/ 45630 h 443265"/>
              <a:gd name="connsiteX15" fmla="*/ 117335 w 312893"/>
              <a:gd name="connsiteY15" fmla="*/ 39112 h 443265"/>
              <a:gd name="connsiteX16" fmla="*/ 156447 w 312893"/>
              <a:gd name="connsiteY16" fmla="*/ 39112 h 443265"/>
              <a:gd name="connsiteX17" fmla="*/ 195558 w 312893"/>
              <a:gd name="connsiteY17" fmla="*/ 39112 h 443265"/>
              <a:gd name="connsiteX18" fmla="*/ 202077 w 312893"/>
              <a:gd name="connsiteY18" fmla="*/ 45630 h 443265"/>
              <a:gd name="connsiteX19" fmla="*/ 202077 w 312893"/>
              <a:gd name="connsiteY19" fmla="*/ 78223 h 443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12893" h="443265">
                <a:moveTo>
                  <a:pt x="241189" y="78223"/>
                </a:moveTo>
                <a:lnTo>
                  <a:pt x="241189" y="45630"/>
                </a:lnTo>
                <a:cubicBezTo>
                  <a:pt x="241189" y="20208"/>
                  <a:pt x="220981" y="0"/>
                  <a:pt x="195558" y="0"/>
                </a:cubicBezTo>
                <a:lnTo>
                  <a:pt x="156447" y="0"/>
                </a:lnTo>
                <a:lnTo>
                  <a:pt x="117335" y="0"/>
                </a:lnTo>
                <a:cubicBezTo>
                  <a:pt x="91912" y="0"/>
                  <a:pt x="71705" y="20208"/>
                  <a:pt x="71705" y="45630"/>
                </a:cubicBezTo>
                <a:lnTo>
                  <a:pt x="71705" y="78223"/>
                </a:lnTo>
                <a:lnTo>
                  <a:pt x="0" y="78223"/>
                </a:lnTo>
                <a:lnTo>
                  <a:pt x="0" y="443266"/>
                </a:lnTo>
                <a:lnTo>
                  <a:pt x="312894" y="443266"/>
                </a:lnTo>
                <a:lnTo>
                  <a:pt x="312894" y="78223"/>
                </a:lnTo>
                <a:lnTo>
                  <a:pt x="241189" y="78223"/>
                </a:lnTo>
                <a:close/>
                <a:moveTo>
                  <a:pt x="202077" y="78223"/>
                </a:moveTo>
                <a:lnTo>
                  <a:pt x="110816" y="78223"/>
                </a:lnTo>
                <a:lnTo>
                  <a:pt x="110816" y="45630"/>
                </a:lnTo>
                <a:cubicBezTo>
                  <a:pt x="110816" y="41719"/>
                  <a:pt x="113424" y="39112"/>
                  <a:pt x="117335" y="39112"/>
                </a:cubicBezTo>
                <a:lnTo>
                  <a:pt x="156447" y="39112"/>
                </a:lnTo>
                <a:lnTo>
                  <a:pt x="195558" y="39112"/>
                </a:lnTo>
                <a:cubicBezTo>
                  <a:pt x="199470" y="39112"/>
                  <a:pt x="202077" y="41719"/>
                  <a:pt x="202077" y="45630"/>
                </a:cubicBezTo>
                <a:lnTo>
                  <a:pt x="202077" y="78223"/>
                </a:lnTo>
                <a:close/>
              </a:path>
            </a:pathLst>
          </a:custGeom>
          <a:gradFill>
            <a:gsLst>
              <a:gs pos="80000">
                <a:schemeClr val="accent2"/>
              </a:gs>
              <a:gs pos="0">
                <a:schemeClr val="accent3"/>
              </a:gs>
            </a:gsLst>
            <a:lin ang="4800000" scaled="0"/>
          </a:gradFill>
          <a:ln w="6449" cap="flat">
            <a:noFill/>
            <a:prstDash val="solid"/>
            <a:miter/>
          </a:ln>
        </p:spPr>
        <p:txBody>
          <a:bodyPr rtlCol="0" anchor="ctr"/>
          <a:lstStyle/>
          <a:p>
            <a:endParaRPr lang="zh-CN" altLang="en-US"/>
          </a:p>
        </p:txBody>
      </p:sp>
      <p:sp>
        <p:nvSpPr>
          <p:cNvPr id="176" name="图形 80" descr="望远镜 纯色填充">
            <a:extLst>
              <a:ext uri="{FF2B5EF4-FFF2-40B4-BE49-F238E27FC236}">
                <a16:creationId xmlns:a16="http://schemas.microsoft.com/office/drawing/2014/main" xmlns="" id="{809784B1-F159-45A4-AE5C-C1D39E54D22B}"/>
              </a:ext>
            </a:extLst>
          </p:cNvPr>
          <p:cNvSpPr/>
          <p:nvPr/>
        </p:nvSpPr>
        <p:spPr>
          <a:xfrm>
            <a:off x="3177007" y="4005160"/>
            <a:ext cx="52538" cy="210152"/>
          </a:xfrm>
          <a:custGeom>
            <a:avLst/>
            <a:gdLst>
              <a:gd name="connsiteX0" fmla="*/ 0 w 52538"/>
              <a:gd name="connsiteY0" fmla="*/ 0 h 210152"/>
              <a:gd name="connsiteX1" fmla="*/ 52538 w 52538"/>
              <a:gd name="connsiteY1" fmla="*/ 0 h 210152"/>
              <a:gd name="connsiteX2" fmla="*/ 52538 w 52538"/>
              <a:gd name="connsiteY2" fmla="*/ 210152 h 210152"/>
              <a:gd name="connsiteX3" fmla="*/ 0 w 52538"/>
              <a:gd name="connsiteY3" fmla="*/ 210152 h 210152"/>
            </a:gdLst>
            <a:ahLst/>
            <a:cxnLst>
              <a:cxn ang="0">
                <a:pos x="connsiteX0" y="connsiteY0"/>
              </a:cxn>
              <a:cxn ang="0">
                <a:pos x="connsiteX1" y="connsiteY1"/>
              </a:cxn>
              <a:cxn ang="0">
                <a:pos x="connsiteX2" y="connsiteY2"/>
              </a:cxn>
              <a:cxn ang="0">
                <a:pos x="connsiteX3" y="connsiteY3"/>
              </a:cxn>
            </a:cxnLst>
            <a:rect l="l" t="t" r="r" b="b"/>
            <a:pathLst>
              <a:path w="52538" h="210152">
                <a:moveTo>
                  <a:pt x="0" y="0"/>
                </a:moveTo>
                <a:lnTo>
                  <a:pt x="52538" y="0"/>
                </a:lnTo>
                <a:lnTo>
                  <a:pt x="52538" y="210152"/>
                </a:lnTo>
                <a:lnTo>
                  <a:pt x="0" y="210152"/>
                </a:lnTo>
                <a:close/>
              </a:path>
            </a:pathLst>
          </a:custGeom>
          <a:gradFill>
            <a:gsLst>
              <a:gs pos="80000">
                <a:schemeClr val="accent2"/>
              </a:gs>
              <a:gs pos="0">
                <a:schemeClr val="accent3"/>
              </a:gs>
            </a:gsLst>
            <a:lin ang="4800000" scaled="0"/>
          </a:gradFill>
          <a:ln w="8731" cap="flat">
            <a:noFill/>
            <a:prstDash val="solid"/>
            <a:miter/>
          </a:ln>
        </p:spPr>
        <p:txBody>
          <a:bodyPr rtlCol="0" anchor="ctr"/>
          <a:lstStyle/>
          <a:p>
            <a:endParaRPr lang="zh-CN" altLang="en-US"/>
          </a:p>
        </p:txBody>
      </p:sp>
      <p:sp>
        <p:nvSpPr>
          <p:cNvPr id="177" name="图形 80" descr="望远镜 纯色填充">
            <a:extLst>
              <a:ext uri="{FF2B5EF4-FFF2-40B4-BE49-F238E27FC236}">
                <a16:creationId xmlns:a16="http://schemas.microsoft.com/office/drawing/2014/main" xmlns="" id="{809784B1-F159-45A4-AE5C-C1D39E54D22B}"/>
              </a:ext>
            </a:extLst>
          </p:cNvPr>
          <p:cNvSpPr/>
          <p:nvPr/>
        </p:nvSpPr>
        <p:spPr>
          <a:xfrm>
            <a:off x="3264570" y="3900084"/>
            <a:ext cx="113832" cy="70050"/>
          </a:xfrm>
          <a:custGeom>
            <a:avLst/>
            <a:gdLst>
              <a:gd name="connsiteX0" fmla="*/ 0 w 113832"/>
              <a:gd name="connsiteY0" fmla="*/ 0 h 70050"/>
              <a:gd name="connsiteX1" fmla="*/ 113832 w 113832"/>
              <a:gd name="connsiteY1" fmla="*/ 0 h 70050"/>
              <a:gd name="connsiteX2" fmla="*/ 113832 w 113832"/>
              <a:gd name="connsiteY2" fmla="*/ 70051 h 70050"/>
              <a:gd name="connsiteX3" fmla="*/ 0 w 113832"/>
              <a:gd name="connsiteY3" fmla="*/ 70051 h 70050"/>
            </a:gdLst>
            <a:ahLst/>
            <a:cxnLst>
              <a:cxn ang="0">
                <a:pos x="connsiteX0" y="connsiteY0"/>
              </a:cxn>
              <a:cxn ang="0">
                <a:pos x="connsiteX1" y="connsiteY1"/>
              </a:cxn>
              <a:cxn ang="0">
                <a:pos x="connsiteX2" y="connsiteY2"/>
              </a:cxn>
              <a:cxn ang="0">
                <a:pos x="connsiteX3" y="connsiteY3"/>
              </a:cxn>
            </a:cxnLst>
            <a:rect l="l" t="t" r="r" b="b"/>
            <a:pathLst>
              <a:path w="113832" h="70050">
                <a:moveTo>
                  <a:pt x="0" y="0"/>
                </a:moveTo>
                <a:lnTo>
                  <a:pt x="113832" y="0"/>
                </a:lnTo>
                <a:lnTo>
                  <a:pt x="113832" y="70051"/>
                </a:lnTo>
                <a:lnTo>
                  <a:pt x="0" y="70051"/>
                </a:lnTo>
                <a:close/>
              </a:path>
            </a:pathLst>
          </a:custGeom>
          <a:gradFill>
            <a:gsLst>
              <a:gs pos="80000">
                <a:schemeClr val="accent2"/>
              </a:gs>
              <a:gs pos="0">
                <a:schemeClr val="accent3"/>
              </a:gs>
            </a:gsLst>
            <a:lin ang="4800000" scaled="0"/>
          </a:gradFill>
          <a:ln w="8731" cap="flat">
            <a:noFill/>
            <a:prstDash val="solid"/>
            <a:miter/>
          </a:ln>
        </p:spPr>
        <p:txBody>
          <a:bodyPr rtlCol="0" anchor="ctr"/>
          <a:lstStyle/>
          <a:p>
            <a:endParaRPr lang="zh-CN" altLang="en-US"/>
          </a:p>
        </p:txBody>
      </p:sp>
      <p:sp>
        <p:nvSpPr>
          <p:cNvPr id="178" name="图形 80" descr="望远镜 纯色填充">
            <a:extLst>
              <a:ext uri="{FF2B5EF4-FFF2-40B4-BE49-F238E27FC236}">
                <a16:creationId xmlns:a16="http://schemas.microsoft.com/office/drawing/2014/main" xmlns="" id="{809784B1-F159-45A4-AE5C-C1D39E54D22B}"/>
              </a:ext>
            </a:extLst>
          </p:cNvPr>
          <p:cNvSpPr/>
          <p:nvPr/>
        </p:nvSpPr>
        <p:spPr>
          <a:xfrm>
            <a:off x="3264570" y="4005160"/>
            <a:ext cx="236421" cy="490355"/>
          </a:xfrm>
          <a:custGeom>
            <a:avLst/>
            <a:gdLst>
              <a:gd name="connsiteX0" fmla="*/ 183883 w 236421"/>
              <a:gd name="connsiteY0" fmla="*/ 0 h 490355"/>
              <a:gd name="connsiteX1" fmla="*/ 0 w 236421"/>
              <a:gd name="connsiteY1" fmla="*/ 0 h 490355"/>
              <a:gd name="connsiteX2" fmla="*/ 0 w 236421"/>
              <a:gd name="connsiteY2" fmla="*/ 210152 h 490355"/>
              <a:gd name="connsiteX3" fmla="*/ 35025 w 236421"/>
              <a:gd name="connsiteY3" fmla="*/ 245178 h 490355"/>
              <a:gd name="connsiteX4" fmla="*/ 43782 w 236421"/>
              <a:gd name="connsiteY4" fmla="*/ 245178 h 490355"/>
              <a:gd name="connsiteX5" fmla="*/ 43782 w 236421"/>
              <a:gd name="connsiteY5" fmla="*/ 455330 h 490355"/>
              <a:gd name="connsiteX6" fmla="*/ 78807 w 236421"/>
              <a:gd name="connsiteY6" fmla="*/ 490355 h 490355"/>
              <a:gd name="connsiteX7" fmla="*/ 201396 w 236421"/>
              <a:gd name="connsiteY7" fmla="*/ 490355 h 490355"/>
              <a:gd name="connsiteX8" fmla="*/ 236421 w 236421"/>
              <a:gd name="connsiteY8" fmla="*/ 455330 h 490355"/>
              <a:gd name="connsiteX9" fmla="*/ 236421 w 236421"/>
              <a:gd name="connsiteY9" fmla="*/ 288959 h 490355"/>
              <a:gd name="connsiteX10" fmla="*/ 183883 w 236421"/>
              <a:gd name="connsiteY10" fmla="*/ 0 h 4903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36421" h="490355">
                <a:moveTo>
                  <a:pt x="183883" y="0"/>
                </a:moveTo>
                <a:lnTo>
                  <a:pt x="0" y="0"/>
                </a:lnTo>
                <a:lnTo>
                  <a:pt x="0" y="210152"/>
                </a:lnTo>
                <a:cubicBezTo>
                  <a:pt x="0" y="229416"/>
                  <a:pt x="15761" y="245178"/>
                  <a:pt x="35025" y="245178"/>
                </a:cubicBezTo>
                <a:lnTo>
                  <a:pt x="43782" y="245178"/>
                </a:lnTo>
                <a:lnTo>
                  <a:pt x="43782" y="455330"/>
                </a:lnTo>
                <a:cubicBezTo>
                  <a:pt x="43782" y="474594"/>
                  <a:pt x="59543" y="490355"/>
                  <a:pt x="78807" y="490355"/>
                </a:cubicBezTo>
                <a:lnTo>
                  <a:pt x="201396" y="490355"/>
                </a:lnTo>
                <a:cubicBezTo>
                  <a:pt x="220660" y="490355"/>
                  <a:pt x="236421" y="474594"/>
                  <a:pt x="236421" y="455330"/>
                </a:cubicBezTo>
                <a:lnTo>
                  <a:pt x="236421" y="288959"/>
                </a:lnTo>
                <a:lnTo>
                  <a:pt x="183883" y="0"/>
                </a:lnTo>
                <a:close/>
              </a:path>
            </a:pathLst>
          </a:custGeom>
          <a:gradFill>
            <a:gsLst>
              <a:gs pos="80000">
                <a:schemeClr val="accent2"/>
              </a:gs>
              <a:gs pos="0">
                <a:schemeClr val="accent3"/>
              </a:gs>
            </a:gsLst>
            <a:lin ang="4800000" scaled="0"/>
          </a:gradFill>
          <a:ln w="8731" cap="flat">
            <a:noFill/>
            <a:prstDash val="solid"/>
            <a:miter/>
          </a:ln>
        </p:spPr>
        <p:txBody>
          <a:bodyPr rtlCol="0" anchor="ctr"/>
          <a:lstStyle/>
          <a:p>
            <a:endParaRPr lang="zh-CN" altLang="en-US"/>
          </a:p>
        </p:txBody>
      </p:sp>
      <p:sp>
        <p:nvSpPr>
          <p:cNvPr id="179" name="图形 80" descr="望远镜 纯色填充">
            <a:extLst>
              <a:ext uri="{FF2B5EF4-FFF2-40B4-BE49-F238E27FC236}">
                <a16:creationId xmlns:a16="http://schemas.microsoft.com/office/drawing/2014/main" xmlns="" id="{809784B1-F159-45A4-AE5C-C1D39E54D22B}"/>
              </a:ext>
            </a:extLst>
          </p:cNvPr>
          <p:cNvSpPr/>
          <p:nvPr/>
        </p:nvSpPr>
        <p:spPr>
          <a:xfrm>
            <a:off x="2905560" y="4005160"/>
            <a:ext cx="236421" cy="490355"/>
          </a:xfrm>
          <a:custGeom>
            <a:avLst/>
            <a:gdLst>
              <a:gd name="connsiteX0" fmla="*/ 0 w 236421"/>
              <a:gd name="connsiteY0" fmla="*/ 288959 h 490355"/>
              <a:gd name="connsiteX1" fmla="*/ 0 w 236421"/>
              <a:gd name="connsiteY1" fmla="*/ 455330 h 490355"/>
              <a:gd name="connsiteX2" fmla="*/ 35025 w 236421"/>
              <a:gd name="connsiteY2" fmla="*/ 490355 h 490355"/>
              <a:gd name="connsiteX3" fmla="*/ 157614 w 236421"/>
              <a:gd name="connsiteY3" fmla="*/ 490355 h 490355"/>
              <a:gd name="connsiteX4" fmla="*/ 192640 w 236421"/>
              <a:gd name="connsiteY4" fmla="*/ 455330 h 490355"/>
              <a:gd name="connsiteX5" fmla="*/ 192640 w 236421"/>
              <a:gd name="connsiteY5" fmla="*/ 245178 h 490355"/>
              <a:gd name="connsiteX6" fmla="*/ 201396 w 236421"/>
              <a:gd name="connsiteY6" fmla="*/ 245178 h 490355"/>
              <a:gd name="connsiteX7" fmla="*/ 236421 w 236421"/>
              <a:gd name="connsiteY7" fmla="*/ 210152 h 490355"/>
              <a:gd name="connsiteX8" fmla="*/ 236421 w 236421"/>
              <a:gd name="connsiteY8" fmla="*/ 0 h 490355"/>
              <a:gd name="connsiteX9" fmla="*/ 52538 w 236421"/>
              <a:gd name="connsiteY9" fmla="*/ 0 h 490355"/>
              <a:gd name="connsiteX10" fmla="*/ 0 w 236421"/>
              <a:gd name="connsiteY10" fmla="*/ 288959 h 4903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36421" h="490355">
                <a:moveTo>
                  <a:pt x="0" y="288959"/>
                </a:moveTo>
                <a:lnTo>
                  <a:pt x="0" y="455330"/>
                </a:lnTo>
                <a:cubicBezTo>
                  <a:pt x="0" y="474594"/>
                  <a:pt x="15761" y="490355"/>
                  <a:pt x="35025" y="490355"/>
                </a:cubicBezTo>
                <a:lnTo>
                  <a:pt x="157614" y="490355"/>
                </a:lnTo>
                <a:cubicBezTo>
                  <a:pt x="176878" y="490355"/>
                  <a:pt x="192640" y="474594"/>
                  <a:pt x="192640" y="455330"/>
                </a:cubicBezTo>
                <a:lnTo>
                  <a:pt x="192640" y="245178"/>
                </a:lnTo>
                <a:lnTo>
                  <a:pt x="201396" y="245178"/>
                </a:lnTo>
                <a:cubicBezTo>
                  <a:pt x="220660" y="245178"/>
                  <a:pt x="236421" y="229416"/>
                  <a:pt x="236421" y="210152"/>
                </a:cubicBezTo>
                <a:lnTo>
                  <a:pt x="236421" y="0"/>
                </a:lnTo>
                <a:lnTo>
                  <a:pt x="52538" y="0"/>
                </a:lnTo>
                <a:lnTo>
                  <a:pt x="0" y="288959"/>
                </a:lnTo>
                <a:close/>
              </a:path>
            </a:pathLst>
          </a:custGeom>
          <a:gradFill>
            <a:gsLst>
              <a:gs pos="80000">
                <a:schemeClr val="accent2"/>
              </a:gs>
              <a:gs pos="0">
                <a:schemeClr val="accent3"/>
              </a:gs>
            </a:gsLst>
            <a:lin ang="4800000" scaled="0"/>
          </a:gradFill>
          <a:ln w="8731" cap="flat">
            <a:noFill/>
            <a:prstDash val="solid"/>
            <a:miter/>
          </a:ln>
        </p:spPr>
        <p:txBody>
          <a:bodyPr rtlCol="0" anchor="ctr"/>
          <a:lstStyle/>
          <a:p>
            <a:endParaRPr lang="zh-CN" altLang="en-US"/>
          </a:p>
        </p:txBody>
      </p:sp>
      <p:sp>
        <p:nvSpPr>
          <p:cNvPr id="180" name="图形 80" descr="望远镜 纯色填充">
            <a:extLst>
              <a:ext uri="{FF2B5EF4-FFF2-40B4-BE49-F238E27FC236}">
                <a16:creationId xmlns:a16="http://schemas.microsoft.com/office/drawing/2014/main" xmlns="" id="{809784B1-F159-45A4-AE5C-C1D39E54D22B}"/>
              </a:ext>
            </a:extLst>
          </p:cNvPr>
          <p:cNvSpPr/>
          <p:nvPr/>
        </p:nvSpPr>
        <p:spPr>
          <a:xfrm>
            <a:off x="3028149" y="3900084"/>
            <a:ext cx="113832" cy="70050"/>
          </a:xfrm>
          <a:custGeom>
            <a:avLst/>
            <a:gdLst>
              <a:gd name="connsiteX0" fmla="*/ 0 w 113832"/>
              <a:gd name="connsiteY0" fmla="*/ 0 h 70050"/>
              <a:gd name="connsiteX1" fmla="*/ 113832 w 113832"/>
              <a:gd name="connsiteY1" fmla="*/ 0 h 70050"/>
              <a:gd name="connsiteX2" fmla="*/ 113832 w 113832"/>
              <a:gd name="connsiteY2" fmla="*/ 70051 h 70050"/>
              <a:gd name="connsiteX3" fmla="*/ 0 w 113832"/>
              <a:gd name="connsiteY3" fmla="*/ 70051 h 70050"/>
            </a:gdLst>
            <a:ahLst/>
            <a:cxnLst>
              <a:cxn ang="0">
                <a:pos x="connsiteX0" y="connsiteY0"/>
              </a:cxn>
              <a:cxn ang="0">
                <a:pos x="connsiteX1" y="connsiteY1"/>
              </a:cxn>
              <a:cxn ang="0">
                <a:pos x="connsiteX2" y="connsiteY2"/>
              </a:cxn>
              <a:cxn ang="0">
                <a:pos x="connsiteX3" y="connsiteY3"/>
              </a:cxn>
            </a:cxnLst>
            <a:rect l="l" t="t" r="r" b="b"/>
            <a:pathLst>
              <a:path w="113832" h="70050">
                <a:moveTo>
                  <a:pt x="0" y="0"/>
                </a:moveTo>
                <a:lnTo>
                  <a:pt x="113832" y="0"/>
                </a:lnTo>
                <a:lnTo>
                  <a:pt x="113832" y="70051"/>
                </a:lnTo>
                <a:lnTo>
                  <a:pt x="0" y="70051"/>
                </a:lnTo>
                <a:close/>
              </a:path>
            </a:pathLst>
          </a:custGeom>
          <a:gradFill>
            <a:gsLst>
              <a:gs pos="80000">
                <a:schemeClr val="accent2"/>
              </a:gs>
              <a:gs pos="0">
                <a:schemeClr val="accent3"/>
              </a:gs>
            </a:gsLst>
            <a:lin ang="4800000" scaled="0"/>
          </a:gradFill>
          <a:ln w="8731" cap="flat">
            <a:noFill/>
            <a:prstDash val="solid"/>
            <a:miter/>
          </a:ln>
        </p:spPr>
        <p:txBody>
          <a:bodyPr rtlCol="0" anchor="ctr"/>
          <a:lstStyle/>
          <a:p>
            <a:endParaRPr lang="zh-CN" altLang="en-US"/>
          </a:p>
        </p:txBody>
      </p:sp>
      <p:sp>
        <p:nvSpPr>
          <p:cNvPr id="181" name="图形 100" descr="枞树 纯色填充">
            <a:extLst>
              <a:ext uri="{FF2B5EF4-FFF2-40B4-BE49-F238E27FC236}">
                <a16:creationId xmlns:a16="http://schemas.microsoft.com/office/drawing/2014/main" xmlns="" id="{521E3A84-3A3A-4BC9-B7D3-FF2CF712BB40}"/>
              </a:ext>
            </a:extLst>
          </p:cNvPr>
          <p:cNvSpPr/>
          <p:nvPr/>
        </p:nvSpPr>
        <p:spPr>
          <a:xfrm>
            <a:off x="2931829" y="4672119"/>
            <a:ext cx="542893" cy="770558"/>
          </a:xfrm>
          <a:custGeom>
            <a:avLst/>
            <a:gdLst>
              <a:gd name="connsiteX0" fmla="*/ 542893 w 542893"/>
              <a:gd name="connsiteY0" fmla="*/ 630457 h 770558"/>
              <a:gd name="connsiteX1" fmla="*/ 385279 w 542893"/>
              <a:gd name="connsiteY1" fmla="*/ 385279 h 770558"/>
              <a:gd name="connsiteX2" fmla="*/ 481599 w 542893"/>
              <a:gd name="connsiteY2" fmla="*/ 411548 h 770558"/>
              <a:gd name="connsiteX3" fmla="*/ 367766 w 542893"/>
              <a:gd name="connsiteY3" fmla="*/ 236421 h 770558"/>
              <a:gd name="connsiteX4" fmla="*/ 437817 w 542893"/>
              <a:gd name="connsiteY4" fmla="*/ 245178 h 770558"/>
              <a:gd name="connsiteX5" fmla="*/ 271447 w 542893"/>
              <a:gd name="connsiteY5" fmla="*/ 0 h 770558"/>
              <a:gd name="connsiteX6" fmla="*/ 105076 w 542893"/>
              <a:gd name="connsiteY6" fmla="*/ 245178 h 770558"/>
              <a:gd name="connsiteX7" fmla="*/ 175127 w 542893"/>
              <a:gd name="connsiteY7" fmla="*/ 236421 h 770558"/>
              <a:gd name="connsiteX8" fmla="*/ 61294 w 542893"/>
              <a:gd name="connsiteY8" fmla="*/ 411548 h 770558"/>
              <a:gd name="connsiteX9" fmla="*/ 157614 w 542893"/>
              <a:gd name="connsiteY9" fmla="*/ 385279 h 770558"/>
              <a:gd name="connsiteX10" fmla="*/ 0 w 542893"/>
              <a:gd name="connsiteY10" fmla="*/ 630457 h 770558"/>
              <a:gd name="connsiteX11" fmla="*/ 236421 w 542893"/>
              <a:gd name="connsiteY11" fmla="*/ 586675 h 770558"/>
              <a:gd name="connsiteX12" fmla="*/ 236421 w 542893"/>
              <a:gd name="connsiteY12" fmla="*/ 770558 h 770558"/>
              <a:gd name="connsiteX13" fmla="*/ 306472 w 542893"/>
              <a:gd name="connsiteY13" fmla="*/ 770558 h 770558"/>
              <a:gd name="connsiteX14" fmla="*/ 306472 w 542893"/>
              <a:gd name="connsiteY14" fmla="*/ 586675 h 770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42893" h="770558">
                <a:moveTo>
                  <a:pt x="542893" y="630457"/>
                </a:moveTo>
                <a:lnTo>
                  <a:pt x="385279" y="385279"/>
                </a:lnTo>
                <a:lnTo>
                  <a:pt x="481599" y="411548"/>
                </a:lnTo>
                <a:lnTo>
                  <a:pt x="367766" y="236421"/>
                </a:lnTo>
                <a:lnTo>
                  <a:pt x="437817" y="245178"/>
                </a:lnTo>
                <a:lnTo>
                  <a:pt x="271447" y="0"/>
                </a:lnTo>
                <a:lnTo>
                  <a:pt x="105076" y="245178"/>
                </a:lnTo>
                <a:lnTo>
                  <a:pt x="175127" y="236421"/>
                </a:lnTo>
                <a:lnTo>
                  <a:pt x="61294" y="411548"/>
                </a:lnTo>
                <a:lnTo>
                  <a:pt x="157614" y="385279"/>
                </a:lnTo>
                <a:lnTo>
                  <a:pt x="0" y="630457"/>
                </a:lnTo>
                <a:lnTo>
                  <a:pt x="236421" y="586675"/>
                </a:lnTo>
                <a:lnTo>
                  <a:pt x="236421" y="770558"/>
                </a:lnTo>
                <a:lnTo>
                  <a:pt x="306472" y="770558"/>
                </a:lnTo>
                <a:lnTo>
                  <a:pt x="306472" y="586675"/>
                </a:lnTo>
                <a:close/>
              </a:path>
            </a:pathLst>
          </a:custGeom>
          <a:gradFill>
            <a:gsLst>
              <a:gs pos="80000">
                <a:schemeClr val="accent2"/>
              </a:gs>
              <a:gs pos="0">
                <a:schemeClr val="accent3"/>
              </a:gs>
            </a:gsLst>
            <a:lin ang="4800000" scaled="0"/>
          </a:gradFill>
          <a:ln w="8731" cap="flat">
            <a:noFill/>
            <a:prstDash val="solid"/>
            <a:miter/>
          </a:ln>
        </p:spPr>
        <p:txBody>
          <a:bodyPr rtlCol="0" anchor="ctr"/>
          <a:lstStyle/>
          <a:p>
            <a:endParaRPr lang="zh-CN" altLang="en-US"/>
          </a:p>
        </p:txBody>
      </p:sp>
      <p:sp>
        <p:nvSpPr>
          <p:cNvPr id="182" name="图形 120" descr="山 纯色填充">
            <a:extLst>
              <a:ext uri="{FF2B5EF4-FFF2-40B4-BE49-F238E27FC236}">
                <a16:creationId xmlns:a16="http://schemas.microsoft.com/office/drawing/2014/main" xmlns="" id="{B826B8DA-FCED-4C20-87A4-8BB556CD274D}"/>
              </a:ext>
            </a:extLst>
          </p:cNvPr>
          <p:cNvSpPr/>
          <p:nvPr/>
        </p:nvSpPr>
        <p:spPr>
          <a:xfrm>
            <a:off x="3329388" y="5846069"/>
            <a:ext cx="259187" cy="316103"/>
          </a:xfrm>
          <a:custGeom>
            <a:avLst/>
            <a:gdLst>
              <a:gd name="connsiteX0" fmla="*/ 256561 w 259187"/>
              <a:gd name="connsiteY0" fmla="*/ 288084 h 316103"/>
              <a:gd name="connsiteX1" fmla="*/ 81434 w 259187"/>
              <a:gd name="connsiteY1" fmla="*/ 7881 h 316103"/>
              <a:gd name="connsiteX2" fmla="*/ 66548 w 259187"/>
              <a:gd name="connsiteY2" fmla="*/ 0 h 316103"/>
              <a:gd name="connsiteX3" fmla="*/ 51662 w 259187"/>
              <a:gd name="connsiteY3" fmla="*/ 7881 h 316103"/>
              <a:gd name="connsiteX4" fmla="*/ 0 w 259187"/>
              <a:gd name="connsiteY4" fmla="*/ 90190 h 316103"/>
              <a:gd name="connsiteX5" fmla="*/ 110330 w 259187"/>
              <a:gd name="connsiteY5" fmla="*/ 268820 h 316103"/>
              <a:gd name="connsiteX6" fmla="*/ 115584 w 259187"/>
              <a:gd name="connsiteY6" fmla="*/ 316104 h 316103"/>
              <a:gd name="connsiteX7" fmla="*/ 239924 w 259187"/>
              <a:gd name="connsiteY7" fmla="*/ 316104 h 316103"/>
              <a:gd name="connsiteX8" fmla="*/ 256561 w 259187"/>
              <a:gd name="connsiteY8" fmla="*/ 306472 h 316103"/>
              <a:gd name="connsiteX9" fmla="*/ 256561 w 259187"/>
              <a:gd name="connsiteY9" fmla="*/ 288084 h 316103"/>
              <a:gd name="connsiteX10" fmla="*/ 256561 w 259187"/>
              <a:gd name="connsiteY10" fmla="*/ 288084 h 3161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9187" h="316103">
                <a:moveTo>
                  <a:pt x="256561" y="288084"/>
                </a:moveTo>
                <a:lnTo>
                  <a:pt x="81434" y="7881"/>
                </a:lnTo>
                <a:cubicBezTo>
                  <a:pt x="77931" y="2627"/>
                  <a:pt x="72678" y="0"/>
                  <a:pt x="66548" y="0"/>
                </a:cubicBezTo>
                <a:cubicBezTo>
                  <a:pt x="60419" y="0"/>
                  <a:pt x="55165" y="3503"/>
                  <a:pt x="51662" y="7881"/>
                </a:cubicBezTo>
                <a:lnTo>
                  <a:pt x="0" y="90190"/>
                </a:lnTo>
                <a:lnTo>
                  <a:pt x="110330" y="268820"/>
                </a:lnTo>
                <a:cubicBezTo>
                  <a:pt x="119962" y="282830"/>
                  <a:pt x="121713" y="300343"/>
                  <a:pt x="115584" y="316104"/>
                </a:cubicBezTo>
                <a:lnTo>
                  <a:pt x="239924" y="316104"/>
                </a:lnTo>
                <a:cubicBezTo>
                  <a:pt x="246929" y="316104"/>
                  <a:pt x="253058" y="312601"/>
                  <a:pt x="256561" y="306472"/>
                </a:cubicBezTo>
                <a:cubicBezTo>
                  <a:pt x="260063" y="300343"/>
                  <a:pt x="260063" y="293338"/>
                  <a:pt x="256561" y="288084"/>
                </a:cubicBezTo>
                <a:lnTo>
                  <a:pt x="256561" y="288084"/>
                </a:lnTo>
                <a:close/>
              </a:path>
            </a:pathLst>
          </a:custGeom>
          <a:gradFill>
            <a:gsLst>
              <a:gs pos="80000">
                <a:schemeClr val="accent2"/>
              </a:gs>
              <a:gs pos="0">
                <a:schemeClr val="accent3"/>
              </a:gs>
            </a:gsLst>
            <a:lin ang="4800000" scaled="0"/>
          </a:gradFill>
          <a:ln w="8731" cap="flat">
            <a:noFill/>
            <a:prstDash val="solid"/>
            <a:miter/>
          </a:ln>
        </p:spPr>
        <p:txBody>
          <a:bodyPr rtlCol="0" anchor="ctr"/>
          <a:lstStyle/>
          <a:p>
            <a:endParaRPr lang="zh-CN" altLang="en-US"/>
          </a:p>
        </p:txBody>
      </p:sp>
      <p:sp>
        <p:nvSpPr>
          <p:cNvPr id="183" name="图形 120" descr="山 纯色填充">
            <a:extLst>
              <a:ext uri="{FF2B5EF4-FFF2-40B4-BE49-F238E27FC236}">
                <a16:creationId xmlns:a16="http://schemas.microsoft.com/office/drawing/2014/main" xmlns="" id="{B826B8DA-FCED-4C20-87A4-8BB556CD274D}"/>
              </a:ext>
            </a:extLst>
          </p:cNvPr>
          <p:cNvSpPr/>
          <p:nvPr/>
        </p:nvSpPr>
        <p:spPr>
          <a:xfrm>
            <a:off x="2817976" y="5671817"/>
            <a:ext cx="595514" cy="490355"/>
          </a:xfrm>
          <a:custGeom>
            <a:avLst/>
            <a:gdLst>
              <a:gd name="connsiteX0" fmla="*/ 342415 w 595514"/>
              <a:gd name="connsiteY0" fmla="*/ 202272 h 490355"/>
              <a:gd name="connsiteX1" fmla="*/ 297757 w 595514"/>
              <a:gd name="connsiteY1" fmla="*/ 242551 h 490355"/>
              <a:gd name="connsiteX2" fmla="*/ 253100 w 595514"/>
              <a:gd name="connsiteY2" fmla="*/ 203147 h 490355"/>
              <a:gd name="connsiteX3" fmla="*/ 169039 w 595514"/>
              <a:gd name="connsiteY3" fmla="*/ 253934 h 490355"/>
              <a:gd name="connsiteX4" fmla="*/ 297757 w 595514"/>
              <a:gd name="connsiteY4" fmla="*/ 43782 h 490355"/>
              <a:gd name="connsiteX5" fmla="*/ 426475 w 595514"/>
              <a:gd name="connsiteY5" fmla="*/ 253934 h 490355"/>
              <a:gd name="connsiteX6" fmla="*/ 342415 w 595514"/>
              <a:gd name="connsiteY6" fmla="*/ 202272 h 490355"/>
              <a:gd name="connsiteX7" fmla="*/ 591970 w 595514"/>
              <a:gd name="connsiteY7" fmla="*/ 462335 h 490355"/>
              <a:gd name="connsiteX8" fmla="*/ 312643 w 595514"/>
              <a:gd name="connsiteY8" fmla="*/ 7881 h 490355"/>
              <a:gd name="connsiteX9" fmla="*/ 297757 w 595514"/>
              <a:gd name="connsiteY9" fmla="*/ 0 h 490355"/>
              <a:gd name="connsiteX10" fmla="*/ 282871 w 595514"/>
              <a:gd name="connsiteY10" fmla="*/ 7881 h 490355"/>
              <a:gd name="connsiteX11" fmla="*/ 3544 w 595514"/>
              <a:gd name="connsiteY11" fmla="*/ 462335 h 490355"/>
              <a:gd name="connsiteX12" fmla="*/ 1793 w 595514"/>
              <a:gd name="connsiteY12" fmla="*/ 481599 h 490355"/>
              <a:gd name="connsiteX13" fmla="*/ 18430 w 595514"/>
              <a:gd name="connsiteY13" fmla="*/ 490355 h 490355"/>
              <a:gd name="connsiteX14" fmla="*/ 577085 w 595514"/>
              <a:gd name="connsiteY14" fmla="*/ 490355 h 490355"/>
              <a:gd name="connsiteX15" fmla="*/ 593722 w 595514"/>
              <a:gd name="connsiteY15" fmla="*/ 480723 h 490355"/>
              <a:gd name="connsiteX16" fmla="*/ 591970 w 595514"/>
              <a:gd name="connsiteY16" fmla="*/ 462335 h 4903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95514" h="490355">
                <a:moveTo>
                  <a:pt x="342415" y="202272"/>
                </a:moveTo>
                <a:lnTo>
                  <a:pt x="297757" y="242551"/>
                </a:lnTo>
                <a:lnTo>
                  <a:pt x="253100" y="203147"/>
                </a:lnTo>
                <a:lnTo>
                  <a:pt x="169039" y="253934"/>
                </a:lnTo>
                <a:lnTo>
                  <a:pt x="297757" y="43782"/>
                </a:lnTo>
                <a:lnTo>
                  <a:pt x="426475" y="253934"/>
                </a:lnTo>
                <a:lnTo>
                  <a:pt x="342415" y="202272"/>
                </a:lnTo>
                <a:close/>
                <a:moveTo>
                  <a:pt x="591970" y="462335"/>
                </a:moveTo>
                <a:lnTo>
                  <a:pt x="312643" y="7881"/>
                </a:lnTo>
                <a:cubicBezTo>
                  <a:pt x="309140" y="3503"/>
                  <a:pt x="303887" y="0"/>
                  <a:pt x="297757" y="0"/>
                </a:cubicBezTo>
                <a:cubicBezTo>
                  <a:pt x="291628" y="0"/>
                  <a:pt x="286374" y="2627"/>
                  <a:pt x="282871" y="7881"/>
                </a:cubicBezTo>
                <a:lnTo>
                  <a:pt x="3544" y="462335"/>
                </a:lnTo>
                <a:cubicBezTo>
                  <a:pt x="-834" y="467589"/>
                  <a:pt x="-834" y="475470"/>
                  <a:pt x="1793" y="481599"/>
                </a:cubicBezTo>
                <a:cubicBezTo>
                  <a:pt x="5295" y="486853"/>
                  <a:pt x="11425" y="490355"/>
                  <a:pt x="18430" y="490355"/>
                </a:cubicBezTo>
                <a:lnTo>
                  <a:pt x="577085" y="490355"/>
                </a:lnTo>
                <a:cubicBezTo>
                  <a:pt x="584090" y="490355"/>
                  <a:pt x="590219" y="486853"/>
                  <a:pt x="593722" y="480723"/>
                </a:cubicBezTo>
                <a:cubicBezTo>
                  <a:pt x="596349" y="474594"/>
                  <a:pt x="596349" y="467589"/>
                  <a:pt x="591970" y="462335"/>
                </a:cubicBezTo>
                <a:close/>
              </a:path>
            </a:pathLst>
          </a:custGeom>
          <a:gradFill>
            <a:gsLst>
              <a:gs pos="80000">
                <a:schemeClr val="accent2"/>
              </a:gs>
              <a:gs pos="0">
                <a:schemeClr val="accent3"/>
              </a:gs>
            </a:gsLst>
            <a:lin ang="4800000" scaled="0"/>
          </a:gradFill>
          <a:ln w="8731" cap="flat">
            <a:noFill/>
            <a:prstDash val="solid"/>
            <a:miter/>
          </a:ln>
        </p:spPr>
        <p:txBody>
          <a:bodyPr rtlCol="0" anchor="ctr"/>
          <a:lstStyle/>
          <a:p>
            <a:endParaRPr lang="zh-CN" altLang="en-US"/>
          </a:p>
        </p:txBody>
      </p:sp>
      <p:sp>
        <p:nvSpPr>
          <p:cNvPr id="184" name="图形 16" descr="电梯 纯色填充">
            <a:extLst>
              <a:ext uri="{FF2B5EF4-FFF2-40B4-BE49-F238E27FC236}">
                <a16:creationId xmlns:a16="http://schemas.microsoft.com/office/drawing/2014/main" xmlns="" id="{7B08521C-7462-43C9-A17C-026387B7813A}"/>
              </a:ext>
            </a:extLst>
          </p:cNvPr>
          <p:cNvSpPr/>
          <p:nvPr/>
        </p:nvSpPr>
        <p:spPr>
          <a:xfrm>
            <a:off x="5358934" y="1400963"/>
            <a:ext cx="65186" cy="65186"/>
          </a:xfrm>
          <a:custGeom>
            <a:avLst/>
            <a:gdLst>
              <a:gd name="connsiteX0" fmla="*/ 65186 w 65186"/>
              <a:gd name="connsiteY0" fmla="*/ 32593 h 65186"/>
              <a:gd name="connsiteX1" fmla="*/ 32593 w 65186"/>
              <a:gd name="connsiteY1" fmla="*/ 65186 h 65186"/>
              <a:gd name="connsiteX2" fmla="*/ 0 w 65186"/>
              <a:gd name="connsiteY2" fmla="*/ 32593 h 65186"/>
              <a:gd name="connsiteX3" fmla="*/ 32593 w 65186"/>
              <a:gd name="connsiteY3" fmla="*/ 0 h 65186"/>
              <a:gd name="connsiteX4" fmla="*/ 65186 w 65186"/>
              <a:gd name="connsiteY4" fmla="*/ 32593 h 651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186" h="65186">
                <a:moveTo>
                  <a:pt x="65186" y="32593"/>
                </a:moveTo>
                <a:cubicBezTo>
                  <a:pt x="65186" y="50594"/>
                  <a:pt x="50594" y="65186"/>
                  <a:pt x="32593" y="65186"/>
                </a:cubicBezTo>
                <a:cubicBezTo>
                  <a:pt x="14593" y="65186"/>
                  <a:pt x="0" y="50594"/>
                  <a:pt x="0" y="32593"/>
                </a:cubicBezTo>
                <a:cubicBezTo>
                  <a:pt x="0" y="14593"/>
                  <a:pt x="14593" y="0"/>
                  <a:pt x="32593" y="0"/>
                </a:cubicBezTo>
                <a:cubicBezTo>
                  <a:pt x="50594" y="0"/>
                  <a:pt x="65186" y="14593"/>
                  <a:pt x="65186" y="32593"/>
                </a:cubicBezTo>
                <a:close/>
              </a:path>
            </a:pathLst>
          </a:custGeom>
          <a:gradFill>
            <a:gsLst>
              <a:gs pos="80000">
                <a:schemeClr val="accent2"/>
              </a:gs>
              <a:gs pos="0">
                <a:schemeClr val="accent3"/>
              </a:gs>
            </a:gsLst>
            <a:lin ang="4800000" scaled="0"/>
          </a:gradFill>
          <a:ln w="6449" cap="flat">
            <a:noFill/>
            <a:prstDash val="solid"/>
            <a:miter/>
          </a:ln>
        </p:spPr>
        <p:txBody>
          <a:bodyPr rtlCol="0" anchor="ctr"/>
          <a:lstStyle/>
          <a:p>
            <a:endParaRPr lang="zh-CN" altLang="en-US"/>
          </a:p>
        </p:txBody>
      </p:sp>
      <p:sp>
        <p:nvSpPr>
          <p:cNvPr id="185" name="图形 16" descr="电梯 纯色填充">
            <a:extLst>
              <a:ext uri="{FF2B5EF4-FFF2-40B4-BE49-F238E27FC236}">
                <a16:creationId xmlns:a16="http://schemas.microsoft.com/office/drawing/2014/main" xmlns="" id="{7B08521C-7462-43C9-A17C-026387B7813A}"/>
              </a:ext>
            </a:extLst>
          </p:cNvPr>
          <p:cNvSpPr/>
          <p:nvPr/>
        </p:nvSpPr>
        <p:spPr>
          <a:xfrm>
            <a:off x="5313486" y="1472614"/>
            <a:ext cx="156626" cy="280171"/>
          </a:xfrm>
          <a:custGeom>
            <a:avLst/>
            <a:gdLst>
              <a:gd name="connsiteX0" fmla="*/ 110810 w 156626"/>
              <a:gd name="connsiteY0" fmla="*/ 39139 h 280171"/>
              <a:gd name="connsiteX1" fmla="*/ 130750 w 156626"/>
              <a:gd name="connsiteY1" fmla="*/ 126098 h 280171"/>
              <a:gd name="connsiteX2" fmla="*/ 143788 w 156626"/>
              <a:gd name="connsiteY2" fmla="*/ 136527 h 280171"/>
              <a:gd name="connsiteX3" fmla="*/ 145743 w 156626"/>
              <a:gd name="connsiteY3" fmla="*/ 136527 h 280171"/>
              <a:gd name="connsiteX4" fmla="*/ 156439 w 156626"/>
              <a:gd name="connsiteY4" fmla="*/ 121441 h 280171"/>
              <a:gd name="connsiteX5" fmla="*/ 156173 w 156626"/>
              <a:gd name="connsiteY5" fmla="*/ 120231 h 280171"/>
              <a:gd name="connsiteX6" fmla="*/ 134740 w 156626"/>
              <a:gd name="connsiteY6" fmla="*/ 25437 h 280171"/>
              <a:gd name="connsiteX7" fmla="*/ 130177 w 156626"/>
              <a:gd name="connsiteY7" fmla="*/ 18267 h 280171"/>
              <a:gd name="connsiteX8" fmla="*/ 104102 w 156626"/>
              <a:gd name="connsiteY8" fmla="*/ 4578 h 280171"/>
              <a:gd name="connsiteX9" fmla="*/ 78028 w 156626"/>
              <a:gd name="connsiteY9" fmla="*/ 15 h 280171"/>
              <a:gd name="connsiteX10" fmla="*/ 51953 w 156626"/>
              <a:gd name="connsiteY10" fmla="*/ 4578 h 280171"/>
              <a:gd name="connsiteX11" fmla="*/ 25879 w 156626"/>
              <a:gd name="connsiteY11" fmla="*/ 18267 h 280171"/>
              <a:gd name="connsiteX12" fmla="*/ 21316 w 156626"/>
              <a:gd name="connsiteY12" fmla="*/ 25437 h 280171"/>
              <a:gd name="connsiteX13" fmla="*/ 456 w 156626"/>
              <a:gd name="connsiteY13" fmla="*/ 119912 h 280171"/>
              <a:gd name="connsiteX14" fmla="*/ 9662 w 156626"/>
              <a:gd name="connsiteY14" fmla="*/ 135939 h 280171"/>
              <a:gd name="connsiteX15" fmla="*/ 10886 w 156626"/>
              <a:gd name="connsiteY15" fmla="*/ 136208 h 280171"/>
              <a:gd name="connsiteX16" fmla="*/ 12842 w 156626"/>
              <a:gd name="connsiteY16" fmla="*/ 136208 h 280171"/>
              <a:gd name="connsiteX17" fmla="*/ 25879 w 156626"/>
              <a:gd name="connsiteY17" fmla="*/ 125778 h 280171"/>
              <a:gd name="connsiteX18" fmla="*/ 45356 w 156626"/>
              <a:gd name="connsiteY18" fmla="*/ 39426 h 280171"/>
              <a:gd name="connsiteX19" fmla="*/ 45422 w 156626"/>
              <a:gd name="connsiteY19" fmla="*/ 39426 h 280171"/>
              <a:gd name="connsiteX20" fmla="*/ 45422 w 156626"/>
              <a:gd name="connsiteY20" fmla="*/ 85382 h 280171"/>
              <a:gd name="connsiteX21" fmla="*/ 25866 w 156626"/>
              <a:gd name="connsiteY21" fmla="*/ 182458 h 280171"/>
              <a:gd name="connsiteX22" fmla="*/ 45422 w 156626"/>
              <a:gd name="connsiteY22" fmla="*/ 182458 h 280171"/>
              <a:gd name="connsiteX23" fmla="*/ 45422 w 156626"/>
              <a:gd name="connsiteY23" fmla="*/ 280172 h 280171"/>
              <a:gd name="connsiteX24" fmla="*/ 71496 w 156626"/>
              <a:gd name="connsiteY24" fmla="*/ 280172 h 280171"/>
              <a:gd name="connsiteX25" fmla="*/ 71496 w 156626"/>
              <a:gd name="connsiteY25" fmla="*/ 182451 h 280171"/>
              <a:gd name="connsiteX26" fmla="*/ 84533 w 156626"/>
              <a:gd name="connsiteY26" fmla="*/ 182451 h 280171"/>
              <a:gd name="connsiteX27" fmla="*/ 84533 w 156626"/>
              <a:gd name="connsiteY27" fmla="*/ 280172 h 280171"/>
              <a:gd name="connsiteX28" fmla="*/ 110608 w 156626"/>
              <a:gd name="connsiteY28" fmla="*/ 280172 h 280171"/>
              <a:gd name="connsiteX29" fmla="*/ 110608 w 156626"/>
              <a:gd name="connsiteY29" fmla="*/ 182451 h 280171"/>
              <a:gd name="connsiteX30" fmla="*/ 130164 w 156626"/>
              <a:gd name="connsiteY30" fmla="*/ 182451 h 280171"/>
              <a:gd name="connsiteX31" fmla="*/ 110608 w 156626"/>
              <a:gd name="connsiteY31" fmla="*/ 85376 h 280171"/>
              <a:gd name="connsiteX32" fmla="*/ 110608 w 156626"/>
              <a:gd name="connsiteY32" fmla="*/ 39094 h 2801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56626" h="280171">
                <a:moveTo>
                  <a:pt x="110810" y="39139"/>
                </a:moveTo>
                <a:lnTo>
                  <a:pt x="130750" y="126098"/>
                </a:lnTo>
                <a:cubicBezTo>
                  <a:pt x="132227" y="132129"/>
                  <a:pt x="137579" y="136410"/>
                  <a:pt x="143788" y="136527"/>
                </a:cubicBezTo>
                <a:lnTo>
                  <a:pt x="145743" y="136527"/>
                </a:lnTo>
                <a:cubicBezTo>
                  <a:pt x="152863" y="135315"/>
                  <a:pt x="157651" y="128561"/>
                  <a:pt x="156439" y="121441"/>
                </a:cubicBezTo>
                <a:cubicBezTo>
                  <a:pt x="156369" y="121034"/>
                  <a:pt x="156280" y="120630"/>
                  <a:pt x="156173" y="120231"/>
                </a:cubicBezTo>
                <a:lnTo>
                  <a:pt x="134740" y="25437"/>
                </a:lnTo>
                <a:cubicBezTo>
                  <a:pt x="134112" y="22583"/>
                  <a:pt x="132496" y="20044"/>
                  <a:pt x="130177" y="18267"/>
                </a:cubicBezTo>
                <a:cubicBezTo>
                  <a:pt x="122447" y="12068"/>
                  <a:pt x="113593" y="7420"/>
                  <a:pt x="104102" y="4578"/>
                </a:cubicBezTo>
                <a:cubicBezTo>
                  <a:pt x="95693" y="1744"/>
                  <a:pt x="86900" y="205"/>
                  <a:pt x="78028" y="15"/>
                </a:cubicBezTo>
                <a:cubicBezTo>
                  <a:pt x="69123" y="-169"/>
                  <a:pt x="60266" y="1380"/>
                  <a:pt x="51953" y="4578"/>
                </a:cubicBezTo>
                <a:cubicBezTo>
                  <a:pt x="42572" y="7686"/>
                  <a:pt x="33764" y="12310"/>
                  <a:pt x="25879" y="18267"/>
                </a:cubicBezTo>
                <a:cubicBezTo>
                  <a:pt x="23559" y="20044"/>
                  <a:pt x="21944" y="22583"/>
                  <a:pt x="21316" y="25437"/>
                </a:cubicBezTo>
                <a:lnTo>
                  <a:pt x="456" y="119912"/>
                </a:lnTo>
                <a:cubicBezTo>
                  <a:pt x="-1428" y="126880"/>
                  <a:pt x="2694" y="134056"/>
                  <a:pt x="9662" y="135939"/>
                </a:cubicBezTo>
                <a:cubicBezTo>
                  <a:pt x="10065" y="136048"/>
                  <a:pt x="10474" y="136138"/>
                  <a:pt x="10886" y="136208"/>
                </a:cubicBezTo>
                <a:lnTo>
                  <a:pt x="12842" y="136208"/>
                </a:lnTo>
                <a:cubicBezTo>
                  <a:pt x="19050" y="136091"/>
                  <a:pt x="24402" y="131809"/>
                  <a:pt x="25879" y="125778"/>
                </a:cubicBezTo>
                <a:lnTo>
                  <a:pt x="45356" y="39426"/>
                </a:lnTo>
                <a:lnTo>
                  <a:pt x="45422" y="39426"/>
                </a:lnTo>
                <a:lnTo>
                  <a:pt x="45422" y="85382"/>
                </a:lnTo>
                <a:lnTo>
                  <a:pt x="25866" y="182458"/>
                </a:lnTo>
                <a:lnTo>
                  <a:pt x="45422" y="182458"/>
                </a:lnTo>
                <a:lnTo>
                  <a:pt x="45422" y="280172"/>
                </a:lnTo>
                <a:lnTo>
                  <a:pt x="71496" y="280172"/>
                </a:lnTo>
                <a:lnTo>
                  <a:pt x="71496" y="182451"/>
                </a:lnTo>
                <a:lnTo>
                  <a:pt x="84533" y="182451"/>
                </a:lnTo>
                <a:lnTo>
                  <a:pt x="84533" y="280172"/>
                </a:lnTo>
                <a:lnTo>
                  <a:pt x="110608" y="280172"/>
                </a:lnTo>
                <a:lnTo>
                  <a:pt x="110608" y="182451"/>
                </a:lnTo>
                <a:lnTo>
                  <a:pt x="130164" y="182451"/>
                </a:lnTo>
                <a:lnTo>
                  <a:pt x="110608" y="85376"/>
                </a:lnTo>
                <a:lnTo>
                  <a:pt x="110608" y="39094"/>
                </a:lnTo>
                <a:close/>
              </a:path>
            </a:pathLst>
          </a:custGeom>
          <a:gradFill>
            <a:gsLst>
              <a:gs pos="80000">
                <a:schemeClr val="accent2"/>
              </a:gs>
              <a:gs pos="0">
                <a:schemeClr val="accent3"/>
              </a:gs>
            </a:gsLst>
            <a:lin ang="4800000" scaled="0"/>
          </a:gradFill>
          <a:ln w="6449" cap="flat">
            <a:noFill/>
            <a:prstDash val="solid"/>
            <a:miter/>
          </a:ln>
        </p:spPr>
        <p:txBody>
          <a:bodyPr rtlCol="0" anchor="ctr"/>
          <a:lstStyle/>
          <a:p>
            <a:endParaRPr lang="zh-CN" altLang="en-US"/>
          </a:p>
        </p:txBody>
      </p:sp>
      <p:sp>
        <p:nvSpPr>
          <p:cNvPr id="186" name="图形 16" descr="电梯 纯色填充">
            <a:extLst>
              <a:ext uri="{FF2B5EF4-FFF2-40B4-BE49-F238E27FC236}">
                <a16:creationId xmlns:a16="http://schemas.microsoft.com/office/drawing/2014/main" xmlns="" id="{7B08521C-7462-43C9-A17C-026387B7813A}"/>
              </a:ext>
            </a:extLst>
          </p:cNvPr>
          <p:cNvSpPr/>
          <p:nvPr/>
        </p:nvSpPr>
        <p:spPr>
          <a:xfrm>
            <a:off x="5470013" y="1472608"/>
            <a:ext cx="156544" cy="280178"/>
          </a:xfrm>
          <a:custGeom>
            <a:avLst/>
            <a:gdLst>
              <a:gd name="connsiteX0" fmla="*/ 110730 w 156544"/>
              <a:gd name="connsiteY0" fmla="*/ 39146 h 280178"/>
              <a:gd name="connsiteX1" fmla="*/ 130671 w 156544"/>
              <a:gd name="connsiteY1" fmla="*/ 126104 h 280178"/>
              <a:gd name="connsiteX2" fmla="*/ 143708 w 156544"/>
              <a:gd name="connsiteY2" fmla="*/ 136534 h 280178"/>
              <a:gd name="connsiteX3" fmla="*/ 145663 w 156544"/>
              <a:gd name="connsiteY3" fmla="*/ 136534 h 280178"/>
              <a:gd name="connsiteX4" fmla="*/ 156356 w 156544"/>
              <a:gd name="connsiteY4" fmla="*/ 121435 h 280178"/>
              <a:gd name="connsiteX5" fmla="*/ 156093 w 156544"/>
              <a:gd name="connsiteY5" fmla="*/ 120237 h 280178"/>
              <a:gd name="connsiteX6" fmla="*/ 134582 w 156544"/>
              <a:gd name="connsiteY6" fmla="*/ 25437 h 280178"/>
              <a:gd name="connsiteX7" fmla="*/ 130019 w 156544"/>
              <a:gd name="connsiteY7" fmla="*/ 18267 h 280178"/>
              <a:gd name="connsiteX8" fmla="*/ 103944 w 156544"/>
              <a:gd name="connsiteY8" fmla="*/ 4578 h 280178"/>
              <a:gd name="connsiteX9" fmla="*/ 77870 w 156544"/>
              <a:gd name="connsiteY9" fmla="*/ 15 h 280178"/>
              <a:gd name="connsiteX10" fmla="*/ 51795 w 156544"/>
              <a:gd name="connsiteY10" fmla="*/ 4578 h 280178"/>
              <a:gd name="connsiteX11" fmla="*/ 25721 w 156544"/>
              <a:gd name="connsiteY11" fmla="*/ 18267 h 280178"/>
              <a:gd name="connsiteX12" fmla="*/ 21158 w 156544"/>
              <a:gd name="connsiteY12" fmla="*/ 25437 h 280178"/>
              <a:gd name="connsiteX13" fmla="*/ 455 w 156544"/>
              <a:gd name="connsiteY13" fmla="*/ 119918 h 280178"/>
              <a:gd name="connsiteX14" fmla="*/ 9674 w 156544"/>
              <a:gd name="connsiteY14" fmla="*/ 135949 h 280178"/>
              <a:gd name="connsiteX15" fmla="*/ 10884 w 156544"/>
              <a:gd name="connsiteY15" fmla="*/ 136215 h 280178"/>
              <a:gd name="connsiteX16" fmla="*/ 12840 w 156544"/>
              <a:gd name="connsiteY16" fmla="*/ 136215 h 280178"/>
              <a:gd name="connsiteX17" fmla="*/ 25877 w 156544"/>
              <a:gd name="connsiteY17" fmla="*/ 125785 h 280178"/>
              <a:gd name="connsiteX18" fmla="*/ 45303 w 156544"/>
              <a:gd name="connsiteY18" fmla="*/ 39583 h 280178"/>
              <a:gd name="connsiteX19" fmla="*/ 45348 w 156544"/>
              <a:gd name="connsiteY19" fmla="*/ 39583 h 280178"/>
              <a:gd name="connsiteX20" fmla="*/ 45348 w 156544"/>
              <a:gd name="connsiteY20" fmla="*/ 280178 h 280178"/>
              <a:gd name="connsiteX21" fmla="*/ 71423 w 156544"/>
              <a:gd name="connsiteY21" fmla="*/ 280178 h 280178"/>
              <a:gd name="connsiteX22" fmla="*/ 71423 w 156544"/>
              <a:gd name="connsiteY22" fmla="*/ 143372 h 280178"/>
              <a:gd name="connsiteX23" fmla="*/ 84460 w 156544"/>
              <a:gd name="connsiteY23" fmla="*/ 143372 h 280178"/>
              <a:gd name="connsiteX24" fmla="*/ 84460 w 156544"/>
              <a:gd name="connsiteY24" fmla="*/ 280178 h 280178"/>
              <a:gd name="connsiteX25" fmla="*/ 110535 w 156544"/>
              <a:gd name="connsiteY25" fmla="*/ 280178 h 280178"/>
              <a:gd name="connsiteX26" fmla="*/ 110535 w 156544"/>
              <a:gd name="connsiteY26" fmla="*/ 39126 h 2801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6544" h="280178">
                <a:moveTo>
                  <a:pt x="110730" y="39146"/>
                </a:moveTo>
                <a:lnTo>
                  <a:pt x="130671" y="126104"/>
                </a:lnTo>
                <a:cubicBezTo>
                  <a:pt x="132148" y="132135"/>
                  <a:pt x="137499" y="136417"/>
                  <a:pt x="143708" y="136534"/>
                </a:cubicBezTo>
                <a:lnTo>
                  <a:pt x="145663" y="136534"/>
                </a:lnTo>
                <a:cubicBezTo>
                  <a:pt x="152786" y="135317"/>
                  <a:pt x="157573" y="128557"/>
                  <a:pt x="156356" y="121435"/>
                </a:cubicBezTo>
                <a:cubicBezTo>
                  <a:pt x="156287" y="121031"/>
                  <a:pt x="156199" y="120632"/>
                  <a:pt x="156093" y="120237"/>
                </a:cubicBezTo>
                <a:lnTo>
                  <a:pt x="134582" y="25437"/>
                </a:lnTo>
                <a:cubicBezTo>
                  <a:pt x="133954" y="22583"/>
                  <a:pt x="132338" y="20044"/>
                  <a:pt x="130019" y="18267"/>
                </a:cubicBezTo>
                <a:cubicBezTo>
                  <a:pt x="122289" y="12068"/>
                  <a:pt x="113435" y="7420"/>
                  <a:pt x="103944" y="4578"/>
                </a:cubicBezTo>
                <a:cubicBezTo>
                  <a:pt x="95535" y="1744"/>
                  <a:pt x="86742" y="205"/>
                  <a:pt x="77870" y="15"/>
                </a:cubicBezTo>
                <a:cubicBezTo>
                  <a:pt x="68965" y="-169"/>
                  <a:pt x="60108" y="1380"/>
                  <a:pt x="51795" y="4578"/>
                </a:cubicBezTo>
                <a:cubicBezTo>
                  <a:pt x="42414" y="7686"/>
                  <a:pt x="33606" y="12310"/>
                  <a:pt x="25721" y="18267"/>
                </a:cubicBezTo>
                <a:cubicBezTo>
                  <a:pt x="23402" y="20044"/>
                  <a:pt x="21786" y="22583"/>
                  <a:pt x="21158" y="25437"/>
                </a:cubicBezTo>
                <a:lnTo>
                  <a:pt x="455" y="119918"/>
                </a:lnTo>
                <a:cubicBezTo>
                  <a:pt x="-1427" y="126890"/>
                  <a:pt x="2701" y="134068"/>
                  <a:pt x="9674" y="135949"/>
                </a:cubicBezTo>
                <a:cubicBezTo>
                  <a:pt x="10073" y="136057"/>
                  <a:pt x="10477" y="136145"/>
                  <a:pt x="10884" y="136215"/>
                </a:cubicBezTo>
                <a:lnTo>
                  <a:pt x="12840" y="136215"/>
                </a:lnTo>
                <a:cubicBezTo>
                  <a:pt x="19048" y="136097"/>
                  <a:pt x="24400" y="131816"/>
                  <a:pt x="25877" y="125785"/>
                </a:cubicBezTo>
                <a:lnTo>
                  <a:pt x="45303" y="39583"/>
                </a:lnTo>
                <a:lnTo>
                  <a:pt x="45348" y="39583"/>
                </a:lnTo>
                <a:lnTo>
                  <a:pt x="45348" y="280178"/>
                </a:lnTo>
                <a:lnTo>
                  <a:pt x="71423" y="280178"/>
                </a:lnTo>
                <a:lnTo>
                  <a:pt x="71423" y="143372"/>
                </a:lnTo>
                <a:lnTo>
                  <a:pt x="84460" y="143372"/>
                </a:lnTo>
                <a:lnTo>
                  <a:pt x="84460" y="280178"/>
                </a:lnTo>
                <a:lnTo>
                  <a:pt x="110535" y="280178"/>
                </a:lnTo>
                <a:lnTo>
                  <a:pt x="110535" y="39126"/>
                </a:lnTo>
                <a:close/>
              </a:path>
            </a:pathLst>
          </a:custGeom>
          <a:gradFill>
            <a:gsLst>
              <a:gs pos="80000">
                <a:schemeClr val="accent2"/>
              </a:gs>
              <a:gs pos="0">
                <a:schemeClr val="accent3"/>
              </a:gs>
            </a:gsLst>
            <a:lin ang="4800000" scaled="0"/>
          </a:gradFill>
          <a:ln w="6449" cap="flat">
            <a:noFill/>
            <a:prstDash val="solid"/>
            <a:miter/>
          </a:ln>
        </p:spPr>
        <p:txBody>
          <a:bodyPr rtlCol="0" anchor="ctr"/>
          <a:lstStyle/>
          <a:p>
            <a:endParaRPr lang="zh-CN" altLang="en-US"/>
          </a:p>
        </p:txBody>
      </p:sp>
      <p:sp>
        <p:nvSpPr>
          <p:cNvPr id="187" name="图形 16" descr="电梯 纯色填充">
            <a:extLst>
              <a:ext uri="{FF2B5EF4-FFF2-40B4-BE49-F238E27FC236}">
                <a16:creationId xmlns:a16="http://schemas.microsoft.com/office/drawing/2014/main" xmlns="" id="{7B08521C-7462-43C9-A17C-026387B7813A}"/>
              </a:ext>
            </a:extLst>
          </p:cNvPr>
          <p:cNvSpPr/>
          <p:nvPr/>
        </p:nvSpPr>
        <p:spPr>
          <a:xfrm>
            <a:off x="5515309" y="1400963"/>
            <a:ext cx="65186" cy="65186"/>
          </a:xfrm>
          <a:custGeom>
            <a:avLst/>
            <a:gdLst>
              <a:gd name="connsiteX0" fmla="*/ 65186 w 65186"/>
              <a:gd name="connsiteY0" fmla="*/ 32593 h 65186"/>
              <a:gd name="connsiteX1" fmla="*/ 32593 w 65186"/>
              <a:gd name="connsiteY1" fmla="*/ 65186 h 65186"/>
              <a:gd name="connsiteX2" fmla="*/ 0 w 65186"/>
              <a:gd name="connsiteY2" fmla="*/ 32593 h 65186"/>
              <a:gd name="connsiteX3" fmla="*/ 32593 w 65186"/>
              <a:gd name="connsiteY3" fmla="*/ 0 h 65186"/>
              <a:gd name="connsiteX4" fmla="*/ 65186 w 65186"/>
              <a:gd name="connsiteY4" fmla="*/ 32593 h 651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186" h="65186">
                <a:moveTo>
                  <a:pt x="65186" y="32593"/>
                </a:moveTo>
                <a:cubicBezTo>
                  <a:pt x="65186" y="50594"/>
                  <a:pt x="50594" y="65186"/>
                  <a:pt x="32593" y="65186"/>
                </a:cubicBezTo>
                <a:cubicBezTo>
                  <a:pt x="14593" y="65186"/>
                  <a:pt x="0" y="50594"/>
                  <a:pt x="0" y="32593"/>
                </a:cubicBezTo>
                <a:cubicBezTo>
                  <a:pt x="0" y="14593"/>
                  <a:pt x="14593" y="0"/>
                  <a:pt x="32593" y="0"/>
                </a:cubicBezTo>
                <a:cubicBezTo>
                  <a:pt x="50594" y="0"/>
                  <a:pt x="65186" y="14593"/>
                  <a:pt x="65186" y="32593"/>
                </a:cubicBezTo>
                <a:close/>
              </a:path>
            </a:pathLst>
          </a:custGeom>
          <a:gradFill>
            <a:gsLst>
              <a:gs pos="80000">
                <a:schemeClr val="accent2"/>
              </a:gs>
              <a:gs pos="0">
                <a:schemeClr val="accent3"/>
              </a:gs>
            </a:gsLst>
            <a:lin ang="4800000" scaled="0"/>
          </a:gradFill>
          <a:ln w="6449" cap="flat">
            <a:noFill/>
            <a:prstDash val="solid"/>
            <a:miter/>
          </a:ln>
        </p:spPr>
        <p:txBody>
          <a:bodyPr rtlCol="0" anchor="ctr"/>
          <a:lstStyle/>
          <a:p>
            <a:endParaRPr lang="zh-CN" altLang="en-US"/>
          </a:p>
        </p:txBody>
      </p:sp>
      <p:sp>
        <p:nvSpPr>
          <p:cNvPr id="188" name="图形 16" descr="电梯 纯色填充">
            <a:extLst>
              <a:ext uri="{FF2B5EF4-FFF2-40B4-BE49-F238E27FC236}">
                <a16:creationId xmlns:a16="http://schemas.microsoft.com/office/drawing/2014/main" xmlns="" id="{7B08521C-7462-43C9-A17C-026387B7813A}"/>
              </a:ext>
            </a:extLst>
          </p:cNvPr>
          <p:cNvSpPr/>
          <p:nvPr/>
        </p:nvSpPr>
        <p:spPr>
          <a:xfrm>
            <a:off x="5215870" y="1335594"/>
            <a:ext cx="508451" cy="475858"/>
          </a:xfrm>
          <a:custGeom>
            <a:avLst/>
            <a:gdLst>
              <a:gd name="connsiteX0" fmla="*/ 508452 w 508451"/>
              <a:gd name="connsiteY0" fmla="*/ 475859 h 475858"/>
              <a:gd name="connsiteX1" fmla="*/ 0 w 508451"/>
              <a:gd name="connsiteY1" fmla="*/ 475859 h 475858"/>
              <a:gd name="connsiteX2" fmla="*/ 0 w 508451"/>
              <a:gd name="connsiteY2" fmla="*/ 0 h 475858"/>
              <a:gd name="connsiteX3" fmla="*/ 508452 w 508451"/>
              <a:gd name="connsiteY3" fmla="*/ 0 h 475858"/>
              <a:gd name="connsiteX4" fmla="*/ 39112 w 508451"/>
              <a:gd name="connsiteY4" fmla="*/ 436747 h 475858"/>
              <a:gd name="connsiteX5" fmla="*/ 469340 w 508451"/>
              <a:gd name="connsiteY5" fmla="*/ 436747 h 475858"/>
              <a:gd name="connsiteX6" fmla="*/ 469340 w 508451"/>
              <a:gd name="connsiteY6" fmla="*/ 39112 h 475858"/>
              <a:gd name="connsiteX7" fmla="*/ 39112 w 508451"/>
              <a:gd name="connsiteY7" fmla="*/ 39112 h 475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8451" h="475858">
                <a:moveTo>
                  <a:pt x="508452" y="475859"/>
                </a:moveTo>
                <a:lnTo>
                  <a:pt x="0" y="475859"/>
                </a:lnTo>
                <a:lnTo>
                  <a:pt x="0" y="0"/>
                </a:lnTo>
                <a:lnTo>
                  <a:pt x="508452" y="0"/>
                </a:lnTo>
                <a:close/>
                <a:moveTo>
                  <a:pt x="39112" y="436747"/>
                </a:moveTo>
                <a:lnTo>
                  <a:pt x="469340" y="436747"/>
                </a:lnTo>
                <a:lnTo>
                  <a:pt x="469340" y="39112"/>
                </a:lnTo>
                <a:lnTo>
                  <a:pt x="39112" y="39112"/>
                </a:lnTo>
                <a:close/>
              </a:path>
            </a:pathLst>
          </a:custGeom>
          <a:gradFill>
            <a:gsLst>
              <a:gs pos="80000">
                <a:schemeClr val="accent2"/>
              </a:gs>
              <a:gs pos="0">
                <a:schemeClr val="accent3"/>
              </a:gs>
            </a:gsLst>
            <a:lin ang="4800000" scaled="0"/>
          </a:gradFill>
          <a:ln w="6449" cap="flat">
            <a:noFill/>
            <a:prstDash val="solid"/>
            <a:miter/>
          </a:ln>
        </p:spPr>
        <p:txBody>
          <a:bodyPr rtlCol="0" anchor="ctr"/>
          <a:lstStyle/>
          <a:p>
            <a:endParaRPr lang="zh-CN" altLang="en-US"/>
          </a:p>
        </p:txBody>
      </p:sp>
      <p:sp>
        <p:nvSpPr>
          <p:cNvPr id="189" name="图形 16" descr="电梯 纯色填充">
            <a:extLst>
              <a:ext uri="{FF2B5EF4-FFF2-40B4-BE49-F238E27FC236}">
                <a16:creationId xmlns:a16="http://schemas.microsoft.com/office/drawing/2014/main" xmlns="" id="{7B08521C-7462-43C9-A17C-026387B7813A}"/>
              </a:ext>
            </a:extLst>
          </p:cNvPr>
          <p:cNvSpPr/>
          <p:nvPr/>
        </p:nvSpPr>
        <p:spPr>
          <a:xfrm>
            <a:off x="5346242" y="1211741"/>
            <a:ext cx="124290" cy="84741"/>
          </a:xfrm>
          <a:custGeom>
            <a:avLst/>
            <a:gdLst>
              <a:gd name="connsiteX0" fmla="*/ 0 w 124290"/>
              <a:gd name="connsiteY0" fmla="*/ 84742 h 84741"/>
              <a:gd name="connsiteX1" fmla="*/ 62142 w 124290"/>
              <a:gd name="connsiteY1" fmla="*/ 0 h 84741"/>
              <a:gd name="connsiteX2" fmla="*/ 124290 w 124290"/>
              <a:gd name="connsiteY2" fmla="*/ 84742 h 84741"/>
              <a:gd name="connsiteX3" fmla="*/ 0 w 124290"/>
              <a:gd name="connsiteY3" fmla="*/ 84742 h 84741"/>
            </a:gdLst>
            <a:ahLst/>
            <a:cxnLst>
              <a:cxn ang="0">
                <a:pos x="connsiteX0" y="connsiteY0"/>
              </a:cxn>
              <a:cxn ang="0">
                <a:pos x="connsiteX1" y="connsiteY1"/>
              </a:cxn>
              <a:cxn ang="0">
                <a:pos x="connsiteX2" y="connsiteY2"/>
              </a:cxn>
              <a:cxn ang="0">
                <a:pos x="connsiteX3" y="connsiteY3"/>
              </a:cxn>
            </a:cxnLst>
            <a:rect l="l" t="t" r="r" b="b"/>
            <a:pathLst>
              <a:path w="124290" h="84741">
                <a:moveTo>
                  <a:pt x="0" y="84742"/>
                </a:moveTo>
                <a:lnTo>
                  <a:pt x="62142" y="0"/>
                </a:lnTo>
                <a:lnTo>
                  <a:pt x="124290" y="84742"/>
                </a:lnTo>
                <a:lnTo>
                  <a:pt x="0" y="84742"/>
                </a:lnTo>
                <a:close/>
              </a:path>
            </a:pathLst>
          </a:custGeom>
          <a:gradFill>
            <a:gsLst>
              <a:gs pos="80000">
                <a:schemeClr val="accent2"/>
              </a:gs>
              <a:gs pos="0">
                <a:schemeClr val="accent3"/>
              </a:gs>
            </a:gsLst>
            <a:lin ang="4800000" scaled="0"/>
          </a:gradFill>
          <a:ln w="6449" cap="flat">
            <a:noFill/>
            <a:prstDash val="solid"/>
            <a:miter/>
          </a:ln>
        </p:spPr>
        <p:txBody>
          <a:bodyPr rtlCol="0" anchor="ctr"/>
          <a:lstStyle/>
          <a:p>
            <a:endParaRPr lang="zh-CN" altLang="en-US"/>
          </a:p>
        </p:txBody>
      </p:sp>
      <p:sp>
        <p:nvSpPr>
          <p:cNvPr id="190" name="图形 16" descr="电梯 纯色填充">
            <a:extLst>
              <a:ext uri="{FF2B5EF4-FFF2-40B4-BE49-F238E27FC236}">
                <a16:creationId xmlns:a16="http://schemas.microsoft.com/office/drawing/2014/main" xmlns="" id="{7B08521C-7462-43C9-A17C-026387B7813A}"/>
              </a:ext>
            </a:extLst>
          </p:cNvPr>
          <p:cNvSpPr/>
          <p:nvPr/>
        </p:nvSpPr>
        <p:spPr>
          <a:xfrm>
            <a:off x="5470533" y="1212041"/>
            <a:ext cx="123847" cy="84442"/>
          </a:xfrm>
          <a:custGeom>
            <a:avLst/>
            <a:gdLst>
              <a:gd name="connsiteX0" fmla="*/ 123847 w 123847"/>
              <a:gd name="connsiteY0" fmla="*/ 0 h 84442"/>
              <a:gd name="connsiteX1" fmla="*/ 61920 w 123847"/>
              <a:gd name="connsiteY1" fmla="*/ 84442 h 84442"/>
              <a:gd name="connsiteX2" fmla="*/ 0 w 123847"/>
              <a:gd name="connsiteY2" fmla="*/ 0 h 84442"/>
              <a:gd name="connsiteX3" fmla="*/ 123847 w 123847"/>
              <a:gd name="connsiteY3" fmla="*/ 0 h 84442"/>
            </a:gdLst>
            <a:ahLst/>
            <a:cxnLst>
              <a:cxn ang="0">
                <a:pos x="connsiteX0" y="connsiteY0"/>
              </a:cxn>
              <a:cxn ang="0">
                <a:pos x="connsiteX1" y="connsiteY1"/>
              </a:cxn>
              <a:cxn ang="0">
                <a:pos x="connsiteX2" y="connsiteY2"/>
              </a:cxn>
              <a:cxn ang="0">
                <a:pos x="connsiteX3" y="connsiteY3"/>
              </a:cxn>
            </a:cxnLst>
            <a:rect l="l" t="t" r="r" b="b"/>
            <a:pathLst>
              <a:path w="123847" h="84442">
                <a:moveTo>
                  <a:pt x="123847" y="0"/>
                </a:moveTo>
                <a:lnTo>
                  <a:pt x="61920" y="84442"/>
                </a:lnTo>
                <a:lnTo>
                  <a:pt x="0" y="0"/>
                </a:lnTo>
                <a:lnTo>
                  <a:pt x="123847" y="0"/>
                </a:lnTo>
                <a:close/>
              </a:path>
            </a:pathLst>
          </a:custGeom>
          <a:gradFill>
            <a:gsLst>
              <a:gs pos="80000">
                <a:schemeClr val="accent2"/>
              </a:gs>
              <a:gs pos="0">
                <a:schemeClr val="accent3"/>
              </a:gs>
            </a:gsLst>
            <a:lin ang="4800000" scaled="0"/>
          </a:gradFill>
          <a:ln w="6449" cap="flat">
            <a:noFill/>
            <a:prstDash val="solid"/>
            <a:miter/>
          </a:ln>
        </p:spPr>
        <p:txBody>
          <a:bodyPr rtlCol="0" anchor="ctr"/>
          <a:lstStyle/>
          <a:p>
            <a:endParaRPr lang="zh-CN" altLang="en-US"/>
          </a:p>
        </p:txBody>
      </p:sp>
      <p:sp>
        <p:nvSpPr>
          <p:cNvPr id="191" name="图形 40" descr="飞机窗户 纯色填充">
            <a:extLst>
              <a:ext uri="{FF2B5EF4-FFF2-40B4-BE49-F238E27FC236}">
                <a16:creationId xmlns:a16="http://schemas.microsoft.com/office/drawing/2014/main" xmlns="" id="{471CF740-9EE5-49F3-90E1-31886D793E83}"/>
              </a:ext>
            </a:extLst>
          </p:cNvPr>
          <p:cNvSpPr/>
          <p:nvPr/>
        </p:nvSpPr>
        <p:spPr>
          <a:xfrm>
            <a:off x="5274537" y="2097413"/>
            <a:ext cx="391116" cy="550568"/>
          </a:xfrm>
          <a:custGeom>
            <a:avLst/>
            <a:gdLst>
              <a:gd name="connsiteX0" fmla="*/ 215114 w 391116"/>
              <a:gd name="connsiteY0" fmla="*/ 0 h 550568"/>
              <a:gd name="connsiteX1" fmla="*/ 176003 w 391116"/>
              <a:gd name="connsiteY1" fmla="*/ 0 h 550568"/>
              <a:gd name="connsiteX2" fmla="*/ 0 w 391116"/>
              <a:gd name="connsiteY2" fmla="*/ 176003 h 550568"/>
              <a:gd name="connsiteX3" fmla="*/ 0 w 391116"/>
              <a:gd name="connsiteY3" fmla="*/ 374566 h 550568"/>
              <a:gd name="connsiteX4" fmla="*/ 176003 w 391116"/>
              <a:gd name="connsiteY4" fmla="*/ 550569 h 550568"/>
              <a:gd name="connsiteX5" fmla="*/ 215114 w 391116"/>
              <a:gd name="connsiteY5" fmla="*/ 550569 h 550568"/>
              <a:gd name="connsiteX6" fmla="*/ 391117 w 391116"/>
              <a:gd name="connsiteY6" fmla="*/ 374566 h 550568"/>
              <a:gd name="connsiteX7" fmla="*/ 391117 w 391116"/>
              <a:gd name="connsiteY7" fmla="*/ 176003 h 550568"/>
              <a:gd name="connsiteX8" fmla="*/ 215114 w 391116"/>
              <a:gd name="connsiteY8" fmla="*/ 0 h 550568"/>
              <a:gd name="connsiteX9" fmla="*/ 160919 w 391116"/>
              <a:gd name="connsiteY9" fmla="*/ 97779 h 550568"/>
              <a:gd name="connsiteX10" fmla="*/ 230453 w 391116"/>
              <a:gd name="connsiteY10" fmla="*/ 97779 h 550568"/>
              <a:gd name="connsiteX11" fmla="*/ 256527 w 391116"/>
              <a:gd name="connsiteY11" fmla="*/ 123854 h 550568"/>
              <a:gd name="connsiteX12" fmla="*/ 134844 w 391116"/>
              <a:gd name="connsiteY12" fmla="*/ 123854 h 550568"/>
              <a:gd name="connsiteX13" fmla="*/ 160919 w 391116"/>
              <a:gd name="connsiteY13" fmla="*/ 97779 h 550568"/>
              <a:gd name="connsiteX14" fmla="*/ 143129 w 391116"/>
              <a:gd name="connsiteY14" fmla="*/ 307913 h 550568"/>
              <a:gd name="connsiteX15" fmla="*/ 161838 w 391116"/>
              <a:gd name="connsiteY15" fmla="*/ 326596 h 550568"/>
              <a:gd name="connsiteX16" fmla="*/ 161838 w 391116"/>
              <a:gd name="connsiteY16" fmla="*/ 326628 h 550568"/>
              <a:gd name="connsiteX17" fmla="*/ 142758 w 391116"/>
              <a:gd name="connsiteY17" fmla="*/ 344939 h 550568"/>
              <a:gd name="connsiteX18" fmla="*/ 39112 w 391116"/>
              <a:gd name="connsiteY18" fmla="*/ 344939 h 550568"/>
              <a:gd name="connsiteX19" fmla="*/ 39112 w 391116"/>
              <a:gd name="connsiteY19" fmla="*/ 278534 h 550568"/>
              <a:gd name="connsiteX20" fmla="*/ 60708 w 391116"/>
              <a:gd name="connsiteY20" fmla="*/ 259350 h 550568"/>
              <a:gd name="connsiteX21" fmla="*/ 67878 w 391116"/>
              <a:gd name="connsiteY21" fmla="*/ 258554 h 550568"/>
              <a:gd name="connsiteX22" fmla="*/ 94950 w 391116"/>
              <a:gd name="connsiteY22" fmla="*/ 275275 h 550568"/>
              <a:gd name="connsiteX23" fmla="*/ 97336 w 391116"/>
              <a:gd name="connsiteY23" fmla="*/ 280053 h 550568"/>
              <a:gd name="connsiteX24" fmla="*/ 102512 w 391116"/>
              <a:gd name="connsiteY24" fmla="*/ 278058 h 550568"/>
              <a:gd name="connsiteX25" fmla="*/ 110471 w 391116"/>
              <a:gd name="connsiteY25" fmla="*/ 276865 h 550568"/>
              <a:gd name="connsiteX26" fmla="*/ 124812 w 391116"/>
              <a:gd name="connsiteY26" fmla="*/ 281246 h 550568"/>
              <a:gd name="connsiteX27" fmla="*/ 135157 w 391116"/>
              <a:gd name="connsiteY27" fmla="*/ 301545 h 550568"/>
              <a:gd name="connsiteX28" fmla="*/ 135157 w 391116"/>
              <a:gd name="connsiteY28" fmla="*/ 307913 h 550568"/>
              <a:gd name="connsiteX29" fmla="*/ 176003 w 391116"/>
              <a:gd name="connsiteY29" fmla="*/ 511457 h 550568"/>
              <a:gd name="connsiteX30" fmla="*/ 39112 w 391116"/>
              <a:gd name="connsiteY30" fmla="*/ 374566 h 550568"/>
              <a:gd name="connsiteX31" fmla="*/ 39112 w 391116"/>
              <a:gd name="connsiteY31" fmla="*/ 368823 h 550568"/>
              <a:gd name="connsiteX32" fmla="*/ 145117 w 391116"/>
              <a:gd name="connsiteY32" fmla="*/ 368823 h 550568"/>
              <a:gd name="connsiteX33" fmla="*/ 185346 w 391116"/>
              <a:gd name="connsiteY33" fmla="*/ 328131 h 550568"/>
              <a:gd name="connsiteX34" fmla="*/ 185324 w 391116"/>
              <a:gd name="connsiteY34" fmla="*/ 327026 h 550568"/>
              <a:gd name="connsiteX35" fmla="*/ 154674 w 391116"/>
              <a:gd name="connsiteY35" fmla="*/ 286819 h 550568"/>
              <a:gd name="connsiteX36" fmla="*/ 115262 w 391116"/>
              <a:gd name="connsiteY36" fmla="*/ 253776 h 550568"/>
              <a:gd name="connsiteX37" fmla="*/ 108893 w 391116"/>
              <a:gd name="connsiteY37" fmla="*/ 254174 h 550568"/>
              <a:gd name="connsiteX38" fmla="*/ 39112 w 391116"/>
              <a:gd name="connsiteY38" fmla="*/ 243183 h 550568"/>
              <a:gd name="connsiteX39" fmla="*/ 39112 w 391116"/>
              <a:gd name="connsiteY39" fmla="*/ 176003 h 550568"/>
              <a:gd name="connsiteX40" fmla="*/ 41674 w 391116"/>
              <a:gd name="connsiteY40" fmla="*/ 149928 h 550568"/>
              <a:gd name="connsiteX41" fmla="*/ 349463 w 391116"/>
              <a:gd name="connsiteY41" fmla="*/ 149928 h 550568"/>
              <a:gd name="connsiteX42" fmla="*/ 352005 w 391116"/>
              <a:gd name="connsiteY42" fmla="*/ 176003 h 550568"/>
              <a:gd name="connsiteX43" fmla="*/ 352005 w 391116"/>
              <a:gd name="connsiteY43" fmla="*/ 374566 h 550568"/>
              <a:gd name="connsiteX44" fmla="*/ 348746 w 391116"/>
              <a:gd name="connsiteY44" fmla="*/ 403828 h 550568"/>
              <a:gd name="connsiteX45" fmla="*/ 323975 w 391116"/>
              <a:gd name="connsiteY45" fmla="*/ 390621 h 550568"/>
              <a:gd name="connsiteX46" fmla="*/ 273032 w 391116"/>
              <a:gd name="connsiteY46" fmla="*/ 352005 h 550568"/>
              <a:gd name="connsiteX47" fmla="*/ 232030 w 391116"/>
              <a:gd name="connsiteY47" fmla="*/ 371509 h 550568"/>
              <a:gd name="connsiteX48" fmla="*/ 225661 w 391116"/>
              <a:gd name="connsiteY48" fmla="*/ 371111 h 550568"/>
              <a:gd name="connsiteX49" fmla="*/ 186250 w 391116"/>
              <a:gd name="connsiteY49" fmla="*/ 404154 h 550568"/>
              <a:gd name="connsiteX50" fmla="*/ 155612 w 391116"/>
              <a:gd name="connsiteY50" fmla="*/ 444361 h 550568"/>
              <a:gd name="connsiteX51" fmla="*/ 194727 w 391116"/>
              <a:gd name="connsiteY51" fmla="*/ 486137 h 550568"/>
              <a:gd name="connsiteX52" fmla="*/ 195819 w 391116"/>
              <a:gd name="connsiteY52" fmla="*/ 486158 h 550568"/>
              <a:gd name="connsiteX53" fmla="*/ 294146 w 391116"/>
              <a:gd name="connsiteY53" fmla="*/ 486158 h 550568"/>
              <a:gd name="connsiteX54" fmla="*/ 215114 w 391116"/>
              <a:gd name="connsiteY54" fmla="*/ 511457 h 550568"/>
              <a:gd name="connsiteX55" fmla="*/ 320885 w 391116"/>
              <a:gd name="connsiteY55" fmla="*/ 461355 h 550568"/>
              <a:gd name="connsiteX56" fmla="*/ 316003 w 391116"/>
              <a:gd name="connsiteY56" fmla="*/ 462274 h 550568"/>
              <a:gd name="connsiteX57" fmla="*/ 198166 w 391116"/>
              <a:gd name="connsiteY57" fmla="*/ 462274 h 550568"/>
              <a:gd name="connsiteX58" fmla="*/ 179060 w 391116"/>
              <a:gd name="connsiteY58" fmla="*/ 443957 h 550568"/>
              <a:gd name="connsiteX59" fmla="*/ 197742 w 391116"/>
              <a:gd name="connsiteY59" fmla="*/ 425248 h 550568"/>
              <a:gd name="connsiteX60" fmla="*/ 197768 w 391116"/>
              <a:gd name="connsiteY60" fmla="*/ 425248 h 550568"/>
              <a:gd name="connsiteX61" fmla="*/ 205734 w 391116"/>
              <a:gd name="connsiteY61" fmla="*/ 425248 h 550568"/>
              <a:gd name="connsiteX62" fmla="*/ 205734 w 391116"/>
              <a:gd name="connsiteY62" fmla="*/ 418880 h 550568"/>
              <a:gd name="connsiteX63" fmla="*/ 216079 w 391116"/>
              <a:gd name="connsiteY63" fmla="*/ 398581 h 550568"/>
              <a:gd name="connsiteX64" fmla="*/ 230420 w 391116"/>
              <a:gd name="connsiteY64" fmla="*/ 394200 h 550568"/>
              <a:gd name="connsiteX65" fmla="*/ 238379 w 391116"/>
              <a:gd name="connsiteY65" fmla="*/ 395393 h 550568"/>
              <a:gd name="connsiteX66" fmla="*/ 243555 w 391116"/>
              <a:gd name="connsiteY66" fmla="*/ 397388 h 550568"/>
              <a:gd name="connsiteX67" fmla="*/ 245947 w 391116"/>
              <a:gd name="connsiteY67" fmla="*/ 392610 h 550568"/>
              <a:gd name="connsiteX68" fmla="*/ 273013 w 391116"/>
              <a:gd name="connsiteY68" fmla="*/ 375889 h 550568"/>
              <a:gd name="connsiteX69" fmla="*/ 280183 w 391116"/>
              <a:gd name="connsiteY69" fmla="*/ 376685 h 550568"/>
              <a:gd name="connsiteX70" fmla="*/ 303650 w 391116"/>
              <a:gd name="connsiteY70" fmla="*/ 406540 h 550568"/>
              <a:gd name="connsiteX71" fmla="*/ 303650 w 391116"/>
              <a:gd name="connsiteY71" fmla="*/ 414506 h 550568"/>
              <a:gd name="connsiteX72" fmla="*/ 310821 w 391116"/>
              <a:gd name="connsiteY72" fmla="*/ 413306 h 550568"/>
              <a:gd name="connsiteX73" fmla="*/ 314803 w 391116"/>
              <a:gd name="connsiteY73" fmla="*/ 412909 h 550568"/>
              <a:gd name="connsiteX74" fmla="*/ 334307 w 391116"/>
              <a:gd name="connsiteY74" fmla="*/ 422863 h 550568"/>
              <a:gd name="connsiteX75" fmla="*/ 338740 w 391116"/>
              <a:gd name="connsiteY75" fmla="*/ 432953 h 550568"/>
              <a:gd name="connsiteX76" fmla="*/ 320905 w 391116"/>
              <a:gd name="connsiteY76" fmla="*/ 461355 h 550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391116" h="550568">
                <a:moveTo>
                  <a:pt x="215114" y="0"/>
                </a:moveTo>
                <a:lnTo>
                  <a:pt x="176003" y="0"/>
                </a:lnTo>
                <a:cubicBezTo>
                  <a:pt x="78844" y="108"/>
                  <a:pt x="108" y="78844"/>
                  <a:pt x="0" y="176003"/>
                </a:cubicBezTo>
                <a:lnTo>
                  <a:pt x="0" y="374566"/>
                </a:lnTo>
                <a:cubicBezTo>
                  <a:pt x="108" y="471725"/>
                  <a:pt x="78844" y="550461"/>
                  <a:pt x="176003" y="550569"/>
                </a:cubicBezTo>
                <a:lnTo>
                  <a:pt x="215114" y="550569"/>
                </a:lnTo>
                <a:cubicBezTo>
                  <a:pt x="312273" y="550461"/>
                  <a:pt x="391009" y="471725"/>
                  <a:pt x="391117" y="374566"/>
                </a:cubicBezTo>
                <a:lnTo>
                  <a:pt x="391117" y="176003"/>
                </a:lnTo>
                <a:cubicBezTo>
                  <a:pt x="391009" y="78844"/>
                  <a:pt x="312273" y="108"/>
                  <a:pt x="215114" y="0"/>
                </a:cubicBezTo>
                <a:close/>
                <a:moveTo>
                  <a:pt x="160919" y="97779"/>
                </a:moveTo>
                <a:lnTo>
                  <a:pt x="230453" y="97779"/>
                </a:lnTo>
                <a:cubicBezTo>
                  <a:pt x="244853" y="97779"/>
                  <a:pt x="256527" y="109453"/>
                  <a:pt x="256527" y="123854"/>
                </a:cubicBezTo>
                <a:lnTo>
                  <a:pt x="134844" y="123854"/>
                </a:lnTo>
                <a:cubicBezTo>
                  <a:pt x="134844" y="109453"/>
                  <a:pt x="146518" y="97779"/>
                  <a:pt x="160919" y="97779"/>
                </a:cubicBezTo>
                <a:close/>
                <a:moveTo>
                  <a:pt x="143129" y="307913"/>
                </a:moveTo>
                <a:cubicBezTo>
                  <a:pt x="153455" y="307906"/>
                  <a:pt x="161830" y="316270"/>
                  <a:pt x="161838" y="326596"/>
                </a:cubicBezTo>
                <a:cubicBezTo>
                  <a:pt x="161838" y="326607"/>
                  <a:pt x="161838" y="326617"/>
                  <a:pt x="161838" y="326628"/>
                </a:cubicBezTo>
                <a:cubicBezTo>
                  <a:pt x="161347" y="336829"/>
                  <a:pt x="152970" y="344868"/>
                  <a:pt x="142758" y="344939"/>
                </a:cubicBezTo>
                <a:lnTo>
                  <a:pt x="39112" y="344939"/>
                </a:lnTo>
                <a:lnTo>
                  <a:pt x="39112" y="278534"/>
                </a:lnTo>
                <a:cubicBezTo>
                  <a:pt x="42553" y="268865"/>
                  <a:pt x="50700" y="261627"/>
                  <a:pt x="60708" y="259350"/>
                </a:cubicBezTo>
                <a:cubicBezTo>
                  <a:pt x="63072" y="258888"/>
                  <a:pt x="65470" y="258622"/>
                  <a:pt x="67878" y="258554"/>
                </a:cubicBezTo>
                <a:cubicBezTo>
                  <a:pt x="79355" y="258500"/>
                  <a:pt x="89860" y="264988"/>
                  <a:pt x="94950" y="275275"/>
                </a:cubicBezTo>
                <a:lnTo>
                  <a:pt x="97336" y="280053"/>
                </a:lnTo>
                <a:lnTo>
                  <a:pt x="102512" y="278058"/>
                </a:lnTo>
                <a:cubicBezTo>
                  <a:pt x="105086" y="277245"/>
                  <a:pt x="107772" y="276842"/>
                  <a:pt x="110471" y="276865"/>
                </a:cubicBezTo>
                <a:cubicBezTo>
                  <a:pt x="115574" y="276909"/>
                  <a:pt x="120555" y="278431"/>
                  <a:pt x="124812" y="281246"/>
                </a:cubicBezTo>
                <a:cubicBezTo>
                  <a:pt x="131243" y="286024"/>
                  <a:pt x="135070" y="293534"/>
                  <a:pt x="135157" y="301545"/>
                </a:cubicBezTo>
                <a:lnTo>
                  <a:pt x="135157" y="307913"/>
                </a:lnTo>
                <a:close/>
                <a:moveTo>
                  <a:pt x="176003" y="511457"/>
                </a:moveTo>
                <a:cubicBezTo>
                  <a:pt x="100434" y="511374"/>
                  <a:pt x="39194" y="450134"/>
                  <a:pt x="39112" y="374566"/>
                </a:cubicBezTo>
                <a:lnTo>
                  <a:pt x="39112" y="368823"/>
                </a:lnTo>
                <a:lnTo>
                  <a:pt x="145117" y="368823"/>
                </a:lnTo>
                <a:cubicBezTo>
                  <a:pt x="167463" y="368695"/>
                  <a:pt x="185474" y="350477"/>
                  <a:pt x="185346" y="328131"/>
                </a:cubicBezTo>
                <a:cubicBezTo>
                  <a:pt x="185344" y="327762"/>
                  <a:pt x="185337" y="327394"/>
                  <a:pt x="185324" y="327026"/>
                </a:cubicBezTo>
                <a:cubicBezTo>
                  <a:pt x="185133" y="308317"/>
                  <a:pt x="172664" y="291960"/>
                  <a:pt x="154674" y="286819"/>
                </a:cubicBezTo>
                <a:cubicBezTo>
                  <a:pt x="151232" y="267737"/>
                  <a:pt x="134652" y="253836"/>
                  <a:pt x="115262" y="253776"/>
                </a:cubicBezTo>
                <a:cubicBezTo>
                  <a:pt x="113307" y="253776"/>
                  <a:pt x="110882" y="254174"/>
                  <a:pt x="108893" y="254174"/>
                </a:cubicBezTo>
                <a:cubicBezTo>
                  <a:pt x="91858" y="233218"/>
                  <a:pt x="61763" y="228478"/>
                  <a:pt x="39112" y="243183"/>
                </a:cubicBezTo>
                <a:lnTo>
                  <a:pt x="39112" y="176003"/>
                </a:lnTo>
                <a:cubicBezTo>
                  <a:pt x="39130" y="167249"/>
                  <a:pt x="39988" y="158518"/>
                  <a:pt x="41674" y="149928"/>
                </a:cubicBezTo>
                <a:lnTo>
                  <a:pt x="349463" y="149928"/>
                </a:lnTo>
                <a:cubicBezTo>
                  <a:pt x="351145" y="158518"/>
                  <a:pt x="351996" y="167249"/>
                  <a:pt x="352005" y="176003"/>
                </a:cubicBezTo>
                <a:lnTo>
                  <a:pt x="352005" y="374566"/>
                </a:lnTo>
                <a:cubicBezTo>
                  <a:pt x="351977" y="384409"/>
                  <a:pt x="350883" y="394220"/>
                  <a:pt x="348746" y="403828"/>
                </a:cubicBezTo>
                <a:cubicBezTo>
                  <a:pt x="341978" y="397071"/>
                  <a:pt x="333357" y="392475"/>
                  <a:pt x="323975" y="390621"/>
                </a:cubicBezTo>
                <a:cubicBezTo>
                  <a:pt x="317535" y="367810"/>
                  <a:pt x="296736" y="352043"/>
                  <a:pt x="273032" y="352005"/>
                </a:cubicBezTo>
                <a:cubicBezTo>
                  <a:pt x="257103" y="351903"/>
                  <a:pt x="242002" y="359086"/>
                  <a:pt x="232030" y="371509"/>
                </a:cubicBezTo>
                <a:cubicBezTo>
                  <a:pt x="230074" y="371509"/>
                  <a:pt x="227650" y="371111"/>
                  <a:pt x="225661" y="371111"/>
                </a:cubicBezTo>
                <a:cubicBezTo>
                  <a:pt x="206272" y="371171"/>
                  <a:pt x="189692" y="385072"/>
                  <a:pt x="186250" y="404154"/>
                </a:cubicBezTo>
                <a:cubicBezTo>
                  <a:pt x="168265" y="409300"/>
                  <a:pt x="155802" y="425656"/>
                  <a:pt x="155612" y="444361"/>
                </a:cubicBezTo>
                <a:cubicBezTo>
                  <a:pt x="154878" y="466698"/>
                  <a:pt x="172390" y="485402"/>
                  <a:pt x="194727" y="486137"/>
                </a:cubicBezTo>
                <a:cubicBezTo>
                  <a:pt x="195091" y="486149"/>
                  <a:pt x="195455" y="486156"/>
                  <a:pt x="195819" y="486158"/>
                </a:cubicBezTo>
                <a:lnTo>
                  <a:pt x="294146" y="486158"/>
                </a:lnTo>
                <a:cubicBezTo>
                  <a:pt x="271082" y="502620"/>
                  <a:pt x="243451" y="511465"/>
                  <a:pt x="215114" y="511457"/>
                </a:cubicBezTo>
                <a:close/>
                <a:moveTo>
                  <a:pt x="320885" y="461355"/>
                </a:moveTo>
                <a:cubicBezTo>
                  <a:pt x="319288" y="461805"/>
                  <a:pt x="317655" y="462113"/>
                  <a:pt x="316003" y="462274"/>
                </a:cubicBezTo>
                <a:lnTo>
                  <a:pt x="198166" y="462274"/>
                </a:lnTo>
                <a:cubicBezTo>
                  <a:pt x="187941" y="462217"/>
                  <a:pt x="179548" y="454170"/>
                  <a:pt x="179060" y="443957"/>
                </a:cubicBezTo>
                <a:cubicBezTo>
                  <a:pt x="179053" y="433631"/>
                  <a:pt x="187417" y="425256"/>
                  <a:pt x="197742" y="425248"/>
                </a:cubicBezTo>
                <a:cubicBezTo>
                  <a:pt x="197751" y="425248"/>
                  <a:pt x="197760" y="425248"/>
                  <a:pt x="197768" y="425248"/>
                </a:cubicBezTo>
                <a:lnTo>
                  <a:pt x="205734" y="425248"/>
                </a:lnTo>
                <a:lnTo>
                  <a:pt x="205734" y="418880"/>
                </a:lnTo>
                <a:cubicBezTo>
                  <a:pt x="205821" y="410869"/>
                  <a:pt x="209648" y="403359"/>
                  <a:pt x="216079" y="398581"/>
                </a:cubicBezTo>
                <a:cubicBezTo>
                  <a:pt x="220334" y="395763"/>
                  <a:pt x="225317" y="394241"/>
                  <a:pt x="230420" y="394200"/>
                </a:cubicBezTo>
                <a:cubicBezTo>
                  <a:pt x="233119" y="394177"/>
                  <a:pt x="235805" y="394580"/>
                  <a:pt x="238379" y="395393"/>
                </a:cubicBezTo>
                <a:lnTo>
                  <a:pt x="243555" y="397388"/>
                </a:lnTo>
                <a:lnTo>
                  <a:pt x="245947" y="392610"/>
                </a:lnTo>
                <a:cubicBezTo>
                  <a:pt x="251034" y="382323"/>
                  <a:pt x="261537" y="375834"/>
                  <a:pt x="273013" y="375889"/>
                </a:cubicBezTo>
                <a:cubicBezTo>
                  <a:pt x="275421" y="375957"/>
                  <a:pt x="277819" y="376223"/>
                  <a:pt x="280183" y="376685"/>
                </a:cubicBezTo>
                <a:cubicBezTo>
                  <a:pt x="294044" y="379894"/>
                  <a:pt x="303806" y="392314"/>
                  <a:pt x="303650" y="406540"/>
                </a:cubicBezTo>
                <a:lnTo>
                  <a:pt x="303650" y="414506"/>
                </a:lnTo>
                <a:lnTo>
                  <a:pt x="310821" y="413306"/>
                </a:lnTo>
                <a:cubicBezTo>
                  <a:pt x="312121" y="412978"/>
                  <a:pt x="313463" y="412844"/>
                  <a:pt x="314803" y="412909"/>
                </a:cubicBezTo>
                <a:cubicBezTo>
                  <a:pt x="322515" y="412947"/>
                  <a:pt x="329752" y="416640"/>
                  <a:pt x="334307" y="422863"/>
                </a:cubicBezTo>
                <a:cubicBezTo>
                  <a:pt x="336512" y="425857"/>
                  <a:pt x="338026" y="429304"/>
                  <a:pt x="338740" y="432953"/>
                </a:cubicBezTo>
                <a:cubicBezTo>
                  <a:pt x="333977" y="443113"/>
                  <a:pt x="327988" y="452652"/>
                  <a:pt x="320905" y="461355"/>
                </a:cubicBezTo>
                <a:close/>
              </a:path>
            </a:pathLst>
          </a:custGeom>
          <a:gradFill>
            <a:gsLst>
              <a:gs pos="80000">
                <a:schemeClr val="accent2"/>
              </a:gs>
              <a:gs pos="0">
                <a:schemeClr val="accent3"/>
              </a:gs>
            </a:gsLst>
            <a:lin ang="4800000" scaled="0"/>
          </a:gradFill>
          <a:ln w="6449" cap="flat">
            <a:noFill/>
            <a:prstDash val="solid"/>
            <a:miter/>
          </a:ln>
        </p:spPr>
        <p:txBody>
          <a:bodyPr rtlCol="0" anchor="ctr"/>
          <a:lstStyle/>
          <a:p>
            <a:endParaRPr lang="zh-CN" altLang="en-US"/>
          </a:p>
        </p:txBody>
      </p:sp>
      <p:sp>
        <p:nvSpPr>
          <p:cNvPr id="192" name="图形 40" descr="飞机窗户 纯色填充">
            <a:extLst>
              <a:ext uri="{FF2B5EF4-FFF2-40B4-BE49-F238E27FC236}">
                <a16:creationId xmlns:a16="http://schemas.microsoft.com/office/drawing/2014/main" xmlns="" id="{471CF740-9EE5-49F3-90E1-31886D793E83}"/>
              </a:ext>
            </a:extLst>
          </p:cNvPr>
          <p:cNvSpPr/>
          <p:nvPr/>
        </p:nvSpPr>
        <p:spPr>
          <a:xfrm>
            <a:off x="5456106" y="2330604"/>
            <a:ext cx="29985" cy="13271"/>
          </a:xfrm>
          <a:custGeom>
            <a:avLst/>
            <a:gdLst>
              <a:gd name="connsiteX0" fmla="*/ 29771 w 29985"/>
              <a:gd name="connsiteY0" fmla="*/ 11466 h 13271"/>
              <a:gd name="connsiteX1" fmla="*/ 29490 w 29985"/>
              <a:gd name="connsiteY1" fmla="*/ 6708 h 13271"/>
              <a:gd name="connsiteX2" fmla="*/ 29790 w 29985"/>
              <a:gd name="connsiteY2" fmla="*/ 1806 h 13271"/>
              <a:gd name="connsiteX3" fmla="*/ 29986 w 29985"/>
              <a:gd name="connsiteY3" fmla="*/ 0 h 13271"/>
              <a:gd name="connsiteX4" fmla="*/ 0 w 29985"/>
              <a:gd name="connsiteY4" fmla="*/ 0 h 13271"/>
              <a:gd name="connsiteX5" fmla="*/ 0 w 29985"/>
              <a:gd name="connsiteY5" fmla="*/ 13272 h 13271"/>
              <a:gd name="connsiteX6" fmla="*/ 29986 w 29985"/>
              <a:gd name="connsiteY6" fmla="*/ 13272 h 132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985" h="13271">
                <a:moveTo>
                  <a:pt x="29771" y="11466"/>
                </a:moveTo>
                <a:cubicBezTo>
                  <a:pt x="29591" y="9886"/>
                  <a:pt x="29498" y="8298"/>
                  <a:pt x="29490" y="6708"/>
                </a:cubicBezTo>
                <a:cubicBezTo>
                  <a:pt x="29504" y="5070"/>
                  <a:pt x="29604" y="3433"/>
                  <a:pt x="29790" y="1806"/>
                </a:cubicBezTo>
                <a:lnTo>
                  <a:pt x="29986" y="0"/>
                </a:lnTo>
                <a:lnTo>
                  <a:pt x="0" y="0"/>
                </a:lnTo>
                <a:lnTo>
                  <a:pt x="0" y="13272"/>
                </a:lnTo>
                <a:lnTo>
                  <a:pt x="29986" y="13272"/>
                </a:lnTo>
                <a:close/>
              </a:path>
            </a:pathLst>
          </a:custGeom>
          <a:gradFill>
            <a:gsLst>
              <a:gs pos="80000">
                <a:schemeClr val="accent2"/>
              </a:gs>
              <a:gs pos="0">
                <a:schemeClr val="accent3"/>
              </a:gs>
            </a:gsLst>
            <a:lin ang="4800000" scaled="0"/>
          </a:gradFill>
          <a:ln w="6449" cap="flat">
            <a:noFill/>
            <a:prstDash val="solid"/>
            <a:miter/>
          </a:ln>
        </p:spPr>
        <p:txBody>
          <a:bodyPr rtlCol="0" anchor="ctr"/>
          <a:lstStyle/>
          <a:p>
            <a:endParaRPr lang="zh-CN" altLang="en-US"/>
          </a:p>
        </p:txBody>
      </p:sp>
      <p:sp>
        <p:nvSpPr>
          <p:cNvPr id="193" name="图形 40" descr="飞机窗户 纯色填充">
            <a:extLst>
              <a:ext uri="{FF2B5EF4-FFF2-40B4-BE49-F238E27FC236}">
                <a16:creationId xmlns:a16="http://schemas.microsoft.com/office/drawing/2014/main" xmlns="" id="{471CF740-9EE5-49F3-90E1-31886D793E83}"/>
              </a:ext>
            </a:extLst>
          </p:cNvPr>
          <p:cNvSpPr/>
          <p:nvPr/>
        </p:nvSpPr>
        <p:spPr>
          <a:xfrm>
            <a:off x="5472500" y="2281649"/>
            <a:ext cx="30650" cy="30604"/>
          </a:xfrm>
          <a:custGeom>
            <a:avLst/>
            <a:gdLst>
              <a:gd name="connsiteX0" fmla="*/ 22365 w 30650"/>
              <a:gd name="connsiteY0" fmla="*/ 29210 h 30604"/>
              <a:gd name="connsiteX1" fmla="*/ 29210 w 30650"/>
              <a:gd name="connsiteY1" fmla="*/ 22404 h 30604"/>
              <a:gd name="connsiteX2" fmla="*/ 30651 w 30650"/>
              <a:gd name="connsiteY2" fmla="*/ 21270 h 30604"/>
              <a:gd name="connsiteX3" fmla="*/ 9374 w 30650"/>
              <a:gd name="connsiteY3" fmla="*/ 0 h 30604"/>
              <a:gd name="connsiteX4" fmla="*/ 0 w 30650"/>
              <a:gd name="connsiteY4" fmla="*/ 9367 h 30604"/>
              <a:gd name="connsiteX5" fmla="*/ 21238 w 30650"/>
              <a:gd name="connsiteY5" fmla="*/ 30605 h 30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650" h="30604">
                <a:moveTo>
                  <a:pt x="22365" y="29210"/>
                </a:moveTo>
                <a:cubicBezTo>
                  <a:pt x="24379" y="26687"/>
                  <a:pt x="26675" y="24403"/>
                  <a:pt x="29210" y="22404"/>
                </a:cubicBezTo>
                <a:lnTo>
                  <a:pt x="30651" y="21270"/>
                </a:lnTo>
                <a:lnTo>
                  <a:pt x="9374" y="0"/>
                </a:lnTo>
                <a:lnTo>
                  <a:pt x="0" y="9367"/>
                </a:lnTo>
                <a:lnTo>
                  <a:pt x="21238" y="30605"/>
                </a:lnTo>
                <a:close/>
              </a:path>
            </a:pathLst>
          </a:custGeom>
          <a:gradFill>
            <a:gsLst>
              <a:gs pos="80000">
                <a:schemeClr val="accent2"/>
              </a:gs>
              <a:gs pos="0">
                <a:schemeClr val="accent3"/>
              </a:gs>
            </a:gsLst>
            <a:lin ang="4800000" scaled="0"/>
          </a:gradFill>
          <a:ln w="6449" cap="flat">
            <a:noFill/>
            <a:prstDash val="solid"/>
            <a:miter/>
          </a:ln>
        </p:spPr>
        <p:txBody>
          <a:bodyPr rtlCol="0" anchor="ctr"/>
          <a:lstStyle/>
          <a:p>
            <a:endParaRPr lang="zh-CN" altLang="en-US"/>
          </a:p>
        </p:txBody>
      </p:sp>
      <p:sp>
        <p:nvSpPr>
          <p:cNvPr id="194" name="图形 40" descr="飞机窗户 纯色填充">
            <a:extLst>
              <a:ext uri="{FF2B5EF4-FFF2-40B4-BE49-F238E27FC236}">
                <a16:creationId xmlns:a16="http://schemas.microsoft.com/office/drawing/2014/main" xmlns="" id="{471CF740-9EE5-49F3-90E1-31886D793E83}"/>
              </a:ext>
            </a:extLst>
          </p:cNvPr>
          <p:cNvSpPr/>
          <p:nvPr/>
        </p:nvSpPr>
        <p:spPr>
          <a:xfrm>
            <a:off x="5521449" y="2265268"/>
            <a:ext cx="13271" cy="30076"/>
          </a:xfrm>
          <a:custGeom>
            <a:avLst/>
            <a:gdLst>
              <a:gd name="connsiteX0" fmla="*/ 11440 w 13271"/>
              <a:gd name="connsiteY0" fmla="*/ 29855 h 30076"/>
              <a:gd name="connsiteX1" fmla="*/ 13272 w 13271"/>
              <a:gd name="connsiteY1" fmla="*/ 30077 h 30076"/>
              <a:gd name="connsiteX2" fmla="*/ 13272 w 13271"/>
              <a:gd name="connsiteY2" fmla="*/ 0 h 30076"/>
              <a:gd name="connsiteX3" fmla="*/ 0 w 13271"/>
              <a:gd name="connsiteY3" fmla="*/ 0 h 30076"/>
              <a:gd name="connsiteX4" fmla="*/ 0 w 13271"/>
              <a:gd name="connsiteY4" fmla="*/ 30025 h 30076"/>
              <a:gd name="connsiteX5" fmla="*/ 1806 w 13271"/>
              <a:gd name="connsiteY5" fmla="*/ 29836 h 30076"/>
              <a:gd name="connsiteX6" fmla="*/ 11440 w 13271"/>
              <a:gd name="connsiteY6" fmla="*/ 29855 h 300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271" h="30076">
                <a:moveTo>
                  <a:pt x="11440" y="29855"/>
                </a:moveTo>
                <a:lnTo>
                  <a:pt x="13272" y="30077"/>
                </a:lnTo>
                <a:lnTo>
                  <a:pt x="13272" y="0"/>
                </a:lnTo>
                <a:lnTo>
                  <a:pt x="0" y="0"/>
                </a:lnTo>
                <a:lnTo>
                  <a:pt x="0" y="30025"/>
                </a:lnTo>
                <a:lnTo>
                  <a:pt x="1806" y="29836"/>
                </a:lnTo>
                <a:cubicBezTo>
                  <a:pt x="5007" y="29471"/>
                  <a:pt x="8240" y="29477"/>
                  <a:pt x="11440" y="29855"/>
                </a:cubicBezTo>
                <a:close/>
              </a:path>
            </a:pathLst>
          </a:custGeom>
          <a:gradFill>
            <a:gsLst>
              <a:gs pos="80000">
                <a:schemeClr val="accent2"/>
              </a:gs>
              <a:gs pos="0">
                <a:schemeClr val="accent3"/>
              </a:gs>
            </a:gsLst>
            <a:lin ang="4800000" scaled="0"/>
          </a:gradFill>
          <a:ln w="6449" cap="flat">
            <a:noFill/>
            <a:prstDash val="solid"/>
            <a:miter/>
          </a:ln>
        </p:spPr>
        <p:txBody>
          <a:bodyPr rtlCol="0" anchor="ctr"/>
          <a:lstStyle/>
          <a:p>
            <a:endParaRPr lang="zh-CN" altLang="en-US"/>
          </a:p>
        </p:txBody>
      </p:sp>
      <p:sp>
        <p:nvSpPr>
          <p:cNvPr id="195" name="图形 40" descr="飞机窗户 纯色填充">
            <a:extLst>
              <a:ext uri="{FF2B5EF4-FFF2-40B4-BE49-F238E27FC236}">
                <a16:creationId xmlns:a16="http://schemas.microsoft.com/office/drawing/2014/main" xmlns="" id="{471CF740-9EE5-49F3-90E1-31886D793E83}"/>
              </a:ext>
            </a:extLst>
          </p:cNvPr>
          <p:cNvSpPr/>
          <p:nvPr/>
        </p:nvSpPr>
        <p:spPr>
          <a:xfrm>
            <a:off x="5552986" y="2281681"/>
            <a:ext cx="30663" cy="30617"/>
          </a:xfrm>
          <a:custGeom>
            <a:avLst/>
            <a:gdLst>
              <a:gd name="connsiteX0" fmla="*/ 8279 w 30663"/>
              <a:gd name="connsiteY0" fmla="*/ 29190 h 30617"/>
              <a:gd name="connsiteX1" fmla="*/ 9419 w 30663"/>
              <a:gd name="connsiteY1" fmla="*/ 30618 h 30617"/>
              <a:gd name="connsiteX2" fmla="*/ 30664 w 30663"/>
              <a:gd name="connsiteY2" fmla="*/ 9380 h 30617"/>
              <a:gd name="connsiteX3" fmla="*/ 21283 w 30663"/>
              <a:gd name="connsiteY3" fmla="*/ 0 h 30617"/>
              <a:gd name="connsiteX4" fmla="*/ 0 w 30663"/>
              <a:gd name="connsiteY4" fmla="*/ 21277 h 30617"/>
              <a:gd name="connsiteX5" fmla="*/ 1467 w 30663"/>
              <a:gd name="connsiteY5" fmla="*/ 22411 h 30617"/>
              <a:gd name="connsiteX6" fmla="*/ 8279 w 30663"/>
              <a:gd name="connsiteY6" fmla="*/ 29190 h 30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663" h="30617">
                <a:moveTo>
                  <a:pt x="8279" y="29190"/>
                </a:moveTo>
                <a:lnTo>
                  <a:pt x="9419" y="30618"/>
                </a:lnTo>
                <a:lnTo>
                  <a:pt x="30664" y="9380"/>
                </a:lnTo>
                <a:lnTo>
                  <a:pt x="21283" y="0"/>
                </a:lnTo>
                <a:lnTo>
                  <a:pt x="0" y="21277"/>
                </a:lnTo>
                <a:lnTo>
                  <a:pt x="1467" y="22411"/>
                </a:lnTo>
                <a:cubicBezTo>
                  <a:pt x="4001" y="24389"/>
                  <a:pt x="6288" y="26666"/>
                  <a:pt x="8279" y="29190"/>
                </a:cubicBezTo>
                <a:close/>
              </a:path>
            </a:pathLst>
          </a:custGeom>
          <a:gradFill>
            <a:gsLst>
              <a:gs pos="80000">
                <a:schemeClr val="accent2"/>
              </a:gs>
              <a:gs pos="0">
                <a:schemeClr val="accent3"/>
              </a:gs>
            </a:gsLst>
            <a:lin ang="4800000" scaled="0"/>
          </a:gradFill>
          <a:ln w="6449" cap="flat">
            <a:noFill/>
            <a:prstDash val="solid"/>
            <a:miter/>
          </a:ln>
        </p:spPr>
        <p:txBody>
          <a:bodyPr rtlCol="0" anchor="ctr"/>
          <a:lstStyle/>
          <a:p>
            <a:endParaRPr lang="zh-CN" altLang="en-US"/>
          </a:p>
        </p:txBody>
      </p:sp>
      <p:sp>
        <p:nvSpPr>
          <p:cNvPr id="196" name="图形 40" descr="飞机窗户 纯色填充">
            <a:extLst>
              <a:ext uri="{FF2B5EF4-FFF2-40B4-BE49-F238E27FC236}">
                <a16:creationId xmlns:a16="http://schemas.microsoft.com/office/drawing/2014/main" xmlns="" id="{471CF740-9EE5-49F3-90E1-31886D793E83}"/>
              </a:ext>
            </a:extLst>
          </p:cNvPr>
          <p:cNvSpPr/>
          <p:nvPr/>
        </p:nvSpPr>
        <p:spPr>
          <a:xfrm>
            <a:off x="5472500" y="2362245"/>
            <a:ext cx="30539" cy="30578"/>
          </a:xfrm>
          <a:custGeom>
            <a:avLst/>
            <a:gdLst>
              <a:gd name="connsiteX0" fmla="*/ 22365 w 30539"/>
              <a:gd name="connsiteY0" fmla="*/ 1441 h 30578"/>
              <a:gd name="connsiteX1" fmla="*/ 21225 w 30539"/>
              <a:gd name="connsiteY1" fmla="*/ 0 h 30578"/>
              <a:gd name="connsiteX2" fmla="*/ 0 w 30539"/>
              <a:gd name="connsiteY2" fmla="*/ 21205 h 30578"/>
              <a:gd name="connsiteX3" fmla="*/ 9374 w 30539"/>
              <a:gd name="connsiteY3" fmla="*/ 30579 h 30578"/>
              <a:gd name="connsiteX4" fmla="*/ 30540 w 30539"/>
              <a:gd name="connsiteY4" fmla="*/ 9419 h 30578"/>
              <a:gd name="connsiteX5" fmla="*/ 29138 w 30539"/>
              <a:gd name="connsiteY5" fmla="*/ 8279 h 30578"/>
              <a:gd name="connsiteX6" fmla="*/ 22365 w 30539"/>
              <a:gd name="connsiteY6" fmla="*/ 1441 h 305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539" h="30578">
                <a:moveTo>
                  <a:pt x="22365" y="1441"/>
                </a:moveTo>
                <a:lnTo>
                  <a:pt x="21225" y="0"/>
                </a:lnTo>
                <a:lnTo>
                  <a:pt x="0" y="21205"/>
                </a:lnTo>
                <a:lnTo>
                  <a:pt x="9374" y="30579"/>
                </a:lnTo>
                <a:lnTo>
                  <a:pt x="30540" y="9419"/>
                </a:lnTo>
                <a:lnTo>
                  <a:pt x="29138" y="8279"/>
                </a:lnTo>
                <a:cubicBezTo>
                  <a:pt x="26636" y="6255"/>
                  <a:pt x="24365" y="3962"/>
                  <a:pt x="22365" y="1441"/>
                </a:cubicBezTo>
                <a:close/>
              </a:path>
            </a:pathLst>
          </a:custGeom>
          <a:gradFill>
            <a:gsLst>
              <a:gs pos="80000">
                <a:schemeClr val="accent2"/>
              </a:gs>
              <a:gs pos="0">
                <a:schemeClr val="accent3"/>
              </a:gs>
            </a:gsLst>
            <a:lin ang="4800000" scaled="0"/>
          </a:gradFill>
          <a:ln w="6449" cap="flat">
            <a:noFill/>
            <a:prstDash val="solid"/>
            <a:miter/>
          </a:ln>
        </p:spPr>
        <p:txBody>
          <a:bodyPr rtlCol="0" anchor="ctr"/>
          <a:lstStyle/>
          <a:p>
            <a:endParaRPr lang="zh-CN" altLang="en-US"/>
          </a:p>
        </p:txBody>
      </p:sp>
      <p:sp>
        <p:nvSpPr>
          <p:cNvPr id="197" name="图形 40" descr="飞机窗户 纯色填充">
            <a:extLst>
              <a:ext uri="{FF2B5EF4-FFF2-40B4-BE49-F238E27FC236}">
                <a16:creationId xmlns:a16="http://schemas.microsoft.com/office/drawing/2014/main" xmlns="" id="{471CF740-9EE5-49F3-90E1-31886D793E83}"/>
              </a:ext>
            </a:extLst>
          </p:cNvPr>
          <p:cNvSpPr/>
          <p:nvPr/>
        </p:nvSpPr>
        <p:spPr>
          <a:xfrm>
            <a:off x="5521449" y="2379272"/>
            <a:ext cx="13271" cy="29920"/>
          </a:xfrm>
          <a:custGeom>
            <a:avLst/>
            <a:gdLst>
              <a:gd name="connsiteX0" fmla="*/ 1825 w 13271"/>
              <a:gd name="connsiteY0" fmla="*/ 222 h 29920"/>
              <a:gd name="connsiteX1" fmla="*/ 0 w 13271"/>
              <a:gd name="connsiteY1" fmla="*/ 0 h 29920"/>
              <a:gd name="connsiteX2" fmla="*/ 0 w 13271"/>
              <a:gd name="connsiteY2" fmla="*/ 29920 h 29920"/>
              <a:gd name="connsiteX3" fmla="*/ 13272 w 13271"/>
              <a:gd name="connsiteY3" fmla="*/ 29920 h 29920"/>
              <a:gd name="connsiteX4" fmla="*/ 13272 w 13271"/>
              <a:gd name="connsiteY4" fmla="*/ 0 h 29920"/>
              <a:gd name="connsiteX5" fmla="*/ 11440 w 13271"/>
              <a:gd name="connsiteY5" fmla="*/ 222 h 29920"/>
              <a:gd name="connsiteX6" fmla="*/ 1825 w 13271"/>
              <a:gd name="connsiteY6" fmla="*/ 222 h 299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271" h="29920">
                <a:moveTo>
                  <a:pt x="1825" y="222"/>
                </a:moveTo>
                <a:lnTo>
                  <a:pt x="0" y="0"/>
                </a:lnTo>
                <a:lnTo>
                  <a:pt x="0" y="29920"/>
                </a:lnTo>
                <a:lnTo>
                  <a:pt x="13272" y="29920"/>
                </a:lnTo>
                <a:lnTo>
                  <a:pt x="13272" y="0"/>
                </a:lnTo>
                <a:lnTo>
                  <a:pt x="11440" y="222"/>
                </a:lnTo>
                <a:cubicBezTo>
                  <a:pt x="8247" y="613"/>
                  <a:pt x="5018" y="613"/>
                  <a:pt x="1825" y="222"/>
                </a:cubicBezTo>
                <a:close/>
              </a:path>
            </a:pathLst>
          </a:custGeom>
          <a:gradFill>
            <a:gsLst>
              <a:gs pos="80000">
                <a:schemeClr val="accent2"/>
              </a:gs>
              <a:gs pos="0">
                <a:schemeClr val="accent3"/>
              </a:gs>
            </a:gsLst>
            <a:lin ang="4800000" scaled="0"/>
          </a:gradFill>
          <a:ln w="6449" cap="flat">
            <a:noFill/>
            <a:prstDash val="solid"/>
            <a:miter/>
          </a:ln>
        </p:spPr>
        <p:txBody>
          <a:bodyPr rtlCol="0" anchor="ctr"/>
          <a:lstStyle/>
          <a:p>
            <a:endParaRPr lang="zh-CN" altLang="en-US"/>
          </a:p>
        </p:txBody>
      </p:sp>
      <p:sp>
        <p:nvSpPr>
          <p:cNvPr id="198" name="图形 40" descr="飞机窗户 纯色填充">
            <a:extLst>
              <a:ext uri="{FF2B5EF4-FFF2-40B4-BE49-F238E27FC236}">
                <a16:creationId xmlns:a16="http://schemas.microsoft.com/office/drawing/2014/main" xmlns="" id="{471CF740-9EE5-49F3-90E1-31886D793E83}"/>
              </a:ext>
            </a:extLst>
          </p:cNvPr>
          <p:cNvSpPr/>
          <p:nvPr/>
        </p:nvSpPr>
        <p:spPr>
          <a:xfrm>
            <a:off x="5570091" y="2330604"/>
            <a:ext cx="29985" cy="13271"/>
          </a:xfrm>
          <a:custGeom>
            <a:avLst/>
            <a:gdLst>
              <a:gd name="connsiteX0" fmla="*/ 183 w 29985"/>
              <a:gd name="connsiteY0" fmla="*/ 1825 h 13271"/>
              <a:gd name="connsiteX1" fmla="*/ 482 w 29985"/>
              <a:gd name="connsiteY1" fmla="*/ 6708 h 13271"/>
              <a:gd name="connsiteX2" fmla="*/ 202 w 29985"/>
              <a:gd name="connsiteY2" fmla="*/ 11466 h 13271"/>
              <a:gd name="connsiteX3" fmla="*/ 0 w 29985"/>
              <a:gd name="connsiteY3" fmla="*/ 13272 h 13271"/>
              <a:gd name="connsiteX4" fmla="*/ 29986 w 29985"/>
              <a:gd name="connsiteY4" fmla="*/ 13272 h 13271"/>
              <a:gd name="connsiteX5" fmla="*/ 29986 w 29985"/>
              <a:gd name="connsiteY5" fmla="*/ 0 h 13271"/>
              <a:gd name="connsiteX6" fmla="*/ 0 w 29985"/>
              <a:gd name="connsiteY6" fmla="*/ 0 h 132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985" h="13271">
                <a:moveTo>
                  <a:pt x="183" y="1825"/>
                </a:moveTo>
                <a:cubicBezTo>
                  <a:pt x="377" y="3446"/>
                  <a:pt x="477" y="5076"/>
                  <a:pt x="482" y="6708"/>
                </a:cubicBezTo>
                <a:cubicBezTo>
                  <a:pt x="475" y="8298"/>
                  <a:pt x="381" y="9886"/>
                  <a:pt x="202" y="11466"/>
                </a:cubicBezTo>
                <a:lnTo>
                  <a:pt x="0" y="13272"/>
                </a:lnTo>
                <a:lnTo>
                  <a:pt x="29986" y="13272"/>
                </a:lnTo>
                <a:lnTo>
                  <a:pt x="29986" y="0"/>
                </a:lnTo>
                <a:lnTo>
                  <a:pt x="0" y="0"/>
                </a:lnTo>
                <a:close/>
              </a:path>
            </a:pathLst>
          </a:custGeom>
          <a:gradFill>
            <a:gsLst>
              <a:gs pos="80000">
                <a:schemeClr val="accent2"/>
              </a:gs>
              <a:gs pos="0">
                <a:schemeClr val="accent3"/>
              </a:gs>
            </a:gsLst>
            <a:lin ang="4800000" scaled="0"/>
          </a:gradFill>
          <a:ln w="6449" cap="flat">
            <a:noFill/>
            <a:prstDash val="solid"/>
            <a:miter/>
          </a:ln>
        </p:spPr>
        <p:txBody>
          <a:bodyPr rtlCol="0" anchor="ctr"/>
          <a:lstStyle/>
          <a:p>
            <a:endParaRPr lang="zh-CN" altLang="en-US"/>
          </a:p>
        </p:txBody>
      </p:sp>
      <p:sp>
        <p:nvSpPr>
          <p:cNvPr id="199" name="图形 40" descr="飞机窗户 纯色填充">
            <a:extLst>
              <a:ext uri="{FF2B5EF4-FFF2-40B4-BE49-F238E27FC236}">
                <a16:creationId xmlns:a16="http://schemas.microsoft.com/office/drawing/2014/main" xmlns="" id="{471CF740-9EE5-49F3-90E1-31886D793E83}"/>
              </a:ext>
            </a:extLst>
          </p:cNvPr>
          <p:cNvSpPr/>
          <p:nvPr/>
        </p:nvSpPr>
        <p:spPr>
          <a:xfrm>
            <a:off x="5553097" y="2362219"/>
            <a:ext cx="30552" cy="30585"/>
          </a:xfrm>
          <a:custGeom>
            <a:avLst/>
            <a:gdLst>
              <a:gd name="connsiteX0" fmla="*/ 8207 w 30552"/>
              <a:gd name="connsiteY0" fmla="*/ 1454 h 30585"/>
              <a:gd name="connsiteX1" fmla="*/ 1428 w 30552"/>
              <a:gd name="connsiteY1" fmla="*/ 8279 h 30585"/>
              <a:gd name="connsiteX2" fmla="*/ 0 w 30552"/>
              <a:gd name="connsiteY2" fmla="*/ 9413 h 30585"/>
              <a:gd name="connsiteX3" fmla="*/ 21172 w 30552"/>
              <a:gd name="connsiteY3" fmla="*/ 30585 h 30585"/>
              <a:gd name="connsiteX4" fmla="*/ 30553 w 30552"/>
              <a:gd name="connsiteY4" fmla="*/ 21205 h 30585"/>
              <a:gd name="connsiteX5" fmla="*/ 9341 w 30552"/>
              <a:gd name="connsiteY5" fmla="*/ 0 h 30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552" h="30585">
                <a:moveTo>
                  <a:pt x="8207" y="1454"/>
                </a:moveTo>
                <a:cubicBezTo>
                  <a:pt x="6218" y="3982"/>
                  <a:pt x="3943" y="6273"/>
                  <a:pt x="1428" y="8279"/>
                </a:cubicBezTo>
                <a:lnTo>
                  <a:pt x="0" y="9413"/>
                </a:lnTo>
                <a:lnTo>
                  <a:pt x="21172" y="30585"/>
                </a:lnTo>
                <a:lnTo>
                  <a:pt x="30553" y="21205"/>
                </a:lnTo>
                <a:lnTo>
                  <a:pt x="9341" y="0"/>
                </a:lnTo>
                <a:close/>
              </a:path>
            </a:pathLst>
          </a:custGeom>
          <a:gradFill>
            <a:gsLst>
              <a:gs pos="80000">
                <a:schemeClr val="accent2"/>
              </a:gs>
              <a:gs pos="0">
                <a:schemeClr val="accent3"/>
              </a:gs>
            </a:gsLst>
            <a:lin ang="4800000" scaled="0"/>
          </a:gradFill>
          <a:ln w="6449" cap="flat">
            <a:noFill/>
            <a:prstDash val="solid"/>
            <a:miter/>
          </a:ln>
        </p:spPr>
        <p:txBody>
          <a:bodyPr rtlCol="0" anchor="ctr"/>
          <a:lstStyle/>
          <a:p>
            <a:endParaRPr lang="zh-CN" altLang="en-US"/>
          </a:p>
        </p:txBody>
      </p:sp>
      <p:sp>
        <p:nvSpPr>
          <p:cNvPr id="200" name="图形 40" descr="飞机窗户 纯色填充">
            <a:extLst>
              <a:ext uri="{FF2B5EF4-FFF2-40B4-BE49-F238E27FC236}">
                <a16:creationId xmlns:a16="http://schemas.microsoft.com/office/drawing/2014/main" xmlns="" id="{471CF740-9EE5-49F3-90E1-31886D793E83}"/>
              </a:ext>
            </a:extLst>
          </p:cNvPr>
          <p:cNvSpPr/>
          <p:nvPr/>
        </p:nvSpPr>
        <p:spPr>
          <a:xfrm>
            <a:off x="5492910" y="2302098"/>
            <a:ext cx="70401" cy="70401"/>
          </a:xfrm>
          <a:custGeom>
            <a:avLst/>
            <a:gdLst>
              <a:gd name="connsiteX0" fmla="*/ 35201 w 70401"/>
              <a:gd name="connsiteY0" fmla="*/ 70401 h 70401"/>
              <a:gd name="connsiteX1" fmla="*/ 70401 w 70401"/>
              <a:gd name="connsiteY1" fmla="*/ 35201 h 70401"/>
              <a:gd name="connsiteX2" fmla="*/ 35201 w 70401"/>
              <a:gd name="connsiteY2" fmla="*/ 0 h 70401"/>
              <a:gd name="connsiteX3" fmla="*/ 0 w 70401"/>
              <a:gd name="connsiteY3" fmla="*/ 35201 h 70401"/>
              <a:gd name="connsiteX4" fmla="*/ 35201 w 70401"/>
              <a:gd name="connsiteY4" fmla="*/ 70401 h 704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401" h="70401">
                <a:moveTo>
                  <a:pt x="35201" y="70401"/>
                </a:moveTo>
                <a:cubicBezTo>
                  <a:pt x="54641" y="70401"/>
                  <a:pt x="70401" y="54641"/>
                  <a:pt x="70401" y="35201"/>
                </a:cubicBezTo>
                <a:cubicBezTo>
                  <a:pt x="70401" y="15760"/>
                  <a:pt x="54641" y="0"/>
                  <a:pt x="35201" y="0"/>
                </a:cubicBezTo>
                <a:cubicBezTo>
                  <a:pt x="15760" y="0"/>
                  <a:pt x="0" y="15760"/>
                  <a:pt x="0" y="35201"/>
                </a:cubicBezTo>
                <a:cubicBezTo>
                  <a:pt x="0" y="54641"/>
                  <a:pt x="15760" y="70401"/>
                  <a:pt x="35201" y="70401"/>
                </a:cubicBezTo>
                <a:close/>
              </a:path>
            </a:pathLst>
          </a:custGeom>
          <a:gradFill>
            <a:gsLst>
              <a:gs pos="80000">
                <a:schemeClr val="accent2"/>
              </a:gs>
              <a:gs pos="0">
                <a:schemeClr val="accent3"/>
              </a:gs>
            </a:gsLst>
            <a:lin ang="4800000" scaled="0"/>
          </a:gradFill>
          <a:ln w="6449" cap="flat">
            <a:noFill/>
            <a:prstDash val="solid"/>
            <a:miter/>
          </a:ln>
        </p:spPr>
        <p:txBody>
          <a:bodyPr rtlCol="0" anchor="ctr"/>
          <a:lstStyle/>
          <a:p>
            <a:endParaRPr lang="zh-CN" altLang="en-US"/>
          </a:p>
        </p:txBody>
      </p:sp>
      <p:sp>
        <p:nvSpPr>
          <p:cNvPr id="201" name="图形 64" descr="拖车 纯色填充">
            <a:extLst>
              <a:ext uri="{FF2B5EF4-FFF2-40B4-BE49-F238E27FC236}">
                <a16:creationId xmlns:a16="http://schemas.microsoft.com/office/drawing/2014/main" xmlns="" id="{8CA360CA-53A2-442D-A409-7603CB5ACD94}"/>
              </a:ext>
            </a:extLst>
          </p:cNvPr>
          <p:cNvSpPr/>
          <p:nvPr/>
        </p:nvSpPr>
        <p:spPr>
          <a:xfrm>
            <a:off x="5326685" y="3276422"/>
            <a:ext cx="104297" cy="104297"/>
          </a:xfrm>
          <a:custGeom>
            <a:avLst/>
            <a:gdLst>
              <a:gd name="connsiteX0" fmla="*/ 103646 w 104297"/>
              <a:gd name="connsiteY0" fmla="*/ 58668 h 104297"/>
              <a:gd name="connsiteX1" fmla="*/ 104298 w 104297"/>
              <a:gd name="connsiteY1" fmla="*/ 52149 h 104297"/>
              <a:gd name="connsiteX2" fmla="*/ 52149 w 104297"/>
              <a:gd name="connsiteY2" fmla="*/ 0 h 104297"/>
              <a:gd name="connsiteX3" fmla="*/ 0 w 104297"/>
              <a:gd name="connsiteY3" fmla="*/ 52149 h 104297"/>
              <a:gd name="connsiteX4" fmla="*/ 652 w 104297"/>
              <a:gd name="connsiteY4" fmla="*/ 58668 h 104297"/>
              <a:gd name="connsiteX5" fmla="*/ 652 w 104297"/>
              <a:gd name="connsiteY5" fmla="*/ 59319 h 104297"/>
              <a:gd name="connsiteX6" fmla="*/ 1956 w 104297"/>
              <a:gd name="connsiteY6" fmla="*/ 65186 h 104297"/>
              <a:gd name="connsiteX7" fmla="*/ 1956 w 104297"/>
              <a:gd name="connsiteY7" fmla="*/ 65186 h 104297"/>
              <a:gd name="connsiteX8" fmla="*/ 52149 w 104297"/>
              <a:gd name="connsiteY8" fmla="*/ 104298 h 104297"/>
              <a:gd name="connsiteX9" fmla="*/ 102342 w 104297"/>
              <a:gd name="connsiteY9" fmla="*/ 65186 h 104297"/>
              <a:gd name="connsiteX10" fmla="*/ 102342 w 104297"/>
              <a:gd name="connsiteY10" fmla="*/ 65186 h 104297"/>
              <a:gd name="connsiteX11" fmla="*/ 103646 w 104297"/>
              <a:gd name="connsiteY11" fmla="*/ 58668 h 104297"/>
              <a:gd name="connsiteX12" fmla="*/ 103646 w 104297"/>
              <a:gd name="connsiteY12" fmla="*/ 58668 h 104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4297" h="104297">
                <a:moveTo>
                  <a:pt x="103646" y="58668"/>
                </a:moveTo>
                <a:cubicBezTo>
                  <a:pt x="103646" y="56712"/>
                  <a:pt x="104298" y="54104"/>
                  <a:pt x="104298" y="52149"/>
                </a:cubicBezTo>
                <a:cubicBezTo>
                  <a:pt x="104298" y="23467"/>
                  <a:pt x="80831" y="0"/>
                  <a:pt x="52149" y="0"/>
                </a:cubicBezTo>
                <a:cubicBezTo>
                  <a:pt x="23467" y="0"/>
                  <a:pt x="0" y="23467"/>
                  <a:pt x="0" y="52149"/>
                </a:cubicBezTo>
                <a:cubicBezTo>
                  <a:pt x="0" y="54104"/>
                  <a:pt x="0" y="56712"/>
                  <a:pt x="652" y="58668"/>
                </a:cubicBezTo>
                <a:cubicBezTo>
                  <a:pt x="652" y="58668"/>
                  <a:pt x="652" y="59319"/>
                  <a:pt x="652" y="59319"/>
                </a:cubicBezTo>
                <a:cubicBezTo>
                  <a:pt x="652" y="61275"/>
                  <a:pt x="1304" y="63231"/>
                  <a:pt x="1956" y="65186"/>
                </a:cubicBezTo>
                <a:lnTo>
                  <a:pt x="1956" y="65186"/>
                </a:lnTo>
                <a:cubicBezTo>
                  <a:pt x="7822" y="87349"/>
                  <a:pt x="28030" y="104298"/>
                  <a:pt x="52149" y="104298"/>
                </a:cubicBezTo>
                <a:cubicBezTo>
                  <a:pt x="76268" y="104298"/>
                  <a:pt x="96475" y="87349"/>
                  <a:pt x="102342" y="65186"/>
                </a:cubicBezTo>
                <a:lnTo>
                  <a:pt x="102342" y="65186"/>
                </a:lnTo>
                <a:cubicBezTo>
                  <a:pt x="102994" y="63231"/>
                  <a:pt x="103646" y="61275"/>
                  <a:pt x="103646" y="58668"/>
                </a:cubicBezTo>
                <a:cubicBezTo>
                  <a:pt x="103646" y="59319"/>
                  <a:pt x="103646" y="58668"/>
                  <a:pt x="103646" y="58668"/>
                </a:cubicBezTo>
              </a:path>
            </a:pathLst>
          </a:custGeom>
          <a:gradFill>
            <a:gsLst>
              <a:gs pos="80000">
                <a:schemeClr val="accent2"/>
              </a:gs>
              <a:gs pos="0">
                <a:schemeClr val="accent3"/>
              </a:gs>
            </a:gsLst>
            <a:lin ang="4800000" scaled="0"/>
          </a:gradFill>
          <a:ln w="6449" cap="flat">
            <a:noFill/>
            <a:prstDash val="solid"/>
            <a:miter/>
          </a:ln>
        </p:spPr>
        <p:txBody>
          <a:bodyPr rtlCol="0" anchor="ctr"/>
          <a:lstStyle/>
          <a:p>
            <a:endParaRPr lang="zh-CN" altLang="en-US"/>
          </a:p>
        </p:txBody>
      </p:sp>
      <p:sp>
        <p:nvSpPr>
          <p:cNvPr id="202" name="图形 64" descr="拖车 纯色填充">
            <a:extLst>
              <a:ext uri="{FF2B5EF4-FFF2-40B4-BE49-F238E27FC236}">
                <a16:creationId xmlns:a16="http://schemas.microsoft.com/office/drawing/2014/main" xmlns="" id="{8CA360CA-53A2-442D-A409-7603CB5ACD94}"/>
              </a:ext>
            </a:extLst>
          </p:cNvPr>
          <p:cNvSpPr/>
          <p:nvPr/>
        </p:nvSpPr>
        <p:spPr>
          <a:xfrm>
            <a:off x="5183276" y="3080864"/>
            <a:ext cx="573638" cy="299856"/>
          </a:xfrm>
          <a:custGeom>
            <a:avLst/>
            <a:gdLst>
              <a:gd name="connsiteX0" fmla="*/ 443266 w 573638"/>
              <a:gd name="connsiteY0" fmla="*/ 221633 h 299856"/>
              <a:gd name="connsiteX1" fmla="*/ 443266 w 573638"/>
              <a:gd name="connsiteY1" fmla="*/ 26074 h 299856"/>
              <a:gd name="connsiteX2" fmla="*/ 417191 w 573638"/>
              <a:gd name="connsiteY2" fmla="*/ 0 h 299856"/>
              <a:gd name="connsiteX3" fmla="*/ 156447 w 573638"/>
              <a:gd name="connsiteY3" fmla="*/ 0 h 299856"/>
              <a:gd name="connsiteX4" fmla="*/ 0 w 573638"/>
              <a:gd name="connsiteY4" fmla="*/ 156447 h 299856"/>
              <a:gd name="connsiteX5" fmla="*/ 0 w 573638"/>
              <a:gd name="connsiteY5" fmla="*/ 260745 h 299856"/>
              <a:gd name="connsiteX6" fmla="*/ 118639 w 573638"/>
              <a:gd name="connsiteY6" fmla="*/ 260745 h 299856"/>
              <a:gd name="connsiteX7" fmla="*/ 117335 w 573638"/>
              <a:gd name="connsiteY7" fmla="*/ 247707 h 299856"/>
              <a:gd name="connsiteX8" fmla="*/ 195558 w 573638"/>
              <a:gd name="connsiteY8" fmla="*/ 169484 h 299856"/>
              <a:gd name="connsiteX9" fmla="*/ 273782 w 573638"/>
              <a:gd name="connsiteY9" fmla="*/ 247707 h 299856"/>
              <a:gd name="connsiteX10" fmla="*/ 272478 w 573638"/>
              <a:gd name="connsiteY10" fmla="*/ 260745 h 299856"/>
              <a:gd name="connsiteX11" fmla="*/ 485637 w 573638"/>
              <a:gd name="connsiteY11" fmla="*/ 260745 h 299856"/>
              <a:gd name="connsiteX12" fmla="*/ 485637 w 573638"/>
              <a:gd name="connsiteY12" fmla="*/ 299856 h 299856"/>
              <a:gd name="connsiteX13" fmla="*/ 524749 w 573638"/>
              <a:gd name="connsiteY13" fmla="*/ 299856 h 299856"/>
              <a:gd name="connsiteX14" fmla="*/ 524749 w 573638"/>
              <a:gd name="connsiteY14" fmla="*/ 260745 h 299856"/>
              <a:gd name="connsiteX15" fmla="*/ 573638 w 573638"/>
              <a:gd name="connsiteY15" fmla="*/ 260745 h 299856"/>
              <a:gd name="connsiteX16" fmla="*/ 573638 w 573638"/>
              <a:gd name="connsiteY16" fmla="*/ 221633 h 299856"/>
              <a:gd name="connsiteX17" fmla="*/ 443266 w 573638"/>
              <a:gd name="connsiteY17" fmla="*/ 221633 h 299856"/>
              <a:gd name="connsiteX18" fmla="*/ 384598 w 573638"/>
              <a:gd name="connsiteY18" fmla="*/ 130372 h 299856"/>
              <a:gd name="connsiteX19" fmla="*/ 286819 w 573638"/>
              <a:gd name="connsiteY19" fmla="*/ 130372 h 299856"/>
              <a:gd name="connsiteX20" fmla="*/ 286819 w 573638"/>
              <a:gd name="connsiteY20" fmla="*/ 65186 h 299856"/>
              <a:gd name="connsiteX21" fmla="*/ 384598 w 573638"/>
              <a:gd name="connsiteY21" fmla="*/ 65186 h 299856"/>
              <a:gd name="connsiteX22" fmla="*/ 384598 w 573638"/>
              <a:gd name="connsiteY22" fmla="*/ 130372 h 2998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73638" h="299856">
                <a:moveTo>
                  <a:pt x="443266" y="221633"/>
                </a:moveTo>
                <a:lnTo>
                  <a:pt x="443266" y="26074"/>
                </a:lnTo>
                <a:cubicBezTo>
                  <a:pt x="443266" y="11734"/>
                  <a:pt x="431532" y="0"/>
                  <a:pt x="417191" y="0"/>
                </a:cubicBezTo>
                <a:lnTo>
                  <a:pt x="156447" y="0"/>
                </a:lnTo>
                <a:cubicBezTo>
                  <a:pt x="69749" y="0"/>
                  <a:pt x="0" y="69749"/>
                  <a:pt x="0" y="156447"/>
                </a:cubicBezTo>
                <a:lnTo>
                  <a:pt x="0" y="260745"/>
                </a:lnTo>
                <a:lnTo>
                  <a:pt x="118639" y="260745"/>
                </a:lnTo>
                <a:cubicBezTo>
                  <a:pt x="117987" y="256182"/>
                  <a:pt x="117335" y="252270"/>
                  <a:pt x="117335" y="247707"/>
                </a:cubicBezTo>
                <a:cubicBezTo>
                  <a:pt x="117335" y="204685"/>
                  <a:pt x="152536" y="169484"/>
                  <a:pt x="195558" y="169484"/>
                </a:cubicBezTo>
                <a:cubicBezTo>
                  <a:pt x="238581" y="169484"/>
                  <a:pt x="273782" y="204685"/>
                  <a:pt x="273782" y="247707"/>
                </a:cubicBezTo>
                <a:cubicBezTo>
                  <a:pt x="273782" y="252270"/>
                  <a:pt x="273130" y="256182"/>
                  <a:pt x="272478" y="260745"/>
                </a:cubicBezTo>
                <a:lnTo>
                  <a:pt x="485637" y="260745"/>
                </a:lnTo>
                <a:lnTo>
                  <a:pt x="485637" y="299856"/>
                </a:lnTo>
                <a:lnTo>
                  <a:pt x="524749" y="299856"/>
                </a:lnTo>
                <a:lnTo>
                  <a:pt x="524749" y="260745"/>
                </a:lnTo>
                <a:lnTo>
                  <a:pt x="573638" y="260745"/>
                </a:lnTo>
                <a:lnTo>
                  <a:pt x="573638" y="221633"/>
                </a:lnTo>
                <a:lnTo>
                  <a:pt x="443266" y="221633"/>
                </a:lnTo>
                <a:close/>
                <a:moveTo>
                  <a:pt x="384598" y="130372"/>
                </a:moveTo>
                <a:lnTo>
                  <a:pt x="286819" y="130372"/>
                </a:lnTo>
                <a:lnTo>
                  <a:pt x="286819" y="65186"/>
                </a:lnTo>
                <a:lnTo>
                  <a:pt x="384598" y="65186"/>
                </a:lnTo>
                <a:lnTo>
                  <a:pt x="384598" y="130372"/>
                </a:lnTo>
                <a:close/>
              </a:path>
            </a:pathLst>
          </a:custGeom>
          <a:gradFill>
            <a:gsLst>
              <a:gs pos="80000">
                <a:schemeClr val="accent2"/>
              </a:gs>
              <a:gs pos="0">
                <a:schemeClr val="accent3"/>
              </a:gs>
            </a:gsLst>
            <a:lin ang="4800000" scaled="0"/>
          </a:gradFill>
          <a:ln w="6449" cap="flat">
            <a:noFill/>
            <a:prstDash val="solid"/>
            <a:miter/>
          </a:ln>
        </p:spPr>
        <p:txBody>
          <a:bodyPr rtlCol="0" anchor="ctr"/>
          <a:lstStyle/>
          <a:p>
            <a:endParaRPr lang="zh-CN" altLang="en-US"/>
          </a:p>
        </p:txBody>
      </p:sp>
      <p:sp>
        <p:nvSpPr>
          <p:cNvPr id="203" name="图形 84" descr="篝火 纯色填充">
            <a:extLst>
              <a:ext uri="{FF2B5EF4-FFF2-40B4-BE49-F238E27FC236}">
                <a16:creationId xmlns:a16="http://schemas.microsoft.com/office/drawing/2014/main" xmlns="" id="{BB1406E6-9B72-4214-83C2-D9B2A0029B73}"/>
              </a:ext>
            </a:extLst>
          </p:cNvPr>
          <p:cNvSpPr/>
          <p:nvPr/>
        </p:nvSpPr>
        <p:spPr>
          <a:xfrm>
            <a:off x="5309349" y="3830909"/>
            <a:ext cx="323547" cy="473718"/>
          </a:xfrm>
          <a:custGeom>
            <a:avLst/>
            <a:gdLst>
              <a:gd name="connsiteX0" fmla="*/ 304351 w 323547"/>
              <a:gd name="connsiteY0" fmla="*/ 243426 h 473718"/>
              <a:gd name="connsiteX1" fmla="*/ 232548 w 323547"/>
              <a:gd name="connsiteY1" fmla="*/ 306472 h 473718"/>
              <a:gd name="connsiteX2" fmla="*/ 208906 w 323547"/>
              <a:gd name="connsiteY2" fmla="*/ 220660 h 473718"/>
              <a:gd name="connsiteX3" fmla="*/ 134477 w 323547"/>
              <a:gd name="connsiteY3" fmla="*/ 0 h 473718"/>
              <a:gd name="connsiteX4" fmla="*/ 77561 w 323547"/>
              <a:gd name="connsiteY4" fmla="*/ 175127 h 473718"/>
              <a:gd name="connsiteX5" fmla="*/ 11889 w 323547"/>
              <a:gd name="connsiteY5" fmla="*/ 252183 h 473718"/>
              <a:gd name="connsiteX6" fmla="*/ 66178 w 323547"/>
              <a:gd name="connsiteY6" fmla="*/ 442195 h 473718"/>
              <a:gd name="connsiteX7" fmla="*/ 99452 w 323547"/>
              <a:gd name="connsiteY7" fmla="*/ 266193 h 473718"/>
              <a:gd name="connsiteX8" fmla="*/ 121343 w 323547"/>
              <a:gd name="connsiteY8" fmla="*/ 387030 h 473718"/>
              <a:gd name="connsiteX9" fmla="*/ 161622 w 323547"/>
              <a:gd name="connsiteY9" fmla="*/ 473718 h 473718"/>
              <a:gd name="connsiteX10" fmla="*/ 310480 w 323547"/>
              <a:gd name="connsiteY10" fmla="*/ 373896 h 473718"/>
              <a:gd name="connsiteX11" fmla="*/ 304351 w 323547"/>
              <a:gd name="connsiteY11" fmla="*/ 243426 h 4737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3547" h="473718">
                <a:moveTo>
                  <a:pt x="304351" y="243426"/>
                </a:moveTo>
                <a:cubicBezTo>
                  <a:pt x="313982" y="283706"/>
                  <a:pt x="272828" y="323109"/>
                  <a:pt x="232548" y="306472"/>
                </a:cubicBezTo>
                <a:cubicBezTo>
                  <a:pt x="198399" y="294213"/>
                  <a:pt x="185264" y="254810"/>
                  <a:pt x="208906" y="220660"/>
                </a:cubicBezTo>
                <a:cubicBezTo>
                  <a:pt x="262320" y="149733"/>
                  <a:pt x="222916" y="38528"/>
                  <a:pt x="134477" y="0"/>
                </a:cubicBezTo>
                <a:cubicBezTo>
                  <a:pt x="174757" y="76180"/>
                  <a:pt x="113462" y="145355"/>
                  <a:pt x="77561" y="175127"/>
                </a:cubicBezTo>
                <a:cubicBezTo>
                  <a:pt x="42536" y="204023"/>
                  <a:pt x="18894" y="234670"/>
                  <a:pt x="11889" y="252183"/>
                </a:cubicBezTo>
                <a:cubicBezTo>
                  <a:pt x="-24012" y="338871"/>
                  <a:pt x="29401" y="422056"/>
                  <a:pt x="66178" y="442195"/>
                </a:cubicBezTo>
                <a:cubicBezTo>
                  <a:pt x="49541" y="404543"/>
                  <a:pt x="34655" y="333617"/>
                  <a:pt x="99452" y="266193"/>
                </a:cubicBezTo>
                <a:cubicBezTo>
                  <a:pt x="99452" y="266193"/>
                  <a:pt x="81064" y="337995"/>
                  <a:pt x="121343" y="387030"/>
                </a:cubicBezTo>
                <a:cubicBezTo>
                  <a:pt x="161622" y="436942"/>
                  <a:pt x="161622" y="473718"/>
                  <a:pt x="161622" y="473718"/>
                </a:cubicBezTo>
                <a:cubicBezTo>
                  <a:pt x="224668" y="473718"/>
                  <a:pt x="285087" y="436066"/>
                  <a:pt x="310480" y="373896"/>
                </a:cubicBezTo>
                <a:cubicBezTo>
                  <a:pt x="327993" y="336244"/>
                  <a:pt x="329744" y="277576"/>
                  <a:pt x="304351" y="243426"/>
                </a:cubicBezTo>
              </a:path>
            </a:pathLst>
          </a:custGeom>
          <a:gradFill>
            <a:gsLst>
              <a:gs pos="80000">
                <a:schemeClr val="accent2"/>
              </a:gs>
              <a:gs pos="0">
                <a:schemeClr val="accent3"/>
              </a:gs>
            </a:gsLst>
            <a:lin ang="4800000" scaled="0"/>
          </a:gradFill>
          <a:ln w="8731" cap="flat">
            <a:noFill/>
            <a:prstDash val="solid"/>
            <a:miter/>
          </a:ln>
        </p:spPr>
        <p:txBody>
          <a:bodyPr rtlCol="0" anchor="ctr"/>
          <a:lstStyle/>
          <a:p>
            <a:endParaRPr lang="zh-CN" altLang="en-US"/>
          </a:p>
        </p:txBody>
      </p:sp>
      <p:sp>
        <p:nvSpPr>
          <p:cNvPr id="204" name="图形 84" descr="篝火 纯色填充">
            <a:extLst>
              <a:ext uri="{FF2B5EF4-FFF2-40B4-BE49-F238E27FC236}">
                <a16:creationId xmlns:a16="http://schemas.microsoft.com/office/drawing/2014/main" xmlns="" id="{BB1406E6-9B72-4214-83C2-D9B2A0029B73}"/>
              </a:ext>
            </a:extLst>
          </p:cNvPr>
          <p:cNvSpPr/>
          <p:nvPr/>
        </p:nvSpPr>
        <p:spPr>
          <a:xfrm>
            <a:off x="5181738" y="4268821"/>
            <a:ext cx="574621" cy="295775"/>
          </a:xfrm>
          <a:custGeom>
            <a:avLst/>
            <a:gdLst>
              <a:gd name="connsiteX0" fmla="*/ 554550 w 574621"/>
              <a:gd name="connsiteY0" fmla="*/ 203929 h 295775"/>
              <a:gd name="connsiteX1" fmla="*/ 61568 w 574621"/>
              <a:gd name="connsiteY1" fmla="*/ 2533 h 295775"/>
              <a:gd name="connsiteX2" fmla="*/ 13408 w 574621"/>
              <a:gd name="connsiteY2" fmla="*/ 21797 h 295775"/>
              <a:gd name="connsiteX3" fmla="*/ 2901 w 574621"/>
              <a:gd name="connsiteY3" fmla="*/ 46314 h 295775"/>
              <a:gd name="connsiteX4" fmla="*/ 22165 w 574621"/>
              <a:gd name="connsiteY4" fmla="*/ 91847 h 295775"/>
              <a:gd name="connsiteX5" fmla="*/ 160515 w 574621"/>
              <a:gd name="connsiteY5" fmla="*/ 147888 h 295775"/>
              <a:gd name="connsiteX6" fmla="*/ 23916 w 574621"/>
              <a:gd name="connsiteY6" fmla="*/ 203929 h 295775"/>
              <a:gd name="connsiteX7" fmla="*/ 4652 w 574621"/>
              <a:gd name="connsiteY7" fmla="*/ 249461 h 295775"/>
              <a:gd name="connsiteX8" fmla="*/ 15159 w 574621"/>
              <a:gd name="connsiteY8" fmla="*/ 273979 h 295775"/>
              <a:gd name="connsiteX9" fmla="*/ 61568 w 574621"/>
              <a:gd name="connsiteY9" fmla="*/ 293243 h 295775"/>
              <a:gd name="connsiteX10" fmla="*/ 288357 w 574621"/>
              <a:gd name="connsiteY10" fmla="*/ 200426 h 295775"/>
              <a:gd name="connsiteX11" fmla="*/ 515147 w 574621"/>
              <a:gd name="connsiteY11" fmla="*/ 293243 h 295775"/>
              <a:gd name="connsiteX12" fmla="*/ 561555 w 574621"/>
              <a:gd name="connsiteY12" fmla="*/ 273979 h 295775"/>
              <a:gd name="connsiteX13" fmla="*/ 572063 w 574621"/>
              <a:gd name="connsiteY13" fmla="*/ 249461 h 295775"/>
              <a:gd name="connsiteX14" fmla="*/ 554550 w 574621"/>
              <a:gd name="connsiteY14" fmla="*/ 203929 h 29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74621" h="295775">
                <a:moveTo>
                  <a:pt x="554550" y="203929"/>
                </a:moveTo>
                <a:lnTo>
                  <a:pt x="61568" y="2533"/>
                </a:lnTo>
                <a:cubicBezTo>
                  <a:pt x="41428" y="-4472"/>
                  <a:pt x="21289" y="3408"/>
                  <a:pt x="13408" y="21797"/>
                </a:cubicBezTo>
                <a:lnTo>
                  <a:pt x="2901" y="46314"/>
                </a:lnTo>
                <a:cubicBezTo>
                  <a:pt x="-4980" y="63827"/>
                  <a:pt x="3776" y="84842"/>
                  <a:pt x="22165" y="91847"/>
                </a:cubicBezTo>
                <a:lnTo>
                  <a:pt x="160515" y="147888"/>
                </a:lnTo>
                <a:lnTo>
                  <a:pt x="23916" y="203929"/>
                </a:lnTo>
                <a:cubicBezTo>
                  <a:pt x="5527" y="210934"/>
                  <a:pt x="-3229" y="231949"/>
                  <a:pt x="4652" y="249461"/>
                </a:cubicBezTo>
                <a:lnTo>
                  <a:pt x="15159" y="273979"/>
                </a:lnTo>
                <a:cubicBezTo>
                  <a:pt x="23040" y="291492"/>
                  <a:pt x="43180" y="300248"/>
                  <a:pt x="61568" y="293243"/>
                </a:cubicBezTo>
                <a:lnTo>
                  <a:pt x="288357" y="200426"/>
                </a:lnTo>
                <a:lnTo>
                  <a:pt x="515147" y="293243"/>
                </a:lnTo>
                <a:cubicBezTo>
                  <a:pt x="533535" y="300248"/>
                  <a:pt x="553675" y="292368"/>
                  <a:pt x="561555" y="273979"/>
                </a:cubicBezTo>
                <a:lnTo>
                  <a:pt x="572063" y="249461"/>
                </a:lnTo>
                <a:cubicBezTo>
                  <a:pt x="579068" y="231949"/>
                  <a:pt x="571187" y="210934"/>
                  <a:pt x="554550" y="203929"/>
                </a:cubicBezTo>
              </a:path>
            </a:pathLst>
          </a:custGeom>
          <a:gradFill>
            <a:gsLst>
              <a:gs pos="80000">
                <a:schemeClr val="accent2"/>
              </a:gs>
              <a:gs pos="0">
                <a:schemeClr val="accent3"/>
              </a:gs>
            </a:gsLst>
            <a:lin ang="4800000" scaled="0"/>
          </a:gradFill>
          <a:ln w="8731" cap="flat">
            <a:noFill/>
            <a:prstDash val="solid"/>
            <a:miter/>
          </a:ln>
        </p:spPr>
        <p:txBody>
          <a:bodyPr rtlCol="0" anchor="ctr"/>
          <a:lstStyle/>
          <a:p>
            <a:endParaRPr lang="zh-CN" altLang="en-US"/>
          </a:p>
        </p:txBody>
      </p:sp>
      <p:sp>
        <p:nvSpPr>
          <p:cNvPr id="205" name="图形 84" descr="篝火 纯色填充">
            <a:extLst>
              <a:ext uri="{FF2B5EF4-FFF2-40B4-BE49-F238E27FC236}">
                <a16:creationId xmlns:a16="http://schemas.microsoft.com/office/drawing/2014/main" xmlns="" id="{BB1406E6-9B72-4214-83C2-D9B2A0029B73}"/>
              </a:ext>
            </a:extLst>
          </p:cNvPr>
          <p:cNvSpPr/>
          <p:nvPr/>
        </p:nvSpPr>
        <p:spPr>
          <a:xfrm>
            <a:off x="5517379" y="4268935"/>
            <a:ext cx="241073" cy="129385"/>
          </a:xfrm>
          <a:custGeom>
            <a:avLst/>
            <a:gdLst>
              <a:gd name="connsiteX0" fmla="*/ 218909 w 241073"/>
              <a:gd name="connsiteY0" fmla="*/ 91733 h 129385"/>
              <a:gd name="connsiteX1" fmla="*/ 238173 w 241073"/>
              <a:gd name="connsiteY1" fmla="*/ 46200 h 129385"/>
              <a:gd name="connsiteX2" fmla="*/ 227665 w 241073"/>
              <a:gd name="connsiteY2" fmla="*/ 21682 h 129385"/>
              <a:gd name="connsiteX3" fmla="*/ 181256 w 241073"/>
              <a:gd name="connsiteY3" fmla="*/ 2418 h 129385"/>
              <a:gd name="connsiteX4" fmla="*/ 0 w 241073"/>
              <a:gd name="connsiteY4" fmla="*/ 76847 h 129385"/>
              <a:gd name="connsiteX5" fmla="*/ 127843 w 241073"/>
              <a:gd name="connsiteY5" fmla="*/ 129385 h 129385"/>
              <a:gd name="connsiteX6" fmla="*/ 218909 w 241073"/>
              <a:gd name="connsiteY6" fmla="*/ 91733 h 1293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1073" h="129385">
                <a:moveTo>
                  <a:pt x="218909" y="91733"/>
                </a:moveTo>
                <a:cubicBezTo>
                  <a:pt x="237297" y="84728"/>
                  <a:pt x="246053" y="63713"/>
                  <a:pt x="238173" y="46200"/>
                </a:cubicBezTo>
                <a:lnTo>
                  <a:pt x="227665" y="21682"/>
                </a:lnTo>
                <a:cubicBezTo>
                  <a:pt x="219784" y="4169"/>
                  <a:pt x="199645" y="-4587"/>
                  <a:pt x="181256" y="2418"/>
                </a:cubicBezTo>
                <a:lnTo>
                  <a:pt x="0" y="76847"/>
                </a:lnTo>
                <a:lnTo>
                  <a:pt x="127843" y="129385"/>
                </a:lnTo>
                <a:lnTo>
                  <a:pt x="218909" y="91733"/>
                </a:lnTo>
                <a:close/>
              </a:path>
            </a:pathLst>
          </a:custGeom>
          <a:gradFill>
            <a:gsLst>
              <a:gs pos="80000">
                <a:schemeClr val="accent2"/>
              </a:gs>
              <a:gs pos="0">
                <a:schemeClr val="accent3"/>
              </a:gs>
            </a:gsLst>
            <a:lin ang="4800000" scaled="0"/>
          </a:gradFill>
          <a:ln w="8731" cap="flat">
            <a:noFill/>
            <a:prstDash val="solid"/>
            <a:miter/>
          </a:ln>
        </p:spPr>
        <p:txBody>
          <a:bodyPr rtlCol="0" anchor="ctr"/>
          <a:lstStyle/>
          <a:p>
            <a:endParaRPr lang="zh-CN" altLang="en-US"/>
          </a:p>
        </p:txBody>
      </p:sp>
      <p:sp>
        <p:nvSpPr>
          <p:cNvPr id="206" name="图形 104" descr="盆花 纯色填充">
            <a:extLst>
              <a:ext uri="{FF2B5EF4-FFF2-40B4-BE49-F238E27FC236}">
                <a16:creationId xmlns:a16="http://schemas.microsoft.com/office/drawing/2014/main" xmlns="" id="{4D833563-6AA3-40F9-82AF-99B119BC5A77}"/>
              </a:ext>
            </a:extLst>
          </p:cNvPr>
          <p:cNvSpPr/>
          <p:nvPr/>
        </p:nvSpPr>
        <p:spPr>
          <a:xfrm>
            <a:off x="5303725" y="5179987"/>
            <a:ext cx="332741" cy="245177"/>
          </a:xfrm>
          <a:custGeom>
            <a:avLst/>
            <a:gdLst>
              <a:gd name="connsiteX0" fmla="*/ 0 w 332741"/>
              <a:gd name="connsiteY0" fmla="*/ 0 h 245177"/>
              <a:gd name="connsiteX1" fmla="*/ 38528 w 332741"/>
              <a:gd name="connsiteY1" fmla="*/ 216282 h 245177"/>
              <a:gd name="connsiteX2" fmla="*/ 72678 w 332741"/>
              <a:gd name="connsiteY2" fmla="*/ 245178 h 245177"/>
              <a:gd name="connsiteX3" fmla="*/ 259188 w 332741"/>
              <a:gd name="connsiteY3" fmla="*/ 245178 h 245177"/>
              <a:gd name="connsiteX4" fmla="*/ 293338 w 332741"/>
              <a:gd name="connsiteY4" fmla="*/ 216282 h 245177"/>
              <a:gd name="connsiteX5" fmla="*/ 332741 w 332741"/>
              <a:gd name="connsiteY5" fmla="*/ 0 h 245177"/>
              <a:gd name="connsiteX6" fmla="*/ 0 w 332741"/>
              <a:gd name="connsiteY6" fmla="*/ 0 h 245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2741" h="245177">
                <a:moveTo>
                  <a:pt x="0" y="0"/>
                </a:moveTo>
                <a:lnTo>
                  <a:pt x="38528" y="216282"/>
                </a:lnTo>
                <a:cubicBezTo>
                  <a:pt x="41155" y="232919"/>
                  <a:pt x="56041" y="245178"/>
                  <a:pt x="72678" y="245178"/>
                </a:cubicBezTo>
                <a:lnTo>
                  <a:pt x="259188" y="245178"/>
                </a:lnTo>
                <a:cubicBezTo>
                  <a:pt x="275825" y="245178"/>
                  <a:pt x="290711" y="232919"/>
                  <a:pt x="293338" y="216282"/>
                </a:cubicBezTo>
                <a:lnTo>
                  <a:pt x="332741" y="0"/>
                </a:lnTo>
                <a:lnTo>
                  <a:pt x="0" y="0"/>
                </a:lnTo>
                <a:close/>
              </a:path>
            </a:pathLst>
          </a:custGeom>
          <a:gradFill>
            <a:gsLst>
              <a:gs pos="80000">
                <a:schemeClr val="accent2"/>
              </a:gs>
              <a:gs pos="0">
                <a:schemeClr val="accent3"/>
              </a:gs>
            </a:gsLst>
            <a:lin ang="4800000" scaled="0"/>
          </a:gradFill>
          <a:ln w="8731" cap="flat">
            <a:noFill/>
            <a:prstDash val="solid"/>
            <a:miter/>
          </a:ln>
        </p:spPr>
        <p:txBody>
          <a:bodyPr rtlCol="0" anchor="ctr"/>
          <a:lstStyle/>
          <a:p>
            <a:endParaRPr lang="zh-CN" altLang="en-US"/>
          </a:p>
        </p:txBody>
      </p:sp>
      <p:sp>
        <p:nvSpPr>
          <p:cNvPr id="216" name="图形 104" descr="盆花 纯色填充">
            <a:extLst>
              <a:ext uri="{FF2B5EF4-FFF2-40B4-BE49-F238E27FC236}">
                <a16:creationId xmlns:a16="http://schemas.microsoft.com/office/drawing/2014/main" xmlns="" id="{4D833563-6AA3-40F9-82AF-99B119BC5A77}"/>
              </a:ext>
            </a:extLst>
          </p:cNvPr>
          <p:cNvSpPr/>
          <p:nvPr/>
        </p:nvSpPr>
        <p:spPr>
          <a:xfrm>
            <a:off x="5435070" y="4689632"/>
            <a:ext cx="70050" cy="87563"/>
          </a:xfrm>
          <a:custGeom>
            <a:avLst/>
            <a:gdLst>
              <a:gd name="connsiteX0" fmla="*/ 70051 w 70050"/>
              <a:gd name="connsiteY0" fmla="*/ 35025 h 87563"/>
              <a:gd name="connsiteX1" fmla="*/ 35025 w 70050"/>
              <a:gd name="connsiteY1" fmla="*/ 87563 h 87563"/>
              <a:gd name="connsiteX2" fmla="*/ 0 w 70050"/>
              <a:gd name="connsiteY2" fmla="*/ 35025 h 87563"/>
              <a:gd name="connsiteX3" fmla="*/ 35025 w 70050"/>
              <a:gd name="connsiteY3" fmla="*/ 0 h 87563"/>
              <a:gd name="connsiteX4" fmla="*/ 70051 w 70050"/>
              <a:gd name="connsiteY4" fmla="*/ 35025 h 875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050" h="87563">
                <a:moveTo>
                  <a:pt x="70051" y="35025"/>
                </a:moveTo>
                <a:cubicBezTo>
                  <a:pt x="70051" y="54289"/>
                  <a:pt x="54289" y="87563"/>
                  <a:pt x="35025" y="87563"/>
                </a:cubicBezTo>
                <a:cubicBezTo>
                  <a:pt x="15761" y="87563"/>
                  <a:pt x="0" y="54289"/>
                  <a:pt x="0" y="35025"/>
                </a:cubicBezTo>
                <a:cubicBezTo>
                  <a:pt x="0" y="15761"/>
                  <a:pt x="15761" y="0"/>
                  <a:pt x="35025" y="0"/>
                </a:cubicBezTo>
                <a:cubicBezTo>
                  <a:pt x="54289" y="0"/>
                  <a:pt x="70051" y="15761"/>
                  <a:pt x="70051" y="35025"/>
                </a:cubicBezTo>
                <a:close/>
              </a:path>
            </a:pathLst>
          </a:custGeom>
          <a:gradFill>
            <a:gsLst>
              <a:gs pos="80000">
                <a:schemeClr val="accent2"/>
              </a:gs>
              <a:gs pos="0">
                <a:schemeClr val="accent3"/>
              </a:gs>
            </a:gsLst>
            <a:lin ang="4800000" scaled="0"/>
          </a:gradFill>
          <a:ln w="8731" cap="flat">
            <a:noFill/>
            <a:prstDash val="solid"/>
            <a:miter/>
          </a:ln>
        </p:spPr>
        <p:txBody>
          <a:bodyPr rtlCol="0" anchor="ctr"/>
          <a:lstStyle/>
          <a:p>
            <a:endParaRPr lang="zh-CN" altLang="en-US"/>
          </a:p>
        </p:txBody>
      </p:sp>
      <p:sp>
        <p:nvSpPr>
          <p:cNvPr id="207" name="图形 104" descr="盆花 纯色填充">
            <a:extLst>
              <a:ext uri="{FF2B5EF4-FFF2-40B4-BE49-F238E27FC236}">
                <a16:creationId xmlns:a16="http://schemas.microsoft.com/office/drawing/2014/main" xmlns="" id="{4D833563-6AA3-40F9-82AF-99B119BC5A77}"/>
              </a:ext>
            </a:extLst>
          </p:cNvPr>
          <p:cNvSpPr/>
          <p:nvPr/>
        </p:nvSpPr>
        <p:spPr>
          <a:xfrm>
            <a:off x="5268700" y="4864758"/>
            <a:ext cx="52538" cy="52538"/>
          </a:xfrm>
          <a:custGeom>
            <a:avLst/>
            <a:gdLst>
              <a:gd name="connsiteX0" fmla="*/ 52538 w 52538"/>
              <a:gd name="connsiteY0" fmla="*/ 26269 h 52538"/>
              <a:gd name="connsiteX1" fmla="*/ 26269 w 52538"/>
              <a:gd name="connsiteY1" fmla="*/ 52538 h 52538"/>
              <a:gd name="connsiteX2" fmla="*/ 0 w 52538"/>
              <a:gd name="connsiteY2" fmla="*/ 26269 h 52538"/>
              <a:gd name="connsiteX3" fmla="*/ 26269 w 52538"/>
              <a:gd name="connsiteY3" fmla="*/ 0 h 52538"/>
              <a:gd name="connsiteX4" fmla="*/ 52538 w 52538"/>
              <a:gd name="connsiteY4" fmla="*/ 26269 h 525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538" h="52538">
                <a:moveTo>
                  <a:pt x="52538" y="26269"/>
                </a:moveTo>
                <a:cubicBezTo>
                  <a:pt x="52538" y="40777"/>
                  <a:pt x="40777" y="52538"/>
                  <a:pt x="26269" y="52538"/>
                </a:cubicBezTo>
                <a:cubicBezTo>
                  <a:pt x="11761" y="52538"/>
                  <a:pt x="0" y="40777"/>
                  <a:pt x="0" y="26269"/>
                </a:cubicBezTo>
                <a:cubicBezTo>
                  <a:pt x="0" y="11761"/>
                  <a:pt x="11761" y="0"/>
                  <a:pt x="26269" y="0"/>
                </a:cubicBezTo>
                <a:cubicBezTo>
                  <a:pt x="40777" y="0"/>
                  <a:pt x="52538" y="11761"/>
                  <a:pt x="52538" y="26269"/>
                </a:cubicBezTo>
                <a:close/>
              </a:path>
            </a:pathLst>
          </a:custGeom>
          <a:gradFill>
            <a:gsLst>
              <a:gs pos="80000">
                <a:schemeClr val="accent2"/>
              </a:gs>
              <a:gs pos="0">
                <a:schemeClr val="accent3"/>
              </a:gs>
            </a:gsLst>
            <a:lin ang="4800000" scaled="0"/>
          </a:gradFill>
          <a:ln w="8731" cap="flat">
            <a:noFill/>
            <a:prstDash val="solid"/>
            <a:miter/>
          </a:ln>
        </p:spPr>
        <p:txBody>
          <a:bodyPr rtlCol="0" anchor="ctr"/>
          <a:lstStyle/>
          <a:p>
            <a:endParaRPr lang="zh-CN" altLang="en-US"/>
          </a:p>
        </p:txBody>
      </p:sp>
      <p:sp>
        <p:nvSpPr>
          <p:cNvPr id="208" name="图形 104" descr="盆花 纯色填充">
            <a:extLst>
              <a:ext uri="{FF2B5EF4-FFF2-40B4-BE49-F238E27FC236}">
                <a16:creationId xmlns:a16="http://schemas.microsoft.com/office/drawing/2014/main" xmlns="" id="{4D833563-6AA3-40F9-82AF-99B119BC5A77}"/>
              </a:ext>
            </a:extLst>
          </p:cNvPr>
          <p:cNvSpPr/>
          <p:nvPr/>
        </p:nvSpPr>
        <p:spPr>
          <a:xfrm>
            <a:off x="5282710" y="4909301"/>
            <a:ext cx="402791" cy="235660"/>
          </a:xfrm>
          <a:custGeom>
            <a:avLst/>
            <a:gdLst>
              <a:gd name="connsiteX0" fmla="*/ 366891 w 402791"/>
              <a:gd name="connsiteY0" fmla="*/ 165610 h 235660"/>
              <a:gd name="connsiteX1" fmla="*/ 237297 w 402791"/>
              <a:gd name="connsiteY1" fmla="*/ 165610 h 235660"/>
              <a:gd name="connsiteX2" fmla="*/ 309099 w 402791"/>
              <a:gd name="connsiteY2" fmla="*/ 29011 h 235660"/>
              <a:gd name="connsiteX3" fmla="*/ 308223 w 402791"/>
              <a:gd name="connsiteY3" fmla="*/ 4493 h 235660"/>
              <a:gd name="connsiteX4" fmla="*/ 283706 w 402791"/>
              <a:gd name="connsiteY4" fmla="*/ 5369 h 235660"/>
              <a:gd name="connsiteX5" fmla="*/ 202272 w 402791"/>
              <a:gd name="connsiteY5" fmla="*/ 166485 h 235660"/>
              <a:gd name="connsiteX6" fmla="*/ 143604 w 402791"/>
              <a:gd name="connsiteY6" fmla="*/ 166485 h 235660"/>
              <a:gd name="connsiteX7" fmla="*/ 91066 w 402791"/>
              <a:gd name="connsiteY7" fmla="*/ 84176 h 235660"/>
              <a:gd name="connsiteX8" fmla="*/ 66548 w 402791"/>
              <a:gd name="connsiteY8" fmla="*/ 83300 h 235660"/>
              <a:gd name="connsiteX9" fmla="*/ 65673 w 402791"/>
              <a:gd name="connsiteY9" fmla="*/ 107818 h 235660"/>
              <a:gd name="connsiteX10" fmla="*/ 107703 w 402791"/>
              <a:gd name="connsiteY10" fmla="*/ 165610 h 235660"/>
              <a:gd name="connsiteX11" fmla="*/ 35025 w 402791"/>
              <a:gd name="connsiteY11" fmla="*/ 165610 h 235660"/>
              <a:gd name="connsiteX12" fmla="*/ 0 w 402791"/>
              <a:gd name="connsiteY12" fmla="*/ 200635 h 235660"/>
              <a:gd name="connsiteX13" fmla="*/ 0 w 402791"/>
              <a:gd name="connsiteY13" fmla="*/ 235661 h 235660"/>
              <a:gd name="connsiteX14" fmla="*/ 402792 w 402791"/>
              <a:gd name="connsiteY14" fmla="*/ 235661 h 235660"/>
              <a:gd name="connsiteX15" fmla="*/ 402792 w 402791"/>
              <a:gd name="connsiteY15" fmla="*/ 200635 h 235660"/>
              <a:gd name="connsiteX16" fmla="*/ 366891 w 402791"/>
              <a:gd name="connsiteY16" fmla="*/ 165610 h 235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02791" h="235660">
                <a:moveTo>
                  <a:pt x="366891" y="165610"/>
                </a:moveTo>
                <a:lnTo>
                  <a:pt x="237297" y="165610"/>
                </a:lnTo>
                <a:cubicBezTo>
                  <a:pt x="244302" y="120077"/>
                  <a:pt x="270571" y="71041"/>
                  <a:pt x="309099" y="29011"/>
                </a:cubicBezTo>
                <a:cubicBezTo>
                  <a:pt x="315228" y="22006"/>
                  <a:pt x="315228" y="10623"/>
                  <a:pt x="308223" y="4493"/>
                </a:cubicBezTo>
                <a:cubicBezTo>
                  <a:pt x="301218" y="-1636"/>
                  <a:pt x="289835" y="-1636"/>
                  <a:pt x="283706" y="5369"/>
                </a:cubicBezTo>
                <a:cubicBezTo>
                  <a:pt x="260939" y="29887"/>
                  <a:pt x="211904" y="91181"/>
                  <a:pt x="202272" y="166485"/>
                </a:cubicBezTo>
                <a:lnTo>
                  <a:pt x="143604" y="166485"/>
                </a:lnTo>
                <a:cubicBezTo>
                  <a:pt x="136599" y="138465"/>
                  <a:pt x="125216" y="121828"/>
                  <a:pt x="91066" y="84176"/>
                </a:cubicBezTo>
                <a:cubicBezTo>
                  <a:pt x="84937" y="77171"/>
                  <a:pt x="73553" y="76295"/>
                  <a:pt x="66548" y="83300"/>
                </a:cubicBezTo>
                <a:cubicBezTo>
                  <a:pt x="59543" y="89430"/>
                  <a:pt x="58667" y="100813"/>
                  <a:pt x="65673" y="107818"/>
                </a:cubicBezTo>
                <a:cubicBezTo>
                  <a:pt x="91942" y="136714"/>
                  <a:pt x="102449" y="149848"/>
                  <a:pt x="107703" y="165610"/>
                </a:cubicBezTo>
                <a:lnTo>
                  <a:pt x="35025" y="165610"/>
                </a:lnTo>
                <a:cubicBezTo>
                  <a:pt x="15761" y="165610"/>
                  <a:pt x="0" y="181371"/>
                  <a:pt x="0" y="200635"/>
                </a:cubicBezTo>
                <a:lnTo>
                  <a:pt x="0" y="235661"/>
                </a:lnTo>
                <a:lnTo>
                  <a:pt x="402792" y="235661"/>
                </a:lnTo>
                <a:lnTo>
                  <a:pt x="402792" y="200635"/>
                </a:lnTo>
                <a:cubicBezTo>
                  <a:pt x="401916" y="181371"/>
                  <a:pt x="386155" y="165610"/>
                  <a:pt x="366891" y="165610"/>
                </a:cubicBezTo>
                <a:close/>
              </a:path>
            </a:pathLst>
          </a:custGeom>
          <a:gradFill>
            <a:gsLst>
              <a:gs pos="80000">
                <a:schemeClr val="accent2"/>
              </a:gs>
              <a:gs pos="0">
                <a:schemeClr val="accent3"/>
              </a:gs>
            </a:gsLst>
            <a:lin ang="4800000" scaled="0"/>
          </a:gradFill>
          <a:ln w="8731" cap="flat">
            <a:noFill/>
            <a:prstDash val="solid"/>
            <a:miter/>
          </a:ln>
        </p:spPr>
        <p:txBody>
          <a:bodyPr rtlCol="0" anchor="ctr"/>
          <a:lstStyle/>
          <a:p>
            <a:endParaRPr lang="zh-CN" altLang="en-US"/>
          </a:p>
        </p:txBody>
      </p:sp>
      <p:sp>
        <p:nvSpPr>
          <p:cNvPr id="209" name="图形 104" descr="盆花 纯色填充">
            <a:extLst>
              <a:ext uri="{FF2B5EF4-FFF2-40B4-BE49-F238E27FC236}">
                <a16:creationId xmlns:a16="http://schemas.microsoft.com/office/drawing/2014/main" xmlns="" id="{4D833563-6AA3-40F9-82AF-99B119BC5A77}"/>
              </a:ext>
            </a:extLst>
          </p:cNvPr>
          <p:cNvSpPr/>
          <p:nvPr/>
        </p:nvSpPr>
        <p:spPr>
          <a:xfrm>
            <a:off x="5259944" y="4759682"/>
            <a:ext cx="70050" cy="87563"/>
          </a:xfrm>
          <a:custGeom>
            <a:avLst/>
            <a:gdLst>
              <a:gd name="connsiteX0" fmla="*/ 70051 w 70050"/>
              <a:gd name="connsiteY0" fmla="*/ 35025 h 87563"/>
              <a:gd name="connsiteX1" fmla="*/ 35025 w 70050"/>
              <a:gd name="connsiteY1" fmla="*/ 87563 h 87563"/>
              <a:gd name="connsiteX2" fmla="*/ 0 w 70050"/>
              <a:gd name="connsiteY2" fmla="*/ 35025 h 87563"/>
              <a:gd name="connsiteX3" fmla="*/ 35025 w 70050"/>
              <a:gd name="connsiteY3" fmla="*/ 0 h 87563"/>
              <a:gd name="connsiteX4" fmla="*/ 70051 w 70050"/>
              <a:gd name="connsiteY4" fmla="*/ 35025 h 875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050" h="87563">
                <a:moveTo>
                  <a:pt x="70051" y="35025"/>
                </a:moveTo>
                <a:cubicBezTo>
                  <a:pt x="70051" y="54289"/>
                  <a:pt x="54289" y="87563"/>
                  <a:pt x="35025" y="87563"/>
                </a:cubicBezTo>
                <a:cubicBezTo>
                  <a:pt x="15761" y="87563"/>
                  <a:pt x="0" y="54289"/>
                  <a:pt x="0" y="35025"/>
                </a:cubicBezTo>
                <a:cubicBezTo>
                  <a:pt x="0" y="15761"/>
                  <a:pt x="15761" y="0"/>
                  <a:pt x="35025" y="0"/>
                </a:cubicBezTo>
                <a:cubicBezTo>
                  <a:pt x="54289" y="0"/>
                  <a:pt x="70051" y="15761"/>
                  <a:pt x="70051" y="35025"/>
                </a:cubicBezTo>
                <a:close/>
              </a:path>
            </a:pathLst>
          </a:custGeom>
          <a:gradFill>
            <a:gsLst>
              <a:gs pos="80000">
                <a:schemeClr val="accent2"/>
              </a:gs>
              <a:gs pos="0">
                <a:schemeClr val="accent3"/>
              </a:gs>
            </a:gsLst>
            <a:lin ang="4800000" scaled="0"/>
          </a:gradFill>
          <a:ln w="8731" cap="flat">
            <a:noFill/>
            <a:prstDash val="solid"/>
            <a:miter/>
          </a:ln>
        </p:spPr>
        <p:txBody>
          <a:bodyPr rtlCol="0" anchor="ctr"/>
          <a:lstStyle/>
          <a:p>
            <a:endParaRPr lang="zh-CN" altLang="en-US"/>
          </a:p>
        </p:txBody>
      </p:sp>
      <p:sp>
        <p:nvSpPr>
          <p:cNvPr id="210" name="图形 104" descr="盆花 纯色填充">
            <a:extLst>
              <a:ext uri="{FF2B5EF4-FFF2-40B4-BE49-F238E27FC236}">
                <a16:creationId xmlns:a16="http://schemas.microsoft.com/office/drawing/2014/main" xmlns="" id="{4D833563-6AA3-40F9-82AF-99B119BC5A77}"/>
              </a:ext>
            </a:extLst>
          </p:cNvPr>
          <p:cNvSpPr/>
          <p:nvPr/>
        </p:nvSpPr>
        <p:spPr>
          <a:xfrm>
            <a:off x="5259944" y="4934809"/>
            <a:ext cx="70050" cy="87563"/>
          </a:xfrm>
          <a:custGeom>
            <a:avLst/>
            <a:gdLst>
              <a:gd name="connsiteX0" fmla="*/ 0 w 70050"/>
              <a:gd name="connsiteY0" fmla="*/ 52538 h 87563"/>
              <a:gd name="connsiteX1" fmla="*/ 35025 w 70050"/>
              <a:gd name="connsiteY1" fmla="*/ 0 h 87563"/>
              <a:gd name="connsiteX2" fmla="*/ 70051 w 70050"/>
              <a:gd name="connsiteY2" fmla="*/ 52538 h 87563"/>
              <a:gd name="connsiteX3" fmla="*/ 35025 w 70050"/>
              <a:gd name="connsiteY3" fmla="*/ 87563 h 87563"/>
              <a:gd name="connsiteX4" fmla="*/ 0 w 70050"/>
              <a:gd name="connsiteY4" fmla="*/ 52538 h 875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050" h="87563">
                <a:moveTo>
                  <a:pt x="0" y="52538"/>
                </a:moveTo>
                <a:cubicBezTo>
                  <a:pt x="0" y="33274"/>
                  <a:pt x="15761" y="0"/>
                  <a:pt x="35025" y="0"/>
                </a:cubicBezTo>
                <a:cubicBezTo>
                  <a:pt x="54289" y="0"/>
                  <a:pt x="70051" y="33274"/>
                  <a:pt x="70051" y="52538"/>
                </a:cubicBezTo>
                <a:cubicBezTo>
                  <a:pt x="70051" y="71802"/>
                  <a:pt x="54289" y="87563"/>
                  <a:pt x="35025" y="87563"/>
                </a:cubicBezTo>
                <a:cubicBezTo>
                  <a:pt x="15761" y="87563"/>
                  <a:pt x="0" y="71802"/>
                  <a:pt x="0" y="52538"/>
                </a:cubicBezTo>
                <a:close/>
              </a:path>
            </a:pathLst>
          </a:custGeom>
          <a:gradFill>
            <a:gsLst>
              <a:gs pos="80000">
                <a:schemeClr val="accent2"/>
              </a:gs>
              <a:gs pos="0">
                <a:schemeClr val="accent3"/>
              </a:gs>
            </a:gsLst>
            <a:lin ang="4800000" scaled="0"/>
          </a:gradFill>
          <a:ln w="8731" cap="flat">
            <a:noFill/>
            <a:prstDash val="solid"/>
            <a:miter/>
          </a:ln>
        </p:spPr>
        <p:txBody>
          <a:bodyPr rtlCol="0" anchor="ctr"/>
          <a:lstStyle/>
          <a:p>
            <a:endParaRPr lang="zh-CN" altLang="en-US"/>
          </a:p>
        </p:txBody>
      </p:sp>
      <p:sp>
        <p:nvSpPr>
          <p:cNvPr id="211" name="图形 104" descr="盆花 纯色填充">
            <a:extLst>
              <a:ext uri="{FF2B5EF4-FFF2-40B4-BE49-F238E27FC236}">
                <a16:creationId xmlns:a16="http://schemas.microsoft.com/office/drawing/2014/main" xmlns="" id="{4D833563-6AA3-40F9-82AF-99B119BC5A77}"/>
              </a:ext>
            </a:extLst>
          </p:cNvPr>
          <p:cNvSpPr/>
          <p:nvPr/>
        </p:nvSpPr>
        <p:spPr>
          <a:xfrm>
            <a:off x="5176559" y="4807643"/>
            <a:ext cx="83186" cy="73544"/>
          </a:xfrm>
          <a:custGeom>
            <a:avLst/>
            <a:gdLst>
              <a:gd name="connsiteX0" fmla="*/ 52737 w 83186"/>
              <a:gd name="connsiteY0" fmla="*/ 4577 h 73544"/>
              <a:gd name="connsiteX1" fmla="*/ 80758 w 83186"/>
              <a:gd name="connsiteY1" fmla="*/ 61494 h 73544"/>
              <a:gd name="connsiteX2" fmla="*/ 17712 w 83186"/>
              <a:gd name="connsiteY2" fmla="*/ 65872 h 73544"/>
              <a:gd name="connsiteX3" fmla="*/ 4577 w 83186"/>
              <a:gd name="connsiteY3" fmla="*/ 17712 h 73544"/>
              <a:gd name="connsiteX4" fmla="*/ 52737 w 83186"/>
              <a:gd name="connsiteY4" fmla="*/ 4577 h 735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186" h="73544">
                <a:moveTo>
                  <a:pt x="52737" y="4577"/>
                </a:moveTo>
                <a:cubicBezTo>
                  <a:pt x="69374" y="14209"/>
                  <a:pt x="90389" y="44856"/>
                  <a:pt x="80758" y="61494"/>
                </a:cubicBezTo>
                <a:cubicBezTo>
                  <a:pt x="71126" y="78131"/>
                  <a:pt x="34349" y="75504"/>
                  <a:pt x="17712" y="65872"/>
                </a:cubicBezTo>
                <a:cubicBezTo>
                  <a:pt x="1075" y="56240"/>
                  <a:pt x="-5055" y="34349"/>
                  <a:pt x="4577" y="17712"/>
                </a:cubicBezTo>
                <a:cubicBezTo>
                  <a:pt x="14209" y="1075"/>
                  <a:pt x="36100" y="-5055"/>
                  <a:pt x="52737" y="4577"/>
                </a:cubicBezTo>
                <a:close/>
              </a:path>
            </a:pathLst>
          </a:custGeom>
          <a:gradFill>
            <a:gsLst>
              <a:gs pos="80000">
                <a:schemeClr val="accent2"/>
              </a:gs>
              <a:gs pos="0">
                <a:schemeClr val="accent3"/>
              </a:gs>
            </a:gsLst>
            <a:lin ang="4800000" scaled="0"/>
          </a:gradFill>
          <a:ln w="8731" cap="flat">
            <a:noFill/>
            <a:prstDash val="solid"/>
            <a:miter/>
          </a:ln>
        </p:spPr>
        <p:txBody>
          <a:bodyPr rtlCol="0" anchor="ctr"/>
          <a:lstStyle/>
          <a:p>
            <a:endParaRPr lang="zh-CN" altLang="en-US"/>
          </a:p>
        </p:txBody>
      </p:sp>
      <p:sp>
        <p:nvSpPr>
          <p:cNvPr id="212" name="图形 104" descr="盆花 纯色填充">
            <a:extLst>
              <a:ext uri="{FF2B5EF4-FFF2-40B4-BE49-F238E27FC236}">
                <a16:creationId xmlns:a16="http://schemas.microsoft.com/office/drawing/2014/main" xmlns="" id="{4D833563-6AA3-40F9-82AF-99B119BC5A77}"/>
              </a:ext>
            </a:extLst>
          </p:cNvPr>
          <p:cNvSpPr/>
          <p:nvPr/>
        </p:nvSpPr>
        <p:spPr>
          <a:xfrm>
            <a:off x="5330193" y="4900867"/>
            <a:ext cx="83186" cy="73544"/>
          </a:xfrm>
          <a:custGeom>
            <a:avLst/>
            <a:gdLst>
              <a:gd name="connsiteX0" fmla="*/ 30449 w 83186"/>
              <a:gd name="connsiteY0" fmla="*/ 68967 h 73544"/>
              <a:gd name="connsiteX1" fmla="*/ 2429 w 83186"/>
              <a:gd name="connsiteY1" fmla="*/ 12051 h 73544"/>
              <a:gd name="connsiteX2" fmla="*/ 65474 w 83186"/>
              <a:gd name="connsiteY2" fmla="*/ 7673 h 73544"/>
              <a:gd name="connsiteX3" fmla="*/ 78609 w 83186"/>
              <a:gd name="connsiteY3" fmla="*/ 55833 h 73544"/>
              <a:gd name="connsiteX4" fmla="*/ 30449 w 83186"/>
              <a:gd name="connsiteY4" fmla="*/ 68967 h 735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186" h="73544">
                <a:moveTo>
                  <a:pt x="30449" y="68967"/>
                </a:moveTo>
                <a:cubicBezTo>
                  <a:pt x="13812" y="59335"/>
                  <a:pt x="-7203" y="28688"/>
                  <a:pt x="2429" y="12051"/>
                </a:cubicBezTo>
                <a:cubicBezTo>
                  <a:pt x="12061" y="-4586"/>
                  <a:pt x="48837" y="-1959"/>
                  <a:pt x="65474" y="7673"/>
                </a:cubicBezTo>
                <a:cubicBezTo>
                  <a:pt x="82112" y="17305"/>
                  <a:pt x="88241" y="39196"/>
                  <a:pt x="78609" y="55833"/>
                </a:cubicBezTo>
                <a:cubicBezTo>
                  <a:pt x="68977" y="72470"/>
                  <a:pt x="47086" y="78599"/>
                  <a:pt x="30449" y="68967"/>
                </a:cubicBezTo>
                <a:close/>
              </a:path>
            </a:pathLst>
          </a:custGeom>
          <a:gradFill>
            <a:gsLst>
              <a:gs pos="80000">
                <a:schemeClr val="accent2"/>
              </a:gs>
              <a:gs pos="0">
                <a:schemeClr val="accent3"/>
              </a:gs>
            </a:gsLst>
            <a:lin ang="4800000" scaled="0"/>
          </a:gradFill>
          <a:ln w="8731" cap="flat">
            <a:noFill/>
            <a:prstDash val="solid"/>
            <a:miter/>
          </a:ln>
        </p:spPr>
        <p:txBody>
          <a:bodyPr rtlCol="0" anchor="ctr"/>
          <a:lstStyle/>
          <a:p>
            <a:endParaRPr lang="zh-CN" altLang="en-US"/>
          </a:p>
        </p:txBody>
      </p:sp>
      <p:sp>
        <p:nvSpPr>
          <p:cNvPr id="213" name="图形 104" descr="盆花 纯色填充">
            <a:extLst>
              <a:ext uri="{FF2B5EF4-FFF2-40B4-BE49-F238E27FC236}">
                <a16:creationId xmlns:a16="http://schemas.microsoft.com/office/drawing/2014/main" xmlns="" id="{4D833563-6AA3-40F9-82AF-99B119BC5A77}"/>
              </a:ext>
            </a:extLst>
          </p:cNvPr>
          <p:cNvSpPr/>
          <p:nvPr/>
        </p:nvSpPr>
        <p:spPr>
          <a:xfrm>
            <a:off x="5176559" y="4900867"/>
            <a:ext cx="83186" cy="73544"/>
          </a:xfrm>
          <a:custGeom>
            <a:avLst/>
            <a:gdLst>
              <a:gd name="connsiteX0" fmla="*/ 17712 w 83186"/>
              <a:gd name="connsiteY0" fmla="*/ 7673 h 73544"/>
              <a:gd name="connsiteX1" fmla="*/ 80758 w 83186"/>
              <a:gd name="connsiteY1" fmla="*/ 12051 h 73544"/>
              <a:gd name="connsiteX2" fmla="*/ 52737 w 83186"/>
              <a:gd name="connsiteY2" fmla="*/ 68967 h 73544"/>
              <a:gd name="connsiteX3" fmla="*/ 4577 w 83186"/>
              <a:gd name="connsiteY3" fmla="*/ 55833 h 73544"/>
              <a:gd name="connsiteX4" fmla="*/ 17712 w 83186"/>
              <a:gd name="connsiteY4" fmla="*/ 7673 h 735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186" h="73544">
                <a:moveTo>
                  <a:pt x="17712" y="7673"/>
                </a:moveTo>
                <a:cubicBezTo>
                  <a:pt x="34349" y="-1959"/>
                  <a:pt x="71126" y="-4586"/>
                  <a:pt x="80758" y="12051"/>
                </a:cubicBezTo>
                <a:cubicBezTo>
                  <a:pt x="90389" y="28688"/>
                  <a:pt x="69374" y="59335"/>
                  <a:pt x="52737" y="68967"/>
                </a:cubicBezTo>
                <a:cubicBezTo>
                  <a:pt x="36100" y="78599"/>
                  <a:pt x="14209" y="72470"/>
                  <a:pt x="4577" y="55833"/>
                </a:cubicBezTo>
                <a:cubicBezTo>
                  <a:pt x="-5055" y="39196"/>
                  <a:pt x="1075" y="17305"/>
                  <a:pt x="17712" y="7673"/>
                </a:cubicBezTo>
                <a:close/>
              </a:path>
            </a:pathLst>
          </a:custGeom>
          <a:gradFill>
            <a:gsLst>
              <a:gs pos="80000">
                <a:schemeClr val="accent2"/>
              </a:gs>
              <a:gs pos="0">
                <a:schemeClr val="accent3"/>
              </a:gs>
            </a:gsLst>
            <a:lin ang="4800000" scaled="0"/>
          </a:gradFill>
          <a:ln w="8731" cap="flat">
            <a:noFill/>
            <a:prstDash val="solid"/>
            <a:miter/>
          </a:ln>
        </p:spPr>
        <p:txBody>
          <a:bodyPr rtlCol="0" anchor="ctr"/>
          <a:lstStyle/>
          <a:p>
            <a:endParaRPr lang="zh-CN" altLang="en-US"/>
          </a:p>
        </p:txBody>
      </p:sp>
      <p:sp>
        <p:nvSpPr>
          <p:cNvPr id="214" name="图形 104" descr="盆花 纯色填充">
            <a:extLst>
              <a:ext uri="{FF2B5EF4-FFF2-40B4-BE49-F238E27FC236}">
                <a16:creationId xmlns:a16="http://schemas.microsoft.com/office/drawing/2014/main" xmlns="" id="{4D833563-6AA3-40F9-82AF-99B119BC5A77}"/>
              </a:ext>
            </a:extLst>
          </p:cNvPr>
          <p:cNvSpPr/>
          <p:nvPr/>
        </p:nvSpPr>
        <p:spPr>
          <a:xfrm>
            <a:off x="5330193" y="4807643"/>
            <a:ext cx="83186" cy="73544"/>
          </a:xfrm>
          <a:custGeom>
            <a:avLst/>
            <a:gdLst>
              <a:gd name="connsiteX0" fmla="*/ 65474 w 83186"/>
              <a:gd name="connsiteY0" fmla="*/ 65872 h 73544"/>
              <a:gd name="connsiteX1" fmla="*/ 2429 w 83186"/>
              <a:gd name="connsiteY1" fmla="*/ 61494 h 73544"/>
              <a:gd name="connsiteX2" fmla="*/ 30449 w 83186"/>
              <a:gd name="connsiteY2" fmla="*/ 4577 h 73544"/>
              <a:gd name="connsiteX3" fmla="*/ 78609 w 83186"/>
              <a:gd name="connsiteY3" fmla="*/ 17712 h 73544"/>
              <a:gd name="connsiteX4" fmla="*/ 65474 w 83186"/>
              <a:gd name="connsiteY4" fmla="*/ 65872 h 735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186" h="73544">
                <a:moveTo>
                  <a:pt x="65474" y="65872"/>
                </a:moveTo>
                <a:cubicBezTo>
                  <a:pt x="48837" y="75504"/>
                  <a:pt x="12061" y="78131"/>
                  <a:pt x="2429" y="61494"/>
                </a:cubicBezTo>
                <a:cubicBezTo>
                  <a:pt x="-7203" y="44856"/>
                  <a:pt x="13812" y="14209"/>
                  <a:pt x="30449" y="4577"/>
                </a:cubicBezTo>
                <a:cubicBezTo>
                  <a:pt x="47086" y="-5055"/>
                  <a:pt x="68977" y="1075"/>
                  <a:pt x="78609" y="17712"/>
                </a:cubicBezTo>
                <a:cubicBezTo>
                  <a:pt x="88241" y="34349"/>
                  <a:pt x="82112" y="56240"/>
                  <a:pt x="65474" y="65872"/>
                </a:cubicBezTo>
                <a:close/>
              </a:path>
            </a:pathLst>
          </a:custGeom>
          <a:gradFill>
            <a:gsLst>
              <a:gs pos="80000">
                <a:schemeClr val="accent2"/>
              </a:gs>
              <a:gs pos="0">
                <a:schemeClr val="accent3"/>
              </a:gs>
            </a:gsLst>
            <a:lin ang="4800000" scaled="0"/>
          </a:gradFill>
          <a:ln w="8731" cap="flat">
            <a:noFill/>
            <a:prstDash val="solid"/>
            <a:miter/>
          </a:ln>
        </p:spPr>
        <p:txBody>
          <a:bodyPr rtlCol="0" anchor="ctr"/>
          <a:lstStyle/>
          <a:p>
            <a:endParaRPr lang="zh-CN" altLang="en-US"/>
          </a:p>
        </p:txBody>
      </p:sp>
      <p:sp>
        <p:nvSpPr>
          <p:cNvPr id="215" name="图形 104" descr="盆花 纯色填充">
            <a:extLst>
              <a:ext uri="{FF2B5EF4-FFF2-40B4-BE49-F238E27FC236}">
                <a16:creationId xmlns:a16="http://schemas.microsoft.com/office/drawing/2014/main" xmlns="" id="{4D833563-6AA3-40F9-82AF-99B119BC5A77}"/>
              </a:ext>
            </a:extLst>
          </p:cNvPr>
          <p:cNvSpPr/>
          <p:nvPr/>
        </p:nvSpPr>
        <p:spPr>
          <a:xfrm>
            <a:off x="5618954" y="4794708"/>
            <a:ext cx="52538" cy="52538"/>
          </a:xfrm>
          <a:custGeom>
            <a:avLst/>
            <a:gdLst>
              <a:gd name="connsiteX0" fmla="*/ 52538 w 52538"/>
              <a:gd name="connsiteY0" fmla="*/ 26269 h 52538"/>
              <a:gd name="connsiteX1" fmla="*/ 26269 w 52538"/>
              <a:gd name="connsiteY1" fmla="*/ 52538 h 52538"/>
              <a:gd name="connsiteX2" fmla="*/ 0 w 52538"/>
              <a:gd name="connsiteY2" fmla="*/ 26269 h 52538"/>
              <a:gd name="connsiteX3" fmla="*/ 26269 w 52538"/>
              <a:gd name="connsiteY3" fmla="*/ 0 h 52538"/>
              <a:gd name="connsiteX4" fmla="*/ 52538 w 52538"/>
              <a:gd name="connsiteY4" fmla="*/ 26269 h 525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538" h="52538">
                <a:moveTo>
                  <a:pt x="52538" y="26269"/>
                </a:moveTo>
                <a:cubicBezTo>
                  <a:pt x="52538" y="40777"/>
                  <a:pt x="40777" y="52538"/>
                  <a:pt x="26269" y="52538"/>
                </a:cubicBezTo>
                <a:cubicBezTo>
                  <a:pt x="11761" y="52538"/>
                  <a:pt x="0" y="40777"/>
                  <a:pt x="0" y="26269"/>
                </a:cubicBezTo>
                <a:cubicBezTo>
                  <a:pt x="0" y="11761"/>
                  <a:pt x="11761" y="0"/>
                  <a:pt x="26269" y="0"/>
                </a:cubicBezTo>
                <a:cubicBezTo>
                  <a:pt x="40777" y="0"/>
                  <a:pt x="52538" y="11761"/>
                  <a:pt x="52538" y="26269"/>
                </a:cubicBezTo>
                <a:close/>
              </a:path>
            </a:pathLst>
          </a:custGeom>
          <a:gradFill>
            <a:gsLst>
              <a:gs pos="80000">
                <a:schemeClr val="accent2"/>
              </a:gs>
              <a:gs pos="0">
                <a:schemeClr val="accent3"/>
              </a:gs>
            </a:gsLst>
            <a:lin ang="4800000" scaled="0"/>
          </a:gradFill>
          <a:ln w="8731" cap="flat">
            <a:noFill/>
            <a:prstDash val="solid"/>
            <a:miter/>
          </a:ln>
        </p:spPr>
        <p:txBody>
          <a:bodyPr rtlCol="0" anchor="ctr"/>
          <a:lstStyle/>
          <a:p>
            <a:endParaRPr lang="zh-CN" altLang="en-US"/>
          </a:p>
        </p:txBody>
      </p:sp>
      <p:sp>
        <p:nvSpPr>
          <p:cNvPr id="217" name="图形 104" descr="盆花 纯色填充">
            <a:extLst>
              <a:ext uri="{FF2B5EF4-FFF2-40B4-BE49-F238E27FC236}">
                <a16:creationId xmlns:a16="http://schemas.microsoft.com/office/drawing/2014/main" xmlns="" id="{4D833563-6AA3-40F9-82AF-99B119BC5A77}"/>
              </a:ext>
            </a:extLst>
          </p:cNvPr>
          <p:cNvSpPr/>
          <p:nvPr/>
        </p:nvSpPr>
        <p:spPr>
          <a:xfrm>
            <a:off x="5610198" y="4864758"/>
            <a:ext cx="70050" cy="87563"/>
          </a:xfrm>
          <a:custGeom>
            <a:avLst/>
            <a:gdLst>
              <a:gd name="connsiteX0" fmla="*/ 0 w 70050"/>
              <a:gd name="connsiteY0" fmla="*/ 52538 h 87563"/>
              <a:gd name="connsiteX1" fmla="*/ 35025 w 70050"/>
              <a:gd name="connsiteY1" fmla="*/ 0 h 87563"/>
              <a:gd name="connsiteX2" fmla="*/ 70051 w 70050"/>
              <a:gd name="connsiteY2" fmla="*/ 52538 h 87563"/>
              <a:gd name="connsiteX3" fmla="*/ 35025 w 70050"/>
              <a:gd name="connsiteY3" fmla="*/ 87563 h 87563"/>
              <a:gd name="connsiteX4" fmla="*/ 0 w 70050"/>
              <a:gd name="connsiteY4" fmla="*/ 52538 h 875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050" h="87563">
                <a:moveTo>
                  <a:pt x="0" y="52538"/>
                </a:moveTo>
                <a:cubicBezTo>
                  <a:pt x="0" y="33274"/>
                  <a:pt x="15761" y="0"/>
                  <a:pt x="35025" y="0"/>
                </a:cubicBezTo>
                <a:cubicBezTo>
                  <a:pt x="54289" y="0"/>
                  <a:pt x="70051" y="33274"/>
                  <a:pt x="70051" y="52538"/>
                </a:cubicBezTo>
                <a:cubicBezTo>
                  <a:pt x="70051" y="71802"/>
                  <a:pt x="54289" y="87563"/>
                  <a:pt x="35025" y="87563"/>
                </a:cubicBezTo>
                <a:cubicBezTo>
                  <a:pt x="15761" y="87563"/>
                  <a:pt x="0" y="71802"/>
                  <a:pt x="0" y="52538"/>
                </a:cubicBezTo>
                <a:close/>
              </a:path>
            </a:pathLst>
          </a:custGeom>
          <a:gradFill>
            <a:gsLst>
              <a:gs pos="80000">
                <a:schemeClr val="accent2"/>
              </a:gs>
              <a:gs pos="0">
                <a:schemeClr val="accent3"/>
              </a:gs>
            </a:gsLst>
            <a:lin ang="4800000" scaled="0"/>
          </a:gradFill>
          <a:ln w="8731" cap="flat">
            <a:noFill/>
            <a:prstDash val="solid"/>
            <a:miter/>
          </a:ln>
        </p:spPr>
        <p:txBody>
          <a:bodyPr rtlCol="0" anchor="ctr"/>
          <a:lstStyle/>
          <a:p>
            <a:endParaRPr lang="zh-CN" altLang="en-US"/>
          </a:p>
        </p:txBody>
      </p:sp>
      <p:sp>
        <p:nvSpPr>
          <p:cNvPr id="218" name="图形 104" descr="盆花 纯色填充">
            <a:extLst>
              <a:ext uri="{FF2B5EF4-FFF2-40B4-BE49-F238E27FC236}">
                <a16:creationId xmlns:a16="http://schemas.microsoft.com/office/drawing/2014/main" xmlns="" id="{4D833563-6AA3-40F9-82AF-99B119BC5A77}"/>
              </a:ext>
            </a:extLst>
          </p:cNvPr>
          <p:cNvSpPr/>
          <p:nvPr/>
        </p:nvSpPr>
        <p:spPr>
          <a:xfrm>
            <a:off x="5526813" y="4737592"/>
            <a:ext cx="83186" cy="73544"/>
          </a:xfrm>
          <a:custGeom>
            <a:avLst/>
            <a:gdLst>
              <a:gd name="connsiteX0" fmla="*/ 52737 w 83186"/>
              <a:gd name="connsiteY0" fmla="*/ 4577 h 73544"/>
              <a:gd name="connsiteX1" fmla="*/ 80758 w 83186"/>
              <a:gd name="connsiteY1" fmla="*/ 61494 h 73544"/>
              <a:gd name="connsiteX2" fmla="*/ 17712 w 83186"/>
              <a:gd name="connsiteY2" fmla="*/ 65872 h 73544"/>
              <a:gd name="connsiteX3" fmla="*/ 4577 w 83186"/>
              <a:gd name="connsiteY3" fmla="*/ 17712 h 73544"/>
              <a:gd name="connsiteX4" fmla="*/ 52737 w 83186"/>
              <a:gd name="connsiteY4" fmla="*/ 4577 h 735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186" h="73544">
                <a:moveTo>
                  <a:pt x="52737" y="4577"/>
                </a:moveTo>
                <a:cubicBezTo>
                  <a:pt x="69374" y="14209"/>
                  <a:pt x="90390" y="44856"/>
                  <a:pt x="80758" y="61494"/>
                </a:cubicBezTo>
                <a:cubicBezTo>
                  <a:pt x="71126" y="78131"/>
                  <a:pt x="34349" y="75504"/>
                  <a:pt x="17712" y="65872"/>
                </a:cubicBezTo>
                <a:cubicBezTo>
                  <a:pt x="1075" y="56240"/>
                  <a:pt x="-5055" y="34349"/>
                  <a:pt x="4577" y="17712"/>
                </a:cubicBezTo>
                <a:cubicBezTo>
                  <a:pt x="14209" y="1075"/>
                  <a:pt x="36100" y="-5055"/>
                  <a:pt x="52737" y="4577"/>
                </a:cubicBezTo>
                <a:close/>
              </a:path>
            </a:pathLst>
          </a:custGeom>
          <a:gradFill>
            <a:gsLst>
              <a:gs pos="80000">
                <a:schemeClr val="accent2"/>
              </a:gs>
              <a:gs pos="0">
                <a:schemeClr val="accent3"/>
              </a:gs>
            </a:gsLst>
            <a:lin ang="4800000" scaled="0"/>
          </a:gradFill>
          <a:ln w="8731" cap="flat">
            <a:noFill/>
            <a:prstDash val="solid"/>
            <a:miter/>
          </a:ln>
        </p:spPr>
        <p:txBody>
          <a:bodyPr rtlCol="0" anchor="ctr"/>
          <a:lstStyle/>
          <a:p>
            <a:endParaRPr lang="zh-CN" altLang="en-US"/>
          </a:p>
        </p:txBody>
      </p:sp>
      <p:sp>
        <p:nvSpPr>
          <p:cNvPr id="219" name="图形 104" descr="盆花 纯色填充">
            <a:extLst>
              <a:ext uri="{FF2B5EF4-FFF2-40B4-BE49-F238E27FC236}">
                <a16:creationId xmlns:a16="http://schemas.microsoft.com/office/drawing/2014/main" xmlns="" id="{4D833563-6AA3-40F9-82AF-99B119BC5A77}"/>
              </a:ext>
            </a:extLst>
          </p:cNvPr>
          <p:cNvSpPr/>
          <p:nvPr/>
        </p:nvSpPr>
        <p:spPr>
          <a:xfrm>
            <a:off x="5680446" y="4830817"/>
            <a:ext cx="83186" cy="73544"/>
          </a:xfrm>
          <a:custGeom>
            <a:avLst/>
            <a:gdLst>
              <a:gd name="connsiteX0" fmla="*/ 30449 w 83186"/>
              <a:gd name="connsiteY0" fmla="*/ 68967 h 73544"/>
              <a:gd name="connsiteX1" fmla="*/ 2429 w 83186"/>
              <a:gd name="connsiteY1" fmla="*/ 12051 h 73544"/>
              <a:gd name="connsiteX2" fmla="*/ 65474 w 83186"/>
              <a:gd name="connsiteY2" fmla="*/ 7673 h 73544"/>
              <a:gd name="connsiteX3" fmla="*/ 78609 w 83186"/>
              <a:gd name="connsiteY3" fmla="*/ 55833 h 73544"/>
              <a:gd name="connsiteX4" fmla="*/ 30449 w 83186"/>
              <a:gd name="connsiteY4" fmla="*/ 68967 h 735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186" h="73544">
                <a:moveTo>
                  <a:pt x="30449" y="68967"/>
                </a:moveTo>
                <a:cubicBezTo>
                  <a:pt x="13812" y="59335"/>
                  <a:pt x="-7203" y="28688"/>
                  <a:pt x="2429" y="12051"/>
                </a:cubicBezTo>
                <a:cubicBezTo>
                  <a:pt x="12061" y="-4586"/>
                  <a:pt x="48837" y="-1959"/>
                  <a:pt x="65474" y="7673"/>
                </a:cubicBezTo>
                <a:cubicBezTo>
                  <a:pt x="82112" y="17305"/>
                  <a:pt x="88241" y="39196"/>
                  <a:pt x="78609" y="55833"/>
                </a:cubicBezTo>
                <a:cubicBezTo>
                  <a:pt x="68977" y="72470"/>
                  <a:pt x="47086" y="78599"/>
                  <a:pt x="30449" y="68967"/>
                </a:cubicBezTo>
                <a:close/>
              </a:path>
            </a:pathLst>
          </a:custGeom>
          <a:gradFill>
            <a:gsLst>
              <a:gs pos="80000">
                <a:schemeClr val="accent2"/>
              </a:gs>
              <a:gs pos="0">
                <a:schemeClr val="accent3"/>
              </a:gs>
            </a:gsLst>
            <a:lin ang="4800000" scaled="0"/>
          </a:gradFill>
          <a:ln w="8731" cap="flat">
            <a:noFill/>
            <a:prstDash val="solid"/>
            <a:miter/>
          </a:ln>
        </p:spPr>
        <p:txBody>
          <a:bodyPr rtlCol="0" anchor="ctr"/>
          <a:lstStyle/>
          <a:p>
            <a:endParaRPr lang="zh-CN" altLang="en-US"/>
          </a:p>
        </p:txBody>
      </p:sp>
      <p:sp>
        <p:nvSpPr>
          <p:cNvPr id="220" name="图形 104" descr="盆花 纯色填充">
            <a:extLst>
              <a:ext uri="{FF2B5EF4-FFF2-40B4-BE49-F238E27FC236}">
                <a16:creationId xmlns:a16="http://schemas.microsoft.com/office/drawing/2014/main" xmlns="" id="{4D833563-6AA3-40F9-82AF-99B119BC5A77}"/>
              </a:ext>
            </a:extLst>
          </p:cNvPr>
          <p:cNvSpPr/>
          <p:nvPr/>
        </p:nvSpPr>
        <p:spPr>
          <a:xfrm>
            <a:off x="5526813" y="4830817"/>
            <a:ext cx="83186" cy="73544"/>
          </a:xfrm>
          <a:custGeom>
            <a:avLst/>
            <a:gdLst>
              <a:gd name="connsiteX0" fmla="*/ 17712 w 83186"/>
              <a:gd name="connsiteY0" fmla="*/ 7673 h 73544"/>
              <a:gd name="connsiteX1" fmla="*/ 80758 w 83186"/>
              <a:gd name="connsiteY1" fmla="*/ 12051 h 73544"/>
              <a:gd name="connsiteX2" fmla="*/ 52737 w 83186"/>
              <a:gd name="connsiteY2" fmla="*/ 68967 h 73544"/>
              <a:gd name="connsiteX3" fmla="*/ 4577 w 83186"/>
              <a:gd name="connsiteY3" fmla="*/ 55833 h 73544"/>
              <a:gd name="connsiteX4" fmla="*/ 17712 w 83186"/>
              <a:gd name="connsiteY4" fmla="*/ 7673 h 735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186" h="73544">
                <a:moveTo>
                  <a:pt x="17712" y="7673"/>
                </a:moveTo>
                <a:cubicBezTo>
                  <a:pt x="34349" y="-1959"/>
                  <a:pt x="71126" y="-4586"/>
                  <a:pt x="80758" y="12051"/>
                </a:cubicBezTo>
                <a:cubicBezTo>
                  <a:pt x="90390" y="28688"/>
                  <a:pt x="69374" y="59335"/>
                  <a:pt x="52737" y="68967"/>
                </a:cubicBezTo>
                <a:cubicBezTo>
                  <a:pt x="36100" y="78599"/>
                  <a:pt x="14209" y="72470"/>
                  <a:pt x="4577" y="55833"/>
                </a:cubicBezTo>
                <a:cubicBezTo>
                  <a:pt x="-5055" y="39196"/>
                  <a:pt x="1075" y="17305"/>
                  <a:pt x="17712" y="7673"/>
                </a:cubicBezTo>
                <a:close/>
              </a:path>
            </a:pathLst>
          </a:custGeom>
          <a:gradFill>
            <a:gsLst>
              <a:gs pos="80000">
                <a:schemeClr val="accent2"/>
              </a:gs>
              <a:gs pos="0">
                <a:schemeClr val="accent3"/>
              </a:gs>
            </a:gsLst>
            <a:lin ang="4800000" scaled="0"/>
          </a:gradFill>
          <a:ln w="8731" cap="flat">
            <a:noFill/>
            <a:prstDash val="solid"/>
            <a:miter/>
          </a:ln>
        </p:spPr>
        <p:txBody>
          <a:bodyPr rtlCol="0" anchor="ctr"/>
          <a:lstStyle/>
          <a:p>
            <a:endParaRPr lang="zh-CN" altLang="en-US"/>
          </a:p>
        </p:txBody>
      </p:sp>
      <p:sp>
        <p:nvSpPr>
          <p:cNvPr id="221" name="图形 104" descr="盆花 纯色填充">
            <a:extLst>
              <a:ext uri="{FF2B5EF4-FFF2-40B4-BE49-F238E27FC236}">
                <a16:creationId xmlns:a16="http://schemas.microsoft.com/office/drawing/2014/main" xmlns="" id="{4D833563-6AA3-40F9-82AF-99B119BC5A77}"/>
              </a:ext>
            </a:extLst>
          </p:cNvPr>
          <p:cNvSpPr/>
          <p:nvPr/>
        </p:nvSpPr>
        <p:spPr>
          <a:xfrm>
            <a:off x="5680446" y="4737592"/>
            <a:ext cx="83186" cy="73544"/>
          </a:xfrm>
          <a:custGeom>
            <a:avLst/>
            <a:gdLst>
              <a:gd name="connsiteX0" fmla="*/ 65474 w 83186"/>
              <a:gd name="connsiteY0" fmla="*/ 65872 h 73544"/>
              <a:gd name="connsiteX1" fmla="*/ 2429 w 83186"/>
              <a:gd name="connsiteY1" fmla="*/ 61494 h 73544"/>
              <a:gd name="connsiteX2" fmla="*/ 30449 w 83186"/>
              <a:gd name="connsiteY2" fmla="*/ 4577 h 73544"/>
              <a:gd name="connsiteX3" fmla="*/ 78609 w 83186"/>
              <a:gd name="connsiteY3" fmla="*/ 17712 h 73544"/>
              <a:gd name="connsiteX4" fmla="*/ 65474 w 83186"/>
              <a:gd name="connsiteY4" fmla="*/ 65872 h 735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186" h="73544">
                <a:moveTo>
                  <a:pt x="65474" y="65872"/>
                </a:moveTo>
                <a:cubicBezTo>
                  <a:pt x="48837" y="75504"/>
                  <a:pt x="12061" y="78131"/>
                  <a:pt x="2429" y="61494"/>
                </a:cubicBezTo>
                <a:cubicBezTo>
                  <a:pt x="-7203" y="44856"/>
                  <a:pt x="13812" y="14209"/>
                  <a:pt x="30449" y="4577"/>
                </a:cubicBezTo>
                <a:cubicBezTo>
                  <a:pt x="47086" y="-5055"/>
                  <a:pt x="68977" y="1075"/>
                  <a:pt x="78609" y="17712"/>
                </a:cubicBezTo>
                <a:cubicBezTo>
                  <a:pt x="88241" y="34349"/>
                  <a:pt x="82112" y="56240"/>
                  <a:pt x="65474" y="65872"/>
                </a:cubicBezTo>
                <a:close/>
              </a:path>
            </a:pathLst>
          </a:custGeom>
          <a:gradFill>
            <a:gsLst>
              <a:gs pos="80000">
                <a:schemeClr val="accent2"/>
              </a:gs>
              <a:gs pos="0">
                <a:schemeClr val="accent3"/>
              </a:gs>
            </a:gsLst>
            <a:lin ang="4800000" scaled="0"/>
          </a:gradFill>
          <a:ln w="8731" cap="flat">
            <a:noFill/>
            <a:prstDash val="solid"/>
            <a:miter/>
          </a:ln>
        </p:spPr>
        <p:txBody>
          <a:bodyPr rtlCol="0" anchor="ctr"/>
          <a:lstStyle/>
          <a:p>
            <a:endParaRPr lang="zh-CN" altLang="en-US"/>
          </a:p>
        </p:txBody>
      </p:sp>
      <p:sp>
        <p:nvSpPr>
          <p:cNvPr id="222" name="图形 124" descr="蘑菇 纯色填充">
            <a:extLst>
              <a:ext uri="{FF2B5EF4-FFF2-40B4-BE49-F238E27FC236}">
                <a16:creationId xmlns:a16="http://schemas.microsoft.com/office/drawing/2014/main" xmlns="" id="{14F8F4C1-7D25-4AA8-956A-A935A3060CEA}"/>
              </a:ext>
            </a:extLst>
          </p:cNvPr>
          <p:cNvSpPr/>
          <p:nvPr/>
        </p:nvSpPr>
        <p:spPr>
          <a:xfrm>
            <a:off x="5343938" y="6053979"/>
            <a:ext cx="252340" cy="160731"/>
          </a:xfrm>
          <a:custGeom>
            <a:avLst/>
            <a:gdLst>
              <a:gd name="connsiteX0" fmla="*/ 246042 w 252340"/>
              <a:gd name="connsiteY0" fmla="*/ 0 h 160731"/>
              <a:gd name="connsiteX1" fmla="*/ 6310 w 252340"/>
              <a:gd name="connsiteY1" fmla="*/ 0 h 160731"/>
              <a:gd name="connsiteX2" fmla="*/ 181 w 252340"/>
              <a:gd name="connsiteY2" fmla="*/ 85690 h 160731"/>
              <a:gd name="connsiteX3" fmla="*/ 65063 w 252340"/>
              <a:gd name="connsiteY3" fmla="*/ 160554 h 160731"/>
              <a:gd name="connsiteX4" fmla="*/ 70092 w 252340"/>
              <a:gd name="connsiteY4" fmla="*/ 160731 h 160731"/>
              <a:gd name="connsiteX5" fmla="*/ 182287 w 252340"/>
              <a:gd name="connsiteY5" fmla="*/ 160731 h 160731"/>
              <a:gd name="connsiteX6" fmla="*/ 252340 w 252340"/>
              <a:gd name="connsiteY6" fmla="*/ 90683 h 160731"/>
              <a:gd name="connsiteX7" fmla="*/ 252162 w 252340"/>
              <a:gd name="connsiteY7" fmla="*/ 85690 h 1607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2340" h="160731">
                <a:moveTo>
                  <a:pt x="246042" y="0"/>
                </a:moveTo>
                <a:lnTo>
                  <a:pt x="6310" y="0"/>
                </a:lnTo>
                <a:lnTo>
                  <a:pt x="181" y="85690"/>
                </a:lnTo>
                <a:cubicBezTo>
                  <a:pt x="-2575" y="124280"/>
                  <a:pt x="26473" y="157797"/>
                  <a:pt x="65063" y="160554"/>
                </a:cubicBezTo>
                <a:cubicBezTo>
                  <a:pt x="66736" y="160673"/>
                  <a:pt x="68414" y="160732"/>
                  <a:pt x="70092" y="160731"/>
                </a:cubicBezTo>
                <a:lnTo>
                  <a:pt x="182287" y="160731"/>
                </a:lnTo>
                <a:cubicBezTo>
                  <a:pt x="220975" y="160733"/>
                  <a:pt x="252338" y="129371"/>
                  <a:pt x="252340" y="90683"/>
                </a:cubicBezTo>
                <a:cubicBezTo>
                  <a:pt x="252340" y="89017"/>
                  <a:pt x="252281" y="87352"/>
                  <a:pt x="252162" y="85690"/>
                </a:cubicBezTo>
                <a:close/>
              </a:path>
            </a:pathLst>
          </a:custGeom>
          <a:gradFill>
            <a:gsLst>
              <a:gs pos="80000">
                <a:schemeClr val="accent2"/>
              </a:gs>
              <a:gs pos="0">
                <a:schemeClr val="accent3"/>
              </a:gs>
            </a:gsLst>
            <a:lin ang="4800000" scaled="0"/>
          </a:gradFill>
          <a:ln w="8731" cap="flat">
            <a:noFill/>
            <a:prstDash val="solid"/>
            <a:miter/>
          </a:ln>
        </p:spPr>
        <p:txBody>
          <a:bodyPr rtlCol="0" anchor="ctr"/>
          <a:lstStyle/>
          <a:p>
            <a:endParaRPr lang="zh-CN" altLang="en-US"/>
          </a:p>
        </p:txBody>
      </p:sp>
      <p:sp>
        <p:nvSpPr>
          <p:cNvPr id="223" name="图形 124" descr="蘑菇 纯色填充">
            <a:extLst>
              <a:ext uri="{FF2B5EF4-FFF2-40B4-BE49-F238E27FC236}">
                <a16:creationId xmlns:a16="http://schemas.microsoft.com/office/drawing/2014/main" xmlns="" id="{14F8F4C1-7D25-4AA8-956A-A935A3060CEA}"/>
              </a:ext>
            </a:extLst>
          </p:cNvPr>
          <p:cNvSpPr/>
          <p:nvPr/>
        </p:nvSpPr>
        <p:spPr>
          <a:xfrm>
            <a:off x="5172398" y="5619279"/>
            <a:ext cx="595395" cy="399676"/>
          </a:xfrm>
          <a:custGeom>
            <a:avLst/>
            <a:gdLst>
              <a:gd name="connsiteX0" fmla="*/ 594416 w 595395"/>
              <a:gd name="connsiteY0" fmla="*/ 272795 h 399676"/>
              <a:gd name="connsiteX1" fmla="*/ 318591 w 595395"/>
              <a:gd name="connsiteY1" fmla="*/ 718 h 399676"/>
              <a:gd name="connsiteX2" fmla="*/ 297716 w 595395"/>
              <a:gd name="connsiteY2" fmla="*/ 0 h 399676"/>
              <a:gd name="connsiteX3" fmla="*/ 0 w 595395"/>
              <a:gd name="connsiteY3" fmla="*/ 297716 h 399676"/>
              <a:gd name="connsiteX4" fmla="*/ 0 w 595395"/>
              <a:gd name="connsiteY4" fmla="*/ 298793 h 399676"/>
              <a:gd name="connsiteX5" fmla="*/ 103158 w 595395"/>
              <a:gd name="connsiteY5" fmla="*/ 399675 h 399676"/>
              <a:gd name="connsiteX6" fmla="*/ 492203 w 595395"/>
              <a:gd name="connsiteY6" fmla="*/ 399675 h 399676"/>
              <a:gd name="connsiteX7" fmla="*/ 595396 w 595395"/>
              <a:gd name="connsiteY7" fmla="*/ 296008 h 399676"/>
              <a:gd name="connsiteX8" fmla="*/ 595388 w 595395"/>
              <a:gd name="connsiteY8" fmla="*/ 294922 h 399676"/>
              <a:gd name="connsiteX9" fmla="*/ 594416 w 595395"/>
              <a:gd name="connsiteY9" fmla="*/ 272795 h 399676"/>
              <a:gd name="connsiteX10" fmla="*/ 507868 w 595395"/>
              <a:gd name="connsiteY10" fmla="*/ 271447 h 399676"/>
              <a:gd name="connsiteX11" fmla="*/ 437817 w 595395"/>
              <a:gd name="connsiteY11" fmla="*/ 341497 h 399676"/>
              <a:gd name="connsiteX12" fmla="*/ 367766 w 595395"/>
              <a:gd name="connsiteY12" fmla="*/ 271447 h 399676"/>
              <a:gd name="connsiteX13" fmla="*/ 437817 w 595395"/>
              <a:gd name="connsiteY13" fmla="*/ 201396 h 399676"/>
              <a:gd name="connsiteX14" fmla="*/ 507868 w 595395"/>
              <a:gd name="connsiteY14" fmla="*/ 271447 h 399676"/>
              <a:gd name="connsiteX15" fmla="*/ 418676 w 595395"/>
              <a:gd name="connsiteY15" fmla="*/ 119323 h 399676"/>
              <a:gd name="connsiteX16" fmla="*/ 350253 w 595395"/>
              <a:gd name="connsiteY16" fmla="*/ 52009 h 399676"/>
              <a:gd name="connsiteX17" fmla="*/ 351147 w 595395"/>
              <a:gd name="connsiteY17" fmla="*/ 40463 h 399676"/>
              <a:gd name="connsiteX18" fmla="*/ 468097 w 595395"/>
              <a:gd name="connsiteY18" fmla="*/ 98159 h 399676"/>
              <a:gd name="connsiteX19" fmla="*/ 418676 w 595395"/>
              <a:gd name="connsiteY19" fmla="*/ 119323 h 399676"/>
              <a:gd name="connsiteX20" fmla="*/ 315228 w 595395"/>
              <a:gd name="connsiteY20" fmla="*/ 148858 h 399676"/>
              <a:gd name="connsiteX21" fmla="*/ 271447 w 595395"/>
              <a:gd name="connsiteY21" fmla="*/ 192640 h 399676"/>
              <a:gd name="connsiteX22" fmla="*/ 227665 w 595395"/>
              <a:gd name="connsiteY22" fmla="*/ 148858 h 399676"/>
              <a:gd name="connsiteX23" fmla="*/ 271447 w 595395"/>
              <a:gd name="connsiteY23" fmla="*/ 105076 h 399676"/>
              <a:gd name="connsiteX24" fmla="*/ 315228 w 595395"/>
              <a:gd name="connsiteY24" fmla="*/ 148858 h 399676"/>
              <a:gd name="connsiteX25" fmla="*/ 214530 w 595395"/>
              <a:gd name="connsiteY25" fmla="*/ 236421 h 399676"/>
              <a:gd name="connsiteX26" fmla="*/ 271447 w 595395"/>
              <a:gd name="connsiteY26" fmla="*/ 293338 h 399676"/>
              <a:gd name="connsiteX27" fmla="*/ 214530 w 595395"/>
              <a:gd name="connsiteY27" fmla="*/ 350254 h 399676"/>
              <a:gd name="connsiteX28" fmla="*/ 157614 w 595395"/>
              <a:gd name="connsiteY28" fmla="*/ 293338 h 399676"/>
              <a:gd name="connsiteX29" fmla="*/ 214530 w 595395"/>
              <a:gd name="connsiteY29" fmla="*/ 236421 h 399676"/>
              <a:gd name="connsiteX30" fmla="*/ 129042 w 595395"/>
              <a:gd name="connsiteY30" fmla="*/ 96539 h 399676"/>
              <a:gd name="connsiteX31" fmla="*/ 96448 w 595395"/>
              <a:gd name="connsiteY31" fmla="*/ 213333 h 399676"/>
              <a:gd name="connsiteX32" fmla="*/ 54167 w 595395"/>
              <a:gd name="connsiteY32" fmla="*/ 224381 h 399676"/>
              <a:gd name="connsiteX33" fmla="*/ 45647 w 595395"/>
              <a:gd name="connsiteY33" fmla="*/ 223908 h 399676"/>
              <a:gd name="connsiteX34" fmla="*/ 129042 w 595395"/>
              <a:gd name="connsiteY34" fmla="*/ 96539 h 3996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595395" h="399676">
                <a:moveTo>
                  <a:pt x="594416" y="272795"/>
                </a:moveTo>
                <a:cubicBezTo>
                  <a:pt x="581753" y="126679"/>
                  <a:pt x="464866" y="11381"/>
                  <a:pt x="318591" y="718"/>
                </a:cubicBezTo>
                <a:cubicBezTo>
                  <a:pt x="311586" y="239"/>
                  <a:pt x="304627" y="0"/>
                  <a:pt x="297716" y="0"/>
                </a:cubicBezTo>
                <a:cubicBezTo>
                  <a:pt x="133292" y="0"/>
                  <a:pt x="0" y="133292"/>
                  <a:pt x="0" y="297716"/>
                </a:cubicBezTo>
                <a:lnTo>
                  <a:pt x="0" y="298793"/>
                </a:lnTo>
                <a:cubicBezTo>
                  <a:pt x="888" y="355026"/>
                  <a:pt x="46919" y="400042"/>
                  <a:pt x="103158" y="399675"/>
                </a:cubicBezTo>
                <a:lnTo>
                  <a:pt x="492203" y="399675"/>
                </a:lnTo>
                <a:cubicBezTo>
                  <a:pt x="549326" y="399544"/>
                  <a:pt x="595527" y="353131"/>
                  <a:pt x="595396" y="296008"/>
                </a:cubicBezTo>
                <a:cubicBezTo>
                  <a:pt x="595395" y="295647"/>
                  <a:pt x="595392" y="295284"/>
                  <a:pt x="595388" y="294922"/>
                </a:cubicBezTo>
                <a:cubicBezTo>
                  <a:pt x="595341" y="287602"/>
                  <a:pt x="595017" y="280227"/>
                  <a:pt x="594416" y="272795"/>
                </a:cubicBezTo>
                <a:close/>
                <a:moveTo>
                  <a:pt x="507868" y="271447"/>
                </a:moveTo>
                <a:cubicBezTo>
                  <a:pt x="507868" y="310135"/>
                  <a:pt x="476505" y="341497"/>
                  <a:pt x="437817" y="341497"/>
                </a:cubicBezTo>
                <a:cubicBezTo>
                  <a:pt x="399129" y="341497"/>
                  <a:pt x="367766" y="310135"/>
                  <a:pt x="367766" y="271447"/>
                </a:cubicBezTo>
                <a:cubicBezTo>
                  <a:pt x="367766" y="232759"/>
                  <a:pt x="399129" y="201396"/>
                  <a:pt x="437817" y="201396"/>
                </a:cubicBezTo>
                <a:cubicBezTo>
                  <a:pt x="476505" y="201396"/>
                  <a:pt x="507868" y="232759"/>
                  <a:pt x="507868" y="271447"/>
                </a:cubicBezTo>
                <a:close/>
                <a:moveTo>
                  <a:pt x="418676" y="119323"/>
                </a:moveTo>
                <a:cubicBezTo>
                  <a:pt x="381193" y="119629"/>
                  <a:pt x="350559" y="89492"/>
                  <a:pt x="350253" y="52009"/>
                </a:cubicBezTo>
                <a:cubicBezTo>
                  <a:pt x="350221" y="48142"/>
                  <a:pt x="350521" y="44279"/>
                  <a:pt x="351147" y="40463"/>
                </a:cubicBezTo>
                <a:cubicBezTo>
                  <a:pt x="394366" y="49540"/>
                  <a:pt x="434594" y="69385"/>
                  <a:pt x="468097" y="98159"/>
                </a:cubicBezTo>
                <a:cubicBezTo>
                  <a:pt x="455220" y="111688"/>
                  <a:pt x="437354" y="119339"/>
                  <a:pt x="418676" y="119323"/>
                </a:cubicBezTo>
                <a:close/>
                <a:moveTo>
                  <a:pt x="315228" y="148858"/>
                </a:moveTo>
                <a:cubicBezTo>
                  <a:pt x="315228" y="173038"/>
                  <a:pt x="295626" y="192640"/>
                  <a:pt x="271447" y="192640"/>
                </a:cubicBezTo>
                <a:cubicBezTo>
                  <a:pt x="247267" y="192640"/>
                  <a:pt x="227665" y="173038"/>
                  <a:pt x="227665" y="148858"/>
                </a:cubicBezTo>
                <a:cubicBezTo>
                  <a:pt x="227665" y="124678"/>
                  <a:pt x="247267" y="105076"/>
                  <a:pt x="271447" y="105076"/>
                </a:cubicBezTo>
                <a:cubicBezTo>
                  <a:pt x="295626" y="105076"/>
                  <a:pt x="315228" y="124678"/>
                  <a:pt x="315228" y="148858"/>
                </a:cubicBezTo>
                <a:close/>
                <a:moveTo>
                  <a:pt x="214530" y="236421"/>
                </a:moveTo>
                <a:cubicBezTo>
                  <a:pt x="245965" y="236421"/>
                  <a:pt x="271447" y="261903"/>
                  <a:pt x="271447" y="293338"/>
                </a:cubicBezTo>
                <a:cubicBezTo>
                  <a:pt x="271447" y="324772"/>
                  <a:pt x="245965" y="350254"/>
                  <a:pt x="214530" y="350254"/>
                </a:cubicBezTo>
                <a:cubicBezTo>
                  <a:pt x="183096" y="350254"/>
                  <a:pt x="157614" y="324772"/>
                  <a:pt x="157614" y="293338"/>
                </a:cubicBezTo>
                <a:cubicBezTo>
                  <a:pt x="157614" y="261903"/>
                  <a:pt x="183096" y="236421"/>
                  <a:pt x="214530" y="236421"/>
                </a:cubicBezTo>
                <a:close/>
                <a:moveTo>
                  <a:pt x="129042" y="96539"/>
                </a:moveTo>
                <a:cubicBezTo>
                  <a:pt x="152294" y="137792"/>
                  <a:pt x="137701" y="190082"/>
                  <a:pt x="96448" y="213333"/>
                </a:cubicBezTo>
                <a:cubicBezTo>
                  <a:pt x="83545" y="220606"/>
                  <a:pt x="68978" y="224413"/>
                  <a:pt x="54167" y="224381"/>
                </a:cubicBezTo>
                <a:cubicBezTo>
                  <a:pt x="51286" y="224381"/>
                  <a:pt x="48458" y="224189"/>
                  <a:pt x="45647" y="223908"/>
                </a:cubicBezTo>
                <a:cubicBezTo>
                  <a:pt x="60296" y="174166"/>
                  <a:pt x="89308" y="129857"/>
                  <a:pt x="129042" y="96539"/>
                </a:cubicBezTo>
                <a:close/>
              </a:path>
            </a:pathLst>
          </a:custGeom>
          <a:gradFill>
            <a:gsLst>
              <a:gs pos="80000">
                <a:schemeClr val="accent2"/>
              </a:gs>
              <a:gs pos="0">
                <a:schemeClr val="accent3"/>
              </a:gs>
            </a:gsLst>
            <a:lin ang="4800000" scaled="0"/>
          </a:gradFill>
          <a:ln w="8731" cap="flat">
            <a:noFill/>
            <a:prstDash val="solid"/>
            <a:miter/>
          </a:ln>
        </p:spPr>
        <p:txBody>
          <a:bodyPr rtlCol="0" anchor="ctr"/>
          <a:lstStyle/>
          <a:p>
            <a:endParaRPr lang="zh-CN" altLang="en-US"/>
          </a:p>
        </p:txBody>
      </p:sp>
      <p:sp>
        <p:nvSpPr>
          <p:cNvPr id="224" name="图形 24" descr="电梯下降 纯色填充">
            <a:extLst>
              <a:ext uri="{FF2B5EF4-FFF2-40B4-BE49-F238E27FC236}">
                <a16:creationId xmlns:a16="http://schemas.microsoft.com/office/drawing/2014/main" xmlns="" id="{087F3D0E-EEC1-4EAB-86FA-4A841875A8ED}"/>
              </a:ext>
            </a:extLst>
          </p:cNvPr>
          <p:cNvSpPr/>
          <p:nvPr/>
        </p:nvSpPr>
        <p:spPr>
          <a:xfrm>
            <a:off x="7598168" y="1518116"/>
            <a:ext cx="183173" cy="183173"/>
          </a:xfrm>
          <a:custGeom>
            <a:avLst/>
            <a:gdLst>
              <a:gd name="connsiteX0" fmla="*/ 0 w 183173"/>
              <a:gd name="connsiteY0" fmla="*/ 27378 h 183173"/>
              <a:gd name="connsiteX1" fmla="*/ 116683 w 183173"/>
              <a:gd name="connsiteY1" fmla="*/ 144061 h 183173"/>
              <a:gd name="connsiteX2" fmla="*/ 72357 w 183173"/>
              <a:gd name="connsiteY2" fmla="*/ 144061 h 183173"/>
              <a:gd name="connsiteX3" fmla="*/ 72357 w 183173"/>
              <a:gd name="connsiteY3" fmla="*/ 183173 h 183173"/>
              <a:gd name="connsiteX4" fmla="*/ 183173 w 183173"/>
              <a:gd name="connsiteY4" fmla="*/ 183173 h 183173"/>
              <a:gd name="connsiteX5" fmla="*/ 183173 w 183173"/>
              <a:gd name="connsiteY5" fmla="*/ 72357 h 183173"/>
              <a:gd name="connsiteX6" fmla="*/ 144061 w 183173"/>
              <a:gd name="connsiteY6" fmla="*/ 72357 h 183173"/>
              <a:gd name="connsiteX7" fmla="*/ 144061 w 183173"/>
              <a:gd name="connsiteY7" fmla="*/ 116031 h 183173"/>
              <a:gd name="connsiteX8" fmla="*/ 27378 w 183173"/>
              <a:gd name="connsiteY8" fmla="*/ 0 h 1831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3173" h="183173">
                <a:moveTo>
                  <a:pt x="0" y="27378"/>
                </a:moveTo>
                <a:lnTo>
                  <a:pt x="116683" y="144061"/>
                </a:lnTo>
                <a:lnTo>
                  <a:pt x="72357" y="144061"/>
                </a:lnTo>
                <a:lnTo>
                  <a:pt x="72357" y="183173"/>
                </a:lnTo>
                <a:lnTo>
                  <a:pt x="183173" y="183173"/>
                </a:lnTo>
                <a:lnTo>
                  <a:pt x="183173" y="72357"/>
                </a:lnTo>
                <a:lnTo>
                  <a:pt x="144061" y="72357"/>
                </a:lnTo>
                <a:lnTo>
                  <a:pt x="144061" y="116031"/>
                </a:lnTo>
                <a:lnTo>
                  <a:pt x="27378" y="0"/>
                </a:lnTo>
                <a:close/>
              </a:path>
            </a:pathLst>
          </a:custGeom>
          <a:gradFill>
            <a:gsLst>
              <a:gs pos="80000">
                <a:schemeClr val="accent2"/>
              </a:gs>
              <a:gs pos="0">
                <a:schemeClr val="accent3"/>
              </a:gs>
            </a:gsLst>
            <a:lin ang="4800000" scaled="0"/>
          </a:gradFill>
          <a:ln w="6449" cap="flat">
            <a:noFill/>
            <a:prstDash val="solid"/>
            <a:miter/>
          </a:ln>
        </p:spPr>
        <p:txBody>
          <a:bodyPr rtlCol="0" anchor="ctr"/>
          <a:lstStyle/>
          <a:p>
            <a:endParaRPr lang="zh-CN" altLang="en-US"/>
          </a:p>
        </p:txBody>
      </p:sp>
      <p:sp>
        <p:nvSpPr>
          <p:cNvPr id="225" name="图形 24" descr="电梯下降 纯色填充">
            <a:extLst>
              <a:ext uri="{FF2B5EF4-FFF2-40B4-BE49-F238E27FC236}">
                <a16:creationId xmlns:a16="http://schemas.microsoft.com/office/drawing/2014/main" xmlns="" id="{087F3D0E-EEC1-4EAB-86FA-4A841875A8ED}"/>
              </a:ext>
            </a:extLst>
          </p:cNvPr>
          <p:cNvSpPr/>
          <p:nvPr/>
        </p:nvSpPr>
        <p:spPr>
          <a:xfrm>
            <a:off x="7555146" y="1322557"/>
            <a:ext cx="542348" cy="378079"/>
          </a:xfrm>
          <a:custGeom>
            <a:avLst/>
            <a:gdLst>
              <a:gd name="connsiteX0" fmla="*/ 0 w 542348"/>
              <a:gd name="connsiteY0" fmla="*/ 52149 h 378079"/>
              <a:gd name="connsiteX1" fmla="*/ 52149 w 542348"/>
              <a:gd name="connsiteY1" fmla="*/ 104298 h 378079"/>
              <a:gd name="connsiteX2" fmla="*/ 112772 w 542348"/>
              <a:gd name="connsiteY2" fmla="*/ 104298 h 378079"/>
              <a:gd name="connsiteX3" fmla="*/ 380035 w 542348"/>
              <a:gd name="connsiteY3" fmla="*/ 378080 h 378079"/>
              <a:gd name="connsiteX4" fmla="*/ 490200 w 542348"/>
              <a:gd name="connsiteY4" fmla="*/ 378080 h 378079"/>
              <a:gd name="connsiteX5" fmla="*/ 542349 w 542348"/>
              <a:gd name="connsiteY5" fmla="*/ 325931 h 378079"/>
              <a:gd name="connsiteX6" fmla="*/ 490200 w 542348"/>
              <a:gd name="connsiteY6" fmla="*/ 273782 h 378079"/>
              <a:gd name="connsiteX7" fmla="*/ 424362 w 542348"/>
              <a:gd name="connsiteY7" fmla="*/ 273782 h 378079"/>
              <a:gd name="connsiteX8" fmla="*/ 157099 w 542348"/>
              <a:gd name="connsiteY8" fmla="*/ 0 h 378079"/>
              <a:gd name="connsiteX9" fmla="*/ 52801 w 542348"/>
              <a:gd name="connsiteY9" fmla="*/ 0 h 378079"/>
              <a:gd name="connsiteX10" fmla="*/ 0 w 542348"/>
              <a:gd name="connsiteY10" fmla="*/ 52149 h 3780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42348" h="378079">
                <a:moveTo>
                  <a:pt x="0" y="52149"/>
                </a:moveTo>
                <a:cubicBezTo>
                  <a:pt x="0" y="80831"/>
                  <a:pt x="23467" y="104298"/>
                  <a:pt x="52149" y="104298"/>
                </a:cubicBezTo>
                <a:lnTo>
                  <a:pt x="112772" y="104298"/>
                </a:lnTo>
                <a:lnTo>
                  <a:pt x="380035" y="378080"/>
                </a:lnTo>
                <a:lnTo>
                  <a:pt x="490200" y="378080"/>
                </a:lnTo>
                <a:cubicBezTo>
                  <a:pt x="518882" y="378080"/>
                  <a:pt x="542349" y="354613"/>
                  <a:pt x="542349" y="325931"/>
                </a:cubicBezTo>
                <a:cubicBezTo>
                  <a:pt x="542349" y="297249"/>
                  <a:pt x="518882" y="273782"/>
                  <a:pt x="490200" y="273782"/>
                </a:cubicBezTo>
                <a:lnTo>
                  <a:pt x="424362" y="273782"/>
                </a:lnTo>
                <a:lnTo>
                  <a:pt x="157099" y="0"/>
                </a:lnTo>
                <a:lnTo>
                  <a:pt x="52801" y="0"/>
                </a:lnTo>
                <a:cubicBezTo>
                  <a:pt x="23467" y="0"/>
                  <a:pt x="0" y="23467"/>
                  <a:pt x="0" y="52149"/>
                </a:cubicBezTo>
                <a:close/>
              </a:path>
            </a:pathLst>
          </a:custGeom>
          <a:gradFill>
            <a:gsLst>
              <a:gs pos="80000">
                <a:schemeClr val="accent2"/>
              </a:gs>
              <a:gs pos="0">
                <a:schemeClr val="accent3"/>
              </a:gs>
            </a:gsLst>
            <a:lin ang="4800000" scaled="0"/>
          </a:gradFill>
          <a:ln w="6449" cap="flat">
            <a:noFill/>
            <a:prstDash val="solid"/>
            <a:miter/>
          </a:ln>
        </p:spPr>
        <p:txBody>
          <a:bodyPr rtlCol="0" anchor="ctr"/>
          <a:lstStyle/>
          <a:p>
            <a:endParaRPr lang="zh-CN" altLang="en-US"/>
          </a:p>
        </p:txBody>
      </p:sp>
      <p:sp>
        <p:nvSpPr>
          <p:cNvPr id="226" name="图形 24" descr="电梯下降 纯色填充">
            <a:extLst>
              <a:ext uri="{FF2B5EF4-FFF2-40B4-BE49-F238E27FC236}">
                <a16:creationId xmlns:a16="http://schemas.microsoft.com/office/drawing/2014/main" xmlns="" id="{087F3D0E-EEC1-4EAB-86FA-4A841875A8ED}"/>
              </a:ext>
            </a:extLst>
          </p:cNvPr>
          <p:cNvSpPr/>
          <p:nvPr/>
        </p:nvSpPr>
        <p:spPr>
          <a:xfrm>
            <a:off x="7828911" y="1250852"/>
            <a:ext cx="82802" cy="82802"/>
          </a:xfrm>
          <a:custGeom>
            <a:avLst/>
            <a:gdLst>
              <a:gd name="connsiteX0" fmla="*/ 82803 w 82802"/>
              <a:gd name="connsiteY0" fmla="*/ 41719 h 82802"/>
              <a:gd name="connsiteX1" fmla="*/ 41084 w 82802"/>
              <a:gd name="connsiteY1" fmla="*/ 0 h 82802"/>
              <a:gd name="connsiteX2" fmla="*/ 16 w 82802"/>
              <a:gd name="connsiteY2" fmla="*/ 41719 h 82802"/>
              <a:gd name="connsiteX3" fmla="*/ 41735 w 82802"/>
              <a:gd name="connsiteY3" fmla="*/ 82786 h 82802"/>
              <a:gd name="connsiteX4" fmla="*/ 82803 w 82802"/>
              <a:gd name="connsiteY4" fmla="*/ 41719 h 828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802" h="82802">
                <a:moveTo>
                  <a:pt x="82803" y="41719"/>
                </a:moveTo>
                <a:cubicBezTo>
                  <a:pt x="82803" y="18904"/>
                  <a:pt x="64551" y="0"/>
                  <a:pt x="41084" y="0"/>
                </a:cubicBezTo>
                <a:cubicBezTo>
                  <a:pt x="18268" y="0"/>
                  <a:pt x="-636" y="18252"/>
                  <a:pt x="16" y="41719"/>
                </a:cubicBezTo>
                <a:cubicBezTo>
                  <a:pt x="16" y="64534"/>
                  <a:pt x="18268" y="83438"/>
                  <a:pt x="41735" y="82786"/>
                </a:cubicBezTo>
                <a:cubicBezTo>
                  <a:pt x="63899" y="82786"/>
                  <a:pt x="82803" y="64534"/>
                  <a:pt x="82803" y="41719"/>
                </a:cubicBezTo>
                <a:close/>
              </a:path>
            </a:pathLst>
          </a:custGeom>
          <a:gradFill>
            <a:gsLst>
              <a:gs pos="80000">
                <a:schemeClr val="accent2"/>
              </a:gs>
              <a:gs pos="0">
                <a:schemeClr val="accent3"/>
              </a:gs>
            </a:gsLst>
            <a:lin ang="4800000" scaled="0"/>
          </a:gradFill>
          <a:ln w="6449" cap="flat">
            <a:noFill/>
            <a:prstDash val="solid"/>
            <a:miter/>
          </a:ln>
        </p:spPr>
        <p:txBody>
          <a:bodyPr rtlCol="0" anchor="ctr"/>
          <a:lstStyle/>
          <a:p>
            <a:endParaRPr lang="zh-CN" altLang="en-US"/>
          </a:p>
        </p:txBody>
      </p:sp>
      <p:sp>
        <p:nvSpPr>
          <p:cNvPr id="227" name="图形 24" descr="电梯下降 纯色填充">
            <a:extLst>
              <a:ext uri="{FF2B5EF4-FFF2-40B4-BE49-F238E27FC236}">
                <a16:creationId xmlns:a16="http://schemas.microsoft.com/office/drawing/2014/main" xmlns="" id="{087F3D0E-EEC1-4EAB-86FA-4A841875A8ED}"/>
              </a:ext>
            </a:extLst>
          </p:cNvPr>
          <p:cNvSpPr/>
          <p:nvPr/>
        </p:nvSpPr>
        <p:spPr>
          <a:xfrm>
            <a:off x="7828911" y="1347311"/>
            <a:ext cx="82803" cy="139515"/>
          </a:xfrm>
          <a:custGeom>
            <a:avLst/>
            <a:gdLst>
              <a:gd name="connsiteX0" fmla="*/ 17 w 82803"/>
              <a:gd name="connsiteY0" fmla="*/ 56729 h 139515"/>
              <a:gd name="connsiteX1" fmla="*/ 82803 w 82803"/>
              <a:gd name="connsiteY1" fmla="*/ 139515 h 139515"/>
              <a:gd name="connsiteX2" fmla="*/ 82803 w 82803"/>
              <a:gd name="connsiteY2" fmla="*/ 41736 h 139515"/>
              <a:gd name="connsiteX3" fmla="*/ 82803 w 82803"/>
              <a:gd name="connsiteY3" fmla="*/ 40432 h 139515"/>
              <a:gd name="connsiteX4" fmla="*/ 40432 w 82803"/>
              <a:gd name="connsiteY4" fmla="*/ 17 h 139515"/>
              <a:gd name="connsiteX5" fmla="*/ 17 w 82803"/>
              <a:gd name="connsiteY5" fmla="*/ 42388 h 139515"/>
              <a:gd name="connsiteX6" fmla="*/ 17 w 82803"/>
              <a:gd name="connsiteY6" fmla="*/ 56729 h 139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2803" h="139515">
                <a:moveTo>
                  <a:pt x="17" y="56729"/>
                </a:moveTo>
                <a:lnTo>
                  <a:pt x="82803" y="139515"/>
                </a:lnTo>
                <a:lnTo>
                  <a:pt x="82803" y="41736"/>
                </a:lnTo>
                <a:cubicBezTo>
                  <a:pt x="82803" y="41084"/>
                  <a:pt x="82803" y="40432"/>
                  <a:pt x="82803" y="40432"/>
                </a:cubicBezTo>
                <a:cubicBezTo>
                  <a:pt x="82151" y="17617"/>
                  <a:pt x="63247" y="-635"/>
                  <a:pt x="40432" y="17"/>
                </a:cubicBezTo>
                <a:cubicBezTo>
                  <a:pt x="17617" y="669"/>
                  <a:pt x="-635" y="19573"/>
                  <a:pt x="17" y="42388"/>
                </a:cubicBezTo>
                <a:lnTo>
                  <a:pt x="17" y="56729"/>
                </a:lnTo>
                <a:close/>
              </a:path>
            </a:pathLst>
          </a:custGeom>
          <a:gradFill>
            <a:gsLst>
              <a:gs pos="80000">
                <a:schemeClr val="accent2"/>
              </a:gs>
              <a:gs pos="0">
                <a:schemeClr val="accent3"/>
              </a:gs>
            </a:gsLst>
            <a:lin ang="4800000" scaled="0"/>
          </a:gradFill>
          <a:ln w="6449" cap="flat">
            <a:noFill/>
            <a:prstDash val="solid"/>
            <a:miter/>
          </a:ln>
        </p:spPr>
        <p:txBody>
          <a:bodyPr rtlCol="0" anchor="ctr"/>
          <a:lstStyle/>
          <a:p>
            <a:endParaRPr lang="zh-CN" altLang="en-US"/>
          </a:p>
        </p:txBody>
      </p:sp>
      <p:sp>
        <p:nvSpPr>
          <p:cNvPr id="228" name="图形 44" descr="道路 纯色填充">
            <a:extLst>
              <a:ext uri="{FF2B5EF4-FFF2-40B4-BE49-F238E27FC236}">
                <a16:creationId xmlns:a16="http://schemas.microsoft.com/office/drawing/2014/main" xmlns="" id="{82D6E3A2-967A-4A1F-8AAC-07B7BEBA9040}"/>
              </a:ext>
            </a:extLst>
          </p:cNvPr>
          <p:cNvSpPr/>
          <p:nvPr/>
        </p:nvSpPr>
        <p:spPr>
          <a:xfrm>
            <a:off x="7606174" y="2169118"/>
            <a:ext cx="145202" cy="254225"/>
          </a:xfrm>
          <a:custGeom>
            <a:avLst/>
            <a:gdLst>
              <a:gd name="connsiteX0" fmla="*/ 106325 w 145202"/>
              <a:gd name="connsiteY0" fmla="*/ 136682 h 254225"/>
              <a:gd name="connsiteX1" fmla="*/ 130248 w 145202"/>
              <a:gd name="connsiteY1" fmla="*/ 136682 h 254225"/>
              <a:gd name="connsiteX2" fmla="*/ 72676 w 145202"/>
              <a:gd name="connsiteY2" fmla="*/ 0 h 254225"/>
              <a:gd name="connsiteX3" fmla="*/ 14954 w 145202"/>
              <a:gd name="connsiteY3" fmla="*/ 136682 h 254225"/>
              <a:gd name="connsiteX4" fmla="*/ 38884 w 145202"/>
              <a:gd name="connsiteY4" fmla="*/ 136682 h 254225"/>
              <a:gd name="connsiteX5" fmla="*/ 0 w 145202"/>
              <a:gd name="connsiteY5" fmla="*/ 217885 h 254225"/>
              <a:gd name="connsiteX6" fmla="*/ 57722 w 145202"/>
              <a:gd name="connsiteY6" fmla="*/ 217885 h 254225"/>
              <a:gd name="connsiteX7" fmla="*/ 57722 w 145202"/>
              <a:gd name="connsiteY7" fmla="*/ 254226 h 254225"/>
              <a:gd name="connsiteX8" fmla="*/ 87630 w 145202"/>
              <a:gd name="connsiteY8" fmla="*/ 254226 h 254225"/>
              <a:gd name="connsiteX9" fmla="*/ 87630 w 145202"/>
              <a:gd name="connsiteY9" fmla="*/ 217885 h 254225"/>
              <a:gd name="connsiteX10" fmla="*/ 145202 w 145202"/>
              <a:gd name="connsiteY10" fmla="*/ 217885 h 254225"/>
              <a:gd name="connsiteX11" fmla="*/ 106325 w 145202"/>
              <a:gd name="connsiteY11" fmla="*/ 136682 h 254225"/>
              <a:gd name="connsiteX12" fmla="*/ 106325 w 145202"/>
              <a:gd name="connsiteY12" fmla="*/ 136682 h 254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5202" h="254225">
                <a:moveTo>
                  <a:pt x="106325" y="136682"/>
                </a:moveTo>
                <a:lnTo>
                  <a:pt x="130248" y="136682"/>
                </a:lnTo>
                <a:lnTo>
                  <a:pt x="72676" y="0"/>
                </a:lnTo>
                <a:lnTo>
                  <a:pt x="14954" y="136682"/>
                </a:lnTo>
                <a:lnTo>
                  <a:pt x="38884" y="136682"/>
                </a:lnTo>
                <a:lnTo>
                  <a:pt x="0" y="217885"/>
                </a:lnTo>
                <a:lnTo>
                  <a:pt x="57722" y="217885"/>
                </a:lnTo>
                <a:lnTo>
                  <a:pt x="57722" y="254226"/>
                </a:lnTo>
                <a:lnTo>
                  <a:pt x="87630" y="254226"/>
                </a:lnTo>
                <a:lnTo>
                  <a:pt x="87630" y="217885"/>
                </a:lnTo>
                <a:lnTo>
                  <a:pt x="145202" y="217885"/>
                </a:lnTo>
                <a:lnTo>
                  <a:pt x="106325" y="136682"/>
                </a:lnTo>
                <a:lnTo>
                  <a:pt x="106325" y="136682"/>
                </a:lnTo>
                <a:close/>
              </a:path>
            </a:pathLst>
          </a:custGeom>
          <a:gradFill>
            <a:gsLst>
              <a:gs pos="80000">
                <a:schemeClr val="accent2"/>
              </a:gs>
              <a:gs pos="0">
                <a:schemeClr val="accent3"/>
              </a:gs>
            </a:gsLst>
            <a:lin ang="4800000" scaled="0"/>
          </a:gradFill>
          <a:ln w="6449" cap="flat">
            <a:noFill/>
            <a:prstDash val="solid"/>
            <a:miter/>
          </a:ln>
        </p:spPr>
        <p:txBody>
          <a:bodyPr rtlCol="0" anchor="ctr"/>
          <a:lstStyle/>
          <a:p>
            <a:endParaRPr lang="zh-CN" altLang="en-US"/>
          </a:p>
        </p:txBody>
      </p:sp>
      <p:sp>
        <p:nvSpPr>
          <p:cNvPr id="229" name="图形 44" descr="道路 纯色填充">
            <a:extLst>
              <a:ext uri="{FF2B5EF4-FFF2-40B4-BE49-F238E27FC236}">
                <a16:creationId xmlns:a16="http://schemas.microsoft.com/office/drawing/2014/main" xmlns="" id="{82D6E3A2-967A-4A1F-8AAC-07B7BEBA9040}"/>
              </a:ext>
            </a:extLst>
          </p:cNvPr>
          <p:cNvSpPr/>
          <p:nvPr/>
        </p:nvSpPr>
        <p:spPr>
          <a:xfrm>
            <a:off x="8000960" y="2110450"/>
            <a:ext cx="102381" cy="179248"/>
          </a:xfrm>
          <a:custGeom>
            <a:avLst/>
            <a:gdLst>
              <a:gd name="connsiteX0" fmla="*/ 74971 w 102381"/>
              <a:gd name="connsiteY0" fmla="*/ 96371 h 179248"/>
              <a:gd name="connsiteX1" fmla="*/ 91841 w 102381"/>
              <a:gd name="connsiteY1" fmla="*/ 96371 h 179248"/>
              <a:gd name="connsiteX2" fmla="*/ 51243 w 102381"/>
              <a:gd name="connsiteY2" fmla="*/ 0 h 179248"/>
              <a:gd name="connsiteX3" fmla="*/ 10547 w 102381"/>
              <a:gd name="connsiteY3" fmla="*/ 96371 h 179248"/>
              <a:gd name="connsiteX4" fmla="*/ 27417 w 102381"/>
              <a:gd name="connsiteY4" fmla="*/ 96371 h 179248"/>
              <a:gd name="connsiteX5" fmla="*/ 0 w 102381"/>
              <a:gd name="connsiteY5" fmla="*/ 153631 h 179248"/>
              <a:gd name="connsiteX6" fmla="*/ 40702 w 102381"/>
              <a:gd name="connsiteY6" fmla="*/ 153631 h 179248"/>
              <a:gd name="connsiteX7" fmla="*/ 40702 w 102381"/>
              <a:gd name="connsiteY7" fmla="*/ 179249 h 179248"/>
              <a:gd name="connsiteX8" fmla="*/ 61790 w 102381"/>
              <a:gd name="connsiteY8" fmla="*/ 179249 h 179248"/>
              <a:gd name="connsiteX9" fmla="*/ 61790 w 102381"/>
              <a:gd name="connsiteY9" fmla="*/ 153631 h 179248"/>
              <a:gd name="connsiteX10" fmla="*/ 102381 w 102381"/>
              <a:gd name="connsiteY10" fmla="*/ 153631 h 179248"/>
              <a:gd name="connsiteX11" fmla="*/ 74971 w 102381"/>
              <a:gd name="connsiteY11" fmla="*/ 96371 h 179248"/>
              <a:gd name="connsiteX12" fmla="*/ 74971 w 102381"/>
              <a:gd name="connsiteY12" fmla="*/ 96371 h 1792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2381" h="179248">
                <a:moveTo>
                  <a:pt x="74971" y="96371"/>
                </a:moveTo>
                <a:lnTo>
                  <a:pt x="91841" y="96371"/>
                </a:lnTo>
                <a:lnTo>
                  <a:pt x="51243" y="0"/>
                </a:lnTo>
                <a:lnTo>
                  <a:pt x="10547" y="96371"/>
                </a:lnTo>
                <a:lnTo>
                  <a:pt x="27417" y="96371"/>
                </a:lnTo>
                <a:lnTo>
                  <a:pt x="0" y="153631"/>
                </a:lnTo>
                <a:lnTo>
                  <a:pt x="40702" y="153631"/>
                </a:lnTo>
                <a:lnTo>
                  <a:pt x="40702" y="179249"/>
                </a:lnTo>
                <a:lnTo>
                  <a:pt x="61790" y="179249"/>
                </a:lnTo>
                <a:lnTo>
                  <a:pt x="61790" y="153631"/>
                </a:lnTo>
                <a:lnTo>
                  <a:pt x="102381" y="153631"/>
                </a:lnTo>
                <a:lnTo>
                  <a:pt x="74971" y="96371"/>
                </a:lnTo>
                <a:lnTo>
                  <a:pt x="74971" y="96371"/>
                </a:lnTo>
                <a:close/>
              </a:path>
            </a:pathLst>
          </a:custGeom>
          <a:gradFill>
            <a:gsLst>
              <a:gs pos="80000">
                <a:schemeClr val="accent2"/>
              </a:gs>
              <a:gs pos="0">
                <a:schemeClr val="accent3"/>
              </a:gs>
            </a:gsLst>
            <a:lin ang="4800000" scaled="0"/>
          </a:gradFill>
          <a:ln w="6449" cap="flat">
            <a:noFill/>
            <a:prstDash val="solid"/>
            <a:miter/>
          </a:ln>
        </p:spPr>
        <p:txBody>
          <a:bodyPr rtlCol="0" anchor="ctr"/>
          <a:lstStyle/>
          <a:p>
            <a:endParaRPr lang="zh-CN" altLang="en-US"/>
          </a:p>
        </p:txBody>
      </p:sp>
      <p:sp>
        <p:nvSpPr>
          <p:cNvPr id="230" name="图形 44" descr="道路 纯色填充">
            <a:extLst>
              <a:ext uri="{FF2B5EF4-FFF2-40B4-BE49-F238E27FC236}">
                <a16:creationId xmlns:a16="http://schemas.microsoft.com/office/drawing/2014/main" xmlns="" id="{82D6E3A2-967A-4A1F-8AAC-07B7BEBA9040}"/>
              </a:ext>
            </a:extLst>
          </p:cNvPr>
          <p:cNvSpPr/>
          <p:nvPr/>
        </p:nvSpPr>
        <p:spPr>
          <a:xfrm>
            <a:off x="7549299" y="2201707"/>
            <a:ext cx="484061" cy="397639"/>
          </a:xfrm>
          <a:custGeom>
            <a:avLst/>
            <a:gdLst>
              <a:gd name="connsiteX0" fmla="*/ 324946 w 484061"/>
              <a:gd name="connsiteY0" fmla="*/ 49670 h 397639"/>
              <a:gd name="connsiteX1" fmla="*/ 437764 w 484061"/>
              <a:gd name="connsiteY1" fmla="*/ 112438 h 397639"/>
              <a:gd name="connsiteX2" fmla="*/ 468050 w 484061"/>
              <a:gd name="connsiteY2" fmla="*/ 227537 h 397639"/>
              <a:gd name="connsiteX3" fmla="*/ 358172 w 484061"/>
              <a:gd name="connsiteY3" fmla="*/ 397640 h 397639"/>
              <a:gd name="connsiteX4" fmla="*/ 0 w 484061"/>
              <a:gd name="connsiteY4" fmla="*/ 397640 h 397639"/>
              <a:gd name="connsiteX5" fmla="*/ 285418 w 484061"/>
              <a:gd name="connsiteY5" fmla="*/ 221461 h 397639"/>
              <a:gd name="connsiteX6" fmla="*/ 319412 w 484061"/>
              <a:gd name="connsiteY6" fmla="*/ 110821 h 397639"/>
              <a:gd name="connsiteX7" fmla="*/ 260367 w 484061"/>
              <a:gd name="connsiteY7" fmla="*/ 49416 h 397639"/>
              <a:gd name="connsiteX8" fmla="*/ 325931 w 484061"/>
              <a:gd name="connsiteY8" fmla="*/ 4 h 397639"/>
              <a:gd name="connsiteX9" fmla="*/ 352005 w 484061"/>
              <a:gd name="connsiteY9" fmla="*/ 4 h 397639"/>
              <a:gd name="connsiteX10" fmla="*/ 324946 w 484061"/>
              <a:gd name="connsiteY10" fmla="*/ 49670 h 3976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4061" h="397639">
                <a:moveTo>
                  <a:pt x="324946" y="49670"/>
                </a:moveTo>
                <a:cubicBezTo>
                  <a:pt x="352279" y="68170"/>
                  <a:pt x="425385" y="103624"/>
                  <a:pt x="437764" y="112438"/>
                </a:cubicBezTo>
                <a:cubicBezTo>
                  <a:pt x="455078" y="124758"/>
                  <a:pt x="511320" y="152494"/>
                  <a:pt x="468050" y="227537"/>
                </a:cubicBezTo>
                <a:cubicBezTo>
                  <a:pt x="424779" y="302579"/>
                  <a:pt x="384703" y="357876"/>
                  <a:pt x="358172" y="397640"/>
                </a:cubicBezTo>
                <a:lnTo>
                  <a:pt x="0" y="397640"/>
                </a:lnTo>
                <a:cubicBezTo>
                  <a:pt x="89057" y="324534"/>
                  <a:pt x="226157" y="264210"/>
                  <a:pt x="285418" y="221461"/>
                </a:cubicBezTo>
                <a:cubicBezTo>
                  <a:pt x="344678" y="178712"/>
                  <a:pt x="347892" y="146419"/>
                  <a:pt x="319412" y="110821"/>
                </a:cubicBezTo>
                <a:cubicBezTo>
                  <a:pt x="293338" y="78228"/>
                  <a:pt x="269949" y="69043"/>
                  <a:pt x="260367" y="49416"/>
                </a:cubicBezTo>
                <a:cubicBezTo>
                  <a:pt x="243307" y="14489"/>
                  <a:pt x="304915" y="-295"/>
                  <a:pt x="325931" y="4"/>
                </a:cubicBezTo>
                <a:cubicBezTo>
                  <a:pt x="328480" y="4"/>
                  <a:pt x="352005" y="4"/>
                  <a:pt x="352005" y="4"/>
                </a:cubicBezTo>
                <a:cubicBezTo>
                  <a:pt x="352005" y="4"/>
                  <a:pt x="297607" y="31176"/>
                  <a:pt x="324946" y="49670"/>
                </a:cubicBezTo>
                <a:close/>
              </a:path>
            </a:pathLst>
          </a:custGeom>
          <a:gradFill>
            <a:gsLst>
              <a:gs pos="80000">
                <a:schemeClr val="accent2"/>
              </a:gs>
              <a:gs pos="0">
                <a:schemeClr val="accent3"/>
              </a:gs>
            </a:gsLst>
            <a:lin ang="4800000" scaled="0"/>
          </a:gradFill>
          <a:ln w="6449" cap="flat">
            <a:noFill/>
            <a:prstDash val="solid"/>
            <a:miter/>
          </a:ln>
        </p:spPr>
        <p:txBody>
          <a:bodyPr rtlCol="0" anchor="ctr"/>
          <a:lstStyle/>
          <a:p>
            <a:endParaRPr lang="zh-CN" altLang="en-US"/>
          </a:p>
        </p:txBody>
      </p:sp>
      <p:sp>
        <p:nvSpPr>
          <p:cNvPr id="231" name="图形 68" descr="上楼 纯色填充">
            <a:extLst>
              <a:ext uri="{FF2B5EF4-FFF2-40B4-BE49-F238E27FC236}">
                <a16:creationId xmlns:a16="http://schemas.microsoft.com/office/drawing/2014/main" xmlns="" id="{826559A4-75BE-4200-BC7A-5340A6163BA9}"/>
              </a:ext>
            </a:extLst>
          </p:cNvPr>
          <p:cNvSpPr/>
          <p:nvPr/>
        </p:nvSpPr>
        <p:spPr>
          <a:xfrm>
            <a:off x="7898348" y="3263861"/>
            <a:ext cx="183309" cy="183309"/>
          </a:xfrm>
          <a:custGeom>
            <a:avLst/>
            <a:gdLst>
              <a:gd name="connsiteX0" fmla="*/ 72494 w 183309"/>
              <a:gd name="connsiteY0" fmla="*/ 0 h 183309"/>
              <a:gd name="connsiteX1" fmla="*/ 72494 w 183309"/>
              <a:gd name="connsiteY1" fmla="*/ 39112 h 183309"/>
              <a:gd name="connsiteX2" fmla="*/ 116546 w 183309"/>
              <a:gd name="connsiteY2" fmla="*/ 39112 h 183309"/>
              <a:gd name="connsiteX3" fmla="*/ 0 w 183309"/>
              <a:gd name="connsiteY3" fmla="*/ 155651 h 183309"/>
              <a:gd name="connsiteX4" fmla="*/ 27652 w 183309"/>
              <a:gd name="connsiteY4" fmla="*/ 183310 h 183309"/>
              <a:gd name="connsiteX5" fmla="*/ 144198 w 183309"/>
              <a:gd name="connsiteY5" fmla="*/ 66764 h 183309"/>
              <a:gd name="connsiteX6" fmla="*/ 144198 w 183309"/>
              <a:gd name="connsiteY6" fmla="*/ 110816 h 183309"/>
              <a:gd name="connsiteX7" fmla="*/ 183310 w 183309"/>
              <a:gd name="connsiteY7" fmla="*/ 110816 h 183309"/>
              <a:gd name="connsiteX8" fmla="*/ 183310 w 183309"/>
              <a:gd name="connsiteY8" fmla="*/ 0 h 183309"/>
              <a:gd name="connsiteX9" fmla="*/ 72494 w 183309"/>
              <a:gd name="connsiteY9" fmla="*/ 0 h 183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3309" h="183309">
                <a:moveTo>
                  <a:pt x="72494" y="0"/>
                </a:moveTo>
                <a:lnTo>
                  <a:pt x="72494" y="39112"/>
                </a:lnTo>
                <a:lnTo>
                  <a:pt x="116546" y="39112"/>
                </a:lnTo>
                <a:lnTo>
                  <a:pt x="0" y="155651"/>
                </a:lnTo>
                <a:lnTo>
                  <a:pt x="27652" y="183310"/>
                </a:lnTo>
                <a:lnTo>
                  <a:pt x="144198" y="66764"/>
                </a:lnTo>
                <a:lnTo>
                  <a:pt x="144198" y="110816"/>
                </a:lnTo>
                <a:lnTo>
                  <a:pt x="183310" y="110816"/>
                </a:lnTo>
                <a:lnTo>
                  <a:pt x="183310" y="0"/>
                </a:lnTo>
                <a:lnTo>
                  <a:pt x="72494" y="0"/>
                </a:lnTo>
                <a:close/>
              </a:path>
            </a:pathLst>
          </a:custGeom>
          <a:gradFill>
            <a:gsLst>
              <a:gs pos="80000">
                <a:schemeClr val="accent2"/>
              </a:gs>
              <a:gs pos="0">
                <a:schemeClr val="accent3"/>
              </a:gs>
            </a:gsLst>
            <a:lin ang="4800000" scaled="0"/>
          </a:gradFill>
          <a:ln w="6449" cap="flat">
            <a:noFill/>
            <a:prstDash val="solid"/>
            <a:miter/>
          </a:ln>
        </p:spPr>
        <p:txBody>
          <a:bodyPr rtlCol="0" anchor="ctr"/>
          <a:lstStyle/>
          <a:p>
            <a:endParaRPr lang="zh-CN" altLang="en-US"/>
          </a:p>
        </p:txBody>
      </p:sp>
      <p:sp>
        <p:nvSpPr>
          <p:cNvPr id="232" name="图形 68" descr="上楼 纯色填充">
            <a:extLst>
              <a:ext uri="{FF2B5EF4-FFF2-40B4-BE49-F238E27FC236}">
                <a16:creationId xmlns:a16="http://schemas.microsoft.com/office/drawing/2014/main" xmlns="" id="{826559A4-75BE-4200-BC7A-5340A6163BA9}"/>
              </a:ext>
            </a:extLst>
          </p:cNvPr>
          <p:cNvSpPr/>
          <p:nvPr/>
        </p:nvSpPr>
        <p:spPr>
          <a:xfrm>
            <a:off x="7570983" y="3022203"/>
            <a:ext cx="508451" cy="417191"/>
          </a:xfrm>
          <a:custGeom>
            <a:avLst/>
            <a:gdLst>
              <a:gd name="connsiteX0" fmla="*/ 404154 w 508451"/>
              <a:gd name="connsiteY0" fmla="*/ 65186 h 417191"/>
              <a:gd name="connsiteX1" fmla="*/ 508452 w 508451"/>
              <a:gd name="connsiteY1" fmla="*/ 65186 h 417191"/>
              <a:gd name="connsiteX2" fmla="*/ 508452 w 508451"/>
              <a:gd name="connsiteY2" fmla="*/ 0 h 417191"/>
              <a:gd name="connsiteX3" fmla="*/ 338968 w 508451"/>
              <a:gd name="connsiteY3" fmla="*/ 0 h 417191"/>
              <a:gd name="connsiteX4" fmla="*/ 338968 w 508451"/>
              <a:gd name="connsiteY4" fmla="*/ 117335 h 417191"/>
              <a:gd name="connsiteX5" fmla="*/ 221633 w 508451"/>
              <a:gd name="connsiteY5" fmla="*/ 117335 h 417191"/>
              <a:gd name="connsiteX6" fmla="*/ 221633 w 508451"/>
              <a:gd name="connsiteY6" fmla="*/ 234670 h 417191"/>
              <a:gd name="connsiteX7" fmla="*/ 104298 w 508451"/>
              <a:gd name="connsiteY7" fmla="*/ 234670 h 417191"/>
              <a:gd name="connsiteX8" fmla="*/ 104298 w 508451"/>
              <a:gd name="connsiteY8" fmla="*/ 352005 h 417191"/>
              <a:gd name="connsiteX9" fmla="*/ 0 w 508451"/>
              <a:gd name="connsiteY9" fmla="*/ 352005 h 417191"/>
              <a:gd name="connsiteX10" fmla="*/ 0 w 508451"/>
              <a:gd name="connsiteY10" fmla="*/ 417191 h 417191"/>
              <a:gd name="connsiteX11" fmla="*/ 169484 w 508451"/>
              <a:gd name="connsiteY11" fmla="*/ 417191 h 417191"/>
              <a:gd name="connsiteX12" fmla="*/ 169484 w 508451"/>
              <a:gd name="connsiteY12" fmla="*/ 299856 h 417191"/>
              <a:gd name="connsiteX13" fmla="*/ 286819 w 508451"/>
              <a:gd name="connsiteY13" fmla="*/ 299856 h 417191"/>
              <a:gd name="connsiteX14" fmla="*/ 286819 w 508451"/>
              <a:gd name="connsiteY14" fmla="*/ 182521 h 417191"/>
              <a:gd name="connsiteX15" fmla="*/ 404154 w 508451"/>
              <a:gd name="connsiteY15" fmla="*/ 182521 h 417191"/>
              <a:gd name="connsiteX16" fmla="*/ 404154 w 508451"/>
              <a:gd name="connsiteY16" fmla="*/ 65186 h 417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08451" h="417191">
                <a:moveTo>
                  <a:pt x="404154" y="65186"/>
                </a:moveTo>
                <a:lnTo>
                  <a:pt x="508452" y="65186"/>
                </a:lnTo>
                <a:lnTo>
                  <a:pt x="508452" y="0"/>
                </a:lnTo>
                <a:lnTo>
                  <a:pt x="338968" y="0"/>
                </a:lnTo>
                <a:lnTo>
                  <a:pt x="338968" y="117335"/>
                </a:lnTo>
                <a:lnTo>
                  <a:pt x="221633" y="117335"/>
                </a:lnTo>
                <a:lnTo>
                  <a:pt x="221633" y="234670"/>
                </a:lnTo>
                <a:lnTo>
                  <a:pt x="104298" y="234670"/>
                </a:lnTo>
                <a:lnTo>
                  <a:pt x="104298" y="352005"/>
                </a:lnTo>
                <a:lnTo>
                  <a:pt x="0" y="352005"/>
                </a:lnTo>
                <a:lnTo>
                  <a:pt x="0" y="417191"/>
                </a:lnTo>
                <a:lnTo>
                  <a:pt x="169484" y="417191"/>
                </a:lnTo>
                <a:lnTo>
                  <a:pt x="169484" y="299856"/>
                </a:lnTo>
                <a:lnTo>
                  <a:pt x="286819" y="299856"/>
                </a:lnTo>
                <a:lnTo>
                  <a:pt x="286819" y="182521"/>
                </a:lnTo>
                <a:lnTo>
                  <a:pt x="404154" y="182521"/>
                </a:lnTo>
                <a:lnTo>
                  <a:pt x="404154" y="65186"/>
                </a:lnTo>
                <a:close/>
              </a:path>
            </a:pathLst>
          </a:custGeom>
          <a:gradFill>
            <a:gsLst>
              <a:gs pos="80000">
                <a:schemeClr val="accent2"/>
              </a:gs>
              <a:gs pos="0">
                <a:schemeClr val="accent3"/>
              </a:gs>
            </a:gsLst>
            <a:lin ang="4800000" scaled="0"/>
          </a:gradFill>
          <a:ln w="6449" cap="flat">
            <a:noFill/>
            <a:prstDash val="solid"/>
            <a:miter/>
          </a:ln>
        </p:spPr>
        <p:txBody>
          <a:bodyPr rtlCol="0" anchor="ctr"/>
          <a:lstStyle/>
          <a:p>
            <a:endParaRPr lang="zh-CN" altLang="en-US"/>
          </a:p>
        </p:txBody>
      </p:sp>
      <p:sp>
        <p:nvSpPr>
          <p:cNvPr id="233" name="图形 88" descr="樱花 纯色填充">
            <a:extLst>
              <a:ext uri="{FF2B5EF4-FFF2-40B4-BE49-F238E27FC236}">
                <a16:creationId xmlns:a16="http://schemas.microsoft.com/office/drawing/2014/main" xmlns="" id="{FF2EAEA8-3B38-4575-9853-85A192D03395}"/>
              </a:ext>
            </a:extLst>
          </p:cNvPr>
          <p:cNvSpPr/>
          <p:nvPr/>
        </p:nvSpPr>
        <p:spPr>
          <a:xfrm>
            <a:off x="7759772" y="4056823"/>
            <a:ext cx="204022" cy="218908"/>
          </a:xfrm>
          <a:custGeom>
            <a:avLst/>
            <a:gdLst>
              <a:gd name="connsiteX0" fmla="*/ 181256 w 204022"/>
              <a:gd name="connsiteY0" fmla="*/ 105952 h 218908"/>
              <a:gd name="connsiteX1" fmla="*/ 204023 w 204022"/>
              <a:gd name="connsiteY1" fmla="*/ 68299 h 218908"/>
              <a:gd name="connsiteX2" fmla="*/ 188261 w 204022"/>
              <a:gd name="connsiteY2" fmla="*/ 54289 h 218908"/>
              <a:gd name="connsiteX3" fmla="*/ 182132 w 204022"/>
              <a:gd name="connsiteY3" fmla="*/ 34150 h 218908"/>
              <a:gd name="connsiteX4" fmla="*/ 124340 w 204022"/>
              <a:gd name="connsiteY4" fmla="*/ 54289 h 218908"/>
              <a:gd name="connsiteX5" fmla="*/ 92817 w 204022"/>
              <a:gd name="connsiteY5" fmla="*/ 0 h 218908"/>
              <a:gd name="connsiteX6" fmla="*/ 75305 w 204022"/>
              <a:gd name="connsiteY6" fmla="*/ 11383 h 218908"/>
              <a:gd name="connsiteX7" fmla="*/ 54289 w 204022"/>
              <a:gd name="connsiteY7" fmla="*/ 12259 h 218908"/>
              <a:gd name="connsiteX8" fmla="*/ 59543 w 204022"/>
              <a:gd name="connsiteY8" fmla="*/ 75305 h 218908"/>
              <a:gd name="connsiteX9" fmla="*/ 0 w 204022"/>
              <a:gd name="connsiteY9" fmla="*/ 91066 h 218908"/>
              <a:gd name="connsiteX10" fmla="*/ 6129 w 204022"/>
              <a:gd name="connsiteY10" fmla="*/ 111206 h 218908"/>
              <a:gd name="connsiteX11" fmla="*/ 0 w 204022"/>
              <a:gd name="connsiteY11" fmla="*/ 132221 h 218908"/>
              <a:gd name="connsiteX12" fmla="*/ 57792 w 204022"/>
              <a:gd name="connsiteY12" fmla="*/ 146231 h 218908"/>
              <a:gd name="connsiteX13" fmla="*/ 56041 w 204022"/>
              <a:gd name="connsiteY13" fmla="*/ 207525 h 218908"/>
              <a:gd name="connsiteX14" fmla="*/ 77056 w 204022"/>
              <a:gd name="connsiteY14" fmla="*/ 207525 h 218908"/>
              <a:gd name="connsiteX15" fmla="*/ 95444 w 204022"/>
              <a:gd name="connsiteY15" fmla="*/ 218909 h 218908"/>
              <a:gd name="connsiteX16" fmla="*/ 126091 w 204022"/>
              <a:gd name="connsiteY16" fmla="*/ 176003 h 218908"/>
              <a:gd name="connsiteX17" fmla="*/ 133096 w 204022"/>
              <a:gd name="connsiteY17" fmla="*/ 183008 h 218908"/>
              <a:gd name="connsiteX18" fmla="*/ 175127 w 204022"/>
              <a:gd name="connsiteY18" fmla="*/ 194391 h 218908"/>
              <a:gd name="connsiteX19" fmla="*/ 183883 w 204022"/>
              <a:gd name="connsiteY19" fmla="*/ 175127 h 218908"/>
              <a:gd name="connsiteX20" fmla="*/ 201396 w 204022"/>
              <a:gd name="connsiteY20" fmla="*/ 162868 h 218908"/>
              <a:gd name="connsiteX21" fmla="*/ 165495 w 204022"/>
              <a:gd name="connsiteY21" fmla="*/ 113832 h 218908"/>
              <a:gd name="connsiteX22" fmla="*/ 181256 w 204022"/>
              <a:gd name="connsiteY22" fmla="*/ 105952 h 218908"/>
              <a:gd name="connsiteX23" fmla="*/ 133972 w 204022"/>
              <a:gd name="connsiteY23" fmla="*/ 105952 h 218908"/>
              <a:gd name="connsiteX24" fmla="*/ 119962 w 204022"/>
              <a:gd name="connsiteY24" fmla="*/ 110330 h 218908"/>
              <a:gd name="connsiteX25" fmla="*/ 133096 w 204022"/>
              <a:gd name="connsiteY25" fmla="*/ 117335 h 218908"/>
              <a:gd name="connsiteX26" fmla="*/ 135723 w 204022"/>
              <a:gd name="connsiteY26" fmla="*/ 125216 h 218908"/>
              <a:gd name="connsiteX27" fmla="*/ 127843 w 204022"/>
              <a:gd name="connsiteY27" fmla="*/ 127843 h 218908"/>
              <a:gd name="connsiteX28" fmla="*/ 114708 w 204022"/>
              <a:gd name="connsiteY28" fmla="*/ 120838 h 218908"/>
              <a:gd name="connsiteX29" fmla="*/ 119086 w 204022"/>
              <a:gd name="connsiteY29" fmla="*/ 134848 h 218908"/>
              <a:gd name="connsiteX30" fmla="*/ 115584 w 204022"/>
              <a:gd name="connsiteY30" fmla="*/ 141853 h 218908"/>
              <a:gd name="connsiteX31" fmla="*/ 108579 w 204022"/>
              <a:gd name="connsiteY31" fmla="*/ 138350 h 218908"/>
              <a:gd name="connsiteX32" fmla="*/ 104201 w 204022"/>
              <a:gd name="connsiteY32" fmla="*/ 124340 h 218908"/>
              <a:gd name="connsiteX33" fmla="*/ 97195 w 204022"/>
              <a:gd name="connsiteY33" fmla="*/ 137475 h 218908"/>
              <a:gd name="connsiteX34" fmla="*/ 89315 w 204022"/>
              <a:gd name="connsiteY34" fmla="*/ 140102 h 218908"/>
              <a:gd name="connsiteX35" fmla="*/ 86688 w 204022"/>
              <a:gd name="connsiteY35" fmla="*/ 132221 h 218908"/>
              <a:gd name="connsiteX36" fmla="*/ 86688 w 204022"/>
              <a:gd name="connsiteY36" fmla="*/ 132221 h 218908"/>
              <a:gd name="connsiteX37" fmla="*/ 93693 w 204022"/>
              <a:gd name="connsiteY37" fmla="*/ 119086 h 218908"/>
              <a:gd name="connsiteX38" fmla="*/ 79683 w 204022"/>
              <a:gd name="connsiteY38" fmla="*/ 123464 h 218908"/>
              <a:gd name="connsiteX39" fmla="*/ 72678 w 204022"/>
              <a:gd name="connsiteY39" fmla="*/ 119962 h 218908"/>
              <a:gd name="connsiteX40" fmla="*/ 76180 w 204022"/>
              <a:gd name="connsiteY40" fmla="*/ 112957 h 218908"/>
              <a:gd name="connsiteX41" fmla="*/ 90190 w 204022"/>
              <a:gd name="connsiteY41" fmla="*/ 108579 h 218908"/>
              <a:gd name="connsiteX42" fmla="*/ 77056 w 204022"/>
              <a:gd name="connsiteY42" fmla="*/ 101574 h 218908"/>
              <a:gd name="connsiteX43" fmla="*/ 75305 w 204022"/>
              <a:gd name="connsiteY43" fmla="*/ 93693 h 218908"/>
              <a:gd name="connsiteX44" fmla="*/ 82310 w 204022"/>
              <a:gd name="connsiteY44" fmla="*/ 91066 h 218908"/>
              <a:gd name="connsiteX45" fmla="*/ 95444 w 204022"/>
              <a:gd name="connsiteY45" fmla="*/ 98071 h 218908"/>
              <a:gd name="connsiteX46" fmla="*/ 91066 w 204022"/>
              <a:gd name="connsiteY46" fmla="*/ 84061 h 218908"/>
              <a:gd name="connsiteX47" fmla="*/ 94569 w 204022"/>
              <a:gd name="connsiteY47" fmla="*/ 77056 h 218908"/>
              <a:gd name="connsiteX48" fmla="*/ 101574 w 204022"/>
              <a:gd name="connsiteY48" fmla="*/ 80558 h 218908"/>
              <a:gd name="connsiteX49" fmla="*/ 101574 w 204022"/>
              <a:gd name="connsiteY49" fmla="*/ 80558 h 218908"/>
              <a:gd name="connsiteX50" fmla="*/ 105952 w 204022"/>
              <a:gd name="connsiteY50" fmla="*/ 94569 h 218908"/>
              <a:gd name="connsiteX51" fmla="*/ 112957 w 204022"/>
              <a:gd name="connsiteY51" fmla="*/ 81434 h 218908"/>
              <a:gd name="connsiteX52" fmla="*/ 120838 w 204022"/>
              <a:gd name="connsiteY52" fmla="*/ 78807 h 218908"/>
              <a:gd name="connsiteX53" fmla="*/ 123464 w 204022"/>
              <a:gd name="connsiteY53" fmla="*/ 86688 h 218908"/>
              <a:gd name="connsiteX54" fmla="*/ 116459 w 204022"/>
              <a:gd name="connsiteY54" fmla="*/ 99822 h 218908"/>
              <a:gd name="connsiteX55" fmla="*/ 130470 w 204022"/>
              <a:gd name="connsiteY55" fmla="*/ 95444 h 218908"/>
              <a:gd name="connsiteX56" fmla="*/ 137475 w 204022"/>
              <a:gd name="connsiteY56" fmla="*/ 98947 h 218908"/>
              <a:gd name="connsiteX57" fmla="*/ 133972 w 204022"/>
              <a:gd name="connsiteY57" fmla="*/ 105952 h 218908"/>
              <a:gd name="connsiteX58" fmla="*/ 133972 w 204022"/>
              <a:gd name="connsiteY58" fmla="*/ 105952 h 218908"/>
              <a:gd name="connsiteX59" fmla="*/ 133972 w 204022"/>
              <a:gd name="connsiteY59" fmla="*/ 105952 h 218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204022" h="218908">
                <a:moveTo>
                  <a:pt x="181256" y="105952"/>
                </a:moveTo>
                <a:cubicBezTo>
                  <a:pt x="194391" y="97195"/>
                  <a:pt x="202272" y="84061"/>
                  <a:pt x="204023" y="68299"/>
                </a:cubicBezTo>
                <a:lnTo>
                  <a:pt x="188261" y="54289"/>
                </a:lnTo>
                <a:lnTo>
                  <a:pt x="182132" y="34150"/>
                </a:lnTo>
                <a:cubicBezTo>
                  <a:pt x="160241" y="27145"/>
                  <a:pt x="136599" y="35901"/>
                  <a:pt x="124340" y="54289"/>
                </a:cubicBezTo>
                <a:cubicBezTo>
                  <a:pt x="126967" y="31523"/>
                  <a:pt x="114708" y="8756"/>
                  <a:pt x="92817" y="0"/>
                </a:cubicBezTo>
                <a:lnTo>
                  <a:pt x="75305" y="11383"/>
                </a:lnTo>
                <a:lnTo>
                  <a:pt x="54289" y="12259"/>
                </a:lnTo>
                <a:cubicBezTo>
                  <a:pt x="41155" y="31523"/>
                  <a:pt x="43782" y="57792"/>
                  <a:pt x="59543" y="75305"/>
                </a:cubicBezTo>
                <a:cubicBezTo>
                  <a:pt x="38528" y="66548"/>
                  <a:pt x="14010" y="73553"/>
                  <a:pt x="0" y="91066"/>
                </a:cubicBezTo>
                <a:lnTo>
                  <a:pt x="6129" y="111206"/>
                </a:lnTo>
                <a:lnTo>
                  <a:pt x="0" y="132221"/>
                </a:lnTo>
                <a:cubicBezTo>
                  <a:pt x="14010" y="148858"/>
                  <a:pt x="37652" y="154112"/>
                  <a:pt x="57792" y="146231"/>
                </a:cubicBezTo>
                <a:cubicBezTo>
                  <a:pt x="43782" y="163744"/>
                  <a:pt x="42906" y="189137"/>
                  <a:pt x="56041" y="207525"/>
                </a:cubicBezTo>
                <a:lnTo>
                  <a:pt x="77056" y="207525"/>
                </a:lnTo>
                <a:lnTo>
                  <a:pt x="95444" y="218909"/>
                </a:lnTo>
                <a:cubicBezTo>
                  <a:pt x="112957" y="211028"/>
                  <a:pt x="124340" y="194391"/>
                  <a:pt x="126091" y="176003"/>
                </a:cubicBezTo>
                <a:cubicBezTo>
                  <a:pt x="127843" y="178629"/>
                  <a:pt x="130470" y="181256"/>
                  <a:pt x="133096" y="183008"/>
                </a:cubicBezTo>
                <a:cubicBezTo>
                  <a:pt x="144480" y="192640"/>
                  <a:pt x="160241" y="197018"/>
                  <a:pt x="175127" y="194391"/>
                </a:cubicBezTo>
                <a:lnTo>
                  <a:pt x="183883" y="175127"/>
                </a:lnTo>
                <a:lnTo>
                  <a:pt x="201396" y="162868"/>
                </a:lnTo>
                <a:cubicBezTo>
                  <a:pt x="201396" y="140102"/>
                  <a:pt x="186510" y="119962"/>
                  <a:pt x="165495" y="113832"/>
                </a:cubicBezTo>
                <a:cubicBezTo>
                  <a:pt x="170749" y="111206"/>
                  <a:pt x="176003" y="109454"/>
                  <a:pt x="181256" y="105952"/>
                </a:cubicBezTo>
                <a:close/>
                <a:moveTo>
                  <a:pt x="133972" y="105952"/>
                </a:moveTo>
                <a:lnTo>
                  <a:pt x="119962" y="110330"/>
                </a:lnTo>
                <a:lnTo>
                  <a:pt x="133096" y="117335"/>
                </a:lnTo>
                <a:cubicBezTo>
                  <a:pt x="135723" y="119086"/>
                  <a:pt x="136599" y="122589"/>
                  <a:pt x="135723" y="125216"/>
                </a:cubicBezTo>
                <a:cubicBezTo>
                  <a:pt x="134848" y="127843"/>
                  <a:pt x="130470" y="128718"/>
                  <a:pt x="127843" y="127843"/>
                </a:cubicBezTo>
                <a:lnTo>
                  <a:pt x="114708" y="120838"/>
                </a:lnTo>
                <a:lnTo>
                  <a:pt x="119086" y="134848"/>
                </a:lnTo>
                <a:cubicBezTo>
                  <a:pt x="119962" y="137475"/>
                  <a:pt x="118211" y="140977"/>
                  <a:pt x="115584" y="141853"/>
                </a:cubicBezTo>
                <a:cubicBezTo>
                  <a:pt x="112957" y="142728"/>
                  <a:pt x="109454" y="140977"/>
                  <a:pt x="108579" y="138350"/>
                </a:cubicBezTo>
                <a:lnTo>
                  <a:pt x="104201" y="124340"/>
                </a:lnTo>
                <a:lnTo>
                  <a:pt x="97195" y="137475"/>
                </a:lnTo>
                <a:cubicBezTo>
                  <a:pt x="95444" y="140102"/>
                  <a:pt x="92817" y="141853"/>
                  <a:pt x="89315" y="140102"/>
                </a:cubicBezTo>
                <a:cubicBezTo>
                  <a:pt x="86688" y="138350"/>
                  <a:pt x="85812" y="134848"/>
                  <a:pt x="86688" y="132221"/>
                </a:cubicBezTo>
                <a:cubicBezTo>
                  <a:pt x="86688" y="132221"/>
                  <a:pt x="86688" y="132221"/>
                  <a:pt x="86688" y="132221"/>
                </a:cubicBezTo>
                <a:lnTo>
                  <a:pt x="93693" y="119086"/>
                </a:lnTo>
                <a:lnTo>
                  <a:pt x="79683" y="123464"/>
                </a:lnTo>
                <a:cubicBezTo>
                  <a:pt x="77056" y="124340"/>
                  <a:pt x="73553" y="122589"/>
                  <a:pt x="72678" y="119962"/>
                </a:cubicBezTo>
                <a:cubicBezTo>
                  <a:pt x="71802" y="117335"/>
                  <a:pt x="73553" y="113832"/>
                  <a:pt x="76180" y="112957"/>
                </a:cubicBezTo>
                <a:lnTo>
                  <a:pt x="90190" y="108579"/>
                </a:lnTo>
                <a:lnTo>
                  <a:pt x="77056" y="101574"/>
                </a:lnTo>
                <a:cubicBezTo>
                  <a:pt x="74429" y="99822"/>
                  <a:pt x="73553" y="96320"/>
                  <a:pt x="75305" y="93693"/>
                </a:cubicBezTo>
                <a:cubicBezTo>
                  <a:pt x="77056" y="91066"/>
                  <a:pt x="79683" y="90190"/>
                  <a:pt x="82310" y="91066"/>
                </a:cubicBezTo>
                <a:lnTo>
                  <a:pt x="95444" y="98071"/>
                </a:lnTo>
                <a:lnTo>
                  <a:pt x="91066" y="84061"/>
                </a:lnTo>
                <a:cubicBezTo>
                  <a:pt x="90190" y="81434"/>
                  <a:pt x="91942" y="77931"/>
                  <a:pt x="94569" y="77056"/>
                </a:cubicBezTo>
                <a:cubicBezTo>
                  <a:pt x="97195" y="76180"/>
                  <a:pt x="100698" y="77931"/>
                  <a:pt x="101574" y="80558"/>
                </a:cubicBezTo>
                <a:cubicBezTo>
                  <a:pt x="101574" y="80558"/>
                  <a:pt x="101574" y="80558"/>
                  <a:pt x="101574" y="80558"/>
                </a:cubicBezTo>
                <a:lnTo>
                  <a:pt x="105952" y="94569"/>
                </a:lnTo>
                <a:lnTo>
                  <a:pt x="112957" y="81434"/>
                </a:lnTo>
                <a:cubicBezTo>
                  <a:pt x="114708" y="78807"/>
                  <a:pt x="118211" y="77931"/>
                  <a:pt x="120838" y="78807"/>
                </a:cubicBezTo>
                <a:cubicBezTo>
                  <a:pt x="123464" y="79683"/>
                  <a:pt x="124340" y="84061"/>
                  <a:pt x="123464" y="86688"/>
                </a:cubicBezTo>
                <a:lnTo>
                  <a:pt x="116459" y="99822"/>
                </a:lnTo>
                <a:lnTo>
                  <a:pt x="130470" y="95444"/>
                </a:lnTo>
                <a:cubicBezTo>
                  <a:pt x="133096" y="94569"/>
                  <a:pt x="136599" y="96320"/>
                  <a:pt x="137475" y="98947"/>
                </a:cubicBezTo>
                <a:cubicBezTo>
                  <a:pt x="138350" y="102449"/>
                  <a:pt x="136599" y="105076"/>
                  <a:pt x="133972" y="105952"/>
                </a:cubicBezTo>
                <a:cubicBezTo>
                  <a:pt x="133972" y="105952"/>
                  <a:pt x="133972" y="105952"/>
                  <a:pt x="133972" y="105952"/>
                </a:cubicBezTo>
                <a:lnTo>
                  <a:pt x="133972" y="105952"/>
                </a:lnTo>
                <a:close/>
              </a:path>
            </a:pathLst>
          </a:custGeom>
          <a:gradFill>
            <a:gsLst>
              <a:gs pos="80000">
                <a:schemeClr val="accent2"/>
              </a:gs>
              <a:gs pos="0">
                <a:schemeClr val="accent3"/>
              </a:gs>
            </a:gsLst>
            <a:lin ang="4800000" scaled="0"/>
          </a:gradFill>
          <a:ln w="8731" cap="flat">
            <a:noFill/>
            <a:prstDash val="solid"/>
            <a:miter/>
          </a:ln>
        </p:spPr>
        <p:txBody>
          <a:bodyPr rtlCol="0" anchor="ctr"/>
          <a:lstStyle/>
          <a:p>
            <a:endParaRPr lang="zh-CN" altLang="en-US"/>
          </a:p>
        </p:txBody>
      </p:sp>
      <p:sp>
        <p:nvSpPr>
          <p:cNvPr id="234" name="图形 88" descr="樱花 纯色填充">
            <a:extLst>
              <a:ext uri="{FF2B5EF4-FFF2-40B4-BE49-F238E27FC236}">
                <a16:creationId xmlns:a16="http://schemas.microsoft.com/office/drawing/2014/main" xmlns="" id="{FF2EAEA8-3B38-4575-9853-85A192D03395}"/>
              </a:ext>
            </a:extLst>
          </p:cNvPr>
          <p:cNvSpPr/>
          <p:nvPr/>
        </p:nvSpPr>
        <p:spPr>
          <a:xfrm>
            <a:off x="7997944" y="3797635"/>
            <a:ext cx="177753" cy="189137"/>
          </a:xfrm>
          <a:custGeom>
            <a:avLst/>
            <a:gdLst>
              <a:gd name="connsiteX0" fmla="*/ 139226 w 177753"/>
              <a:gd name="connsiteY0" fmla="*/ 133096 h 189137"/>
              <a:gd name="connsiteX1" fmla="*/ 175127 w 177753"/>
              <a:gd name="connsiteY1" fmla="*/ 119086 h 189137"/>
              <a:gd name="connsiteX2" fmla="*/ 171624 w 177753"/>
              <a:gd name="connsiteY2" fmla="*/ 100698 h 189137"/>
              <a:gd name="connsiteX3" fmla="*/ 177754 w 177753"/>
              <a:gd name="connsiteY3" fmla="*/ 83185 h 189137"/>
              <a:gd name="connsiteX4" fmla="*/ 126967 w 177753"/>
              <a:gd name="connsiteY4" fmla="*/ 66548 h 189137"/>
              <a:gd name="connsiteX5" fmla="*/ 133972 w 177753"/>
              <a:gd name="connsiteY5" fmla="*/ 12259 h 189137"/>
              <a:gd name="connsiteX6" fmla="*/ 115584 w 177753"/>
              <a:gd name="connsiteY6" fmla="*/ 10508 h 189137"/>
              <a:gd name="connsiteX7" fmla="*/ 100698 w 177753"/>
              <a:gd name="connsiteY7" fmla="*/ 0 h 189137"/>
              <a:gd name="connsiteX8" fmla="*/ 70926 w 177753"/>
              <a:gd name="connsiteY8" fmla="*/ 46409 h 189137"/>
              <a:gd name="connsiteX9" fmla="*/ 21015 w 177753"/>
              <a:gd name="connsiteY9" fmla="*/ 26269 h 189137"/>
              <a:gd name="connsiteX10" fmla="*/ 14886 w 177753"/>
              <a:gd name="connsiteY10" fmla="*/ 43782 h 189137"/>
              <a:gd name="connsiteX11" fmla="*/ 876 w 177753"/>
              <a:gd name="connsiteY11" fmla="*/ 55165 h 189137"/>
              <a:gd name="connsiteX12" fmla="*/ 33274 w 177753"/>
              <a:gd name="connsiteY12" fmla="*/ 95444 h 189137"/>
              <a:gd name="connsiteX13" fmla="*/ 0 w 177753"/>
              <a:gd name="connsiteY13" fmla="*/ 136599 h 189137"/>
              <a:gd name="connsiteX14" fmla="*/ 14886 w 177753"/>
              <a:gd name="connsiteY14" fmla="*/ 147982 h 189137"/>
              <a:gd name="connsiteX15" fmla="*/ 21891 w 177753"/>
              <a:gd name="connsiteY15" fmla="*/ 164619 h 189137"/>
              <a:gd name="connsiteX16" fmla="*/ 65673 w 177753"/>
              <a:gd name="connsiteY16" fmla="*/ 150609 h 189137"/>
              <a:gd name="connsiteX17" fmla="*/ 90190 w 177753"/>
              <a:gd name="connsiteY17" fmla="*/ 189137 h 189137"/>
              <a:gd name="connsiteX18" fmla="*/ 105952 w 177753"/>
              <a:gd name="connsiteY18" fmla="*/ 180381 h 189137"/>
              <a:gd name="connsiteX19" fmla="*/ 124340 w 177753"/>
              <a:gd name="connsiteY19" fmla="*/ 181256 h 189137"/>
              <a:gd name="connsiteX20" fmla="*/ 125216 w 177753"/>
              <a:gd name="connsiteY20" fmla="*/ 127843 h 189137"/>
              <a:gd name="connsiteX21" fmla="*/ 139226 w 177753"/>
              <a:gd name="connsiteY21" fmla="*/ 133096 h 189137"/>
              <a:gd name="connsiteX22" fmla="*/ 105076 w 177753"/>
              <a:gd name="connsiteY22" fmla="*/ 108579 h 189137"/>
              <a:gd name="connsiteX23" fmla="*/ 93693 w 177753"/>
              <a:gd name="connsiteY23" fmla="*/ 104200 h 189137"/>
              <a:gd name="connsiteX24" fmla="*/ 98947 w 177753"/>
              <a:gd name="connsiteY24" fmla="*/ 115584 h 189137"/>
              <a:gd name="connsiteX25" fmla="*/ 97195 w 177753"/>
              <a:gd name="connsiteY25" fmla="*/ 122589 h 189137"/>
              <a:gd name="connsiteX26" fmla="*/ 90190 w 177753"/>
              <a:gd name="connsiteY26" fmla="*/ 120838 h 189137"/>
              <a:gd name="connsiteX27" fmla="*/ 90190 w 177753"/>
              <a:gd name="connsiteY27" fmla="*/ 120838 h 189137"/>
              <a:gd name="connsiteX28" fmla="*/ 84937 w 177753"/>
              <a:gd name="connsiteY28" fmla="*/ 108579 h 189137"/>
              <a:gd name="connsiteX29" fmla="*/ 80558 w 177753"/>
              <a:gd name="connsiteY29" fmla="*/ 119962 h 189137"/>
              <a:gd name="connsiteX30" fmla="*/ 74429 w 177753"/>
              <a:gd name="connsiteY30" fmla="*/ 122589 h 189137"/>
              <a:gd name="connsiteX31" fmla="*/ 71802 w 177753"/>
              <a:gd name="connsiteY31" fmla="*/ 116459 h 189137"/>
              <a:gd name="connsiteX32" fmla="*/ 76180 w 177753"/>
              <a:gd name="connsiteY32" fmla="*/ 104200 h 189137"/>
              <a:gd name="connsiteX33" fmla="*/ 64797 w 177753"/>
              <a:gd name="connsiteY33" fmla="*/ 109454 h 189137"/>
              <a:gd name="connsiteX34" fmla="*/ 57792 w 177753"/>
              <a:gd name="connsiteY34" fmla="*/ 107703 h 189137"/>
              <a:gd name="connsiteX35" fmla="*/ 59543 w 177753"/>
              <a:gd name="connsiteY35" fmla="*/ 100698 h 189137"/>
              <a:gd name="connsiteX36" fmla="*/ 59543 w 177753"/>
              <a:gd name="connsiteY36" fmla="*/ 100698 h 189137"/>
              <a:gd name="connsiteX37" fmla="*/ 70926 w 177753"/>
              <a:gd name="connsiteY37" fmla="*/ 95444 h 189137"/>
              <a:gd name="connsiteX38" fmla="*/ 58667 w 177753"/>
              <a:gd name="connsiteY38" fmla="*/ 91066 h 189137"/>
              <a:gd name="connsiteX39" fmla="*/ 56041 w 177753"/>
              <a:gd name="connsiteY39" fmla="*/ 84937 h 189137"/>
              <a:gd name="connsiteX40" fmla="*/ 62170 w 177753"/>
              <a:gd name="connsiteY40" fmla="*/ 82310 h 189137"/>
              <a:gd name="connsiteX41" fmla="*/ 74429 w 177753"/>
              <a:gd name="connsiteY41" fmla="*/ 86688 h 189137"/>
              <a:gd name="connsiteX42" fmla="*/ 69175 w 177753"/>
              <a:gd name="connsiteY42" fmla="*/ 75305 h 189137"/>
              <a:gd name="connsiteX43" fmla="*/ 71802 w 177753"/>
              <a:gd name="connsiteY43" fmla="*/ 69175 h 189137"/>
              <a:gd name="connsiteX44" fmla="*/ 77931 w 177753"/>
              <a:gd name="connsiteY44" fmla="*/ 71802 h 189137"/>
              <a:gd name="connsiteX45" fmla="*/ 83185 w 177753"/>
              <a:gd name="connsiteY45" fmla="*/ 83185 h 189137"/>
              <a:gd name="connsiteX46" fmla="*/ 87563 w 177753"/>
              <a:gd name="connsiteY46" fmla="*/ 70926 h 189137"/>
              <a:gd name="connsiteX47" fmla="*/ 93693 w 177753"/>
              <a:gd name="connsiteY47" fmla="*/ 68299 h 189137"/>
              <a:gd name="connsiteX48" fmla="*/ 96320 w 177753"/>
              <a:gd name="connsiteY48" fmla="*/ 74429 h 189137"/>
              <a:gd name="connsiteX49" fmla="*/ 91942 w 177753"/>
              <a:gd name="connsiteY49" fmla="*/ 86688 h 189137"/>
              <a:gd name="connsiteX50" fmla="*/ 103325 w 177753"/>
              <a:gd name="connsiteY50" fmla="*/ 81434 h 189137"/>
              <a:gd name="connsiteX51" fmla="*/ 109454 w 177753"/>
              <a:gd name="connsiteY51" fmla="*/ 84061 h 189137"/>
              <a:gd name="connsiteX52" fmla="*/ 106827 w 177753"/>
              <a:gd name="connsiteY52" fmla="*/ 90190 h 189137"/>
              <a:gd name="connsiteX53" fmla="*/ 95444 w 177753"/>
              <a:gd name="connsiteY53" fmla="*/ 95444 h 189137"/>
              <a:gd name="connsiteX54" fmla="*/ 107703 w 177753"/>
              <a:gd name="connsiteY54" fmla="*/ 99822 h 189137"/>
              <a:gd name="connsiteX55" fmla="*/ 111206 w 177753"/>
              <a:gd name="connsiteY55" fmla="*/ 105952 h 189137"/>
              <a:gd name="connsiteX56" fmla="*/ 105076 w 177753"/>
              <a:gd name="connsiteY56" fmla="*/ 108579 h 189137"/>
              <a:gd name="connsiteX57" fmla="*/ 105076 w 177753"/>
              <a:gd name="connsiteY57" fmla="*/ 108579 h 189137"/>
              <a:gd name="connsiteX58" fmla="*/ 105076 w 177753"/>
              <a:gd name="connsiteY58" fmla="*/ 108579 h 189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177753" h="189137">
                <a:moveTo>
                  <a:pt x="139226" y="133096"/>
                </a:moveTo>
                <a:cubicBezTo>
                  <a:pt x="152360" y="133972"/>
                  <a:pt x="165495" y="128718"/>
                  <a:pt x="175127" y="119086"/>
                </a:cubicBezTo>
                <a:lnTo>
                  <a:pt x="171624" y="100698"/>
                </a:lnTo>
                <a:lnTo>
                  <a:pt x="177754" y="83185"/>
                </a:lnTo>
                <a:cubicBezTo>
                  <a:pt x="166371" y="67424"/>
                  <a:pt x="145355" y="60419"/>
                  <a:pt x="126967" y="66548"/>
                </a:cubicBezTo>
                <a:cubicBezTo>
                  <a:pt x="140977" y="51662"/>
                  <a:pt x="143604" y="29772"/>
                  <a:pt x="133972" y="12259"/>
                </a:cubicBezTo>
                <a:lnTo>
                  <a:pt x="115584" y="10508"/>
                </a:lnTo>
                <a:lnTo>
                  <a:pt x="100698" y="0"/>
                </a:lnTo>
                <a:cubicBezTo>
                  <a:pt x="81434" y="7005"/>
                  <a:pt x="69175" y="25393"/>
                  <a:pt x="70926" y="46409"/>
                </a:cubicBezTo>
                <a:cubicBezTo>
                  <a:pt x="60419" y="28896"/>
                  <a:pt x="40279" y="21015"/>
                  <a:pt x="21015" y="26269"/>
                </a:cubicBezTo>
                <a:lnTo>
                  <a:pt x="14886" y="43782"/>
                </a:lnTo>
                <a:lnTo>
                  <a:pt x="876" y="55165"/>
                </a:lnTo>
                <a:cubicBezTo>
                  <a:pt x="2627" y="74429"/>
                  <a:pt x="15761" y="90190"/>
                  <a:pt x="33274" y="95444"/>
                </a:cubicBezTo>
                <a:cubicBezTo>
                  <a:pt x="14010" y="100698"/>
                  <a:pt x="876" y="117335"/>
                  <a:pt x="0" y="136599"/>
                </a:cubicBezTo>
                <a:lnTo>
                  <a:pt x="14886" y="147982"/>
                </a:lnTo>
                <a:lnTo>
                  <a:pt x="21891" y="164619"/>
                </a:lnTo>
                <a:cubicBezTo>
                  <a:pt x="37652" y="168122"/>
                  <a:pt x="54289" y="162868"/>
                  <a:pt x="65673" y="150609"/>
                </a:cubicBezTo>
                <a:cubicBezTo>
                  <a:pt x="66548" y="167246"/>
                  <a:pt x="76180" y="182132"/>
                  <a:pt x="90190" y="189137"/>
                </a:cubicBezTo>
                <a:lnTo>
                  <a:pt x="105952" y="180381"/>
                </a:lnTo>
                <a:lnTo>
                  <a:pt x="124340" y="181256"/>
                </a:lnTo>
                <a:cubicBezTo>
                  <a:pt x="136599" y="165495"/>
                  <a:pt x="136599" y="144480"/>
                  <a:pt x="125216" y="127843"/>
                </a:cubicBezTo>
                <a:cubicBezTo>
                  <a:pt x="128718" y="131345"/>
                  <a:pt x="133972" y="133096"/>
                  <a:pt x="139226" y="133096"/>
                </a:cubicBezTo>
                <a:close/>
                <a:moveTo>
                  <a:pt x="105076" y="108579"/>
                </a:moveTo>
                <a:lnTo>
                  <a:pt x="93693" y="104200"/>
                </a:lnTo>
                <a:lnTo>
                  <a:pt x="98947" y="115584"/>
                </a:lnTo>
                <a:cubicBezTo>
                  <a:pt x="99822" y="118211"/>
                  <a:pt x="98947" y="120838"/>
                  <a:pt x="97195" y="122589"/>
                </a:cubicBezTo>
                <a:cubicBezTo>
                  <a:pt x="94568" y="123464"/>
                  <a:pt x="91942" y="122589"/>
                  <a:pt x="90190" y="120838"/>
                </a:cubicBezTo>
                <a:cubicBezTo>
                  <a:pt x="90190" y="120838"/>
                  <a:pt x="90190" y="120838"/>
                  <a:pt x="90190" y="120838"/>
                </a:cubicBezTo>
                <a:lnTo>
                  <a:pt x="84937" y="108579"/>
                </a:lnTo>
                <a:lnTo>
                  <a:pt x="80558" y="119962"/>
                </a:lnTo>
                <a:cubicBezTo>
                  <a:pt x="79683" y="122589"/>
                  <a:pt x="77056" y="123464"/>
                  <a:pt x="74429" y="122589"/>
                </a:cubicBezTo>
                <a:cubicBezTo>
                  <a:pt x="71802" y="121713"/>
                  <a:pt x="70926" y="119086"/>
                  <a:pt x="71802" y="116459"/>
                </a:cubicBezTo>
                <a:lnTo>
                  <a:pt x="76180" y="104200"/>
                </a:lnTo>
                <a:lnTo>
                  <a:pt x="64797" y="109454"/>
                </a:lnTo>
                <a:cubicBezTo>
                  <a:pt x="62170" y="110330"/>
                  <a:pt x="59543" y="109454"/>
                  <a:pt x="57792" y="107703"/>
                </a:cubicBezTo>
                <a:cubicBezTo>
                  <a:pt x="56916" y="105076"/>
                  <a:pt x="57792" y="102449"/>
                  <a:pt x="59543" y="100698"/>
                </a:cubicBezTo>
                <a:cubicBezTo>
                  <a:pt x="59543" y="100698"/>
                  <a:pt x="59543" y="100698"/>
                  <a:pt x="59543" y="100698"/>
                </a:cubicBezTo>
                <a:lnTo>
                  <a:pt x="70926" y="95444"/>
                </a:lnTo>
                <a:lnTo>
                  <a:pt x="58667" y="91066"/>
                </a:lnTo>
                <a:cubicBezTo>
                  <a:pt x="56041" y="90190"/>
                  <a:pt x="55165" y="87563"/>
                  <a:pt x="56041" y="84937"/>
                </a:cubicBezTo>
                <a:cubicBezTo>
                  <a:pt x="56916" y="82310"/>
                  <a:pt x="59543" y="81434"/>
                  <a:pt x="62170" y="82310"/>
                </a:cubicBezTo>
                <a:lnTo>
                  <a:pt x="74429" y="86688"/>
                </a:lnTo>
                <a:lnTo>
                  <a:pt x="69175" y="75305"/>
                </a:lnTo>
                <a:cubicBezTo>
                  <a:pt x="68299" y="72678"/>
                  <a:pt x="69175" y="70051"/>
                  <a:pt x="71802" y="69175"/>
                </a:cubicBezTo>
                <a:cubicBezTo>
                  <a:pt x="74429" y="68299"/>
                  <a:pt x="77056" y="69175"/>
                  <a:pt x="77931" y="71802"/>
                </a:cubicBezTo>
                <a:lnTo>
                  <a:pt x="83185" y="83185"/>
                </a:lnTo>
                <a:lnTo>
                  <a:pt x="87563" y="70926"/>
                </a:lnTo>
                <a:cubicBezTo>
                  <a:pt x="88439" y="68299"/>
                  <a:pt x="91066" y="67424"/>
                  <a:pt x="93693" y="68299"/>
                </a:cubicBezTo>
                <a:cubicBezTo>
                  <a:pt x="96320" y="69175"/>
                  <a:pt x="97195" y="71802"/>
                  <a:pt x="96320" y="74429"/>
                </a:cubicBezTo>
                <a:lnTo>
                  <a:pt x="91942" y="86688"/>
                </a:lnTo>
                <a:lnTo>
                  <a:pt x="103325" y="81434"/>
                </a:lnTo>
                <a:cubicBezTo>
                  <a:pt x="105952" y="80558"/>
                  <a:pt x="108579" y="81434"/>
                  <a:pt x="109454" y="84061"/>
                </a:cubicBezTo>
                <a:cubicBezTo>
                  <a:pt x="110330" y="86688"/>
                  <a:pt x="109454" y="89315"/>
                  <a:pt x="106827" y="90190"/>
                </a:cubicBezTo>
                <a:lnTo>
                  <a:pt x="95444" y="95444"/>
                </a:lnTo>
                <a:lnTo>
                  <a:pt x="107703" y="99822"/>
                </a:lnTo>
                <a:cubicBezTo>
                  <a:pt x="110330" y="100698"/>
                  <a:pt x="112081" y="103325"/>
                  <a:pt x="111206" y="105952"/>
                </a:cubicBezTo>
                <a:cubicBezTo>
                  <a:pt x="110330" y="108579"/>
                  <a:pt x="108579" y="109454"/>
                  <a:pt x="105076" y="108579"/>
                </a:cubicBezTo>
                <a:cubicBezTo>
                  <a:pt x="105952" y="108579"/>
                  <a:pt x="105952" y="108579"/>
                  <a:pt x="105076" y="108579"/>
                </a:cubicBezTo>
                <a:lnTo>
                  <a:pt x="105076" y="108579"/>
                </a:lnTo>
                <a:close/>
              </a:path>
            </a:pathLst>
          </a:custGeom>
          <a:gradFill>
            <a:gsLst>
              <a:gs pos="80000">
                <a:schemeClr val="accent2"/>
              </a:gs>
              <a:gs pos="0">
                <a:schemeClr val="accent3"/>
              </a:gs>
            </a:gsLst>
            <a:lin ang="4800000" scaled="0"/>
          </a:gradFill>
          <a:ln w="8731" cap="flat">
            <a:noFill/>
            <a:prstDash val="solid"/>
            <a:miter/>
          </a:ln>
        </p:spPr>
        <p:txBody>
          <a:bodyPr rtlCol="0" anchor="ctr"/>
          <a:lstStyle/>
          <a:p>
            <a:endParaRPr lang="zh-CN" altLang="en-US"/>
          </a:p>
        </p:txBody>
      </p:sp>
      <p:sp>
        <p:nvSpPr>
          <p:cNvPr id="235" name="图形 88" descr="樱花 纯色填充">
            <a:extLst>
              <a:ext uri="{FF2B5EF4-FFF2-40B4-BE49-F238E27FC236}">
                <a16:creationId xmlns:a16="http://schemas.microsoft.com/office/drawing/2014/main" xmlns="" id="{FF2EAEA8-3B38-4575-9853-85A192D03395}"/>
              </a:ext>
            </a:extLst>
          </p:cNvPr>
          <p:cNvSpPr/>
          <p:nvPr/>
        </p:nvSpPr>
        <p:spPr>
          <a:xfrm>
            <a:off x="8050483" y="4102356"/>
            <a:ext cx="169873" cy="169873"/>
          </a:xfrm>
          <a:custGeom>
            <a:avLst/>
            <a:gdLst>
              <a:gd name="connsiteX0" fmla="*/ 146231 w 169873"/>
              <a:gd name="connsiteY0" fmla="*/ 94569 h 169873"/>
              <a:gd name="connsiteX1" fmla="*/ 169873 w 169873"/>
              <a:gd name="connsiteY1" fmla="*/ 68300 h 169873"/>
              <a:gd name="connsiteX2" fmla="*/ 159365 w 169873"/>
              <a:gd name="connsiteY2" fmla="*/ 55165 h 169873"/>
              <a:gd name="connsiteX3" fmla="*/ 157614 w 169873"/>
              <a:gd name="connsiteY3" fmla="*/ 38528 h 169873"/>
              <a:gd name="connsiteX4" fmla="*/ 109454 w 169873"/>
              <a:gd name="connsiteY4" fmla="*/ 46409 h 169873"/>
              <a:gd name="connsiteX5" fmla="*/ 92817 w 169873"/>
              <a:gd name="connsiteY5" fmla="*/ 0 h 169873"/>
              <a:gd name="connsiteX6" fmla="*/ 76180 w 169873"/>
              <a:gd name="connsiteY6" fmla="*/ 6129 h 169873"/>
              <a:gd name="connsiteX7" fmla="*/ 59543 w 169873"/>
              <a:gd name="connsiteY7" fmla="*/ 3503 h 169873"/>
              <a:gd name="connsiteX8" fmla="*/ 54289 w 169873"/>
              <a:gd name="connsiteY8" fmla="*/ 53414 h 169873"/>
              <a:gd name="connsiteX9" fmla="*/ 5254 w 169873"/>
              <a:gd name="connsiteY9" fmla="*/ 57792 h 169873"/>
              <a:gd name="connsiteX10" fmla="*/ 7005 w 169873"/>
              <a:gd name="connsiteY10" fmla="*/ 74429 h 169873"/>
              <a:gd name="connsiteX11" fmla="*/ 0 w 169873"/>
              <a:gd name="connsiteY11" fmla="*/ 89315 h 169873"/>
              <a:gd name="connsiteX12" fmla="*/ 42906 w 169873"/>
              <a:gd name="connsiteY12" fmla="*/ 108579 h 169873"/>
              <a:gd name="connsiteX13" fmla="*/ 33274 w 169873"/>
              <a:gd name="connsiteY13" fmla="*/ 155863 h 169873"/>
              <a:gd name="connsiteX14" fmla="*/ 49911 w 169873"/>
              <a:gd name="connsiteY14" fmla="*/ 158490 h 169873"/>
              <a:gd name="connsiteX15" fmla="*/ 62170 w 169873"/>
              <a:gd name="connsiteY15" fmla="*/ 169873 h 169873"/>
              <a:gd name="connsiteX16" fmla="*/ 89315 w 169873"/>
              <a:gd name="connsiteY16" fmla="*/ 147982 h 169873"/>
              <a:gd name="connsiteX17" fmla="*/ 91942 w 169873"/>
              <a:gd name="connsiteY17" fmla="*/ 140977 h 169873"/>
              <a:gd name="connsiteX18" fmla="*/ 127843 w 169873"/>
              <a:gd name="connsiteY18" fmla="*/ 161992 h 169873"/>
              <a:gd name="connsiteX19" fmla="*/ 137475 w 169873"/>
              <a:gd name="connsiteY19" fmla="*/ 147982 h 169873"/>
              <a:gd name="connsiteX20" fmla="*/ 152360 w 169873"/>
              <a:gd name="connsiteY20" fmla="*/ 140977 h 169873"/>
              <a:gd name="connsiteX21" fmla="*/ 131345 w 169873"/>
              <a:gd name="connsiteY21" fmla="*/ 97195 h 169873"/>
              <a:gd name="connsiteX22" fmla="*/ 146231 w 169873"/>
              <a:gd name="connsiteY22" fmla="*/ 94569 h 169873"/>
              <a:gd name="connsiteX23" fmla="*/ 108579 w 169873"/>
              <a:gd name="connsiteY23" fmla="*/ 87563 h 169873"/>
              <a:gd name="connsiteX24" fmla="*/ 97195 w 169873"/>
              <a:gd name="connsiteY24" fmla="*/ 89315 h 169873"/>
              <a:gd name="connsiteX25" fmla="*/ 105952 w 169873"/>
              <a:gd name="connsiteY25" fmla="*/ 96320 h 169873"/>
              <a:gd name="connsiteX26" fmla="*/ 106827 w 169873"/>
              <a:gd name="connsiteY26" fmla="*/ 102449 h 169873"/>
              <a:gd name="connsiteX27" fmla="*/ 100698 w 169873"/>
              <a:gd name="connsiteY27" fmla="*/ 103325 h 169873"/>
              <a:gd name="connsiteX28" fmla="*/ 100698 w 169873"/>
              <a:gd name="connsiteY28" fmla="*/ 103325 h 169873"/>
              <a:gd name="connsiteX29" fmla="*/ 91942 w 169873"/>
              <a:gd name="connsiteY29" fmla="*/ 96320 h 169873"/>
              <a:gd name="connsiteX30" fmla="*/ 93693 w 169873"/>
              <a:gd name="connsiteY30" fmla="*/ 107703 h 169873"/>
              <a:gd name="connsiteX31" fmla="*/ 90190 w 169873"/>
              <a:gd name="connsiteY31" fmla="*/ 112957 h 169873"/>
              <a:gd name="connsiteX32" fmla="*/ 84937 w 169873"/>
              <a:gd name="connsiteY32" fmla="*/ 109454 h 169873"/>
              <a:gd name="connsiteX33" fmla="*/ 84937 w 169873"/>
              <a:gd name="connsiteY33" fmla="*/ 109454 h 169873"/>
              <a:gd name="connsiteX34" fmla="*/ 83185 w 169873"/>
              <a:gd name="connsiteY34" fmla="*/ 98071 h 169873"/>
              <a:gd name="connsiteX35" fmla="*/ 76180 w 169873"/>
              <a:gd name="connsiteY35" fmla="*/ 106827 h 169873"/>
              <a:gd name="connsiteX36" fmla="*/ 70051 w 169873"/>
              <a:gd name="connsiteY36" fmla="*/ 107703 h 169873"/>
              <a:gd name="connsiteX37" fmla="*/ 69175 w 169873"/>
              <a:gd name="connsiteY37" fmla="*/ 101574 h 169873"/>
              <a:gd name="connsiteX38" fmla="*/ 76180 w 169873"/>
              <a:gd name="connsiteY38" fmla="*/ 92817 h 169873"/>
              <a:gd name="connsiteX39" fmla="*/ 64797 w 169873"/>
              <a:gd name="connsiteY39" fmla="*/ 94569 h 169873"/>
              <a:gd name="connsiteX40" fmla="*/ 59543 w 169873"/>
              <a:gd name="connsiteY40" fmla="*/ 91066 h 169873"/>
              <a:gd name="connsiteX41" fmla="*/ 63046 w 169873"/>
              <a:gd name="connsiteY41" fmla="*/ 85812 h 169873"/>
              <a:gd name="connsiteX42" fmla="*/ 74429 w 169873"/>
              <a:gd name="connsiteY42" fmla="*/ 84061 h 169873"/>
              <a:gd name="connsiteX43" fmla="*/ 65673 w 169873"/>
              <a:gd name="connsiteY43" fmla="*/ 77056 h 169873"/>
              <a:gd name="connsiteX44" fmla="*/ 64797 w 169873"/>
              <a:gd name="connsiteY44" fmla="*/ 70926 h 169873"/>
              <a:gd name="connsiteX45" fmla="*/ 70926 w 169873"/>
              <a:gd name="connsiteY45" fmla="*/ 70051 h 169873"/>
              <a:gd name="connsiteX46" fmla="*/ 79683 w 169873"/>
              <a:gd name="connsiteY46" fmla="*/ 77056 h 169873"/>
              <a:gd name="connsiteX47" fmla="*/ 77931 w 169873"/>
              <a:gd name="connsiteY47" fmla="*/ 65673 h 169873"/>
              <a:gd name="connsiteX48" fmla="*/ 81434 w 169873"/>
              <a:gd name="connsiteY48" fmla="*/ 60419 h 169873"/>
              <a:gd name="connsiteX49" fmla="*/ 86688 w 169873"/>
              <a:gd name="connsiteY49" fmla="*/ 63921 h 169873"/>
              <a:gd name="connsiteX50" fmla="*/ 88439 w 169873"/>
              <a:gd name="connsiteY50" fmla="*/ 75305 h 169873"/>
              <a:gd name="connsiteX51" fmla="*/ 95444 w 169873"/>
              <a:gd name="connsiteY51" fmla="*/ 66548 h 169873"/>
              <a:gd name="connsiteX52" fmla="*/ 101574 w 169873"/>
              <a:gd name="connsiteY52" fmla="*/ 65673 h 169873"/>
              <a:gd name="connsiteX53" fmla="*/ 102449 w 169873"/>
              <a:gd name="connsiteY53" fmla="*/ 71802 h 169873"/>
              <a:gd name="connsiteX54" fmla="*/ 95444 w 169873"/>
              <a:gd name="connsiteY54" fmla="*/ 80558 h 169873"/>
              <a:gd name="connsiteX55" fmla="*/ 106827 w 169873"/>
              <a:gd name="connsiteY55" fmla="*/ 78807 h 169873"/>
              <a:gd name="connsiteX56" fmla="*/ 112081 w 169873"/>
              <a:gd name="connsiteY56" fmla="*/ 82310 h 169873"/>
              <a:gd name="connsiteX57" fmla="*/ 108579 w 169873"/>
              <a:gd name="connsiteY57" fmla="*/ 87563 h 169873"/>
              <a:gd name="connsiteX58" fmla="*/ 108579 w 169873"/>
              <a:gd name="connsiteY58" fmla="*/ 87563 h 169873"/>
              <a:gd name="connsiteX59" fmla="*/ 108579 w 169873"/>
              <a:gd name="connsiteY59" fmla="*/ 87563 h 169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169873" h="169873">
                <a:moveTo>
                  <a:pt x="146231" y="94569"/>
                </a:moveTo>
                <a:cubicBezTo>
                  <a:pt x="157614" y="90190"/>
                  <a:pt x="166371" y="80558"/>
                  <a:pt x="169873" y="68300"/>
                </a:cubicBezTo>
                <a:lnTo>
                  <a:pt x="159365" y="55165"/>
                </a:lnTo>
                <a:lnTo>
                  <a:pt x="157614" y="38528"/>
                </a:lnTo>
                <a:cubicBezTo>
                  <a:pt x="141853" y="29772"/>
                  <a:pt x="121713" y="33274"/>
                  <a:pt x="109454" y="46409"/>
                </a:cubicBezTo>
                <a:cubicBezTo>
                  <a:pt x="114708" y="28896"/>
                  <a:pt x="107703" y="9632"/>
                  <a:pt x="92817" y="0"/>
                </a:cubicBezTo>
                <a:lnTo>
                  <a:pt x="76180" y="6129"/>
                </a:lnTo>
                <a:lnTo>
                  <a:pt x="59543" y="3503"/>
                </a:lnTo>
                <a:cubicBezTo>
                  <a:pt x="47284" y="16637"/>
                  <a:pt x="44657" y="37652"/>
                  <a:pt x="54289" y="53414"/>
                </a:cubicBezTo>
                <a:cubicBezTo>
                  <a:pt x="38528" y="43782"/>
                  <a:pt x="19264" y="45533"/>
                  <a:pt x="5254" y="57792"/>
                </a:cubicBezTo>
                <a:lnTo>
                  <a:pt x="7005" y="74429"/>
                </a:lnTo>
                <a:lnTo>
                  <a:pt x="0" y="89315"/>
                </a:lnTo>
                <a:cubicBezTo>
                  <a:pt x="8756" y="104201"/>
                  <a:pt x="26269" y="112081"/>
                  <a:pt x="42906" y="108579"/>
                </a:cubicBezTo>
                <a:cubicBezTo>
                  <a:pt x="29772" y="120838"/>
                  <a:pt x="25393" y="140102"/>
                  <a:pt x="33274" y="155863"/>
                </a:cubicBezTo>
                <a:lnTo>
                  <a:pt x="49911" y="158490"/>
                </a:lnTo>
                <a:lnTo>
                  <a:pt x="62170" y="169873"/>
                </a:lnTo>
                <a:cubicBezTo>
                  <a:pt x="74429" y="167246"/>
                  <a:pt x="84061" y="158490"/>
                  <a:pt x="89315" y="147982"/>
                </a:cubicBezTo>
                <a:cubicBezTo>
                  <a:pt x="90190" y="145355"/>
                  <a:pt x="91066" y="142728"/>
                  <a:pt x="91942" y="140977"/>
                </a:cubicBezTo>
                <a:cubicBezTo>
                  <a:pt x="98947" y="154112"/>
                  <a:pt x="112957" y="161992"/>
                  <a:pt x="127843" y="161992"/>
                </a:cubicBezTo>
                <a:lnTo>
                  <a:pt x="137475" y="147982"/>
                </a:lnTo>
                <a:lnTo>
                  <a:pt x="152360" y="140977"/>
                </a:lnTo>
                <a:cubicBezTo>
                  <a:pt x="155863" y="123464"/>
                  <a:pt x="147107" y="105952"/>
                  <a:pt x="131345" y="97195"/>
                </a:cubicBezTo>
                <a:cubicBezTo>
                  <a:pt x="137475" y="97195"/>
                  <a:pt x="141853" y="96320"/>
                  <a:pt x="146231" y="94569"/>
                </a:cubicBezTo>
                <a:close/>
                <a:moveTo>
                  <a:pt x="108579" y="87563"/>
                </a:moveTo>
                <a:lnTo>
                  <a:pt x="97195" y="89315"/>
                </a:lnTo>
                <a:lnTo>
                  <a:pt x="105952" y="96320"/>
                </a:lnTo>
                <a:cubicBezTo>
                  <a:pt x="107703" y="98071"/>
                  <a:pt x="108579" y="100698"/>
                  <a:pt x="106827" y="102449"/>
                </a:cubicBezTo>
                <a:cubicBezTo>
                  <a:pt x="105076" y="104201"/>
                  <a:pt x="102449" y="105076"/>
                  <a:pt x="100698" y="103325"/>
                </a:cubicBezTo>
                <a:lnTo>
                  <a:pt x="100698" y="103325"/>
                </a:lnTo>
                <a:lnTo>
                  <a:pt x="91942" y="96320"/>
                </a:lnTo>
                <a:lnTo>
                  <a:pt x="93693" y="107703"/>
                </a:lnTo>
                <a:cubicBezTo>
                  <a:pt x="93693" y="110330"/>
                  <a:pt x="91942" y="112081"/>
                  <a:pt x="90190" y="112957"/>
                </a:cubicBezTo>
                <a:cubicBezTo>
                  <a:pt x="88439" y="113832"/>
                  <a:pt x="85812" y="111206"/>
                  <a:pt x="84937" y="109454"/>
                </a:cubicBezTo>
                <a:lnTo>
                  <a:pt x="84937" y="109454"/>
                </a:lnTo>
                <a:lnTo>
                  <a:pt x="83185" y="98071"/>
                </a:lnTo>
                <a:lnTo>
                  <a:pt x="76180" y="106827"/>
                </a:lnTo>
                <a:cubicBezTo>
                  <a:pt x="74429" y="108579"/>
                  <a:pt x="71802" y="108579"/>
                  <a:pt x="70051" y="107703"/>
                </a:cubicBezTo>
                <a:cubicBezTo>
                  <a:pt x="68299" y="105952"/>
                  <a:pt x="68299" y="103325"/>
                  <a:pt x="69175" y="101574"/>
                </a:cubicBezTo>
                <a:lnTo>
                  <a:pt x="76180" y="92817"/>
                </a:lnTo>
                <a:lnTo>
                  <a:pt x="64797" y="94569"/>
                </a:lnTo>
                <a:cubicBezTo>
                  <a:pt x="62170" y="94569"/>
                  <a:pt x="60419" y="92817"/>
                  <a:pt x="59543" y="91066"/>
                </a:cubicBezTo>
                <a:cubicBezTo>
                  <a:pt x="58667" y="89315"/>
                  <a:pt x="61294" y="86688"/>
                  <a:pt x="63046" y="85812"/>
                </a:cubicBezTo>
                <a:lnTo>
                  <a:pt x="74429" y="84061"/>
                </a:lnTo>
                <a:lnTo>
                  <a:pt x="65673" y="77056"/>
                </a:lnTo>
                <a:cubicBezTo>
                  <a:pt x="63921" y="75305"/>
                  <a:pt x="63046" y="72678"/>
                  <a:pt x="64797" y="70926"/>
                </a:cubicBezTo>
                <a:cubicBezTo>
                  <a:pt x="66548" y="69175"/>
                  <a:pt x="69175" y="68300"/>
                  <a:pt x="70926" y="70051"/>
                </a:cubicBezTo>
                <a:lnTo>
                  <a:pt x="79683" y="77056"/>
                </a:lnTo>
                <a:lnTo>
                  <a:pt x="77931" y="65673"/>
                </a:lnTo>
                <a:cubicBezTo>
                  <a:pt x="77931" y="63046"/>
                  <a:pt x="79683" y="61294"/>
                  <a:pt x="81434" y="60419"/>
                </a:cubicBezTo>
                <a:cubicBezTo>
                  <a:pt x="83185" y="59543"/>
                  <a:pt x="85812" y="62170"/>
                  <a:pt x="86688" y="63921"/>
                </a:cubicBezTo>
                <a:lnTo>
                  <a:pt x="88439" y="75305"/>
                </a:lnTo>
                <a:lnTo>
                  <a:pt x="95444" y="66548"/>
                </a:lnTo>
                <a:cubicBezTo>
                  <a:pt x="97195" y="64797"/>
                  <a:pt x="99822" y="63921"/>
                  <a:pt x="101574" y="65673"/>
                </a:cubicBezTo>
                <a:cubicBezTo>
                  <a:pt x="103325" y="67424"/>
                  <a:pt x="104200" y="70051"/>
                  <a:pt x="102449" y="71802"/>
                </a:cubicBezTo>
                <a:lnTo>
                  <a:pt x="95444" y="80558"/>
                </a:lnTo>
                <a:lnTo>
                  <a:pt x="106827" y="78807"/>
                </a:lnTo>
                <a:cubicBezTo>
                  <a:pt x="109454" y="78807"/>
                  <a:pt x="111206" y="80558"/>
                  <a:pt x="112081" y="82310"/>
                </a:cubicBezTo>
                <a:cubicBezTo>
                  <a:pt x="112957" y="84061"/>
                  <a:pt x="111206" y="87563"/>
                  <a:pt x="108579" y="87563"/>
                </a:cubicBezTo>
                <a:lnTo>
                  <a:pt x="108579" y="87563"/>
                </a:lnTo>
                <a:lnTo>
                  <a:pt x="108579" y="87563"/>
                </a:lnTo>
                <a:close/>
              </a:path>
            </a:pathLst>
          </a:custGeom>
          <a:gradFill>
            <a:gsLst>
              <a:gs pos="80000">
                <a:schemeClr val="accent2"/>
              </a:gs>
              <a:gs pos="0">
                <a:schemeClr val="accent3"/>
              </a:gs>
            </a:gsLst>
            <a:lin ang="4800000" scaled="0"/>
          </a:gradFill>
          <a:ln w="8731" cap="flat">
            <a:noFill/>
            <a:prstDash val="solid"/>
            <a:miter/>
          </a:ln>
        </p:spPr>
        <p:txBody>
          <a:bodyPr rtlCol="0" anchor="ctr"/>
          <a:lstStyle/>
          <a:p>
            <a:endParaRPr lang="zh-CN" altLang="en-US"/>
          </a:p>
        </p:txBody>
      </p:sp>
      <p:sp>
        <p:nvSpPr>
          <p:cNvPr id="236" name="图形 88" descr="樱花 纯色填充">
            <a:extLst>
              <a:ext uri="{FF2B5EF4-FFF2-40B4-BE49-F238E27FC236}">
                <a16:creationId xmlns:a16="http://schemas.microsoft.com/office/drawing/2014/main" xmlns="" id="{FF2EAEA8-3B38-4575-9853-85A192D03395}"/>
              </a:ext>
            </a:extLst>
          </p:cNvPr>
          <p:cNvSpPr/>
          <p:nvPr/>
        </p:nvSpPr>
        <p:spPr>
          <a:xfrm>
            <a:off x="7951536" y="4232825"/>
            <a:ext cx="147982" cy="149733"/>
          </a:xfrm>
          <a:custGeom>
            <a:avLst/>
            <a:gdLst>
              <a:gd name="connsiteX0" fmla="*/ 127843 w 147982"/>
              <a:gd name="connsiteY0" fmla="*/ 83185 h 149733"/>
              <a:gd name="connsiteX1" fmla="*/ 147982 w 147982"/>
              <a:gd name="connsiteY1" fmla="*/ 60419 h 149733"/>
              <a:gd name="connsiteX2" fmla="*/ 139226 w 147982"/>
              <a:gd name="connsiteY2" fmla="*/ 49036 h 149733"/>
              <a:gd name="connsiteX3" fmla="*/ 137475 w 147982"/>
              <a:gd name="connsiteY3" fmla="*/ 34150 h 149733"/>
              <a:gd name="connsiteX4" fmla="*/ 94569 w 147982"/>
              <a:gd name="connsiteY4" fmla="*/ 41155 h 149733"/>
              <a:gd name="connsiteX5" fmla="*/ 79683 w 147982"/>
              <a:gd name="connsiteY5" fmla="*/ 0 h 149733"/>
              <a:gd name="connsiteX6" fmla="*/ 65673 w 147982"/>
              <a:gd name="connsiteY6" fmla="*/ 5254 h 149733"/>
              <a:gd name="connsiteX7" fmla="*/ 50787 w 147982"/>
              <a:gd name="connsiteY7" fmla="*/ 3503 h 149733"/>
              <a:gd name="connsiteX8" fmla="*/ 46409 w 147982"/>
              <a:gd name="connsiteY8" fmla="*/ 47284 h 149733"/>
              <a:gd name="connsiteX9" fmla="*/ 3503 w 147982"/>
              <a:gd name="connsiteY9" fmla="*/ 50787 h 149733"/>
              <a:gd name="connsiteX10" fmla="*/ 5254 w 147982"/>
              <a:gd name="connsiteY10" fmla="*/ 65673 h 149733"/>
              <a:gd name="connsiteX11" fmla="*/ 0 w 147982"/>
              <a:gd name="connsiteY11" fmla="*/ 78807 h 149733"/>
              <a:gd name="connsiteX12" fmla="*/ 37652 w 147982"/>
              <a:gd name="connsiteY12" fmla="*/ 95444 h 149733"/>
              <a:gd name="connsiteX13" fmla="*/ 28896 w 147982"/>
              <a:gd name="connsiteY13" fmla="*/ 137475 h 149733"/>
              <a:gd name="connsiteX14" fmla="*/ 43782 w 147982"/>
              <a:gd name="connsiteY14" fmla="*/ 140102 h 149733"/>
              <a:gd name="connsiteX15" fmla="*/ 55165 w 147982"/>
              <a:gd name="connsiteY15" fmla="*/ 149733 h 149733"/>
              <a:gd name="connsiteX16" fmla="*/ 81434 w 147982"/>
              <a:gd name="connsiteY16" fmla="*/ 124340 h 149733"/>
              <a:gd name="connsiteX17" fmla="*/ 112957 w 147982"/>
              <a:gd name="connsiteY17" fmla="*/ 142728 h 149733"/>
              <a:gd name="connsiteX18" fmla="*/ 120838 w 147982"/>
              <a:gd name="connsiteY18" fmla="*/ 130470 h 149733"/>
              <a:gd name="connsiteX19" fmla="*/ 133972 w 147982"/>
              <a:gd name="connsiteY19" fmla="*/ 124340 h 149733"/>
              <a:gd name="connsiteX20" fmla="*/ 115584 w 147982"/>
              <a:gd name="connsiteY20" fmla="*/ 85812 h 149733"/>
              <a:gd name="connsiteX21" fmla="*/ 127843 w 147982"/>
              <a:gd name="connsiteY21" fmla="*/ 83185 h 149733"/>
              <a:gd name="connsiteX22" fmla="*/ 95444 w 147982"/>
              <a:gd name="connsiteY22" fmla="*/ 77931 h 149733"/>
              <a:gd name="connsiteX23" fmla="*/ 84937 w 147982"/>
              <a:gd name="connsiteY23" fmla="*/ 78807 h 149733"/>
              <a:gd name="connsiteX24" fmla="*/ 92817 w 147982"/>
              <a:gd name="connsiteY24" fmla="*/ 84937 h 149733"/>
              <a:gd name="connsiteX25" fmla="*/ 93693 w 147982"/>
              <a:gd name="connsiteY25" fmla="*/ 90190 h 149733"/>
              <a:gd name="connsiteX26" fmla="*/ 88439 w 147982"/>
              <a:gd name="connsiteY26" fmla="*/ 91066 h 149733"/>
              <a:gd name="connsiteX27" fmla="*/ 88439 w 147982"/>
              <a:gd name="connsiteY27" fmla="*/ 91066 h 149733"/>
              <a:gd name="connsiteX28" fmla="*/ 80558 w 147982"/>
              <a:gd name="connsiteY28" fmla="*/ 84937 h 149733"/>
              <a:gd name="connsiteX29" fmla="*/ 81434 w 147982"/>
              <a:gd name="connsiteY29" fmla="*/ 95444 h 149733"/>
              <a:gd name="connsiteX30" fmla="*/ 77931 w 147982"/>
              <a:gd name="connsiteY30" fmla="*/ 99822 h 149733"/>
              <a:gd name="connsiteX31" fmla="*/ 73553 w 147982"/>
              <a:gd name="connsiteY31" fmla="*/ 96320 h 149733"/>
              <a:gd name="connsiteX32" fmla="*/ 72678 w 147982"/>
              <a:gd name="connsiteY32" fmla="*/ 85812 h 149733"/>
              <a:gd name="connsiteX33" fmla="*/ 66548 w 147982"/>
              <a:gd name="connsiteY33" fmla="*/ 93693 h 149733"/>
              <a:gd name="connsiteX34" fmla="*/ 63921 w 147982"/>
              <a:gd name="connsiteY34" fmla="*/ 95444 h 149733"/>
              <a:gd name="connsiteX35" fmla="*/ 59543 w 147982"/>
              <a:gd name="connsiteY35" fmla="*/ 91942 h 149733"/>
              <a:gd name="connsiteX36" fmla="*/ 60419 w 147982"/>
              <a:gd name="connsiteY36" fmla="*/ 89315 h 149733"/>
              <a:gd name="connsiteX37" fmla="*/ 66548 w 147982"/>
              <a:gd name="connsiteY37" fmla="*/ 81434 h 149733"/>
              <a:gd name="connsiteX38" fmla="*/ 56041 w 147982"/>
              <a:gd name="connsiteY38" fmla="*/ 82310 h 149733"/>
              <a:gd name="connsiteX39" fmla="*/ 51662 w 147982"/>
              <a:gd name="connsiteY39" fmla="*/ 78807 h 149733"/>
              <a:gd name="connsiteX40" fmla="*/ 55165 w 147982"/>
              <a:gd name="connsiteY40" fmla="*/ 74429 h 149733"/>
              <a:gd name="connsiteX41" fmla="*/ 65673 w 147982"/>
              <a:gd name="connsiteY41" fmla="*/ 73553 h 149733"/>
              <a:gd name="connsiteX42" fmla="*/ 57792 w 147982"/>
              <a:gd name="connsiteY42" fmla="*/ 67424 h 149733"/>
              <a:gd name="connsiteX43" fmla="*/ 56916 w 147982"/>
              <a:gd name="connsiteY43" fmla="*/ 62170 h 149733"/>
              <a:gd name="connsiteX44" fmla="*/ 62170 w 147982"/>
              <a:gd name="connsiteY44" fmla="*/ 61294 h 149733"/>
              <a:gd name="connsiteX45" fmla="*/ 62170 w 147982"/>
              <a:gd name="connsiteY45" fmla="*/ 61294 h 149733"/>
              <a:gd name="connsiteX46" fmla="*/ 70051 w 147982"/>
              <a:gd name="connsiteY46" fmla="*/ 67424 h 149733"/>
              <a:gd name="connsiteX47" fmla="*/ 69175 w 147982"/>
              <a:gd name="connsiteY47" fmla="*/ 56916 h 149733"/>
              <a:gd name="connsiteX48" fmla="*/ 72678 w 147982"/>
              <a:gd name="connsiteY48" fmla="*/ 52538 h 149733"/>
              <a:gd name="connsiteX49" fmla="*/ 77056 w 147982"/>
              <a:gd name="connsiteY49" fmla="*/ 56041 h 149733"/>
              <a:gd name="connsiteX50" fmla="*/ 77056 w 147982"/>
              <a:gd name="connsiteY50" fmla="*/ 56041 h 149733"/>
              <a:gd name="connsiteX51" fmla="*/ 77931 w 147982"/>
              <a:gd name="connsiteY51" fmla="*/ 66548 h 149733"/>
              <a:gd name="connsiteX52" fmla="*/ 84061 w 147982"/>
              <a:gd name="connsiteY52" fmla="*/ 58668 h 149733"/>
              <a:gd name="connsiteX53" fmla="*/ 89315 w 147982"/>
              <a:gd name="connsiteY53" fmla="*/ 57792 h 149733"/>
              <a:gd name="connsiteX54" fmla="*/ 90190 w 147982"/>
              <a:gd name="connsiteY54" fmla="*/ 63046 h 149733"/>
              <a:gd name="connsiteX55" fmla="*/ 90190 w 147982"/>
              <a:gd name="connsiteY55" fmla="*/ 63046 h 149733"/>
              <a:gd name="connsiteX56" fmla="*/ 84061 w 147982"/>
              <a:gd name="connsiteY56" fmla="*/ 70926 h 149733"/>
              <a:gd name="connsiteX57" fmla="*/ 94569 w 147982"/>
              <a:gd name="connsiteY57" fmla="*/ 70051 h 149733"/>
              <a:gd name="connsiteX58" fmla="*/ 98947 w 147982"/>
              <a:gd name="connsiteY58" fmla="*/ 73553 h 149733"/>
              <a:gd name="connsiteX59" fmla="*/ 95444 w 147982"/>
              <a:gd name="connsiteY59" fmla="*/ 77931 h 149733"/>
              <a:gd name="connsiteX60" fmla="*/ 95444 w 147982"/>
              <a:gd name="connsiteY60" fmla="*/ 77931 h 149733"/>
              <a:gd name="connsiteX61" fmla="*/ 95444 w 147982"/>
              <a:gd name="connsiteY61" fmla="*/ 77931 h 1497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147982" h="149733">
                <a:moveTo>
                  <a:pt x="127843" y="83185"/>
                </a:moveTo>
                <a:cubicBezTo>
                  <a:pt x="137475" y="78807"/>
                  <a:pt x="145355" y="70926"/>
                  <a:pt x="147982" y="60419"/>
                </a:cubicBezTo>
                <a:lnTo>
                  <a:pt x="139226" y="49036"/>
                </a:lnTo>
                <a:lnTo>
                  <a:pt x="137475" y="34150"/>
                </a:lnTo>
                <a:cubicBezTo>
                  <a:pt x="123464" y="27145"/>
                  <a:pt x="105952" y="29772"/>
                  <a:pt x="94569" y="41155"/>
                </a:cubicBezTo>
                <a:cubicBezTo>
                  <a:pt x="99822" y="25393"/>
                  <a:pt x="93693" y="8756"/>
                  <a:pt x="79683" y="0"/>
                </a:cubicBezTo>
                <a:lnTo>
                  <a:pt x="65673" y="5254"/>
                </a:lnTo>
                <a:lnTo>
                  <a:pt x="50787" y="3503"/>
                </a:lnTo>
                <a:cubicBezTo>
                  <a:pt x="39404" y="15761"/>
                  <a:pt x="37652" y="33274"/>
                  <a:pt x="46409" y="47284"/>
                </a:cubicBezTo>
                <a:cubicBezTo>
                  <a:pt x="32398" y="38528"/>
                  <a:pt x="14886" y="40279"/>
                  <a:pt x="3503" y="50787"/>
                </a:cubicBezTo>
                <a:lnTo>
                  <a:pt x="5254" y="65673"/>
                </a:lnTo>
                <a:lnTo>
                  <a:pt x="0" y="78807"/>
                </a:lnTo>
                <a:cubicBezTo>
                  <a:pt x="7881" y="91942"/>
                  <a:pt x="22766" y="98947"/>
                  <a:pt x="37652" y="95444"/>
                </a:cubicBezTo>
                <a:cubicBezTo>
                  <a:pt x="26269" y="105952"/>
                  <a:pt x="22766" y="122589"/>
                  <a:pt x="28896" y="137475"/>
                </a:cubicBezTo>
                <a:lnTo>
                  <a:pt x="43782" y="140102"/>
                </a:lnTo>
                <a:lnTo>
                  <a:pt x="55165" y="149733"/>
                </a:lnTo>
                <a:cubicBezTo>
                  <a:pt x="68300" y="146231"/>
                  <a:pt x="77931" y="136599"/>
                  <a:pt x="81434" y="124340"/>
                </a:cubicBezTo>
                <a:cubicBezTo>
                  <a:pt x="87563" y="135723"/>
                  <a:pt x="99822" y="142728"/>
                  <a:pt x="112957" y="142728"/>
                </a:cubicBezTo>
                <a:lnTo>
                  <a:pt x="120838" y="130470"/>
                </a:lnTo>
                <a:lnTo>
                  <a:pt x="133972" y="124340"/>
                </a:lnTo>
                <a:cubicBezTo>
                  <a:pt x="136599" y="108579"/>
                  <a:pt x="129594" y="93693"/>
                  <a:pt x="115584" y="85812"/>
                </a:cubicBezTo>
                <a:cubicBezTo>
                  <a:pt x="119962" y="85812"/>
                  <a:pt x="124340" y="84937"/>
                  <a:pt x="127843" y="83185"/>
                </a:cubicBezTo>
                <a:close/>
                <a:moveTo>
                  <a:pt x="95444" y="77931"/>
                </a:moveTo>
                <a:lnTo>
                  <a:pt x="84937" y="78807"/>
                </a:lnTo>
                <a:lnTo>
                  <a:pt x="92817" y="84937"/>
                </a:lnTo>
                <a:cubicBezTo>
                  <a:pt x="94569" y="86688"/>
                  <a:pt x="94569" y="88439"/>
                  <a:pt x="93693" y="90190"/>
                </a:cubicBezTo>
                <a:cubicBezTo>
                  <a:pt x="91942" y="91942"/>
                  <a:pt x="90190" y="91942"/>
                  <a:pt x="88439" y="91066"/>
                </a:cubicBezTo>
                <a:lnTo>
                  <a:pt x="88439" y="91066"/>
                </a:lnTo>
                <a:lnTo>
                  <a:pt x="80558" y="84937"/>
                </a:lnTo>
                <a:lnTo>
                  <a:pt x="81434" y="95444"/>
                </a:lnTo>
                <a:cubicBezTo>
                  <a:pt x="81434" y="97195"/>
                  <a:pt x="80558" y="99822"/>
                  <a:pt x="77931" y="99822"/>
                </a:cubicBezTo>
                <a:cubicBezTo>
                  <a:pt x="76180" y="99822"/>
                  <a:pt x="73553" y="98947"/>
                  <a:pt x="73553" y="96320"/>
                </a:cubicBezTo>
                <a:lnTo>
                  <a:pt x="72678" y="85812"/>
                </a:lnTo>
                <a:lnTo>
                  <a:pt x="66548" y="93693"/>
                </a:lnTo>
                <a:cubicBezTo>
                  <a:pt x="65673" y="94569"/>
                  <a:pt x="64797" y="95444"/>
                  <a:pt x="63921" y="95444"/>
                </a:cubicBezTo>
                <a:cubicBezTo>
                  <a:pt x="62170" y="95444"/>
                  <a:pt x="59543" y="94569"/>
                  <a:pt x="59543" y="91942"/>
                </a:cubicBezTo>
                <a:cubicBezTo>
                  <a:pt x="59543" y="91066"/>
                  <a:pt x="59543" y="90190"/>
                  <a:pt x="60419" y="89315"/>
                </a:cubicBezTo>
                <a:lnTo>
                  <a:pt x="66548" y="81434"/>
                </a:lnTo>
                <a:lnTo>
                  <a:pt x="56041" y="82310"/>
                </a:lnTo>
                <a:cubicBezTo>
                  <a:pt x="54289" y="82310"/>
                  <a:pt x="51662" y="81434"/>
                  <a:pt x="51662" y="78807"/>
                </a:cubicBezTo>
                <a:cubicBezTo>
                  <a:pt x="51662" y="77056"/>
                  <a:pt x="52538" y="74429"/>
                  <a:pt x="55165" y="74429"/>
                </a:cubicBezTo>
                <a:lnTo>
                  <a:pt x="65673" y="73553"/>
                </a:lnTo>
                <a:lnTo>
                  <a:pt x="57792" y="67424"/>
                </a:lnTo>
                <a:cubicBezTo>
                  <a:pt x="56041" y="65673"/>
                  <a:pt x="56041" y="63921"/>
                  <a:pt x="56916" y="62170"/>
                </a:cubicBezTo>
                <a:cubicBezTo>
                  <a:pt x="57792" y="60419"/>
                  <a:pt x="60419" y="60419"/>
                  <a:pt x="62170" y="61294"/>
                </a:cubicBezTo>
                <a:cubicBezTo>
                  <a:pt x="62170" y="61294"/>
                  <a:pt x="62170" y="61294"/>
                  <a:pt x="62170" y="61294"/>
                </a:cubicBezTo>
                <a:lnTo>
                  <a:pt x="70051" y="67424"/>
                </a:lnTo>
                <a:lnTo>
                  <a:pt x="69175" y="56916"/>
                </a:lnTo>
                <a:cubicBezTo>
                  <a:pt x="69175" y="55165"/>
                  <a:pt x="70051" y="52538"/>
                  <a:pt x="72678" y="52538"/>
                </a:cubicBezTo>
                <a:cubicBezTo>
                  <a:pt x="74429" y="52538"/>
                  <a:pt x="77056" y="53414"/>
                  <a:pt x="77056" y="56041"/>
                </a:cubicBezTo>
                <a:cubicBezTo>
                  <a:pt x="77056" y="56041"/>
                  <a:pt x="77056" y="56041"/>
                  <a:pt x="77056" y="56041"/>
                </a:cubicBezTo>
                <a:lnTo>
                  <a:pt x="77931" y="66548"/>
                </a:lnTo>
                <a:lnTo>
                  <a:pt x="84061" y="58668"/>
                </a:lnTo>
                <a:cubicBezTo>
                  <a:pt x="85812" y="56916"/>
                  <a:pt x="87563" y="56916"/>
                  <a:pt x="89315" y="57792"/>
                </a:cubicBezTo>
                <a:cubicBezTo>
                  <a:pt x="91066" y="59543"/>
                  <a:pt x="91066" y="61294"/>
                  <a:pt x="90190" y="63046"/>
                </a:cubicBezTo>
                <a:lnTo>
                  <a:pt x="90190" y="63046"/>
                </a:lnTo>
                <a:lnTo>
                  <a:pt x="84061" y="70926"/>
                </a:lnTo>
                <a:lnTo>
                  <a:pt x="94569" y="70051"/>
                </a:lnTo>
                <a:cubicBezTo>
                  <a:pt x="96320" y="70051"/>
                  <a:pt x="98947" y="70926"/>
                  <a:pt x="98947" y="73553"/>
                </a:cubicBezTo>
                <a:cubicBezTo>
                  <a:pt x="98947" y="75305"/>
                  <a:pt x="97195" y="77056"/>
                  <a:pt x="95444" y="77931"/>
                </a:cubicBezTo>
                <a:lnTo>
                  <a:pt x="95444" y="77931"/>
                </a:lnTo>
                <a:lnTo>
                  <a:pt x="95444" y="77931"/>
                </a:lnTo>
                <a:close/>
              </a:path>
            </a:pathLst>
          </a:custGeom>
          <a:gradFill>
            <a:gsLst>
              <a:gs pos="80000">
                <a:schemeClr val="accent2"/>
              </a:gs>
              <a:gs pos="0">
                <a:schemeClr val="accent3"/>
              </a:gs>
            </a:gsLst>
            <a:lin ang="4800000" scaled="0"/>
          </a:gradFill>
          <a:ln w="8731" cap="flat">
            <a:noFill/>
            <a:prstDash val="solid"/>
            <a:miter/>
          </a:ln>
        </p:spPr>
        <p:txBody>
          <a:bodyPr rtlCol="0" anchor="ctr"/>
          <a:lstStyle/>
          <a:p>
            <a:endParaRPr lang="zh-CN" altLang="en-US"/>
          </a:p>
        </p:txBody>
      </p:sp>
      <p:sp>
        <p:nvSpPr>
          <p:cNvPr id="237" name="图形 88" descr="樱花 纯色填充">
            <a:extLst>
              <a:ext uri="{FF2B5EF4-FFF2-40B4-BE49-F238E27FC236}">
                <a16:creationId xmlns:a16="http://schemas.microsoft.com/office/drawing/2014/main" xmlns="" id="{FF2EAEA8-3B38-4575-9853-85A192D03395}"/>
              </a:ext>
            </a:extLst>
          </p:cNvPr>
          <p:cNvSpPr/>
          <p:nvPr/>
        </p:nvSpPr>
        <p:spPr>
          <a:xfrm>
            <a:off x="7963795" y="3987648"/>
            <a:ext cx="97195" cy="130469"/>
          </a:xfrm>
          <a:custGeom>
            <a:avLst/>
            <a:gdLst>
              <a:gd name="connsiteX0" fmla="*/ 32398 w 97195"/>
              <a:gd name="connsiteY0" fmla="*/ 130470 h 130469"/>
              <a:gd name="connsiteX1" fmla="*/ 97195 w 97195"/>
              <a:gd name="connsiteY1" fmla="*/ 14886 h 130469"/>
              <a:gd name="connsiteX2" fmla="*/ 84061 w 97195"/>
              <a:gd name="connsiteY2" fmla="*/ 0 h 130469"/>
              <a:gd name="connsiteX3" fmla="*/ 64797 w 97195"/>
              <a:gd name="connsiteY3" fmla="*/ 2627 h 130469"/>
              <a:gd name="connsiteX4" fmla="*/ 49036 w 97195"/>
              <a:gd name="connsiteY4" fmla="*/ 876 h 130469"/>
              <a:gd name="connsiteX5" fmla="*/ 46409 w 97195"/>
              <a:gd name="connsiteY5" fmla="*/ 0 h 130469"/>
              <a:gd name="connsiteX6" fmla="*/ 0 w 97195"/>
              <a:gd name="connsiteY6" fmla="*/ 83185 h 130469"/>
              <a:gd name="connsiteX7" fmla="*/ 7881 w 97195"/>
              <a:gd name="connsiteY7" fmla="*/ 108579 h 130469"/>
              <a:gd name="connsiteX8" fmla="*/ 32398 w 97195"/>
              <a:gd name="connsiteY8" fmla="*/ 130470 h 1304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7195" h="130469">
                <a:moveTo>
                  <a:pt x="32398" y="130470"/>
                </a:moveTo>
                <a:cubicBezTo>
                  <a:pt x="56916" y="93693"/>
                  <a:pt x="78807" y="55165"/>
                  <a:pt x="97195" y="14886"/>
                </a:cubicBezTo>
                <a:cubicBezTo>
                  <a:pt x="91942" y="10508"/>
                  <a:pt x="87563" y="6129"/>
                  <a:pt x="84061" y="0"/>
                </a:cubicBezTo>
                <a:cubicBezTo>
                  <a:pt x="77931" y="1751"/>
                  <a:pt x="70926" y="2627"/>
                  <a:pt x="64797" y="2627"/>
                </a:cubicBezTo>
                <a:cubicBezTo>
                  <a:pt x="59543" y="2627"/>
                  <a:pt x="54289" y="1751"/>
                  <a:pt x="49036" y="876"/>
                </a:cubicBezTo>
                <a:lnTo>
                  <a:pt x="46409" y="0"/>
                </a:lnTo>
                <a:cubicBezTo>
                  <a:pt x="31523" y="29772"/>
                  <a:pt x="16637" y="56916"/>
                  <a:pt x="0" y="83185"/>
                </a:cubicBezTo>
                <a:lnTo>
                  <a:pt x="7881" y="108579"/>
                </a:lnTo>
                <a:lnTo>
                  <a:pt x="32398" y="130470"/>
                </a:lnTo>
                <a:close/>
              </a:path>
            </a:pathLst>
          </a:custGeom>
          <a:gradFill>
            <a:gsLst>
              <a:gs pos="80000">
                <a:schemeClr val="accent2"/>
              </a:gs>
              <a:gs pos="0">
                <a:schemeClr val="accent3"/>
              </a:gs>
            </a:gsLst>
            <a:lin ang="4800000" scaled="0"/>
          </a:gradFill>
          <a:ln w="8731" cap="flat">
            <a:noFill/>
            <a:prstDash val="solid"/>
            <a:miter/>
          </a:ln>
        </p:spPr>
        <p:txBody>
          <a:bodyPr rtlCol="0" anchor="ctr"/>
          <a:lstStyle/>
          <a:p>
            <a:endParaRPr lang="zh-CN" altLang="en-US"/>
          </a:p>
        </p:txBody>
      </p:sp>
      <p:sp>
        <p:nvSpPr>
          <p:cNvPr id="238" name="图形 88" descr="樱花 纯色填充">
            <a:extLst>
              <a:ext uri="{FF2B5EF4-FFF2-40B4-BE49-F238E27FC236}">
                <a16:creationId xmlns:a16="http://schemas.microsoft.com/office/drawing/2014/main" xmlns="" id="{FF2EAEA8-3B38-4575-9853-85A192D03395}"/>
              </a:ext>
            </a:extLst>
          </p:cNvPr>
          <p:cNvSpPr/>
          <p:nvPr/>
        </p:nvSpPr>
        <p:spPr>
          <a:xfrm>
            <a:off x="7432285" y="4276607"/>
            <a:ext cx="499987" cy="227664"/>
          </a:xfrm>
          <a:custGeom>
            <a:avLst/>
            <a:gdLst>
              <a:gd name="connsiteX0" fmla="*/ 147982 w 499987"/>
              <a:gd name="connsiteY0" fmla="*/ 133096 h 227664"/>
              <a:gd name="connsiteX1" fmla="*/ 0 w 499987"/>
              <a:gd name="connsiteY1" fmla="*/ 175127 h 227664"/>
              <a:gd name="connsiteX2" fmla="*/ 2627 w 499987"/>
              <a:gd name="connsiteY2" fmla="*/ 201396 h 227664"/>
              <a:gd name="connsiteX3" fmla="*/ 5254 w 499987"/>
              <a:gd name="connsiteY3" fmla="*/ 227665 h 227664"/>
              <a:gd name="connsiteX4" fmla="*/ 166371 w 499987"/>
              <a:gd name="connsiteY4" fmla="*/ 183008 h 227664"/>
              <a:gd name="connsiteX5" fmla="*/ 269695 w 499987"/>
              <a:gd name="connsiteY5" fmla="*/ 205774 h 227664"/>
              <a:gd name="connsiteX6" fmla="*/ 274074 w 499987"/>
              <a:gd name="connsiteY6" fmla="*/ 201396 h 227664"/>
              <a:gd name="connsiteX7" fmla="*/ 307348 w 499987"/>
              <a:gd name="connsiteY7" fmla="*/ 181256 h 227664"/>
              <a:gd name="connsiteX8" fmla="*/ 309099 w 499987"/>
              <a:gd name="connsiteY8" fmla="*/ 168997 h 227664"/>
              <a:gd name="connsiteX9" fmla="*/ 255685 w 499987"/>
              <a:gd name="connsiteY9" fmla="*/ 140977 h 227664"/>
              <a:gd name="connsiteX10" fmla="*/ 269695 w 499987"/>
              <a:gd name="connsiteY10" fmla="*/ 133096 h 227664"/>
              <a:gd name="connsiteX11" fmla="*/ 369518 w 499987"/>
              <a:gd name="connsiteY11" fmla="*/ 63046 h 227664"/>
              <a:gd name="connsiteX12" fmla="*/ 382652 w 499987"/>
              <a:gd name="connsiteY12" fmla="*/ 63046 h 227664"/>
              <a:gd name="connsiteX13" fmla="*/ 498236 w 499987"/>
              <a:gd name="connsiteY13" fmla="*/ 49911 h 227664"/>
              <a:gd name="connsiteX14" fmla="*/ 498236 w 499987"/>
              <a:gd name="connsiteY14" fmla="*/ 49911 h 227664"/>
              <a:gd name="connsiteX15" fmla="*/ 491231 w 499987"/>
              <a:gd name="connsiteY15" fmla="*/ 38528 h 227664"/>
              <a:gd name="connsiteX16" fmla="*/ 499987 w 499987"/>
              <a:gd name="connsiteY16" fmla="*/ 19264 h 227664"/>
              <a:gd name="connsiteX17" fmla="*/ 498236 w 499987"/>
              <a:gd name="connsiteY17" fmla="*/ 1751 h 227664"/>
              <a:gd name="connsiteX18" fmla="*/ 494733 w 499987"/>
              <a:gd name="connsiteY18" fmla="*/ 1751 h 227664"/>
              <a:gd name="connsiteX19" fmla="*/ 494733 w 499987"/>
              <a:gd name="connsiteY19" fmla="*/ 1751 h 227664"/>
              <a:gd name="connsiteX20" fmla="*/ 478972 w 499987"/>
              <a:gd name="connsiteY20" fmla="*/ 0 h 227664"/>
              <a:gd name="connsiteX21" fmla="*/ 462335 w 499987"/>
              <a:gd name="connsiteY21" fmla="*/ 3503 h 227664"/>
              <a:gd name="connsiteX22" fmla="*/ 435190 w 499987"/>
              <a:gd name="connsiteY22" fmla="*/ 23642 h 227664"/>
              <a:gd name="connsiteX23" fmla="*/ 422931 w 499987"/>
              <a:gd name="connsiteY23" fmla="*/ 28896 h 227664"/>
              <a:gd name="connsiteX24" fmla="*/ 399289 w 499987"/>
              <a:gd name="connsiteY24" fmla="*/ 14886 h 227664"/>
              <a:gd name="connsiteX25" fmla="*/ 372145 w 499987"/>
              <a:gd name="connsiteY25" fmla="*/ 14886 h 227664"/>
              <a:gd name="connsiteX26" fmla="*/ 361637 w 499987"/>
              <a:gd name="connsiteY26" fmla="*/ 1751 h 227664"/>
              <a:gd name="connsiteX27" fmla="*/ 360761 w 499987"/>
              <a:gd name="connsiteY27" fmla="*/ 0 h 227664"/>
              <a:gd name="connsiteX28" fmla="*/ 244302 w 499987"/>
              <a:gd name="connsiteY28" fmla="*/ 84937 h 227664"/>
              <a:gd name="connsiteX29" fmla="*/ 153236 w 499987"/>
              <a:gd name="connsiteY29" fmla="*/ 131345 h 227664"/>
              <a:gd name="connsiteX30" fmla="*/ 147982 w 499987"/>
              <a:gd name="connsiteY30" fmla="*/ 133096 h 227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499987" h="227664">
                <a:moveTo>
                  <a:pt x="147982" y="133096"/>
                </a:moveTo>
                <a:cubicBezTo>
                  <a:pt x="100698" y="154112"/>
                  <a:pt x="50787" y="168122"/>
                  <a:pt x="0" y="175127"/>
                </a:cubicBezTo>
                <a:lnTo>
                  <a:pt x="2627" y="201396"/>
                </a:lnTo>
                <a:lnTo>
                  <a:pt x="5254" y="227665"/>
                </a:lnTo>
                <a:cubicBezTo>
                  <a:pt x="8756" y="227665"/>
                  <a:pt x="74429" y="220660"/>
                  <a:pt x="166371" y="183008"/>
                </a:cubicBezTo>
                <a:cubicBezTo>
                  <a:pt x="214530" y="178629"/>
                  <a:pt x="247805" y="190888"/>
                  <a:pt x="269695" y="205774"/>
                </a:cubicBezTo>
                <a:lnTo>
                  <a:pt x="274074" y="201396"/>
                </a:lnTo>
                <a:cubicBezTo>
                  <a:pt x="282830" y="191764"/>
                  <a:pt x="294213" y="184759"/>
                  <a:pt x="307348" y="181256"/>
                </a:cubicBezTo>
                <a:cubicBezTo>
                  <a:pt x="307348" y="176878"/>
                  <a:pt x="308223" y="172500"/>
                  <a:pt x="309099" y="168997"/>
                </a:cubicBezTo>
                <a:cubicBezTo>
                  <a:pt x="293338" y="156739"/>
                  <a:pt x="274949" y="147107"/>
                  <a:pt x="255685" y="140977"/>
                </a:cubicBezTo>
                <a:cubicBezTo>
                  <a:pt x="260063" y="138350"/>
                  <a:pt x="265317" y="135723"/>
                  <a:pt x="269695" y="133096"/>
                </a:cubicBezTo>
                <a:cubicBezTo>
                  <a:pt x="304721" y="112081"/>
                  <a:pt x="337995" y="89315"/>
                  <a:pt x="369518" y="63046"/>
                </a:cubicBezTo>
                <a:cubicBezTo>
                  <a:pt x="373020" y="63046"/>
                  <a:pt x="377398" y="63046"/>
                  <a:pt x="382652" y="63046"/>
                </a:cubicBezTo>
                <a:cubicBezTo>
                  <a:pt x="421180" y="63046"/>
                  <a:pt x="460584" y="58668"/>
                  <a:pt x="498236" y="49911"/>
                </a:cubicBezTo>
                <a:cubicBezTo>
                  <a:pt x="498236" y="49911"/>
                  <a:pt x="498236" y="49911"/>
                  <a:pt x="498236" y="49911"/>
                </a:cubicBezTo>
                <a:lnTo>
                  <a:pt x="491231" y="38528"/>
                </a:lnTo>
                <a:lnTo>
                  <a:pt x="499987" y="19264"/>
                </a:lnTo>
                <a:lnTo>
                  <a:pt x="498236" y="1751"/>
                </a:lnTo>
                <a:cubicBezTo>
                  <a:pt x="497360" y="1751"/>
                  <a:pt x="496485" y="1751"/>
                  <a:pt x="494733" y="1751"/>
                </a:cubicBezTo>
                <a:lnTo>
                  <a:pt x="494733" y="1751"/>
                </a:lnTo>
                <a:cubicBezTo>
                  <a:pt x="489480" y="1751"/>
                  <a:pt x="484226" y="876"/>
                  <a:pt x="478972" y="0"/>
                </a:cubicBezTo>
                <a:cubicBezTo>
                  <a:pt x="472843" y="876"/>
                  <a:pt x="467589" y="2627"/>
                  <a:pt x="462335" y="3503"/>
                </a:cubicBezTo>
                <a:cubicBezTo>
                  <a:pt x="455330" y="12259"/>
                  <a:pt x="445698" y="19264"/>
                  <a:pt x="435190" y="23642"/>
                </a:cubicBezTo>
                <a:lnTo>
                  <a:pt x="422931" y="28896"/>
                </a:lnTo>
                <a:lnTo>
                  <a:pt x="399289" y="14886"/>
                </a:lnTo>
                <a:lnTo>
                  <a:pt x="372145" y="14886"/>
                </a:lnTo>
                <a:lnTo>
                  <a:pt x="361637" y="1751"/>
                </a:lnTo>
                <a:cubicBezTo>
                  <a:pt x="361637" y="876"/>
                  <a:pt x="360761" y="0"/>
                  <a:pt x="360761" y="0"/>
                </a:cubicBezTo>
                <a:cubicBezTo>
                  <a:pt x="324860" y="31523"/>
                  <a:pt x="285457" y="60419"/>
                  <a:pt x="244302" y="84937"/>
                </a:cubicBezTo>
                <a:cubicBezTo>
                  <a:pt x="215406" y="102449"/>
                  <a:pt x="184759" y="118211"/>
                  <a:pt x="153236" y="131345"/>
                </a:cubicBezTo>
                <a:lnTo>
                  <a:pt x="147982" y="133096"/>
                </a:lnTo>
                <a:close/>
              </a:path>
            </a:pathLst>
          </a:custGeom>
          <a:gradFill>
            <a:gsLst>
              <a:gs pos="80000">
                <a:schemeClr val="accent2"/>
              </a:gs>
              <a:gs pos="0">
                <a:schemeClr val="accent3"/>
              </a:gs>
            </a:gsLst>
            <a:lin ang="4800000" scaled="0"/>
          </a:gradFill>
          <a:ln w="8731" cap="flat">
            <a:noFill/>
            <a:prstDash val="solid"/>
            <a:miter/>
          </a:ln>
        </p:spPr>
        <p:txBody>
          <a:bodyPr rtlCol="0" anchor="ctr"/>
          <a:lstStyle/>
          <a:p>
            <a:endParaRPr lang="zh-CN" altLang="en-US"/>
          </a:p>
        </p:txBody>
      </p:sp>
      <p:sp>
        <p:nvSpPr>
          <p:cNvPr id="239" name="图形 88" descr="樱花 纯色填充">
            <a:extLst>
              <a:ext uri="{FF2B5EF4-FFF2-40B4-BE49-F238E27FC236}">
                <a16:creationId xmlns:a16="http://schemas.microsoft.com/office/drawing/2014/main" xmlns="" id="{FF2EAEA8-3B38-4575-9853-85A192D03395}"/>
              </a:ext>
            </a:extLst>
          </p:cNvPr>
          <p:cNvSpPr/>
          <p:nvPr/>
        </p:nvSpPr>
        <p:spPr>
          <a:xfrm>
            <a:off x="7743135" y="4426341"/>
            <a:ext cx="166370" cy="174251"/>
          </a:xfrm>
          <a:custGeom>
            <a:avLst/>
            <a:gdLst>
              <a:gd name="connsiteX0" fmla="*/ 146231 w 166370"/>
              <a:gd name="connsiteY0" fmla="*/ 88439 h 174251"/>
              <a:gd name="connsiteX1" fmla="*/ 166371 w 166370"/>
              <a:gd name="connsiteY1" fmla="*/ 59543 h 174251"/>
              <a:gd name="connsiteX2" fmla="*/ 154112 w 166370"/>
              <a:gd name="connsiteY2" fmla="*/ 47284 h 174251"/>
              <a:gd name="connsiteX3" fmla="*/ 149733 w 166370"/>
              <a:gd name="connsiteY3" fmla="*/ 30647 h 174251"/>
              <a:gd name="connsiteX4" fmla="*/ 102449 w 166370"/>
              <a:gd name="connsiteY4" fmla="*/ 44657 h 174251"/>
              <a:gd name="connsiteX5" fmla="*/ 79683 w 166370"/>
              <a:gd name="connsiteY5" fmla="*/ 0 h 174251"/>
              <a:gd name="connsiteX6" fmla="*/ 64797 w 166370"/>
              <a:gd name="connsiteY6" fmla="*/ 7881 h 174251"/>
              <a:gd name="connsiteX7" fmla="*/ 49036 w 166370"/>
              <a:gd name="connsiteY7" fmla="*/ 7881 h 174251"/>
              <a:gd name="connsiteX8" fmla="*/ 49911 w 166370"/>
              <a:gd name="connsiteY8" fmla="*/ 58668 h 174251"/>
              <a:gd name="connsiteX9" fmla="*/ 876 w 166370"/>
              <a:gd name="connsiteY9" fmla="*/ 68300 h 174251"/>
              <a:gd name="connsiteX10" fmla="*/ 5254 w 166370"/>
              <a:gd name="connsiteY10" fmla="*/ 84937 h 174251"/>
              <a:gd name="connsiteX11" fmla="*/ 0 w 166370"/>
              <a:gd name="connsiteY11" fmla="*/ 100698 h 174251"/>
              <a:gd name="connsiteX12" fmla="*/ 45533 w 166370"/>
              <a:gd name="connsiteY12" fmla="*/ 114708 h 174251"/>
              <a:gd name="connsiteX13" fmla="*/ 41155 w 166370"/>
              <a:gd name="connsiteY13" fmla="*/ 163744 h 174251"/>
              <a:gd name="connsiteX14" fmla="*/ 57792 w 166370"/>
              <a:gd name="connsiteY14" fmla="*/ 164619 h 174251"/>
              <a:gd name="connsiteX15" fmla="*/ 71802 w 166370"/>
              <a:gd name="connsiteY15" fmla="*/ 174251 h 174251"/>
              <a:gd name="connsiteX16" fmla="*/ 96320 w 166370"/>
              <a:gd name="connsiteY16" fmla="*/ 148858 h 174251"/>
              <a:gd name="connsiteX17" fmla="*/ 98071 w 166370"/>
              <a:gd name="connsiteY17" fmla="*/ 140977 h 174251"/>
              <a:gd name="connsiteX18" fmla="*/ 103325 w 166370"/>
              <a:gd name="connsiteY18" fmla="*/ 147107 h 174251"/>
              <a:gd name="connsiteX19" fmla="*/ 136599 w 166370"/>
              <a:gd name="connsiteY19" fmla="*/ 157614 h 174251"/>
              <a:gd name="connsiteX20" fmla="*/ 144480 w 166370"/>
              <a:gd name="connsiteY20" fmla="*/ 142728 h 174251"/>
              <a:gd name="connsiteX21" fmla="*/ 158490 w 166370"/>
              <a:gd name="connsiteY21" fmla="*/ 133972 h 174251"/>
              <a:gd name="connsiteX22" fmla="*/ 132221 w 166370"/>
              <a:gd name="connsiteY22" fmla="*/ 92817 h 174251"/>
              <a:gd name="connsiteX23" fmla="*/ 146231 w 166370"/>
              <a:gd name="connsiteY23" fmla="*/ 88439 h 174251"/>
              <a:gd name="connsiteX24" fmla="*/ 108579 w 166370"/>
              <a:gd name="connsiteY24" fmla="*/ 86688 h 174251"/>
              <a:gd name="connsiteX25" fmla="*/ 97195 w 166370"/>
              <a:gd name="connsiteY25" fmla="*/ 89315 h 174251"/>
              <a:gd name="connsiteX26" fmla="*/ 106827 w 166370"/>
              <a:gd name="connsiteY26" fmla="*/ 95444 h 174251"/>
              <a:gd name="connsiteX27" fmla="*/ 108579 w 166370"/>
              <a:gd name="connsiteY27" fmla="*/ 101574 h 174251"/>
              <a:gd name="connsiteX28" fmla="*/ 102449 w 166370"/>
              <a:gd name="connsiteY28" fmla="*/ 103325 h 174251"/>
              <a:gd name="connsiteX29" fmla="*/ 92817 w 166370"/>
              <a:gd name="connsiteY29" fmla="*/ 97195 h 174251"/>
              <a:gd name="connsiteX30" fmla="*/ 95444 w 166370"/>
              <a:gd name="connsiteY30" fmla="*/ 108579 h 174251"/>
              <a:gd name="connsiteX31" fmla="*/ 92817 w 166370"/>
              <a:gd name="connsiteY31" fmla="*/ 114708 h 174251"/>
              <a:gd name="connsiteX32" fmla="*/ 86688 w 166370"/>
              <a:gd name="connsiteY32" fmla="*/ 112081 h 174251"/>
              <a:gd name="connsiteX33" fmla="*/ 86688 w 166370"/>
              <a:gd name="connsiteY33" fmla="*/ 111206 h 174251"/>
              <a:gd name="connsiteX34" fmla="*/ 84061 w 166370"/>
              <a:gd name="connsiteY34" fmla="*/ 99822 h 174251"/>
              <a:gd name="connsiteX35" fmla="*/ 77931 w 166370"/>
              <a:gd name="connsiteY35" fmla="*/ 109454 h 174251"/>
              <a:gd name="connsiteX36" fmla="*/ 71802 w 166370"/>
              <a:gd name="connsiteY36" fmla="*/ 111206 h 174251"/>
              <a:gd name="connsiteX37" fmla="*/ 70051 w 166370"/>
              <a:gd name="connsiteY37" fmla="*/ 105076 h 174251"/>
              <a:gd name="connsiteX38" fmla="*/ 70051 w 166370"/>
              <a:gd name="connsiteY38" fmla="*/ 105076 h 174251"/>
              <a:gd name="connsiteX39" fmla="*/ 76180 w 166370"/>
              <a:gd name="connsiteY39" fmla="*/ 95444 h 174251"/>
              <a:gd name="connsiteX40" fmla="*/ 64797 w 166370"/>
              <a:gd name="connsiteY40" fmla="*/ 98071 h 174251"/>
              <a:gd name="connsiteX41" fmla="*/ 58668 w 166370"/>
              <a:gd name="connsiteY41" fmla="*/ 95444 h 174251"/>
              <a:gd name="connsiteX42" fmla="*/ 61294 w 166370"/>
              <a:gd name="connsiteY42" fmla="*/ 89315 h 174251"/>
              <a:gd name="connsiteX43" fmla="*/ 62170 w 166370"/>
              <a:gd name="connsiteY43" fmla="*/ 89315 h 174251"/>
              <a:gd name="connsiteX44" fmla="*/ 73553 w 166370"/>
              <a:gd name="connsiteY44" fmla="*/ 86688 h 174251"/>
              <a:gd name="connsiteX45" fmla="*/ 63921 w 166370"/>
              <a:gd name="connsiteY45" fmla="*/ 80558 h 174251"/>
              <a:gd name="connsiteX46" fmla="*/ 62170 w 166370"/>
              <a:gd name="connsiteY46" fmla="*/ 74429 h 174251"/>
              <a:gd name="connsiteX47" fmla="*/ 68299 w 166370"/>
              <a:gd name="connsiteY47" fmla="*/ 72678 h 174251"/>
              <a:gd name="connsiteX48" fmla="*/ 68299 w 166370"/>
              <a:gd name="connsiteY48" fmla="*/ 72678 h 174251"/>
              <a:gd name="connsiteX49" fmla="*/ 77931 w 166370"/>
              <a:gd name="connsiteY49" fmla="*/ 78807 h 174251"/>
              <a:gd name="connsiteX50" fmla="*/ 75305 w 166370"/>
              <a:gd name="connsiteY50" fmla="*/ 67424 h 174251"/>
              <a:gd name="connsiteX51" fmla="*/ 77931 w 166370"/>
              <a:gd name="connsiteY51" fmla="*/ 61294 h 174251"/>
              <a:gd name="connsiteX52" fmla="*/ 84061 w 166370"/>
              <a:gd name="connsiteY52" fmla="*/ 63921 h 174251"/>
              <a:gd name="connsiteX53" fmla="*/ 84061 w 166370"/>
              <a:gd name="connsiteY53" fmla="*/ 64797 h 174251"/>
              <a:gd name="connsiteX54" fmla="*/ 86688 w 166370"/>
              <a:gd name="connsiteY54" fmla="*/ 76180 h 174251"/>
              <a:gd name="connsiteX55" fmla="*/ 92817 w 166370"/>
              <a:gd name="connsiteY55" fmla="*/ 66548 h 174251"/>
              <a:gd name="connsiteX56" fmla="*/ 98947 w 166370"/>
              <a:gd name="connsiteY56" fmla="*/ 64797 h 174251"/>
              <a:gd name="connsiteX57" fmla="*/ 100698 w 166370"/>
              <a:gd name="connsiteY57" fmla="*/ 70926 h 174251"/>
              <a:gd name="connsiteX58" fmla="*/ 100698 w 166370"/>
              <a:gd name="connsiteY58" fmla="*/ 70926 h 174251"/>
              <a:gd name="connsiteX59" fmla="*/ 94569 w 166370"/>
              <a:gd name="connsiteY59" fmla="*/ 80558 h 174251"/>
              <a:gd name="connsiteX60" fmla="*/ 105952 w 166370"/>
              <a:gd name="connsiteY60" fmla="*/ 77931 h 174251"/>
              <a:gd name="connsiteX61" fmla="*/ 111206 w 166370"/>
              <a:gd name="connsiteY61" fmla="*/ 81434 h 174251"/>
              <a:gd name="connsiteX62" fmla="*/ 108579 w 166370"/>
              <a:gd name="connsiteY62" fmla="*/ 86688 h 174251"/>
              <a:gd name="connsiteX63" fmla="*/ 108579 w 166370"/>
              <a:gd name="connsiteY63" fmla="*/ 86688 h 1742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166370" h="174251">
                <a:moveTo>
                  <a:pt x="146231" y="88439"/>
                </a:moveTo>
                <a:cubicBezTo>
                  <a:pt x="156739" y="82310"/>
                  <a:pt x="164619" y="71802"/>
                  <a:pt x="166371" y="59543"/>
                </a:cubicBezTo>
                <a:lnTo>
                  <a:pt x="154112" y="47284"/>
                </a:lnTo>
                <a:lnTo>
                  <a:pt x="149733" y="30647"/>
                </a:lnTo>
                <a:cubicBezTo>
                  <a:pt x="132221" y="24518"/>
                  <a:pt x="112957" y="29772"/>
                  <a:pt x="102449" y="44657"/>
                </a:cubicBezTo>
                <a:cubicBezTo>
                  <a:pt x="105952" y="26269"/>
                  <a:pt x="96320" y="7881"/>
                  <a:pt x="79683" y="0"/>
                </a:cubicBezTo>
                <a:lnTo>
                  <a:pt x="64797" y="7881"/>
                </a:lnTo>
                <a:lnTo>
                  <a:pt x="49036" y="7881"/>
                </a:lnTo>
                <a:cubicBezTo>
                  <a:pt x="37652" y="22766"/>
                  <a:pt x="38528" y="43782"/>
                  <a:pt x="49911" y="58668"/>
                </a:cubicBezTo>
                <a:cubicBezTo>
                  <a:pt x="33274" y="50787"/>
                  <a:pt x="13135" y="55165"/>
                  <a:pt x="876" y="68300"/>
                </a:cubicBezTo>
                <a:lnTo>
                  <a:pt x="5254" y="84937"/>
                </a:lnTo>
                <a:lnTo>
                  <a:pt x="0" y="100698"/>
                </a:lnTo>
                <a:cubicBezTo>
                  <a:pt x="10508" y="114708"/>
                  <a:pt x="28896" y="119962"/>
                  <a:pt x="45533" y="114708"/>
                </a:cubicBezTo>
                <a:cubicBezTo>
                  <a:pt x="33274" y="128718"/>
                  <a:pt x="31523" y="147982"/>
                  <a:pt x="41155" y="163744"/>
                </a:cubicBezTo>
                <a:lnTo>
                  <a:pt x="57792" y="164619"/>
                </a:lnTo>
                <a:lnTo>
                  <a:pt x="71802" y="174251"/>
                </a:lnTo>
                <a:cubicBezTo>
                  <a:pt x="83185" y="169873"/>
                  <a:pt x="91942" y="160241"/>
                  <a:pt x="96320" y="148858"/>
                </a:cubicBezTo>
                <a:cubicBezTo>
                  <a:pt x="97195" y="146231"/>
                  <a:pt x="98071" y="143604"/>
                  <a:pt x="98071" y="140977"/>
                </a:cubicBezTo>
                <a:cubicBezTo>
                  <a:pt x="99822" y="142728"/>
                  <a:pt x="101574" y="145355"/>
                  <a:pt x="103325" y="147107"/>
                </a:cubicBezTo>
                <a:cubicBezTo>
                  <a:pt x="112081" y="155863"/>
                  <a:pt x="124340" y="159366"/>
                  <a:pt x="136599" y="157614"/>
                </a:cubicBezTo>
                <a:lnTo>
                  <a:pt x="144480" y="142728"/>
                </a:lnTo>
                <a:lnTo>
                  <a:pt x="158490" y="133972"/>
                </a:lnTo>
                <a:cubicBezTo>
                  <a:pt x="159365" y="115584"/>
                  <a:pt x="148858" y="98947"/>
                  <a:pt x="132221" y="92817"/>
                </a:cubicBezTo>
                <a:cubicBezTo>
                  <a:pt x="137475" y="92817"/>
                  <a:pt x="142728" y="91066"/>
                  <a:pt x="146231" y="88439"/>
                </a:cubicBezTo>
                <a:close/>
                <a:moveTo>
                  <a:pt x="108579" y="86688"/>
                </a:moveTo>
                <a:lnTo>
                  <a:pt x="97195" y="89315"/>
                </a:lnTo>
                <a:lnTo>
                  <a:pt x="106827" y="95444"/>
                </a:lnTo>
                <a:cubicBezTo>
                  <a:pt x="108579" y="96320"/>
                  <a:pt x="109454" y="99822"/>
                  <a:pt x="108579" y="101574"/>
                </a:cubicBezTo>
                <a:cubicBezTo>
                  <a:pt x="107703" y="103325"/>
                  <a:pt x="104201" y="104201"/>
                  <a:pt x="102449" y="103325"/>
                </a:cubicBezTo>
                <a:lnTo>
                  <a:pt x="92817" y="97195"/>
                </a:lnTo>
                <a:lnTo>
                  <a:pt x="95444" y="108579"/>
                </a:lnTo>
                <a:cubicBezTo>
                  <a:pt x="96320" y="111206"/>
                  <a:pt x="94569" y="113832"/>
                  <a:pt x="92817" y="114708"/>
                </a:cubicBezTo>
                <a:cubicBezTo>
                  <a:pt x="90190" y="115584"/>
                  <a:pt x="87563" y="113832"/>
                  <a:pt x="86688" y="112081"/>
                </a:cubicBezTo>
                <a:cubicBezTo>
                  <a:pt x="86688" y="112081"/>
                  <a:pt x="86688" y="111206"/>
                  <a:pt x="86688" y="111206"/>
                </a:cubicBezTo>
                <a:lnTo>
                  <a:pt x="84061" y="99822"/>
                </a:lnTo>
                <a:lnTo>
                  <a:pt x="77931" y="109454"/>
                </a:lnTo>
                <a:cubicBezTo>
                  <a:pt x="77056" y="111206"/>
                  <a:pt x="73553" y="112081"/>
                  <a:pt x="71802" y="111206"/>
                </a:cubicBezTo>
                <a:cubicBezTo>
                  <a:pt x="70051" y="110330"/>
                  <a:pt x="69175" y="106827"/>
                  <a:pt x="70051" y="105076"/>
                </a:cubicBezTo>
                <a:cubicBezTo>
                  <a:pt x="70051" y="105076"/>
                  <a:pt x="70051" y="105076"/>
                  <a:pt x="70051" y="105076"/>
                </a:cubicBezTo>
                <a:lnTo>
                  <a:pt x="76180" y="95444"/>
                </a:lnTo>
                <a:lnTo>
                  <a:pt x="64797" y="98071"/>
                </a:lnTo>
                <a:cubicBezTo>
                  <a:pt x="62170" y="98947"/>
                  <a:pt x="59543" y="97195"/>
                  <a:pt x="58668" y="95444"/>
                </a:cubicBezTo>
                <a:cubicBezTo>
                  <a:pt x="57792" y="92817"/>
                  <a:pt x="59543" y="90190"/>
                  <a:pt x="61294" y="89315"/>
                </a:cubicBezTo>
                <a:cubicBezTo>
                  <a:pt x="61294" y="89315"/>
                  <a:pt x="62170" y="89315"/>
                  <a:pt x="62170" y="89315"/>
                </a:cubicBezTo>
                <a:lnTo>
                  <a:pt x="73553" y="86688"/>
                </a:lnTo>
                <a:lnTo>
                  <a:pt x="63921" y="80558"/>
                </a:lnTo>
                <a:cubicBezTo>
                  <a:pt x="62170" y="79683"/>
                  <a:pt x="61294" y="76180"/>
                  <a:pt x="62170" y="74429"/>
                </a:cubicBezTo>
                <a:cubicBezTo>
                  <a:pt x="63046" y="72678"/>
                  <a:pt x="66548" y="71802"/>
                  <a:pt x="68299" y="72678"/>
                </a:cubicBezTo>
                <a:cubicBezTo>
                  <a:pt x="68299" y="72678"/>
                  <a:pt x="68299" y="72678"/>
                  <a:pt x="68299" y="72678"/>
                </a:cubicBezTo>
                <a:lnTo>
                  <a:pt x="77931" y="78807"/>
                </a:lnTo>
                <a:lnTo>
                  <a:pt x="75305" y="67424"/>
                </a:lnTo>
                <a:cubicBezTo>
                  <a:pt x="74429" y="64797"/>
                  <a:pt x="76180" y="62170"/>
                  <a:pt x="77931" y="61294"/>
                </a:cubicBezTo>
                <a:cubicBezTo>
                  <a:pt x="80558" y="60419"/>
                  <a:pt x="83185" y="62170"/>
                  <a:pt x="84061" y="63921"/>
                </a:cubicBezTo>
                <a:cubicBezTo>
                  <a:pt x="84061" y="63921"/>
                  <a:pt x="84061" y="64797"/>
                  <a:pt x="84061" y="64797"/>
                </a:cubicBezTo>
                <a:lnTo>
                  <a:pt x="86688" y="76180"/>
                </a:lnTo>
                <a:lnTo>
                  <a:pt x="92817" y="66548"/>
                </a:lnTo>
                <a:cubicBezTo>
                  <a:pt x="93693" y="64797"/>
                  <a:pt x="97195" y="63921"/>
                  <a:pt x="98947" y="64797"/>
                </a:cubicBezTo>
                <a:cubicBezTo>
                  <a:pt x="100698" y="65673"/>
                  <a:pt x="101574" y="69175"/>
                  <a:pt x="100698" y="70926"/>
                </a:cubicBezTo>
                <a:lnTo>
                  <a:pt x="100698" y="70926"/>
                </a:lnTo>
                <a:lnTo>
                  <a:pt x="94569" y="80558"/>
                </a:lnTo>
                <a:lnTo>
                  <a:pt x="105952" y="77931"/>
                </a:lnTo>
                <a:cubicBezTo>
                  <a:pt x="108579" y="77931"/>
                  <a:pt x="110330" y="78807"/>
                  <a:pt x="111206" y="81434"/>
                </a:cubicBezTo>
                <a:cubicBezTo>
                  <a:pt x="111206" y="84061"/>
                  <a:pt x="110330" y="85812"/>
                  <a:pt x="108579" y="86688"/>
                </a:cubicBezTo>
                <a:lnTo>
                  <a:pt x="108579" y="86688"/>
                </a:lnTo>
                <a:close/>
              </a:path>
            </a:pathLst>
          </a:custGeom>
          <a:gradFill>
            <a:gsLst>
              <a:gs pos="80000">
                <a:schemeClr val="accent2"/>
              </a:gs>
              <a:gs pos="0">
                <a:schemeClr val="accent3"/>
              </a:gs>
            </a:gsLst>
            <a:lin ang="4800000" scaled="0"/>
          </a:gradFill>
          <a:ln w="8731" cap="flat">
            <a:noFill/>
            <a:prstDash val="solid"/>
            <a:miter/>
          </a:ln>
        </p:spPr>
        <p:txBody>
          <a:bodyPr rtlCol="0" anchor="ctr"/>
          <a:lstStyle/>
          <a:p>
            <a:endParaRPr lang="zh-CN" altLang="en-US"/>
          </a:p>
        </p:txBody>
      </p:sp>
      <p:sp>
        <p:nvSpPr>
          <p:cNvPr id="240" name="图形 108" descr="远足 纯色填充">
            <a:extLst>
              <a:ext uri="{FF2B5EF4-FFF2-40B4-BE49-F238E27FC236}">
                <a16:creationId xmlns:a16="http://schemas.microsoft.com/office/drawing/2014/main" xmlns="" id="{1D5D87E3-86A9-4A1C-BA4E-0014C0883FFF}"/>
              </a:ext>
            </a:extLst>
          </p:cNvPr>
          <p:cNvSpPr/>
          <p:nvPr/>
        </p:nvSpPr>
        <p:spPr>
          <a:xfrm>
            <a:off x="7800151" y="4680875"/>
            <a:ext cx="140101" cy="140101"/>
          </a:xfrm>
          <a:custGeom>
            <a:avLst/>
            <a:gdLst>
              <a:gd name="connsiteX0" fmla="*/ 140102 w 140101"/>
              <a:gd name="connsiteY0" fmla="*/ 70051 h 140101"/>
              <a:gd name="connsiteX1" fmla="*/ 70051 w 140101"/>
              <a:gd name="connsiteY1" fmla="*/ 140102 h 140101"/>
              <a:gd name="connsiteX2" fmla="*/ 0 w 140101"/>
              <a:gd name="connsiteY2" fmla="*/ 70051 h 140101"/>
              <a:gd name="connsiteX3" fmla="*/ 70051 w 140101"/>
              <a:gd name="connsiteY3" fmla="*/ 0 h 140101"/>
              <a:gd name="connsiteX4" fmla="*/ 140102 w 140101"/>
              <a:gd name="connsiteY4" fmla="*/ 70051 h 1401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101" h="140101">
                <a:moveTo>
                  <a:pt x="140102" y="70051"/>
                </a:moveTo>
                <a:cubicBezTo>
                  <a:pt x="140102" y="108739"/>
                  <a:pt x="108739" y="140102"/>
                  <a:pt x="70051" y="140102"/>
                </a:cubicBezTo>
                <a:cubicBezTo>
                  <a:pt x="31363" y="140102"/>
                  <a:pt x="0" y="108739"/>
                  <a:pt x="0" y="70051"/>
                </a:cubicBezTo>
                <a:cubicBezTo>
                  <a:pt x="0" y="31363"/>
                  <a:pt x="31363" y="0"/>
                  <a:pt x="70051" y="0"/>
                </a:cubicBezTo>
                <a:cubicBezTo>
                  <a:pt x="108739" y="0"/>
                  <a:pt x="140102" y="31363"/>
                  <a:pt x="140102" y="70051"/>
                </a:cubicBezTo>
                <a:close/>
              </a:path>
            </a:pathLst>
          </a:custGeom>
          <a:gradFill>
            <a:gsLst>
              <a:gs pos="80000">
                <a:schemeClr val="accent2"/>
              </a:gs>
              <a:gs pos="0">
                <a:schemeClr val="accent3"/>
              </a:gs>
            </a:gsLst>
            <a:lin ang="4800000" scaled="0"/>
          </a:gradFill>
          <a:ln w="8731" cap="flat">
            <a:noFill/>
            <a:prstDash val="solid"/>
            <a:miter/>
          </a:ln>
        </p:spPr>
        <p:txBody>
          <a:bodyPr rtlCol="0" anchor="ctr"/>
          <a:lstStyle/>
          <a:p>
            <a:endParaRPr lang="zh-CN" altLang="en-US"/>
          </a:p>
        </p:txBody>
      </p:sp>
      <p:sp>
        <p:nvSpPr>
          <p:cNvPr id="241" name="图形 108" descr="远足 纯色填充">
            <a:extLst>
              <a:ext uri="{FF2B5EF4-FFF2-40B4-BE49-F238E27FC236}">
                <a16:creationId xmlns:a16="http://schemas.microsoft.com/office/drawing/2014/main" xmlns="" id="{1D5D87E3-86A9-4A1C-BA4E-0014C0883FFF}"/>
              </a:ext>
            </a:extLst>
          </p:cNvPr>
          <p:cNvSpPr/>
          <p:nvPr/>
        </p:nvSpPr>
        <p:spPr>
          <a:xfrm>
            <a:off x="7581003" y="4838489"/>
            <a:ext cx="490635" cy="596472"/>
          </a:xfrm>
          <a:custGeom>
            <a:avLst/>
            <a:gdLst>
              <a:gd name="connsiteX0" fmla="*/ 277815 w 490635"/>
              <a:gd name="connsiteY0" fmla="*/ 277576 h 596472"/>
              <a:gd name="connsiteX1" fmla="*/ 301457 w 490635"/>
              <a:gd name="connsiteY1" fmla="*/ 159365 h 596472"/>
              <a:gd name="connsiteX2" fmla="*/ 318094 w 490635"/>
              <a:gd name="connsiteY2" fmla="*/ 197893 h 596472"/>
              <a:gd name="connsiteX3" fmla="*/ 339110 w 490635"/>
              <a:gd name="connsiteY3" fmla="*/ 217157 h 596472"/>
              <a:gd name="connsiteX4" fmla="*/ 411787 w 490635"/>
              <a:gd name="connsiteY4" fmla="*/ 241675 h 596472"/>
              <a:gd name="connsiteX5" fmla="*/ 344363 w 490635"/>
              <a:gd name="connsiteY5" fmla="*/ 326612 h 596472"/>
              <a:gd name="connsiteX6" fmla="*/ 277815 w 490635"/>
              <a:gd name="connsiteY6" fmla="*/ 277576 h 596472"/>
              <a:gd name="connsiteX7" fmla="*/ 466952 w 490635"/>
              <a:gd name="connsiteY7" fmla="*/ 185635 h 596472"/>
              <a:gd name="connsiteX8" fmla="*/ 376762 w 490635"/>
              <a:gd name="connsiteY8" fmla="*/ 155863 h 596472"/>
              <a:gd name="connsiteX9" fmla="*/ 325099 w 490635"/>
              <a:gd name="connsiteY9" fmla="*/ 36777 h 596472"/>
              <a:gd name="connsiteX10" fmla="*/ 263805 w 490635"/>
              <a:gd name="connsiteY10" fmla="*/ 0 h 596472"/>
              <a:gd name="connsiteX11" fmla="*/ 234033 w 490635"/>
              <a:gd name="connsiteY11" fmla="*/ 7005 h 596472"/>
              <a:gd name="connsiteX12" fmla="*/ 197257 w 490635"/>
              <a:gd name="connsiteY12" fmla="*/ 50787 h 596472"/>
              <a:gd name="connsiteX13" fmla="*/ 177993 w 490635"/>
              <a:gd name="connsiteY13" fmla="*/ 143604 h 596472"/>
              <a:gd name="connsiteX14" fmla="*/ 126330 w 490635"/>
              <a:gd name="connsiteY14" fmla="*/ 395787 h 596472"/>
              <a:gd name="connsiteX15" fmla="*/ 8120 w 490635"/>
              <a:gd name="connsiteY15" fmla="*/ 538515 h 596472"/>
              <a:gd name="connsiteX16" fmla="*/ 12498 w 490635"/>
              <a:gd name="connsiteY16" fmla="*/ 587551 h 596472"/>
              <a:gd name="connsiteX17" fmla="*/ 34389 w 490635"/>
              <a:gd name="connsiteY17" fmla="*/ 595431 h 596472"/>
              <a:gd name="connsiteX18" fmla="*/ 61533 w 490635"/>
              <a:gd name="connsiteY18" fmla="*/ 582297 h 596472"/>
              <a:gd name="connsiteX19" fmla="*/ 184122 w 490635"/>
              <a:gd name="connsiteY19" fmla="*/ 433439 h 596472"/>
              <a:gd name="connsiteX20" fmla="*/ 191127 w 490635"/>
              <a:gd name="connsiteY20" fmla="*/ 418553 h 596472"/>
              <a:gd name="connsiteX21" fmla="*/ 212143 w 490635"/>
              <a:gd name="connsiteY21" fmla="*/ 316980 h 596472"/>
              <a:gd name="connsiteX22" fmla="*/ 300582 w 490635"/>
              <a:gd name="connsiteY22" fmla="*/ 380901 h 596472"/>
              <a:gd name="connsiteX23" fmla="*/ 152599 w 490635"/>
              <a:gd name="connsiteY23" fmla="*/ 567411 h 596472"/>
              <a:gd name="connsiteX24" fmla="*/ 149973 w 490635"/>
              <a:gd name="connsiteY24" fmla="*/ 584924 h 596472"/>
              <a:gd name="connsiteX25" fmla="*/ 163983 w 490635"/>
              <a:gd name="connsiteY25" fmla="*/ 596307 h 596472"/>
              <a:gd name="connsiteX26" fmla="*/ 180620 w 490635"/>
              <a:gd name="connsiteY26" fmla="*/ 589302 h 596472"/>
              <a:gd name="connsiteX27" fmla="*/ 306711 w 490635"/>
              <a:gd name="connsiteY27" fmla="*/ 429936 h 596472"/>
              <a:gd name="connsiteX28" fmla="*/ 306711 w 490635"/>
              <a:gd name="connsiteY28" fmla="*/ 559530 h 596472"/>
              <a:gd name="connsiteX29" fmla="*/ 338234 w 490635"/>
              <a:gd name="connsiteY29" fmla="*/ 596307 h 596472"/>
              <a:gd name="connsiteX30" fmla="*/ 365379 w 490635"/>
              <a:gd name="connsiteY30" fmla="*/ 587551 h 596472"/>
              <a:gd name="connsiteX31" fmla="*/ 376762 w 490635"/>
              <a:gd name="connsiteY31" fmla="*/ 561282 h 596472"/>
              <a:gd name="connsiteX32" fmla="*/ 376762 w 490635"/>
              <a:gd name="connsiteY32" fmla="*/ 367766 h 596472"/>
              <a:gd name="connsiteX33" fmla="*/ 370632 w 490635"/>
              <a:gd name="connsiteY33" fmla="*/ 348502 h 596472"/>
              <a:gd name="connsiteX34" fmla="*/ 446813 w 490635"/>
              <a:gd name="connsiteY34" fmla="*/ 253058 h 596472"/>
              <a:gd name="connsiteX35" fmla="*/ 455569 w 490635"/>
              <a:gd name="connsiteY35" fmla="*/ 253934 h 596472"/>
              <a:gd name="connsiteX36" fmla="*/ 488843 w 490635"/>
              <a:gd name="connsiteY36" fmla="*/ 230292 h 596472"/>
              <a:gd name="connsiteX37" fmla="*/ 487092 w 490635"/>
              <a:gd name="connsiteY37" fmla="*/ 203147 h 596472"/>
              <a:gd name="connsiteX38" fmla="*/ 466952 w 490635"/>
              <a:gd name="connsiteY38" fmla="*/ 185635 h 596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490635" h="596472">
                <a:moveTo>
                  <a:pt x="277815" y="277576"/>
                </a:moveTo>
                <a:lnTo>
                  <a:pt x="301457" y="159365"/>
                </a:lnTo>
                <a:lnTo>
                  <a:pt x="318094" y="197893"/>
                </a:lnTo>
                <a:cubicBezTo>
                  <a:pt x="322473" y="206650"/>
                  <a:pt x="329478" y="213655"/>
                  <a:pt x="339110" y="217157"/>
                </a:cubicBezTo>
                <a:lnTo>
                  <a:pt x="411787" y="241675"/>
                </a:lnTo>
                <a:lnTo>
                  <a:pt x="344363" y="326612"/>
                </a:lnTo>
                <a:lnTo>
                  <a:pt x="277815" y="277576"/>
                </a:lnTo>
                <a:close/>
                <a:moveTo>
                  <a:pt x="466952" y="185635"/>
                </a:moveTo>
                <a:lnTo>
                  <a:pt x="376762" y="155863"/>
                </a:lnTo>
                <a:cubicBezTo>
                  <a:pt x="376762" y="155863"/>
                  <a:pt x="326851" y="40279"/>
                  <a:pt x="325099" y="36777"/>
                </a:cubicBezTo>
                <a:cubicBezTo>
                  <a:pt x="312841" y="14010"/>
                  <a:pt x="289198" y="0"/>
                  <a:pt x="263805" y="0"/>
                </a:cubicBezTo>
                <a:cubicBezTo>
                  <a:pt x="253297" y="0"/>
                  <a:pt x="243665" y="2627"/>
                  <a:pt x="234033" y="7005"/>
                </a:cubicBezTo>
                <a:cubicBezTo>
                  <a:pt x="214769" y="14886"/>
                  <a:pt x="200759" y="30647"/>
                  <a:pt x="197257" y="50787"/>
                </a:cubicBezTo>
                <a:lnTo>
                  <a:pt x="177993" y="143604"/>
                </a:lnTo>
                <a:lnTo>
                  <a:pt x="126330" y="395787"/>
                </a:lnTo>
                <a:lnTo>
                  <a:pt x="8120" y="538515"/>
                </a:lnTo>
                <a:cubicBezTo>
                  <a:pt x="-4139" y="553401"/>
                  <a:pt x="-2388" y="575292"/>
                  <a:pt x="12498" y="587551"/>
                </a:cubicBezTo>
                <a:cubicBezTo>
                  <a:pt x="18627" y="592804"/>
                  <a:pt x="26508" y="595431"/>
                  <a:pt x="34389" y="595431"/>
                </a:cubicBezTo>
                <a:cubicBezTo>
                  <a:pt x="44896" y="595431"/>
                  <a:pt x="54528" y="591053"/>
                  <a:pt x="61533" y="582297"/>
                </a:cubicBezTo>
                <a:lnTo>
                  <a:pt x="184122" y="433439"/>
                </a:lnTo>
                <a:cubicBezTo>
                  <a:pt x="187625" y="429061"/>
                  <a:pt x="190252" y="423807"/>
                  <a:pt x="191127" y="418553"/>
                </a:cubicBezTo>
                <a:lnTo>
                  <a:pt x="212143" y="316980"/>
                </a:lnTo>
                <a:lnTo>
                  <a:pt x="300582" y="380901"/>
                </a:lnTo>
                <a:lnTo>
                  <a:pt x="152599" y="567411"/>
                </a:lnTo>
                <a:cubicBezTo>
                  <a:pt x="148221" y="572665"/>
                  <a:pt x="147346" y="578794"/>
                  <a:pt x="149973" y="584924"/>
                </a:cubicBezTo>
                <a:cubicBezTo>
                  <a:pt x="152599" y="591053"/>
                  <a:pt x="157853" y="595431"/>
                  <a:pt x="163983" y="596307"/>
                </a:cubicBezTo>
                <a:cubicBezTo>
                  <a:pt x="170112" y="597183"/>
                  <a:pt x="176242" y="594556"/>
                  <a:pt x="180620" y="589302"/>
                </a:cubicBezTo>
                <a:lnTo>
                  <a:pt x="306711" y="429936"/>
                </a:lnTo>
                <a:lnTo>
                  <a:pt x="306711" y="559530"/>
                </a:lnTo>
                <a:cubicBezTo>
                  <a:pt x="306711" y="577919"/>
                  <a:pt x="319846" y="593680"/>
                  <a:pt x="338234" y="596307"/>
                </a:cubicBezTo>
                <a:cubicBezTo>
                  <a:pt x="347866" y="597183"/>
                  <a:pt x="358374" y="593680"/>
                  <a:pt x="365379" y="587551"/>
                </a:cubicBezTo>
                <a:cubicBezTo>
                  <a:pt x="372384" y="580546"/>
                  <a:pt x="376762" y="571789"/>
                  <a:pt x="376762" y="561282"/>
                </a:cubicBezTo>
                <a:lnTo>
                  <a:pt x="376762" y="367766"/>
                </a:lnTo>
                <a:cubicBezTo>
                  <a:pt x="376762" y="360761"/>
                  <a:pt x="375011" y="354632"/>
                  <a:pt x="370632" y="348502"/>
                </a:cubicBezTo>
                <a:lnTo>
                  <a:pt x="446813" y="253058"/>
                </a:lnTo>
                <a:cubicBezTo>
                  <a:pt x="449440" y="253934"/>
                  <a:pt x="452942" y="253934"/>
                  <a:pt x="455569" y="253934"/>
                </a:cubicBezTo>
                <a:cubicBezTo>
                  <a:pt x="470455" y="253934"/>
                  <a:pt x="483589" y="244302"/>
                  <a:pt x="488843" y="230292"/>
                </a:cubicBezTo>
                <a:cubicBezTo>
                  <a:pt x="491470" y="221535"/>
                  <a:pt x="491470" y="211904"/>
                  <a:pt x="487092" y="203147"/>
                </a:cubicBezTo>
                <a:cubicBezTo>
                  <a:pt x="482714" y="195266"/>
                  <a:pt x="475709" y="188261"/>
                  <a:pt x="466952" y="185635"/>
                </a:cubicBezTo>
                <a:close/>
              </a:path>
            </a:pathLst>
          </a:custGeom>
          <a:gradFill>
            <a:gsLst>
              <a:gs pos="80000">
                <a:schemeClr val="accent2"/>
              </a:gs>
              <a:gs pos="0">
                <a:schemeClr val="accent3"/>
              </a:gs>
            </a:gsLst>
            <a:lin ang="4800000" scaled="0"/>
          </a:gradFill>
          <a:ln w="8731" cap="flat">
            <a:noFill/>
            <a:prstDash val="solid"/>
            <a:miter/>
          </a:ln>
        </p:spPr>
        <p:txBody>
          <a:bodyPr rtlCol="0" anchor="ctr"/>
          <a:lstStyle/>
          <a:p>
            <a:endParaRPr lang="zh-CN" altLang="en-US"/>
          </a:p>
        </p:txBody>
      </p:sp>
      <p:sp>
        <p:nvSpPr>
          <p:cNvPr id="242" name="图形 108" descr="远足 纯色填充">
            <a:extLst>
              <a:ext uri="{FF2B5EF4-FFF2-40B4-BE49-F238E27FC236}">
                <a16:creationId xmlns:a16="http://schemas.microsoft.com/office/drawing/2014/main" xmlns="" id="{1D5D87E3-86A9-4A1C-BA4E-0014C0883FFF}"/>
              </a:ext>
            </a:extLst>
          </p:cNvPr>
          <p:cNvSpPr/>
          <p:nvPr/>
        </p:nvSpPr>
        <p:spPr>
          <a:xfrm>
            <a:off x="7592721" y="4750537"/>
            <a:ext cx="165619" cy="345389"/>
          </a:xfrm>
          <a:custGeom>
            <a:avLst/>
            <a:gdLst>
              <a:gd name="connsiteX0" fmla="*/ 87468 w 165619"/>
              <a:gd name="connsiteY0" fmla="*/ 58181 h 345389"/>
              <a:gd name="connsiteX1" fmla="*/ 107608 w 165619"/>
              <a:gd name="connsiteY1" fmla="*/ 44171 h 345389"/>
              <a:gd name="connsiteX2" fmla="*/ 121618 w 165619"/>
              <a:gd name="connsiteY2" fmla="*/ 64310 h 345389"/>
              <a:gd name="connsiteX3" fmla="*/ 101478 w 165619"/>
              <a:gd name="connsiteY3" fmla="*/ 78321 h 345389"/>
              <a:gd name="connsiteX4" fmla="*/ 87468 w 165619"/>
              <a:gd name="connsiteY4" fmla="*/ 58181 h 345389"/>
              <a:gd name="connsiteX5" fmla="*/ 164524 w 165619"/>
              <a:gd name="connsiteY5" fmla="*/ 72191 h 345389"/>
              <a:gd name="connsiteX6" fmla="*/ 130374 w 165619"/>
              <a:gd name="connsiteY6" fmla="*/ 5643 h 345389"/>
              <a:gd name="connsiteX7" fmla="*/ 56821 w 165619"/>
              <a:gd name="connsiteY7" fmla="*/ 21404 h 345389"/>
              <a:gd name="connsiteX8" fmla="*/ 53318 w 165619"/>
              <a:gd name="connsiteY8" fmla="*/ 95833 h 345389"/>
              <a:gd name="connsiteX9" fmla="*/ 34054 w 165619"/>
              <a:gd name="connsiteY9" fmla="*/ 109843 h 345389"/>
              <a:gd name="connsiteX10" fmla="*/ 1656 w 165619"/>
              <a:gd name="connsiteY10" fmla="*/ 270960 h 345389"/>
              <a:gd name="connsiteX11" fmla="*/ 13915 w 165619"/>
              <a:gd name="connsiteY11" fmla="*/ 322623 h 345389"/>
              <a:gd name="connsiteX12" fmla="*/ 61199 w 165619"/>
              <a:gd name="connsiteY12" fmla="*/ 345389 h 345389"/>
              <a:gd name="connsiteX13" fmla="*/ 120742 w 165619"/>
              <a:gd name="connsiteY13" fmla="*/ 293727 h 345389"/>
              <a:gd name="connsiteX14" fmla="*/ 153141 w 165619"/>
              <a:gd name="connsiteY14" fmla="*/ 132610 h 345389"/>
              <a:gd name="connsiteX15" fmla="*/ 150514 w 165619"/>
              <a:gd name="connsiteY15" fmla="*/ 119475 h 345389"/>
              <a:gd name="connsiteX16" fmla="*/ 140006 w 165619"/>
              <a:gd name="connsiteY16" fmla="*/ 111595 h 345389"/>
              <a:gd name="connsiteX17" fmla="*/ 138255 w 165619"/>
              <a:gd name="connsiteY17" fmla="*/ 111595 h 345389"/>
              <a:gd name="connsiteX18" fmla="*/ 164524 w 165619"/>
              <a:gd name="connsiteY18" fmla="*/ 72191 h 3453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65619" h="345389">
                <a:moveTo>
                  <a:pt x="87468" y="58181"/>
                </a:moveTo>
                <a:cubicBezTo>
                  <a:pt x="89219" y="48549"/>
                  <a:pt x="98851" y="42420"/>
                  <a:pt x="107608" y="44171"/>
                </a:cubicBezTo>
                <a:cubicBezTo>
                  <a:pt x="117240" y="45922"/>
                  <a:pt x="123369" y="55554"/>
                  <a:pt x="121618" y="64310"/>
                </a:cubicBezTo>
                <a:cubicBezTo>
                  <a:pt x="119866" y="73942"/>
                  <a:pt x="110234" y="80072"/>
                  <a:pt x="101478" y="78321"/>
                </a:cubicBezTo>
                <a:cubicBezTo>
                  <a:pt x="91846" y="76569"/>
                  <a:pt x="85717" y="66937"/>
                  <a:pt x="87468" y="58181"/>
                </a:cubicBezTo>
                <a:close/>
                <a:moveTo>
                  <a:pt x="164524" y="72191"/>
                </a:moveTo>
                <a:cubicBezTo>
                  <a:pt x="169778" y="45047"/>
                  <a:pt x="155767" y="17026"/>
                  <a:pt x="130374" y="5643"/>
                </a:cubicBezTo>
                <a:cubicBezTo>
                  <a:pt x="104981" y="-5740"/>
                  <a:pt x="75209" y="389"/>
                  <a:pt x="56821" y="21404"/>
                </a:cubicBezTo>
                <a:cubicBezTo>
                  <a:pt x="38432" y="42420"/>
                  <a:pt x="37557" y="73067"/>
                  <a:pt x="53318" y="95833"/>
                </a:cubicBezTo>
                <a:cubicBezTo>
                  <a:pt x="44562" y="94082"/>
                  <a:pt x="35805" y="100211"/>
                  <a:pt x="34054" y="109843"/>
                </a:cubicBezTo>
                <a:lnTo>
                  <a:pt x="1656" y="270960"/>
                </a:lnTo>
                <a:cubicBezTo>
                  <a:pt x="-2722" y="289349"/>
                  <a:pt x="1656" y="307737"/>
                  <a:pt x="13915" y="322623"/>
                </a:cubicBezTo>
                <a:cubicBezTo>
                  <a:pt x="25298" y="337508"/>
                  <a:pt x="42811" y="345389"/>
                  <a:pt x="61199" y="345389"/>
                </a:cubicBezTo>
                <a:cubicBezTo>
                  <a:pt x="90970" y="344513"/>
                  <a:pt x="115488" y="322623"/>
                  <a:pt x="120742" y="293727"/>
                </a:cubicBezTo>
                <a:lnTo>
                  <a:pt x="153141" y="132610"/>
                </a:lnTo>
                <a:cubicBezTo>
                  <a:pt x="154016" y="128232"/>
                  <a:pt x="153141" y="123854"/>
                  <a:pt x="150514" y="119475"/>
                </a:cubicBezTo>
                <a:cubicBezTo>
                  <a:pt x="147887" y="115973"/>
                  <a:pt x="144384" y="113346"/>
                  <a:pt x="140006" y="111595"/>
                </a:cubicBezTo>
                <a:lnTo>
                  <a:pt x="138255" y="111595"/>
                </a:lnTo>
                <a:cubicBezTo>
                  <a:pt x="152265" y="103714"/>
                  <a:pt x="161897" y="88828"/>
                  <a:pt x="164524" y="72191"/>
                </a:cubicBezTo>
                <a:close/>
              </a:path>
            </a:pathLst>
          </a:custGeom>
          <a:gradFill>
            <a:gsLst>
              <a:gs pos="80000">
                <a:schemeClr val="accent2"/>
              </a:gs>
              <a:gs pos="0">
                <a:schemeClr val="accent3"/>
              </a:gs>
            </a:gsLst>
            <a:lin ang="4800000" scaled="0"/>
          </a:gradFill>
          <a:ln w="8731" cap="flat">
            <a:noFill/>
            <a:prstDash val="solid"/>
            <a:miter/>
          </a:ln>
        </p:spPr>
        <p:txBody>
          <a:bodyPr rtlCol="0" anchor="ctr"/>
          <a:lstStyle/>
          <a:p>
            <a:endParaRPr lang="zh-CN" altLang="en-US"/>
          </a:p>
        </p:txBody>
      </p:sp>
      <p:sp>
        <p:nvSpPr>
          <p:cNvPr id="243" name="图形 128" descr="带树根的植物 纯色填充">
            <a:extLst>
              <a:ext uri="{FF2B5EF4-FFF2-40B4-BE49-F238E27FC236}">
                <a16:creationId xmlns:a16="http://schemas.microsoft.com/office/drawing/2014/main" xmlns="" id="{F05EED8C-FDA0-4AD1-ACA1-26CD848EE3DF}"/>
              </a:ext>
            </a:extLst>
          </p:cNvPr>
          <p:cNvSpPr/>
          <p:nvPr/>
        </p:nvSpPr>
        <p:spPr>
          <a:xfrm>
            <a:off x="7583525" y="5522960"/>
            <a:ext cx="485591" cy="791048"/>
          </a:xfrm>
          <a:custGeom>
            <a:avLst/>
            <a:gdLst>
              <a:gd name="connsiteX0" fmla="*/ 276517 w 485591"/>
              <a:gd name="connsiteY0" fmla="*/ 685412 h 791048"/>
              <a:gd name="connsiteX1" fmla="*/ 276517 w 485591"/>
              <a:gd name="connsiteY1" fmla="*/ 613181 h 791048"/>
              <a:gd name="connsiteX2" fmla="*/ 304099 w 485591"/>
              <a:gd name="connsiteY2" fmla="*/ 634336 h 791048"/>
              <a:gd name="connsiteX3" fmla="*/ 311647 w 485591"/>
              <a:gd name="connsiteY3" fmla="*/ 671235 h 791048"/>
              <a:gd name="connsiteX4" fmla="*/ 324423 w 485591"/>
              <a:gd name="connsiteY4" fmla="*/ 691672 h 791048"/>
              <a:gd name="connsiteX5" fmla="*/ 327295 w 485591"/>
              <a:gd name="connsiteY5" fmla="*/ 691926 h 791048"/>
              <a:gd name="connsiteX6" fmla="*/ 343144 w 485591"/>
              <a:gd name="connsiteY6" fmla="*/ 678993 h 791048"/>
              <a:gd name="connsiteX7" fmla="*/ 344895 w 485591"/>
              <a:gd name="connsiteY7" fmla="*/ 652155 h 791048"/>
              <a:gd name="connsiteX8" fmla="*/ 362732 w 485591"/>
              <a:gd name="connsiteY8" fmla="*/ 657934 h 791048"/>
              <a:gd name="connsiteX9" fmla="*/ 381190 w 485591"/>
              <a:gd name="connsiteY9" fmla="*/ 663915 h 791048"/>
              <a:gd name="connsiteX10" fmla="*/ 399447 w 485591"/>
              <a:gd name="connsiteY10" fmla="*/ 733282 h 791048"/>
              <a:gd name="connsiteX11" fmla="*/ 422083 w 485591"/>
              <a:gd name="connsiteY11" fmla="*/ 736966 h 791048"/>
              <a:gd name="connsiteX12" fmla="*/ 424367 w 485591"/>
              <a:gd name="connsiteY12" fmla="*/ 734972 h 791048"/>
              <a:gd name="connsiteX13" fmla="*/ 425287 w 485591"/>
              <a:gd name="connsiteY13" fmla="*/ 713712 h 791048"/>
              <a:gd name="connsiteX14" fmla="*/ 411399 w 485591"/>
              <a:gd name="connsiteY14" fmla="*/ 676410 h 791048"/>
              <a:gd name="connsiteX15" fmla="*/ 453237 w 485591"/>
              <a:gd name="connsiteY15" fmla="*/ 710341 h 791048"/>
              <a:gd name="connsiteX16" fmla="*/ 476017 w 485591"/>
              <a:gd name="connsiteY16" fmla="*/ 712773 h 791048"/>
              <a:gd name="connsiteX17" fmla="*/ 477991 w 485591"/>
              <a:gd name="connsiteY17" fmla="*/ 710884 h 791048"/>
              <a:gd name="connsiteX18" fmla="*/ 477799 w 485591"/>
              <a:gd name="connsiteY18" fmla="*/ 689186 h 791048"/>
              <a:gd name="connsiteX19" fmla="*/ 372486 w 485591"/>
              <a:gd name="connsiteY19" fmla="*/ 627016 h 791048"/>
              <a:gd name="connsiteX20" fmla="*/ 280728 w 485591"/>
              <a:gd name="connsiteY20" fmla="*/ 564784 h 791048"/>
              <a:gd name="connsiteX21" fmla="*/ 276517 w 485591"/>
              <a:gd name="connsiteY21" fmla="*/ 549023 h 791048"/>
              <a:gd name="connsiteX22" fmla="*/ 276517 w 485591"/>
              <a:gd name="connsiteY22" fmla="*/ 527430 h 791048"/>
              <a:gd name="connsiteX23" fmla="*/ 276517 w 485591"/>
              <a:gd name="connsiteY23" fmla="*/ 527430 h 791048"/>
              <a:gd name="connsiteX24" fmla="*/ 272419 w 485591"/>
              <a:gd name="connsiteY24" fmla="*/ 445864 h 791048"/>
              <a:gd name="connsiteX25" fmla="*/ 288022 w 485591"/>
              <a:gd name="connsiteY25" fmla="*/ 430348 h 791048"/>
              <a:gd name="connsiteX26" fmla="*/ 403269 w 485591"/>
              <a:gd name="connsiteY26" fmla="*/ 473691 h 791048"/>
              <a:gd name="connsiteX27" fmla="*/ 410454 w 485591"/>
              <a:gd name="connsiteY27" fmla="*/ 470023 h 791048"/>
              <a:gd name="connsiteX28" fmla="*/ 410454 w 485591"/>
              <a:gd name="connsiteY28" fmla="*/ 470023 h 791048"/>
              <a:gd name="connsiteX29" fmla="*/ 485592 w 485591"/>
              <a:gd name="connsiteY29" fmla="*/ 288434 h 791048"/>
              <a:gd name="connsiteX30" fmla="*/ 367302 w 485591"/>
              <a:gd name="connsiteY30" fmla="*/ 307111 h 791048"/>
              <a:gd name="connsiteX31" fmla="*/ 280142 w 485591"/>
              <a:gd name="connsiteY31" fmla="*/ 394272 h 791048"/>
              <a:gd name="connsiteX32" fmla="*/ 280221 w 485591"/>
              <a:gd name="connsiteY32" fmla="*/ 395901 h 791048"/>
              <a:gd name="connsiteX33" fmla="*/ 265466 w 485591"/>
              <a:gd name="connsiteY33" fmla="*/ 405454 h 791048"/>
              <a:gd name="connsiteX34" fmla="*/ 269573 w 485591"/>
              <a:gd name="connsiteY34" fmla="*/ 212131 h 791048"/>
              <a:gd name="connsiteX35" fmla="*/ 297085 w 485591"/>
              <a:gd name="connsiteY35" fmla="*/ 205651 h 791048"/>
              <a:gd name="connsiteX36" fmla="*/ 334545 w 485591"/>
              <a:gd name="connsiteY36" fmla="*/ 244468 h 791048"/>
              <a:gd name="connsiteX37" fmla="*/ 334545 w 485591"/>
              <a:gd name="connsiteY37" fmla="*/ 244468 h 791048"/>
              <a:gd name="connsiteX38" fmla="*/ 419481 w 485591"/>
              <a:gd name="connsiteY38" fmla="*/ 194995 h 791048"/>
              <a:gd name="connsiteX39" fmla="*/ 366768 w 485591"/>
              <a:gd name="connsiteY39" fmla="*/ 166598 h 791048"/>
              <a:gd name="connsiteX40" fmla="*/ 308398 w 485591"/>
              <a:gd name="connsiteY40" fmla="*/ 171966 h 791048"/>
              <a:gd name="connsiteX41" fmla="*/ 283005 w 485591"/>
              <a:gd name="connsiteY41" fmla="*/ 174207 h 791048"/>
              <a:gd name="connsiteX42" fmla="*/ 322890 w 485591"/>
              <a:gd name="connsiteY42" fmla="*/ 101687 h 791048"/>
              <a:gd name="connsiteX43" fmla="*/ 374614 w 485591"/>
              <a:gd name="connsiteY43" fmla="*/ 68563 h 791048"/>
              <a:gd name="connsiteX44" fmla="*/ 375621 w 485591"/>
              <a:gd name="connsiteY44" fmla="*/ 59114 h 791048"/>
              <a:gd name="connsiteX45" fmla="*/ 384964 w 485591"/>
              <a:gd name="connsiteY45" fmla="*/ 0 h 791048"/>
              <a:gd name="connsiteX46" fmla="*/ 294169 w 485591"/>
              <a:gd name="connsiteY46" fmla="*/ 37573 h 791048"/>
              <a:gd name="connsiteX47" fmla="*/ 294169 w 485591"/>
              <a:gd name="connsiteY47" fmla="*/ 37573 h 791048"/>
              <a:gd name="connsiteX48" fmla="*/ 295544 w 485591"/>
              <a:gd name="connsiteY48" fmla="*/ 82870 h 791048"/>
              <a:gd name="connsiteX49" fmla="*/ 268399 w 485591"/>
              <a:gd name="connsiteY49" fmla="*/ 127729 h 791048"/>
              <a:gd name="connsiteX50" fmla="*/ 257822 w 485591"/>
              <a:gd name="connsiteY50" fmla="*/ 116346 h 791048"/>
              <a:gd name="connsiteX51" fmla="*/ 258365 w 485591"/>
              <a:gd name="connsiteY51" fmla="*/ 111039 h 791048"/>
              <a:gd name="connsiteX52" fmla="*/ 214819 w 485591"/>
              <a:gd name="connsiteY52" fmla="*/ 67424 h 791048"/>
              <a:gd name="connsiteX53" fmla="*/ 214784 w 485591"/>
              <a:gd name="connsiteY53" fmla="*/ 67424 h 791048"/>
              <a:gd name="connsiteX54" fmla="*/ 155644 w 485591"/>
              <a:gd name="connsiteY54" fmla="*/ 58081 h 791048"/>
              <a:gd name="connsiteX55" fmla="*/ 193218 w 485591"/>
              <a:gd name="connsiteY55" fmla="*/ 148875 h 791048"/>
              <a:gd name="connsiteX56" fmla="*/ 193218 w 485591"/>
              <a:gd name="connsiteY56" fmla="*/ 148875 h 791048"/>
              <a:gd name="connsiteX57" fmla="*/ 240423 w 485591"/>
              <a:gd name="connsiteY57" fmla="*/ 146100 h 791048"/>
              <a:gd name="connsiteX58" fmla="*/ 252332 w 485591"/>
              <a:gd name="connsiteY58" fmla="*/ 161563 h 791048"/>
              <a:gd name="connsiteX59" fmla="*/ 224005 w 485591"/>
              <a:gd name="connsiteY59" fmla="*/ 336997 h 791048"/>
              <a:gd name="connsiteX60" fmla="*/ 224005 w 485591"/>
              <a:gd name="connsiteY60" fmla="*/ 336997 h 791048"/>
              <a:gd name="connsiteX61" fmla="*/ 204259 w 485591"/>
              <a:gd name="connsiteY61" fmla="*/ 327365 h 791048"/>
              <a:gd name="connsiteX62" fmla="*/ 133379 w 485591"/>
              <a:gd name="connsiteY62" fmla="*/ 227428 h 791048"/>
              <a:gd name="connsiteX63" fmla="*/ 118289 w 485591"/>
              <a:gd name="connsiteY63" fmla="*/ 226203 h 791048"/>
              <a:gd name="connsiteX64" fmla="*/ 0 w 485591"/>
              <a:gd name="connsiteY64" fmla="*/ 207525 h 791048"/>
              <a:gd name="connsiteX65" fmla="*/ 75138 w 485591"/>
              <a:gd name="connsiteY65" fmla="*/ 389114 h 791048"/>
              <a:gd name="connsiteX66" fmla="*/ 75138 w 485591"/>
              <a:gd name="connsiteY66" fmla="*/ 389114 h 791048"/>
              <a:gd name="connsiteX67" fmla="*/ 192675 w 485591"/>
              <a:gd name="connsiteY67" fmla="*/ 358634 h 791048"/>
              <a:gd name="connsiteX68" fmla="*/ 206072 w 485591"/>
              <a:gd name="connsiteY68" fmla="*/ 365218 h 791048"/>
              <a:gd name="connsiteX69" fmla="*/ 227586 w 485591"/>
              <a:gd name="connsiteY69" fmla="*/ 375498 h 791048"/>
              <a:gd name="connsiteX70" fmla="*/ 238777 w 485591"/>
              <a:gd name="connsiteY70" fmla="*/ 446285 h 791048"/>
              <a:gd name="connsiteX71" fmla="*/ 244109 w 485591"/>
              <a:gd name="connsiteY71" fmla="*/ 510337 h 791048"/>
              <a:gd name="connsiteX72" fmla="*/ 244109 w 485591"/>
              <a:gd name="connsiteY72" fmla="*/ 510337 h 791048"/>
              <a:gd name="connsiteX73" fmla="*/ 240265 w 485591"/>
              <a:gd name="connsiteY73" fmla="*/ 535608 h 791048"/>
              <a:gd name="connsiteX74" fmla="*/ 167036 w 485591"/>
              <a:gd name="connsiteY74" fmla="*/ 608041 h 791048"/>
              <a:gd name="connsiteX75" fmla="*/ 52013 w 485591"/>
              <a:gd name="connsiteY75" fmla="*/ 692373 h 791048"/>
              <a:gd name="connsiteX76" fmla="*/ 52643 w 485591"/>
              <a:gd name="connsiteY76" fmla="*/ 714019 h 791048"/>
              <a:gd name="connsiteX77" fmla="*/ 75545 w 485591"/>
              <a:gd name="connsiteY77" fmla="*/ 714596 h 791048"/>
              <a:gd name="connsiteX78" fmla="*/ 77257 w 485591"/>
              <a:gd name="connsiteY78" fmla="*/ 712688 h 791048"/>
              <a:gd name="connsiteX79" fmla="*/ 117475 w 485591"/>
              <a:gd name="connsiteY79" fmla="*/ 671244 h 791048"/>
              <a:gd name="connsiteX80" fmla="*/ 114796 w 485591"/>
              <a:gd name="connsiteY80" fmla="*/ 708108 h 791048"/>
              <a:gd name="connsiteX81" fmla="*/ 124235 w 485591"/>
              <a:gd name="connsiteY81" fmla="*/ 728484 h 791048"/>
              <a:gd name="connsiteX82" fmla="*/ 130146 w 485591"/>
              <a:gd name="connsiteY82" fmla="*/ 729596 h 791048"/>
              <a:gd name="connsiteX83" fmla="*/ 145714 w 485591"/>
              <a:gd name="connsiteY83" fmla="*/ 717854 h 791048"/>
              <a:gd name="connsiteX84" fmla="*/ 146319 w 485591"/>
              <a:gd name="connsiteY84" fmla="*/ 652733 h 791048"/>
              <a:gd name="connsiteX85" fmla="*/ 176834 w 485591"/>
              <a:gd name="connsiteY85" fmla="*/ 639029 h 791048"/>
              <a:gd name="connsiteX86" fmla="*/ 183988 w 485591"/>
              <a:gd name="connsiteY86" fmla="*/ 666261 h 791048"/>
              <a:gd name="connsiteX87" fmla="*/ 205595 w 485591"/>
              <a:gd name="connsiteY87" fmla="*/ 673914 h 791048"/>
              <a:gd name="connsiteX88" fmla="*/ 208550 w 485591"/>
              <a:gd name="connsiteY88" fmla="*/ 672093 h 791048"/>
              <a:gd name="connsiteX89" fmla="*/ 212788 w 485591"/>
              <a:gd name="connsiteY89" fmla="*/ 651358 h 791048"/>
              <a:gd name="connsiteX90" fmla="*/ 212508 w 485591"/>
              <a:gd name="connsiteY90" fmla="*/ 622883 h 791048"/>
              <a:gd name="connsiteX91" fmla="*/ 244109 w 485591"/>
              <a:gd name="connsiteY91" fmla="*/ 596955 h 791048"/>
              <a:gd name="connsiteX92" fmla="*/ 244109 w 485591"/>
              <a:gd name="connsiteY92" fmla="*/ 675333 h 791048"/>
              <a:gd name="connsiteX93" fmla="*/ 187754 w 485591"/>
              <a:gd name="connsiteY93" fmla="*/ 724701 h 791048"/>
              <a:gd name="connsiteX94" fmla="*/ 189286 w 485591"/>
              <a:gd name="connsiteY94" fmla="*/ 747573 h 791048"/>
              <a:gd name="connsiteX95" fmla="*/ 212157 w 485591"/>
              <a:gd name="connsiteY95" fmla="*/ 746040 h 791048"/>
              <a:gd name="connsiteX96" fmla="*/ 244127 w 485591"/>
              <a:gd name="connsiteY96" fmla="*/ 714947 h 791048"/>
              <a:gd name="connsiteX97" fmla="*/ 244127 w 485591"/>
              <a:gd name="connsiteY97" fmla="*/ 773973 h 791048"/>
              <a:gd name="connsiteX98" fmla="*/ 257612 w 485591"/>
              <a:gd name="connsiteY98" fmla="*/ 790820 h 791048"/>
              <a:gd name="connsiteX99" fmla="*/ 276299 w 485591"/>
              <a:gd name="connsiteY99" fmla="*/ 777527 h 791048"/>
              <a:gd name="connsiteX100" fmla="*/ 276525 w 485591"/>
              <a:gd name="connsiteY100" fmla="*/ 774840 h 791048"/>
              <a:gd name="connsiteX101" fmla="*/ 276525 w 485591"/>
              <a:gd name="connsiteY101" fmla="*/ 729307 h 791048"/>
              <a:gd name="connsiteX102" fmla="*/ 305421 w 485591"/>
              <a:gd name="connsiteY102" fmla="*/ 750883 h 791048"/>
              <a:gd name="connsiteX103" fmla="*/ 328240 w 485591"/>
              <a:gd name="connsiteY103" fmla="*/ 748850 h 791048"/>
              <a:gd name="connsiteX104" fmla="*/ 326323 w 485591"/>
              <a:gd name="connsiteY104" fmla="*/ 726129 h 791048"/>
              <a:gd name="connsiteX105" fmla="*/ 276552 w 485591"/>
              <a:gd name="connsiteY105" fmla="*/ 692294 h 791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Lst>
            <a:rect l="l" t="t" r="r" b="b"/>
            <a:pathLst>
              <a:path w="485591" h="791048">
                <a:moveTo>
                  <a:pt x="276517" y="685412"/>
                </a:moveTo>
                <a:lnTo>
                  <a:pt x="276517" y="613181"/>
                </a:lnTo>
                <a:cubicBezTo>
                  <a:pt x="284753" y="621400"/>
                  <a:pt x="294025" y="628512"/>
                  <a:pt x="304099" y="634336"/>
                </a:cubicBezTo>
                <a:cubicBezTo>
                  <a:pt x="306507" y="636639"/>
                  <a:pt x="316148" y="647532"/>
                  <a:pt x="311647" y="671235"/>
                </a:cubicBezTo>
                <a:cubicBezTo>
                  <a:pt x="309675" y="680382"/>
                  <a:pt x="315336" y="689438"/>
                  <a:pt x="324423" y="691672"/>
                </a:cubicBezTo>
                <a:cubicBezTo>
                  <a:pt x="325371" y="691839"/>
                  <a:pt x="326331" y="691924"/>
                  <a:pt x="327295" y="691926"/>
                </a:cubicBezTo>
                <a:cubicBezTo>
                  <a:pt x="334973" y="691911"/>
                  <a:pt x="341588" y="686513"/>
                  <a:pt x="343144" y="678993"/>
                </a:cubicBezTo>
                <a:cubicBezTo>
                  <a:pt x="345036" y="670181"/>
                  <a:pt x="345626" y="661139"/>
                  <a:pt x="344895" y="652155"/>
                </a:cubicBezTo>
                <a:cubicBezTo>
                  <a:pt x="350840" y="654169"/>
                  <a:pt x="356804" y="656060"/>
                  <a:pt x="362732" y="657934"/>
                </a:cubicBezTo>
                <a:cubicBezTo>
                  <a:pt x="368957" y="659904"/>
                  <a:pt x="375122" y="661848"/>
                  <a:pt x="381190" y="663915"/>
                </a:cubicBezTo>
                <a:cubicBezTo>
                  <a:pt x="377101" y="677925"/>
                  <a:pt x="376619" y="701567"/>
                  <a:pt x="399447" y="733282"/>
                </a:cubicBezTo>
                <a:cubicBezTo>
                  <a:pt x="404681" y="740550"/>
                  <a:pt x="414815" y="742200"/>
                  <a:pt x="422083" y="736966"/>
                </a:cubicBezTo>
                <a:cubicBezTo>
                  <a:pt x="422905" y="736374"/>
                  <a:pt x="423670" y="735707"/>
                  <a:pt x="424367" y="734972"/>
                </a:cubicBezTo>
                <a:cubicBezTo>
                  <a:pt x="429677" y="729001"/>
                  <a:pt x="430062" y="720120"/>
                  <a:pt x="425287" y="713712"/>
                </a:cubicBezTo>
                <a:cubicBezTo>
                  <a:pt x="412214" y="695324"/>
                  <a:pt x="410629" y="683144"/>
                  <a:pt x="411399" y="676410"/>
                </a:cubicBezTo>
                <a:cubicBezTo>
                  <a:pt x="427601" y="684614"/>
                  <a:pt x="441865" y="696182"/>
                  <a:pt x="453237" y="710341"/>
                </a:cubicBezTo>
                <a:cubicBezTo>
                  <a:pt x="458856" y="717303"/>
                  <a:pt x="469055" y="718392"/>
                  <a:pt x="476017" y="712773"/>
                </a:cubicBezTo>
                <a:cubicBezTo>
                  <a:pt x="476727" y="712201"/>
                  <a:pt x="477387" y="711569"/>
                  <a:pt x="477991" y="710884"/>
                </a:cubicBezTo>
                <a:cubicBezTo>
                  <a:pt x="483257" y="704583"/>
                  <a:pt x="483175" y="695392"/>
                  <a:pt x="477799" y="689186"/>
                </a:cubicBezTo>
                <a:cubicBezTo>
                  <a:pt x="445952" y="650229"/>
                  <a:pt x="406934" y="637908"/>
                  <a:pt x="372486" y="627016"/>
                </a:cubicBezTo>
                <a:cubicBezTo>
                  <a:pt x="335491" y="615370"/>
                  <a:pt x="303223" y="605063"/>
                  <a:pt x="280728" y="564784"/>
                </a:cubicBezTo>
                <a:cubicBezTo>
                  <a:pt x="278009" y="559973"/>
                  <a:pt x="276559" y="554549"/>
                  <a:pt x="276517" y="549023"/>
                </a:cubicBezTo>
                <a:lnTo>
                  <a:pt x="276517" y="527430"/>
                </a:lnTo>
                <a:lnTo>
                  <a:pt x="276517" y="527430"/>
                </a:lnTo>
                <a:cubicBezTo>
                  <a:pt x="277138" y="470006"/>
                  <a:pt x="275746" y="465549"/>
                  <a:pt x="272419" y="445864"/>
                </a:cubicBezTo>
                <a:cubicBezTo>
                  <a:pt x="276363" y="439566"/>
                  <a:pt x="281702" y="434258"/>
                  <a:pt x="288022" y="430348"/>
                </a:cubicBezTo>
                <a:cubicBezTo>
                  <a:pt x="307878" y="474141"/>
                  <a:pt x="359476" y="493546"/>
                  <a:pt x="403269" y="473691"/>
                </a:cubicBezTo>
                <a:cubicBezTo>
                  <a:pt x="405719" y="472580"/>
                  <a:pt x="408117" y="471356"/>
                  <a:pt x="410454" y="470023"/>
                </a:cubicBezTo>
                <a:lnTo>
                  <a:pt x="410454" y="470023"/>
                </a:lnTo>
                <a:cubicBezTo>
                  <a:pt x="477291" y="433185"/>
                  <a:pt x="485592" y="364947"/>
                  <a:pt x="485592" y="288434"/>
                </a:cubicBezTo>
                <a:cubicBezTo>
                  <a:pt x="485592" y="288434"/>
                  <a:pt x="413159" y="308486"/>
                  <a:pt x="367302" y="307111"/>
                </a:cubicBezTo>
                <a:cubicBezTo>
                  <a:pt x="319167" y="307117"/>
                  <a:pt x="280146" y="346137"/>
                  <a:pt x="280142" y="394272"/>
                </a:cubicBezTo>
                <a:cubicBezTo>
                  <a:pt x="280142" y="394824"/>
                  <a:pt x="280212" y="395349"/>
                  <a:pt x="280221" y="395901"/>
                </a:cubicBezTo>
                <a:cubicBezTo>
                  <a:pt x="275071" y="398712"/>
                  <a:pt x="270139" y="401906"/>
                  <a:pt x="265466" y="405454"/>
                </a:cubicBezTo>
                <a:cubicBezTo>
                  <a:pt x="255519" y="344326"/>
                  <a:pt x="249617" y="281236"/>
                  <a:pt x="269573" y="212131"/>
                </a:cubicBezTo>
                <a:cubicBezTo>
                  <a:pt x="278442" y="208848"/>
                  <a:pt x="287683" y="206672"/>
                  <a:pt x="297085" y="205651"/>
                </a:cubicBezTo>
                <a:cubicBezTo>
                  <a:pt x="299018" y="225731"/>
                  <a:pt x="314547" y="241822"/>
                  <a:pt x="334545" y="244468"/>
                </a:cubicBezTo>
                <a:lnTo>
                  <a:pt x="334545" y="244468"/>
                </a:lnTo>
                <a:cubicBezTo>
                  <a:pt x="372293" y="250064"/>
                  <a:pt x="396260" y="225441"/>
                  <a:pt x="419481" y="194995"/>
                </a:cubicBezTo>
                <a:cubicBezTo>
                  <a:pt x="400873" y="187595"/>
                  <a:pt x="383185" y="178066"/>
                  <a:pt x="366768" y="166598"/>
                </a:cubicBezTo>
                <a:cubicBezTo>
                  <a:pt x="348855" y="153009"/>
                  <a:pt x="323533" y="155338"/>
                  <a:pt x="308398" y="171966"/>
                </a:cubicBezTo>
                <a:cubicBezTo>
                  <a:pt x="299880" y="171865"/>
                  <a:pt x="291373" y="172616"/>
                  <a:pt x="283005" y="174207"/>
                </a:cubicBezTo>
                <a:cubicBezTo>
                  <a:pt x="293844" y="148762"/>
                  <a:pt x="307206" y="124468"/>
                  <a:pt x="322890" y="101687"/>
                </a:cubicBezTo>
                <a:cubicBezTo>
                  <a:pt x="346320" y="106823"/>
                  <a:pt x="369478" y="91993"/>
                  <a:pt x="374614" y="68563"/>
                </a:cubicBezTo>
                <a:cubicBezTo>
                  <a:pt x="375294" y="65460"/>
                  <a:pt x="375631" y="62291"/>
                  <a:pt x="375621" y="59114"/>
                </a:cubicBezTo>
                <a:cubicBezTo>
                  <a:pt x="376446" y="39115"/>
                  <a:pt x="379581" y="19279"/>
                  <a:pt x="384964" y="0"/>
                </a:cubicBezTo>
                <a:cubicBezTo>
                  <a:pt x="346699" y="0"/>
                  <a:pt x="312584" y="4151"/>
                  <a:pt x="294169" y="37573"/>
                </a:cubicBezTo>
                <a:lnTo>
                  <a:pt x="294169" y="37573"/>
                </a:lnTo>
                <a:cubicBezTo>
                  <a:pt x="286078" y="51731"/>
                  <a:pt x="286608" y="69229"/>
                  <a:pt x="295544" y="82870"/>
                </a:cubicBezTo>
                <a:cubicBezTo>
                  <a:pt x="285677" y="97312"/>
                  <a:pt x="276615" y="112287"/>
                  <a:pt x="268399" y="127729"/>
                </a:cubicBezTo>
                <a:cubicBezTo>
                  <a:pt x="265151" y="123902"/>
                  <a:pt x="261666" y="120120"/>
                  <a:pt x="257822" y="116346"/>
                </a:cubicBezTo>
                <a:cubicBezTo>
                  <a:pt x="258113" y="114590"/>
                  <a:pt x="258295" y="112818"/>
                  <a:pt x="258365" y="111039"/>
                </a:cubicBezTo>
                <a:cubicBezTo>
                  <a:pt x="258384" y="86971"/>
                  <a:pt x="238888" y="67443"/>
                  <a:pt x="214819" y="67424"/>
                </a:cubicBezTo>
                <a:cubicBezTo>
                  <a:pt x="214808" y="67424"/>
                  <a:pt x="214796" y="67424"/>
                  <a:pt x="214784" y="67424"/>
                </a:cubicBezTo>
                <a:cubicBezTo>
                  <a:pt x="194776" y="66601"/>
                  <a:pt x="174931" y="63466"/>
                  <a:pt x="155644" y="58081"/>
                </a:cubicBezTo>
                <a:cubicBezTo>
                  <a:pt x="155644" y="96346"/>
                  <a:pt x="159795" y="130452"/>
                  <a:pt x="193218" y="148875"/>
                </a:cubicBezTo>
                <a:lnTo>
                  <a:pt x="193218" y="148875"/>
                </a:lnTo>
                <a:cubicBezTo>
                  <a:pt x="208108" y="157408"/>
                  <a:pt x="226635" y="156318"/>
                  <a:pt x="240423" y="146100"/>
                </a:cubicBezTo>
                <a:cubicBezTo>
                  <a:pt x="244821" y="150909"/>
                  <a:pt x="248805" y="156083"/>
                  <a:pt x="252332" y="161563"/>
                </a:cubicBezTo>
                <a:cubicBezTo>
                  <a:pt x="229236" y="217003"/>
                  <a:pt x="219531" y="277105"/>
                  <a:pt x="224005" y="336997"/>
                </a:cubicBezTo>
                <a:lnTo>
                  <a:pt x="224005" y="336997"/>
                </a:lnTo>
                <a:cubicBezTo>
                  <a:pt x="217621" y="333748"/>
                  <a:pt x="211037" y="330491"/>
                  <a:pt x="204259" y="327365"/>
                </a:cubicBezTo>
                <a:cubicBezTo>
                  <a:pt x="212284" y="280195"/>
                  <a:pt x="180549" y="235452"/>
                  <a:pt x="133379" y="227428"/>
                </a:cubicBezTo>
                <a:cubicBezTo>
                  <a:pt x="128395" y="226580"/>
                  <a:pt x="123345" y="226170"/>
                  <a:pt x="118289" y="226203"/>
                </a:cubicBezTo>
                <a:cubicBezTo>
                  <a:pt x="72432" y="227577"/>
                  <a:pt x="0" y="207525"/>
                  <a:pt x="0" y="207525"/>
                </a:cubicBezTo>
                <a:cubicBezTo>
                  <a:pt x="0" y="284056"/>
                  <a:pt x="8301" y="352276"/>
                  <a:pt x="75138" y="389114"/>
                </a:cubicBezTo>
                <a:lnTo>
                  <a:pt x="75138" y="389114"/>
                </a:lnTo>
                <a:cubicBezTo>
                  <a:pt x="116103" y="412488"/>
                  <a:pt x="168232" y="398970"/>
                  <a:pt x="192675" y="358634"/>
                </a:cubicBezTo>
                <a:cubicBezTo>
                  <a:pt x="197132" y="360753"/>
                  <a:pt x="201571" y="362942"/>
                  <a:pt x="206072" y="365218"/>
                </a:cubicBezTo>
                <a:cubicBezTo>
                  <a:pt x="212893" y="368651"/>
                  <a:pt x="220082" y="372127"/>
                  <a:pt x="227586" y="375498"/>
                </a:cubicBezTo>
                <a:cubicBezTo>
                  <a:pt x="230598" y="399806"/>
                  <a:pt x="234670" y="423378"/>
                  <a:pt x="238777" y="446285"/>
                </a:cubicBezTo>
                <a:cubicBezTo>
                  <a:pt x="242162" y="467471"/>
                  <a:pt x="243945" y="488882"/>
                  <a:pt x="244109" y="510337"/>
                </a:cubicBezTo>
                <a:lnTo>
                  <a:pt x="244109" y="510337"/>
                </a:lnTo>
                <a:cubicBezTo>
                  <a:pt x="244159" y="518911"/>
                  <a:pt x="242862" y="527438"/>
                  <a:pt x="240265" y="535608"/>
                </a:cubicBezTo>
                <a:cubicBezTo>
                  <a:pt x="224285" y="584880"/>
                  <a:pt x="200923" y="594381"/>
                  <a:pt x="167036" y="608041"/>
                </a:cubicBezTo>
                <a:cubicBezTo>
                  <a:pt x="121049" y="623873"/>
                  <a:pt x="80944" y="653278"/>
                  <a:pt x="52013" y="692373"/>
                </a:cubicBezTo>
                <a:cubicBezTo>
                  <a:pt x="46933" y="698782"/>
                  <a:pt x="47199" y="707916"/>
                  <a:pt x="52643" y="714019"/>
                </a:cubicBezTo>
                <a:cubicBezTo>
                  <a:pt x="58808" y="720502"/>
                  <a:pt x="69061" y="720760"/>
                  <a:pt x="75545" y="714596"/>
                </a:cubicBezTo>
                <a:cubicBezTo>
                  <a:pt x="76165" y="714005"/>
                  <a:pt x="76738" y="713368"/>
                  <a:pt x="77257" y="712688"/>
                </a:cubicBezTo>
                <a:cubicBezTo>
                  <a:pt x="88825" y="697201"/>
                  <a:pt x="102342" y="683272"/>
                  <a:pt x="117475" y="671244"/>
                </a:cubicBezTo>
                <a:cubicBezTo>
                  <a:pt x="119299" y="683580"/>
                  <a:pt x="118384" y="696165"/>
                  <a:pt x="114796" y="708108"/>
                </a:cubicBezTo>
                <a:cubicBezTo>
                  <a:pt x="112331" y="716310"/>
                  <a:pt x="116384" y="725060"/>
                  <a:pt x="124235" y="728484"/>
                </a:cubicBezTo>
                <a:cubicBezTo>
                  <a:pt x="126120" y="729214"/>
                  <a:pt x="128124" y="729592"/>
                  <a:pt x="130146" y="729596"/>
                </a:cubicBezTo>
                <a:cubicBezTo>
                  <a:pt x="137371" y="729588"/>
                  <a:pt x="143721" y="724799"/>
                  <a:pt x="145714" y="717854"/>
                </a:cubicBezTo>
                <a:cubicBezTo>
                  <a:pt x="152337" y="696682"/>
                  <a:pt x="152547" y="674024"/>
                  <a:pt x="146319" y="652733"/>
                </a:cubicBezTo>
                <a:cubicBezTo>
                  <a:pt x="156254" y="647656"/>
                  <a:pt x="166439" y="643082"/>
                  <a:pt x="176834" y="639029"/>
                </a:cubicBezTo>
                <a:cubicBezTo>
                  <a:pt x="177394" y="648490"/>
                  <a:pt x="179826" y="657747"/>
                  <a:pt x="183988" y="666261"/>
                </a:cubicBezTo>
                <a:cubicBezTo>
                  <a:pt x="187841" y="674341"/>
                  <a:pt x="197515" y="677767"/>
                  <a:pt x="205595" y="673914"/>
                </a:cubicBezTo>
                <a:cubicBezTo>
                  <a:pt x="206642" y="673415"/>
                  <a:pt x="207633" y="672804"/>
                  <a:pt x="208550" y="672093"/>
                </a:cubicBezTo>
                <a:cubicBezTo>
                  <a:pt x="214592" y="666996"/>
                  <a:pt x="216346" y="658418"/>
                  <a:pt x="212788" y="651358"/>
                </a:cubicBezTo>
                <a:cubicBezTo>
                  <a:pt x="207700" y="642575"/>
                  <a:pt x="207593" y="631765"/>
                  <a:pt x="212508" y="622883"/>
                </a:cubicBezTo>
                <a:cubicBezTo>
                  <a:pt x="224547" y="616258"/>
                  <a:pt x="235260" y="607468"/>
                  <a:pt x="244109" y="596955"/>
                </a:cubicBezTo>
                <a:lnTo>
                  <a:pt x="244109" y="675333"/>
                </a:lnTo>
                <a:cubicBezTo>
                  <a:pt x="223169" y="689152"/>
                  <a:pt x="204208" y="705761"/>
                  <a:pt x="187754" y="724701"/>
                </a:cubicBezTo>
                <a:cubicBezTo>
                  <a:pt x="181861" y="731440"/>
                  <a:pt x="182547" y="741680"/>
                  <a:pt x="189286" y="747573"/>
                </a:cubicBezTo>
                <a:cubicBezTo>
                  <a:pt x="196025" y="753466"/>
                  <a:pt x="206264" y="752779"/>
                  <a:pt x="212157" y="746040"/>
                </a:cubicBezTo>
                <a:cubicBezTo>
                  <a:pt x="222049" y="734917"/>
                  <a:pt x="232733" y="724525"/>
                  <a:pt x="244127" y="714947"/>
                </a:cubicBezTo>
                <a:lnTo>
                  <a:pt x="244127" y="773973"/>
                </a:lnTo>
                <a:cubicBezTo>
                  <a:pt x="243946" y="782115"/>
                  <a:pt x="249628" y="789215"/>
                  <a:pt x="257612" y="790820"/>
                </a:cubicBezTo>
                <a:cubicBezTo>
                  <a:pt x="266443" y="792310"/>
                  <a:pt x="274810" y="786358"/>
                  <a:pt x="276299" y="777527"/>
                </a:cubicBezTo>
                <a:cubicBezTo>
                  <a:pt x="276449" y="776639"/>
                  <a:pt x="276524" y="775740"/>
                  <a:pt x="276525" y="774840"/>
                </a:cubicBezTo>
                <a:lnTo>
                  <a:pt x="276525" y="729307"/>
                </a:lnTo>
                <a:cubicBezTo>
                  <a:pt x="286571" y="735928"/>
                  <a:pt x="296219" y="743132"/>
                  <a:pt x="305421" y="750883"/>
                </a:cubicBezTo>
                <a:cubicBezTo>
                  <a:pt x="312284" y="756623"/>
                  <a:pt x="322501" y="755712"/>
                  <a:pt x="328240" y="748850"/>
                </a:cubicBezTo>
                <a:cubicBezTo>
                  <a:pt x="333942" y="742032"/>
                  <a:pt x="333086" y="731894"/>
                  <a:pt x="326323" y="726129"/>
                </a:cubicBezTo>
                <a:cubicBezTo>
                  <a:pt x="311169" y="712870"/>
                  <a:pt x="294456" y="701507"/>
                  <a:pt x="276552" y="692294"/>
                </a:cubicBezTo>
                <a:close/>
              </a:path>
            </a:pathLst>
          </a:custGeom>
          <a:gradFill>
            <a:gsLst>
              <a:gs pos="80000">
                <a:schemeClr val="accent2"/>
              </a:gs>
              <a:gs pos="0">
                <a:schemeClr val="accent3"/>
              </a:gs>
            </a:gsLst>
            <a:lin ang="4800000" scaled="0"/>
          </a:gradFill>
          <a:ln w="8731" cap="flat">
            <a:noFill/>
            <a:prstDash val="solid"/>
            <a:miter/>
          </a:ln>
        </p:spPr>
        <p:txBody>
          <a:bodyPr rtlCol="0" anchor="ctr"/>
          <a:lstStyle/>
          <a:p>
            <a:endParaRPr lang="zh-CN" altLang="en-US"/>
          </a:p>
        </p:txBody>
      </p:sp>
      <p:sp>
        <p:nvSpPr>
          <p:cNvPr id="244" name="图形 28" descr="电梯上升 纯色填充">
            <a:extLst>
              <a:ext uri="{FF2B5EF4-FFF2-40B4-BE49-F238E27FC236}">
                <a16:creationId xmlns:a16="http://schemas.microsoft.com/office/drawing/2014/main" xmlns="" id="{7DFC61F5-43AD-4FD1-ABA2-2E77ADB423C7}"/>
              </a:ext>
            </a:extLst>
          </p:cNvPr>
          <p:cNvSpPr/>
          <p:nvPr/>
        </p:nvSpPr>
        <p:spPr>
          <a:xfrm>
            <a:off x="9861283" y="1322557"/>
            <a:ext cx="542485" cy="378079"/>
          </a:xfrm>
          <a:custGeom>
            <a:avLst/>
            <a:gdLst>
              <a:gd name="connsiteX0" fmla="*/ 490337 w 542485"/>
              <a:gd name="connsiteY0" fmla="*/ 0 h 378079"/>
              <a:gd name="connsiteX1" fmla="*/ 385856 w 542485"/>
              <a:gd name="connsiteY1" fmla="*/ 0 h 378079"/>
              <a:gd name="connsiteX2" fmla="*/ 118593 w 542485"/>
              <a:gd name="connsiteY2" fmla="*/ 273782 h 378079"/>
              <a:gd name="connsiteX3" fmla="*/ 52149 w 542485"/>
              <a:gd name="connsiteY3" fmla="*/ 273782 h 378079"/>
              <a:gd name="connsiteX4" fmla="*/ 0 w 542485"/>
              <a:gd name="connsiteY4" fmla="*/ 325931 h 378079"/>
              <a:gd name="connsiteX5" fmla="*/ 52149 w 542485"/>
              <a:gd name="connsiteY5" fmla="*/ 378080 h 378079"/>
              <a:gd name="connsiteX6" fmla="*/ 162529 w 542485"/>
              <a:gd name="connsiteY6" fmla="*/ 378080 h 378079"/>
              <a:gd name="connsiteX7" fmla="*/ 429792 w 542485"/>
              <a:gd name="connsiteY7" fmla="*/ 104298 h 378079"/>
              <a:gd name="connsiteX8" fmla="*/ 490337 w 542485"/>
              <a:gd name="connsiteY8" fmla="*/ 104298 h 378079"/>
              <a:gd name="connsiteX9" fmla="*/ 542486 w 542485"/>
              <a:gd name="connsiteY9" fmla="*/ 52149 h 378079"/>
              <a:gd name="connsiteX10" fmla="*/ 490337 w 542485"/>
              <a:gd name="connsiteY10" fmla="*/ 0 h 3780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42485" h="378079">
                <a:moveTo>
                  <a:pt x="490337" y="0"/>
                </a:moveTo>
                <a:lnTo>
                  <a:pt x="385856" y="0"/>
                </a:lnTo>
                <a:lnTo>
                  <a:pt x="118593" y="273782"/>
                </a:lnTo>
                <a:lnTo>
                  <a:pt x="52149" y="273782"/>
                </a:lnTo>
                <a:cubicBezTo>
                  <a:pt x="23348" y="273782"/>
                  <a:pt x="0" y="297130"/>
                  <a:pt x="0" y="325931"/>
                </a:cubicBezTo>
                <a:cubicBezTo>
                  <a:pt x="0" y="354732"/>
                  <a:pt x="23348" y="378080"/>
                  <a:pt x="52149" y="378080"/>
                </a:cubicBezTo>
                <a:lnTo>
                  <a:pt x="162529" y="378080"/>
                </a:lnTo>
                <a:lnTo>
                  <a:pt x="429792" y="104298"/>
                </a:lnTo>
                <a:lnTo>
                  <a:pt x="490337" y="104298"/>
                </a:lnTo>
                <a:cubicBezTo>
                  <a:pt x="519138" y="104298"/>
                  <a:pt x="542486" y="80950"/>
                  <a:pt x="542486" y="52149"/>
                </a:cubicBezTo>
                <a:cubicBezTo>
                  <a:pt x="542486" y="23348"/>
                  <a:pt x="519138" y="0"/>
                  <a:pt x="490337" y="0"/>
                </a:cubicBezTo>
                <a:close/>
              </a:path>
            </a:pathLst>
          </a:custGeom>
          <a:gradFill>
            <a:gsLst>
              <a:gs pos="80000">
                <a:schemeClr val="accent2"/>
              </a:gs>
              <a:gs pos="0">
                <a:schemeClr val="accent3"/>
              </a:gs>
            </a:gsLst>
            <a:lin ang="4800000" scaled="0"/>
          </a:gradFill>
          <a:ln w="6449" cap="flat">
            <a:noFill/>
            <a:prstDash val="solid"/>
            <a:miter/>
          </a:ln>
        </p:spPr>
        <p:txBody>
          <a:bodyPr rtlCol="0" anchor="ctr"/>
          <a:lstStyle/>
          <a:p>
            <a:endParaRPr lang="zh-CN" altLang="en-US"/>
          </a:p>
        </p:txBody>
      </p:sp>
      <p:sp>
        <p:nvSpPr>
          <p:cNvPr id="245" name="图形 28" descr="电梯上升 纯色填充">
            <a:extLst>
              <a:ext uri="{FF2B5EF4-FFF2-40B4-BE49-F238E27FC236}">
                <a16:creationId xmlns:a16="http://schemas.microsoft.com/office/drawing/2014/main" xmlns="" id="{7DFC61F5-43AD-4FD1-ABA2-2E77ADB423C7}"/>
              </a:ext>
            </a:extLst>
          </p:cNvPr>
          <p:cNvSpPr/>
          <p:nvPr/>
        </p:nvSpPr>
        <p:spPr>
          <a:xfrm>
            <a:off x="9975769" y="1322544"/>
            <a:ext cx="82799" cy="82799"/>
          </a:xfrm>
          <a:custGeom>
            <a:avLst/>
            <a:gdLst>
              <a:gd name="connsiteX0" fmla="*/ 41400 w 82799"/>
              <a:gd name="connsiteY0" fmla="*/ 82799 h 82799"/>
              <a:gd name="connsiteX1" fmla="*/ 82799 w 82799"/>
              <a:gd name="connsiteY1" fmla="*/ 41400 h 82799"/>
              <a:gd name="connsiteX2" fmla="*/ 41400 w 82799"/>
              <a:gd name="connsiteY2" fmla="*/ 0 h 82799"/>
              <a:gd name="connsiteX3" fmla="*/ 0 w 82799"/>
              <a:gd name="connsiteY3" fmla="*/ 41400 h 82799"/>
              <a:gd name="connsiteX4" fmla="*/ 41400 w 82799"/>
              <a:gd name="connsiteY4" fmla="*/ 82799 h 827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799" h="82799">
                <a:moveTo>
                  <a:pt x="41400" y="82799"/>
                </a:moveTo>
                <a:cubicBezTo>
                  <a:pt x="64264" y="82799"/>
                  <a:pt x="82799" y="64264"/>
                  <a:pt x="82799" y="41400"/>
                </a:cubicBezTo>
                <a:cubicBezTo>
                  <a:pt x="82799" y="18535"/>
                  <a:pt x="64264" y="0"/>
                  <a:pt x="41400" y="0"/>
                </a:cubicBezTo>
                <a:cubicBezTo>
                  <a:pt x="18535" y="0"/>
                  <a:pt x="0" y="18535"/>
                  <a:pt x="0" y="41400"/>
                </a:cubicBezTo>
                <a:cubicBezTo>
                  <a:pt x="4" y="64262"/>
                  <a:pt x="18537" y="82796"/>
                  <a:pt x="41400" y="82799"/>
                </a:cubicBezTo>
                <a:close/>
              </a:path>
            </a:pathLst>
          </a:custGeom>
          <a:gradFill>
            <a:gsLst>
              <a:gs pos="80000">
                <a:schemeClr val="accent2"/>
              </a:gs>
              <a:gs pos="0">
                <a:schemeClr val="accent3"/>
              </a:gs>
            </a:gsLst>
            <a:lin ang="4800000" scaled="0"/>
          </a:gradFill>
          <a:ln w="6449" cap="flat">
            <a:noFill/>
            <a:prstDash val="solid"/>
            <a:miter/>
          </a:ln>
        </p:spPr>
        <p:txBody>
          <a:bodyPr rtlCol="0" anchor="ctr"/>
          <a:lstStyle/>
          <a:p>
            <a:endParaRPr lang="zh-CN" altLang="en-US"/>
          </a:p>
        </p:txBody>
      </p:sp>
      <p:sp>
        <p:nvSpPr>
          <p:cNvPr id="246" name="图形 28" descr="电梯上升 纯色填充">
            <a:extLst>
              <a:ext uri="{FF2B5EF4-FFF2-40B4-BE49-F238E27FC236}">
                <a16:creationId xmlns:a16="http://schemas.microsoft.com/office/drawing/2014/main" xmlns="" id="{7DFC61F5-43AD-4FD1-ABA2-2E77ADB423C7}"/>
              </a:ext>
            </a:extLst>
          </p:cNvPr>
          <p:cNvSpPr/>
          <p:nvPr/>
        </p:nvSpPr>
        <p:spPr>
          <a:xfrm>
            <a:off x="9975782" y="1419891"/>
            <a:ext cx="82786" cy="138639"/>
          </a:xfrm>
          <a:custGeom>
            <a:avLst/>
            <a:gdLst>
              <a:gd name="connsiteX0" fmla="*/ 82786 w 82786"/>
              <a:gd name="connsiteY0" fmla="*/ 40665 h 138639"/>
              <a:gd name="connsiteX1" fmla="*/ 40659 w 82786"/>
              <a:gd name="connsiteY1" fmla="*/ 7 h 138639"/>
              <a:gd name="connsiteX2" fmla="*/ 0 w 82786"/>
              <a:gd name="connsiteY2" fmla="*/ 40665 h 138639"/>
              <a:gd name="connsiteX3" fmla="*/ 0 w 82786"/>
              <a:gd name="connsiteY3" fmla="*/ 138640 h 138639"/>
              <a:gd name="connsiteX4" fmla="*/ 82786 w 82786"/>
              <a:gd name="connsiteY4" fmla="*/ 55854 h 1386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786" h="138639">
                <a:moveTo>
                  <a:pt x="82786" y="40665"/>
                </a:moveTo>
                <a:cubicBezTo>
                  <a:pt x="82381" y="17804"/>
                  <a:pt x="63519" y="-399"/>
                  <a:pt x="40659" y="7"/>
                </a:cubicBezTo>
                <a:cubicBezTo>
                  <a:pt x="18369" y="402"/>
                  <a:pt x="396" y="18376"/>
                  <a:pt x="0" y="40665"/>
                </a:cubicBezTo>
                <a:lnTo>
                  <a:pt x="0" y="138640"/>
                </a:lnTo>
                <a:lnTo>
                  <a:pt x="82786" y="55854"/>
                </a:lnTo>
                <a:close/>
              </a:path>
            </a:pathLst>
          </a:custGeom>
          <a:gradFill>
            <a:gsLst>
              <a:gs pos="80000">
                <a:schemeClr val="accent2"/>
              </a:gs>
              <a:gs pos="0">
                <a:schemeClr val="accent3"/>
              </a:gs>
            </a:gsLst>
            <a:lin ang="4800000" scaled="0"/>
          </a:gradFill>
          <a:ln w="6449" cap="flat">
            <a:noFill/>
            <a:prstDash val="solid"/>
            <a:miter/>
          </a:ln>
        </p:spPr>
        <p:txBody>
          <a:bodyPr rtlCol="0" anchor="ctr"/>
          <a:lstStyle/>
          <a:p>
            <a:endParaRPr lang="zh-CN" altLang="en-US"/>
          </a:p>
        </p:txBody>
      </p:sp>
      <p:sp>
        <p:nvSpPr>
          <p:cNvPr id="247" name="图形 28" descr="电梯上升 纯色填充">
            <a:extLst>
              <a:ext uri="{FF2B5EF4-FFF2-40B4-BE49-F238E27FC236}">
                <a16:creationId xmlns:a16="http://schemas.microsoft.com/office/drawing/2014/main" xmlns="" id="{7DFC61F5-43AD-4FD1-ABA2-2E77ADB423C7}"/>
              </a:ext>
            </a:extLst>
          </p:cNvPr>
          <p:cNvSpPr/>
          <p:nvPr/>
        </p:nvSpPr>
        <p:spPr>
          <a:xfrm>
            <a:off x="10196613" y="1499023"/>
            <a:ext cx="183309" cy="183309"/>
          </a:xfrm>
          <a:custGeom>
            <a:avLst/>
            <a:gdLst>
              <a:gd name="connsiteX0" fmla="*/ 72494 w 183309"/>
              <a:gd name="connsiteY0" fmla="*/ 39112 h 183309"/>
              <a:gd name="connsiteX1" fmla="*/ 116546 w 183309"/>
              <a:gd name="connsiteY1" fmla="*/ 39112 h 183309"/>
              <a:gd name="connsiteX2" fmla="*/ 0 w 183309"/>
              <a:gd name="connsiteY2" fmla="*/ 155658 h 183309"/>
              <a:gd name="connsiteX3" fmla="*/ 27652 w 183309"/>
              <a:gd name="connsiteY3" fmla="*/ 183310 h 183309"/>
              <a:gd name="connsiteX4" fmla="*/ 144198 w 183309"/>
              <a:gd name="connsiteY4" fmla="*/ 66764 h 183309"/>
              <a:gd name="connsiteX5" fmla="*/ 144198 w 183309"/>
              <a:gd name="connsiteY5" fmla="*/ 110816 h 183309"/>
              <a:gd name="connsiteX6" fmla="*/ 183310 w 183309"/>
              <a:gd name="connsiteY6" fmla="*/ 110816 h 183309"/>
              <a:gd name="connsiteX7" fmla="*/ 183310 w 183309"/>
              <a:gd name="connsiteY7" fmla="*/ 0 h 183309"/>
              <a:gd name="connsiteX8" fmla="*/ 72494 w 183309"/>
              <a:gd name="connsiteY8" fmla="*/ 0 h 183309"/>
              <a:gd name="connsiteX9" fmla="*/ 72494 w 183309"/>
              <a:gd name="connsiteY9" fmla="*/ 39112 h 183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3309" h="183309">
                <a:moveTo>
                  <a:pt x="72494" y="39112"/>
                </a:moveTo>
                <a:lnTo>
                  <a:pt x="116546" y="39112"/>
                </a:lnTo>
                <a:lnTo>
                  <a:pt x="0" y="155658"/>
                </a:lnTo>
                <a:lnTo>
                  <a:pt x="27652" y="183310"/>
                </a:lnTo>
                <a:lnTo>
                  <a:pt x="144198" y="66764"/>
                </a:lnTo>
                <a:lnTo>
                  <a:pt x="144198" y="110816"/>
                </a:lnTo>
                <a:lnTo>
                  <a:pt x="183310" y="110816"/>
                </a:lnTo>
                <a:lnTo>
                  <a:pt x="183310" y="0"/>
                </a:lnTo>
                <a:lnTo>
                  <a:pt x="72494" y="0"/>
                </a:lnTo>
                <a:lnTo>
                  <a:pt x="72494" y="39112"/>
                </a:lnTo>
                <a:close/>
              </a:path>
            </a:pathLst>
          </a:custGeom>
          <a:gradFill>
            <a:gsLst>
              <a:gs pos="80000">
                <a:schemeClr val="accent2"/>
              </a:gs>
              <a:gs pos="0">
                <a:schemeClr val="accent3"/>
              </a:gs>
            </a:gsLst>
            <a:lin ang="4800000" scaled="0"/>
          </a:gradFill>
          <a:ln w="6449" cap="flat">
            <a:noFill/>
            <a:prstDash val="solid"/>
            <a:miter/>
          </a:ln>
        </p:spPr>
        <p:txBody>
          <a:bodyPr rtlCol="0" anchor="ctr"/>
          <a:lstStyle/>
          <a:p>
            <a:endParaRPr lang="zh-CN" altLang="en-US"/>
          </a:p>
        </p:txBody>
      </p:sp>
      <p:sp>
        <p:nvSpPr>
          <p:cNvPr id="248" name="图形 48" descr="用路劲指引两个插针 纯色填充">
            <a:extLst>
              <a:ext uri="{FF2B5EF4-FFF2-40B4-BE49-F238E27FC236}">
                <a16:creationId xmlns:a16="http://schemas.microsoft.com/office/drawing/2014/main" xmlns="" id="{54B591F9-25F1-40D7-8665-1E3076510895}"/>
              </a:ext>
            </a:extLst>
          </p:cNvPr>
          <p:cNvSpPr/>
          <p:nvPr/>
        </p:nvSpPr>
        <p:spPr>
          <a:xfrm>
            <a:off x="10240358" y="2103932"/>
            <a:ext cx="133375" cy="217988"/>
          </a:xfrm>
          <a:custGeom>
            <a:avLst/>
            <a:gdLst>
              <a:gd name="connsiteX0" fmla="*/ 67014 w 133375"/>
              <a:gd name="connsiteY0" fmla="*/ 96475 h 217988"/>
              <a:gd name="connsiteX1" fmla="*/ 38332 w 133375"/>
              <a:gd name="connsiteY1" fmla="*/ 67794 h 217988"/>
              <a:gd name="connsiteX2" fmla="*/ 67014 w 133375"/>
              <a:gd name="connsiteY2" fmla="*/ 39112 h 217988"/>
              <a:gd name="connsiteX3" fmla="*/ 95696 w 133375"/>
              <a:gd name="connsiteY3" fmla="*/ 67794 h 217988"/>
              <a:gd name="connsiteX4" fmla="*/ 95696 w 133375"/>
              <a:gd name="connsiteY4" fmla="*/ 67794 h 217988"/>
              <a:gd name="connsiteX5" fmla="*/ 67014 w 133375"/>
              <a:gd name="connsiteY5" fmla="*/ 96475 h 217988"/>
              <a:gd name="connsiteX6" fmla="*/ 67014 w 133375"/>
              <a:gd name="connsiteY6" fmla="*/ 96475 h 217988"/>
              <a:gd name="connsiteX7" fmla="*/ 67014 w 133375"/>
              <a:gd name="connsiteY7" fmla="*/ 0 h 217988"/>
              <a:gd name="connsiteX8" fmla="*/ 11606 w 133375"/>
              <a:gd name="connsiteY8" fmla="*/ 29334 h 217988"/>
              <a:gd name="connsiteX9" fmla="*/ 4435 w 133375"/>
              <a:gd name="connsiteY9" fmla="*/ 91912 h 217988"/>
              <a:gd name="connsiteX10" fmla="*/ 35073 w 133375"/>
              <a:gd name="connsiteY10" fmla="*/ 159054 h 217988"/>
              <a:gd name="connsiteX11" fmla="*/ 61147 w 133375"/>
              <a:gd name="connsiteY11" fmla="*/ 214462 h 217988"/>
              <a:gd name="connsiteX12" fmla="*/ 69621 w 133375"/>
              <a:gd name="connsiteY12" fmla="*/ 217070 h 217988"/>
              <a:gd name="connsiteX13" fmla="*/ 72229 w 133375"/>
              <a:gd name="connsiteY13" fmla="*/ 214462 h 217988"/>
              <a:gd name="connsiteX14" fmla="*/ 98303 w 133375"/>
              <a:gd name="connsiteY14" fmla="*/ 159054 h 217988"/>
              <a:gd name="connsiteX15" fmla="*/ 128941 w 133375"/>
              <a:gd name="connsiteY15" fmla="*/ 91912 h 217988"/>
              <a:gd name="connsiteX16" fmla="*/ 121770 w 133375"/>
              <a:gd name="connsiteY16" fmla="*/ 29334 h 217988"/>
              <a:gd name="connsiteX17" fmla="*/ 67014 w 133375"/>
              <a:gd name="connsiteY17" fmla="*/ 0 h 2179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33375" h="217988">
                <a:moveTo>
                  <a:pt x="67014" y="96475"/>
                </a:moveTo>
                <a:cubicBezTo>
                  <a:pt x="51369" y="96475"/>
                  <a:pt x="38332" y="83438"/>
                  <a:pt x="38332" y="67794"/>
                </a:cubicBezTo>
                <a:cubicBezTo>
                  <a:pt x="38332" y="52149"/>
                  <a:pt x="51369" y="39112"/>
                  <a:pt x="67014" y="39112"/>
                </a:cubicBezTo>
                <a:cubicBezTo>
                  <a:pt x="82658" y="39112"/>
                  <a:pt x="95696" y="52149"/>
                  <a:pt x="95696" y="67794"/>
                </a:cubicBezTo>
                <a:lnTo>
                  <a:pt x="95696" y="67794"/>
                </a:lnTo>
                <a:cubicBezTo>
                  <a:pt x="95696" y="83438"/>
                  <a:pt x="82658" y="96475"/>
                  <a:pt x="67014" y="96475"/>
                </a:cubicBezTo>
                <a:cubicBezTo>
                  <a:pt x="67014" y="96475"/>
                  <a:pt x="67014" y="96475"/>
                  <a:pt x="67014" y="96475"/>
                </a:cubicBezTo>
                <a:close/>
                <a:moveTo>
                  <a:pt x="67014" y="0"/>
                </a:moveTo>
                <a:cubicBezTo>
                  <a:pt x="44850" y="0"/>
                  <a:pt x="23991" y="11082"/>
                  <a:pt x="11606" y="29334"/>
                </a:cubicBezTo>
                <a:cubicBezTo>
                  <a:pt x="-780" y="47586"/>
                  <a:pt x="-3387" y="71053"/>
                  <a:pt x="4435" y="91912"/>
                </a:cubicBezTo>
                <a:lnTo>
                  <a:pt x="35073" y="159054"/>
                </a:lnTo>
                <a:lnTo>
                  <a:pt x="61147" y="214462"/>
                </a:lnTo>
                <a:cubicBezTo>
                  <a:pt x="63103" y="217722"/>
                  <a:pt x="67014" y="219025"/>
                  <a:pt x="69621" y="217070"/>
                </a:cubicBezTo>
                <a:cubicBezTo>
                  <a:pt x="70925" y="216418"/>
                  <a:pt x="71577" y="215766"/>
                  <a:pt x="72229" y="214462"/>
                </a:cubicBezTo>
                <a:lnTo>
                  <a:pt x="98303" y="159054"/>
                </a:lnTo>
                <a:lnTo>
                  <a:pt x="128941" y="91912"/>
                </a:lnTo>
                <a:cubicBezTo>
                  <a:pt x="136763" y="71053"/>
                  <a:pt x="134155" y="47586"/>
                  <a:pt x="121770" y="29334"/>
                </a:cubicBezTo>
                <a:cubicBezTo>
                  <a:pt x="110037" y="11082"/>
                  <a:pt x="89177" y="0"/>
                  <a:pt x="67014" y="0"/>
                </a:cubicBezTo>
                <a:close/>
              </a:path>
            </a:pathLst>
          </a:custGeom>
          <a:gradFill>
            <a:gsLst>
              <a:gs pos="80000">
                <a:schemeClr val="accent2"/>
              </a:gs>
              <a:gs pos="0">
                <a:schemeClr val="accent3"/>
              </a:gs>
            </a:gsLst>
            <a:lin ang="4800000" scaled="0"/>
          </a:gradFill>
          <a:ln w="6449" cap="flat">
            <a:noFill/>
            <a:prstDash val="solid"/>
            <a:miter/>
          </a:ln>
        </p:spPr>
        <p:txBody>
          <a:bodyPr rtlCol="0" anchor="ctr"/>
          <a:lstStyle/>
          <a:p>
            <a:endParaRPr lang="zh-CN" altLang="en-US"/>
          </a:p>
        </p:txBody>
      </p:sp>
      <p:sp>
        <p:nvSpPr>
          <p:cNvPr id="249" name="图形 48" descr="用路劲指引两个插针 纯色填充">
            <a:extLst>
              <a:ext uri="{FF2B5EF4-FFF2-40B4-BE49-F238E27FC236}">
                <a16:creationId xmlns:a16="http://schemas.microsoft.com/office/drawing/2014/main" xmlns="" id="{54B591F9-25F1-40D7-8665-1E3076510895}"/>
              </a:ext>
            </a:extLst>
          </p:cNvPr>
          <p:cNvSpPr/>
          <p:nvPr/>
        </p:nvSpPr>
        <p:spPr>
          <a:xfrm>
            <a:off x="9891317" y="2341861"/>
            <a:ext cx="166747" cy="270117"/>
          </a:xfrm>
          <a:custGeom>
            <a:avLst/>
            <a:gdLst>
              <a:gd name="connsiteX0" fmla="*/ 83606 w 166747"/>
              <a:gd name="connsiteY0" fmla="*/ 119291 h 270117"/>
              <a:gd name="connsiteX1" fmla="*/ 47753 w 166747"/>
              <a:gd name="connsiteY1" fmla="*/ 83438 h 270117"/>
              <a:gd name="connsiteX2" fmla="*/ 83606 w 166747"/>
              <a:gd name="connsiteY2" fmla="*/ 47586 h 270117"/>
              <a:gd name="connsiteX3" fmla="*/ 119458 w 166747"/>
              <a:gd name="connsiteY3" fmla="*/ 83438 h 270117"/>
              <a:gd name="connsiteX4" fmla="*/ 119458 w 166747"/>
              <a:gd name="connsiteY4" fmla="*/ 83438 h 270117"/>
              <a:gd name="connsiteX5" fmla="*/ 83606 w 166747"/>
              <a:gd name="connsiteY5" fmla="*/ 119291 h 270117"/>
              <a:gd name="connsiteX6" fmla="*/ 83606 w 166747"/>
              <a:gd name="connsiteY6" fmla="*/ 119291 h 270117"/>
              <a:gd name="connsiteX7" fmla="*/ 83606 w 166747"/>
              <a:gd name="connsiteY7" fmla="*/ 119291 h 270117"/>
              <a:gd name="connsiteX8" fmla="*/ 83606 w 166747"/>
              <a:gd name="connsiteY8" fmla="*/ 0 h 270117"/>
              <a:gd name="connsiteX9" fmla="*/ 14508 w 166747"/>
              <a:gd name="connsiteY9" fmla="*/ 36504 h 270117"/>
              <a:gd name="connsiteX10" fmla="*/ 6034 w 166747"/>
              <a:gd name="connsiteY10" fmla="*/ 114076 h 270117"/>
              <a:gd name="connsiteX11" fmla="*/ 43842 w 166747"/>
              <a:gd name="connsiteY11" fmla="*/ 197514 h 270117"/>
              <a:gd name="connsiteX12" fmla="*/ 76435 w 166747"/>
              <a:gd name="connsiteY12" fmla="*/ 265960 h 270117"/>
              <a:gd name="connsiteX13" fmla="*/ 87517 w 166747"/>
              <a:gd name="connsiteY13" fmla="*/ 269219 h 270117"/>
              <a:gd name="connsiteX14" fmla="*/ 90776 w 166747"/>
              <a:gd name="connsiteY14" fmla="*/ 265960 h 270117"/>
              <a:gd name="connsiteX15" fmla="*/ 123369 w 166747"/>
              <a:gd name="connsiteY15" fmla="*/ 197514 h 270117"/>
              <a:gd name="connsiteX16" fmla="*/ 161177 w 166747"/>
              <a:gd name="connsiteY16" fmla="*/ 114076 h 270117"/>
              <a:gd name="connsiteX17" fmla="*/ 152703 w 166747"/>
              <a:gd name="connsiteY17" fmla="*/ 36504 h 270117"/>
              <a:gd name="connsiteX18" fmla="*/ 83606 w 166747"/>
              <a:gd name="connsiteY18" fmla="*/ 0 h 270117"/>
              <a:gd name="connsiteX19" fmla="*/ 83606 w 166747"/>
              <a:gd name="connsiteY19" fmla="*/ 0 h 270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66747" h="270117">
                <a:moveTo>
                  <a:pt x="83606" y="119291"/>
                </a:moveTo>
                <a:cubicBezTo>
                  <a:pt x="64050" y="119291"/>
                  <a:pt x="47753" y="102994"/>
                  <a:pt x="47753" y="83438"/>
                </a:cubicBezTo>
                <a:cubicBezTo>
                  <a:pt x="47753" y="63882"/>
                  <a:pt x="64050" y="47586"/>
                  <a:pt x="83606" y="47586"/>
                </a:cubicBezTo>
                <a:cubicBezTo>
                  <a:pt x="103161" y="47586"/>
                  <a:pt x="119458" y="63882"/>
                  <a:pt x="119458" y="83438"/>
                </a:cubicBezTo>
                <a:cubicBezTo>
                  <a:pt x="119458" y="83438"/>
                  <a:pt x="119458" y="83438"/>
                  <a:pt x="119458" y="83438"/>
                </a:cubicBezTo>
                <a:cubicBezTo>
                  <a:pt x="119458" y="102994"/>
                  <a:pt x="103161" y="119291"/>
                  <a:pt x="83606" y="119291"/>
                </a:cubicBezTo>
                <a:cubicBezTo>
                  <a:pt x="83606" y="119291"/>
                  <a:pt x="83606" y="119291"/>
                  <a:pt x="83606" y="119291"/>
                </a:cubicBezTo>
                <a:lnTo>
                  <a:pt x="83606" y="119291"/>
                </a:lnTo>
                <a:close/>
                <a:moveTo>
                  <a:pt x="83606" y="0"/>
                </a:moveTo>
                <a:cubicBezTo>
                  <a:pt x="56227" y="0"/>
                  <a:pt x="30153" y="13689"/>
                  <a:pt x="14508" y="36504"/>
                </a:cubicBezTo>
                <a:cubicBezTo>
                  <a:pt x="-1136" y="59319"/>
                  <a:pt x="-4396" y="88653"/>
                  <a:pt x="6034" y="114076"/>
                </a:cubicBezTo>
                <a:lnTo>
                  <a:pt x="43842" y="197514"/>
                </a:lnTo>
                <a:lnTo>
                  <a:pt x="76435" y="265960"/>
                </a:lnTo>
                <a:cubicBezTo>
                  <a:pt x="78391" y="269871"/>
                  <a:pt x="83606" y="271174"/>
                  <a:pt x="87517" y="269219"/>
                </a:cubicBezTo>
                <a:cubicBezTo>
                  <a:pt x="88820" y="268567"/>
                  <a:pt x="90124" y="267263"/>
                  <a:pt x="90776" y="265960"/>
                </a:cubicBezTo>
                <a:lnTo>
                  <a:pt x="123369" y="197514"/>
                </a:lnTo>
                <a:lnTo>
                  <a:pt x="161177" y="114076"/>
                </a:lnTo>
                <a:cubicBezTo>
                  <a:pt x="170955" y="88653"/>
                  <a:pt x="167696" y="59319"/>
                  <a:pt x="152703" y="36504"/>
                </a:cubicBezTo>
                <a:cubicBezTo>
                  <a:pt x="137058" y="13689"/>
                  <a:pt x="110984" y="0"/>
                  <a:pt x="83606" y="0"/>
                </a:cubicBezTo>
                <a:lnTo>
                  <a:pt x="83606" y="0"/>
                </a:lnTo>
                <a:close/>
              </a:path>
            </a:pathLst>
          </a:custGeom>
          <a:gradFill>
            <a:gsLst>
              <a:gs pos="80000">
                <a:schemeClr val="accent2"/>
              </a:gs>
              <a:gs pos="0">
                <a:schemeClr val="accent3"/>
              </a:gs>
            </a:gsLst>
            <a:lin ang="4800000" scaled="0"/>
          </a:gradFill>
          <a:ln w="6449" cap="flat">
            <a:noFill/>
            <a:prstDash val="solid"/>
            <a:miter/>
          </a:ln>
        </p:spPr>
        <p:txBody>
          <a:bodyPr rtlCol="0" anchor="ctr"/>
          <a:lstStyle/>
          <a:p>
            <a:endParaRPr lang="zh-CN" altLang="en-US"/>
          </a:p>
        </p:txBody>
      </p:sp>
      <p:sp>
        <p:nvSpPr>
          <p:cNvPr id="250" name="图形 48" descr="用路劲指引两个插针 纯色填充">
            <a:extLst>
              <a:ext uri="{FF2B5EF4-FFF2-40B4-BE49-F238E27FC236}">
                <a16:creationId xmlns:a16="http://schemas.microsoft.com/office/drawing/2014/main" xmlns="" id="{54B591F9-25F1-40D7-8665-1E3076510895}"/>
              </a:ext>
            </a:extLst>
          </p:cNvPr>
          <p:cNvSpPr/>
          <p:nvPr/>
        </p:nvSpPr>
        <p:spPr>
          <a:xfrm>
            <a:off x="10027071" y="2573272"/>
            <a:ext cx="39111" cy="39111"/>
          </a:xfrm>
          <a:custGeom>
            <a:avLst/>
            <a:gdLst>
              <a:gd name="connsiteX0" fmla="*/ 39112 w 39111"/>
              <a:gd name="connsiteY0" fmla="*/ 39112 h 39111"/>
              <a:gd name="connsiteX1" fmla="*/ 22163 w 39111"/>
              <a:gd name="connsiteY1" fmla="*/ 39112 h 39111"/>
              <a:gd name="connsiteX2" fmla="*/ 0 w 39111"/>
              <a:gd name="connsiteY2" fmla="*/ 39112 h 39111"/>
              <a:gd name="connsiteX3" fmla="*/ 0 w 39111"/>
              <a:gd name="connsiteY3" fmla="*/ 0 h 39111"/>
              <a:gd name="connsiteX4" fmla="*/ 22163 w 39111"/>
              <a:gd name="connsiteY4" fmla="*/ 0 h 39111"/>
              <a:gd name="connsiteX5" fmla="*/ 39112 w 39111"/>
              <a:gd name="connsiteY5" fmla="*/ 0 h 39111"/>
              <a:gd name="connsiteX6" fmla="*/ 39112 w 39111"/>
              <a:gd name="connsiteY6" fmla="*/ 39112 h 391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111" h="39111">
                <a:moveTo>
                  <a:pt x="39112" y="39112"/>
                </a:moveTo>
                <a:lnTo>
                  <a:pt x="22163" y="39112"/>
                </a:lnTo>
                <a:cubicBezTo>
                  <a:pt x="14341" y="39112"/>
                  <a:pt x="7170" y="39112"/>
                  <a:pt x="0" y="39112"/>
                </a:cubicBezTo>
                <a:lnTo>
                  <a:pt x="0" y="0"/>
                </a:lnTo>
                <a:cubicBezTo>
                  <a:pt x="6519" y="0"/>
                  <a:pt x="14341" y="0"/>
                  <a:pt x="22163" y="0"/>
                </a:cubicBezTo>
                <a:lnTo>
                  <a:pt x="39112" y="0"/>
                </a:lnTo>
                <a:lnTo>
                  <a:pt x="39112" y="39112"/>
                </a:lnTo>
                <a:close/>
              </a:path>
            </a:pathLst>
          </a:custGeom>
          <a:gradFill>
            <a:gsLst>
              <a:gs pos="80000">
                <a:schemeClr val="accent2"/>
              </a:gs>
              <a:gs pos="0">
                <a:schemeClr val="accent3"/>
              </a:gs>
            </a:gsLst>
            <a:lin ang="4800000" scaled="0"/>
          </a:gradFill>
          <a:ln w="6449" cap="flat">
            <a:noFill/>
            <a:prstDash val="solid"/>
            <a:miter/>
          </a:ln>
        </p:spPr>
        <p:txBody>
          <a:bodyPr rtlCol="0" anchor="ctr"/>
          <a:lstStyle/>
          <a:p>
            <a:endParaRPr lang="zh-CN" altLang="en-US"/>
          </a:p>
        </p:txBody>
      </p:sp>
      <p:sp>
        <p:nvSpPr>
          <p:cNvPr id="251" name="图形 48" descr="用路劲指引两个插针 纯色填充">
            <a:extLst>
              <a:ext uri="{FF2B5EF4-FFF2-40B4-BE49-F238E27FC236}">
                <a16:creationId xmlns:a16="http://schemas.microsoft.com/office/drawing/2014/main" xmlns="" id="{54B591F9-25F1-40D7-8665-1E3076510895}"/>
              </a:ext>
            </a:extLst>
          </p:cNvPr>
          <p:cNvSpPr/>
          <p:nvPr/>
        </p:nvSpPr>
        <p:spPr>
          <a:xfrm>
            <a:off x="10092909" y="2572620"/>
            <a:ext cx="39763" cy="39763"/>
          </a:xfrm>
          <a:custGeom>
            <a:avLst/>
            <a:gdLst>
              <a:gd name="connsiteX0" fmla="*/ 0 w 39763"/>
              <a:gd name="connsiteY0" fmla="*/ 39764 h 39763"/>
              <a:gd name="connsiteX1" fmla="*/ 0 w 39763"/>
              <a:gd name="connsiteY1" fmla="*/ 652 h 39763"/>
              <a:gd name="connsiteX2" fmla="*/ 38460 w 39763"/>
              <a:gd name="connsiteY2" fmla="*/ 0 h 39763"/>
              <a:gd name="connsiteX3" fmla="*/ 39764 w 39763"/>
              <a:gd name="connsiteY3" fmla="*/ 39112 h 39763"/>
              <a:gd name="connsiteX4" fmla="*/ 0 w 39763"/>
              <a:gd name="connsiteY4" fmla="*/ 39764 h 397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763" h="39763">
                <a:moveTo>
                  <a:pt x="0" y="39764"/>
                </a:moveTo>
                <a:lnTo>
                  <a:pt x="0" y="652"/>
                </a:lnTo>
                <a:cubicBezTo>
                  <a:pt x="14341" y="652"/>
                  <a:pt x="26726" y="652"/>
                  <a:pt x="38460" y="0"/>
                </a:cubicBezTo>
                <a:lnTo>
                  <a:pt x="39764" y="39112"/>
                </a:lnTo>
                <a:cubicBezTo>
                  <a:pt x="27378" y="39764"/>
                  <a:pt x="14341" y="39764"/>
                  <a:pt x="0" y="39764"/>
                </a:cubicBezTo>
                <a:close/>
              </a:path>
            </a:pathLst>
          </a:custGeom>
          <a:gradFill>
            <a:gsLst>
              <a:gs pos="80000">
                <a:schemeClr val="accent2"/>
              </a:gs>
              <a:gs pos="0">
                <a:schemeClr val="accent3"/>
              </a:gs>
            </a:gsLst>
            <a:lin ang="4800000" scaled="0"/>
          </a:gradFill>
          <a:ln w="6449" cap="flat">
            <a:noFill/>
            <a:prstDash val="solid"/>
            <a:miter/>
          </a:ln>
        </p:spPr>
        <p:txBody>
          <a:bodyPr rtlCol="0" anchor="ctr"/>
          <a:lstStyle/>
          <a:p>
            <a:endParaRPr lang="zh-CN" altLang="en-US"/>
          </a:p>
        </p:txBody>
      </p:sp>
      <p:sp>
        <p:nvSpPr>
          <p:cNvPr id="252" name="图形 48" descr="用路劲指引两个插针 纯色填充">
            <a:extLst>
              <a:ext uri="{FF2B5EF4-FFF2-40B4-BE49-F238E27FC236}">
                <a16:creationId xmlns:a16="http://schemas.microsoft.com/office/drawing/2014/main" xmlns="" id="{54B591F9-25F1-40D7-8665-1E3076510895}"/>
              </a:ext>
            </a:extLst>
          </p:cNvPr>
          <p:cNvSpPr/>
          <p:nvPr/>
        </p:nvSpPr>
        <p:spPr>
          <a:xfrm>
            <a:off x="10156792" y="2568709"/>
            <a:ext cx="41719" cy="41719"/>
          </a:xfrm>
          <a:custGeom>
            <a:avLst/>
            <a:gdLst>
              <a:gd name="connsiteX0" fmla="*/ 1956 w 41719"/>
              <a:gd name="connsiteY0" fmla="*/ 41719 h 41719"/>
              <a:gd name="connsiteX1" fmla="*/ 0 w 41719"/>
              <a:gd name="connsiteY1" fmla="*/ 2607 h 41719"/>
              <a:gd name="connsiteX2" fmla="*/ 37808 w 41719"/>
              <a:gd name="connsiteY2" fmla="*/ 0 h 41719"/>
              <a:gd name="connsiteX3" fmla="*/ 41719 w 41719"/>
              <a:gd name="connsiteY3" fmla="*/ 39112 h 41719"/>
              <a:gd name="connsiteX4" fmla="*/ 1956 w 41719"/>
              <a:gd name="connsiteY4" fmla="*/ 41719 h 41719"/>
              <a:gd name="connsiteX5" fmla="*/ 1956 w 41719"/>
              <a:gd name="connsiteY5" fmla="*/ 41719 h 417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719" h="41719">
                <a:moveTo>
                  <a:pt x="1956" y="41719"/>
                </a:moveTo>
                <a:lnTo>
                  <a:pt x="0" y="2607"/>
                </a:lnTo>
                <a:cubicBezTo>
                  <a:pt x="13689" y="1956"/>
                  <a:pt x="26726" y="1304"/>
                  <a:pt x="37808" y="0"/>
                </a:cubicBezTo>
                <a:lnTo>
                  <a:pt x="41719" y="39112"/>
                </a:lnTo>
                <a:cubicBezTo>
                  <a:pt x="29986" y="40415"/>
                  <a:pt x="16297" y="41067"/>
                  <a:pt x="1956" y="41719"/>
                </a:cubicBezTo>
                <a:lnTo>
                  <a:pt x="1956" y="41719"/>
                </a:lnTo>
                <a:close/>
              </a:path>
            </a:pathLst>
          </a:custGeom>
          <a:gradFill>
            <a:gsLst>
              <a:gs pos="80000">
                <a:schemeClr val="accent2"/>
              </a:gs>
              <a:gs pos="0">
                <a:schemeClr val="accent3"/>
              </a:gs>
            </a:gsLst>
            <a:lin ang="4800000" scaled="0"/>
          </a:gradFill>
          <a:ln w="6449" cap="flat">
            <a:noFill/>
            <a:prstDash val="solid"/>
            <a:miter/>
          </a:ln>
        </p:spPr>
        <p:txBody>
          <a:bodyPr rtlCol="0" anchor="ctr"/>
          <a:lstStyle/>
          <a:p>
            <a:endParaRPr lang="zh-CN" altLang="en-US"/>
          </a:p>
        </p:txBody>
      </p:sp>
      <p:sp>
        <p:nvSpPr>
          <p:cNvPr id="253" name="图形 48" descr="用路劲指引两个插针 纯色填充">
            <a:extLst>
              <a:ext uri="{FF2B5EF4-FFF2-40B4-BE49-F238E27FC236}">
                <a16:creationId xmlns:a16="http://schemas.microsoft.com/office/drawing/2014/main" xmlns="" id="{54B591F9-25F1-40D7-8665-1E3076510895}"/>
              </a:ext>
            </a:extLst>
          </p:cNvPr>
          <p:cNvSpPr/>
          <p:nvPr/>
        </p:nvSpPr>
        <p:spPr>
          <a:xfrm>
            <a:off x="10220022" y="2558931"/>
            <a:ext cx="46282" cy="45630"/>
          </a:xfrm>
          <a:custGeom>
            <a:avLst/>
            <a:gdLst>
              <a:gd name="connsiteX0" fmla="*/ 5867 w 46282"/>
              <a:gd name="connsiteY0" fmla="*/ 45630 h 45630"/>
              <a:gd name="connsiteX1" fmla="*/ 0 w 46282"/>
              <a:gd name="connsiteY1" fmla="*/ 7170 h 45630"/>
              <a:gd name="connsiteX2" fmla="*/ 35852 w 46282"/>
              <a:gd name="connsiteY2" fmla="*/ 0 h 45630"/>
              <a:gd name="connsiteX3" fmla="*/ 46282 w 46282"/>
              <a:gd name="connsiteY3" fmla="*/ 37808 h 45630"/>
              <a:gd name="connsiteX4" fmla="*/ 5867 w 46282"/>
              <a:gd name="connsiteY4" fmla="*/ 45630 h 456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282" h="45630">
                <a:moveTo>
                  <a:pt x="5867" y="45630"/>
                </a:moveTo>
                <a:lnTo>
                  <a:pt x="0" y="7170"/>
                </a:lnTo>
                <a:cubicBezTo>
                  <a:pt x="12385" y="5215"/>
                  <a:pt x="24119" y="3259"/>
                  <a:pt x="35852" y="0"/>
                </a:cubicBezTo>
                <a:lnTo>
                  <a:pt x="46282" y="37808"/>
                </a:lnTo>
                <a:cubicBezTo>
                  <a:pt x="32593" y="41067"/>
                  <a:pt x="19556" y="43675"/>
                  <a:pt x="5867" y="45630"/>
                </a:cubicBezTo>
                <a:close/>
              </a:path>
            </a:pathLst>
          </a:custGeom>
          <a:gradFill>
            <a:gsLst>
              <a:gs pos="80000">
                <a:schemeClr val="accent2"/>
              </a:gs>
              <a:gs pos="0">
                <a:schemeClr val="accent3"/>
              </a:gs>
            </a:gsLst>
            <a:lin ang="4800000" scaled="0"/>
          </a:gradFill>
          <a:ln w="6449" cap="flat">
            <a:noFill/>
            <a:prstDash val="solid"/>
            <a:miter/>
          </a:ln>
        </p:spPr>
        <p:txBody>
          <a:bodyPr rtlCol="0" anchor="ctr"/>
          <a:lstStyle/>
          <a:p>
            <a:endParaRPr lang="zh-CN" altLang="en-US"/>
          </a:p>
        </p:txBody>
      </p:sp>
      <p:sp>
        <p:nvSpPr>
          <p:cNvPr id="254" name="图形 48" descr="用路劲指引两个插针 纯色填充">
            <a:extLst>
              <a:ext uri="{FF2B5EF4-FFF2-40B4-BE49-F238E27FC236}">
                <a16:creationId xmlns:a16="http://schemas.microsoft.com/office/drawing/2014/main" xmlns="" id="{54B591F9-25F1-40D7-8665-1E3076510895}"/>
              </a:ext>
            </a:extLst>
          </p:cNvPr>
          <p:cNvSpPr/>
          <p:nvPr/>
        </p:nvSpPr>
        <p:spPr>
          <a:xfrm>
            <a:off x="10278038" y="2535464"/>
            <a:ext cx="55408" cy="51497"/>
          </a:xfrm>
          <a:custGeom>
            <a:avLst/>
            <a:gdLst>
              <a:gd name="connsiteX0" fmla="*/ 15645 w 55408"/>
              <a:gd name="connsiteY0" fmla="*/ 51497 h 51497"/>
              <a:gd name="connsiteX1" fmla="*/ 0 w 55408"/>
              <a:gd name="connsiteY1" fmla="*/ 15645 h 51497"/>
              <a:gd name="connsiteX2" fmla="*/ 20860 w 55408"/>
              <a:gd name="connsiteY2" fmla="*/ 0 h 51497"/>
              <a:gd name="connsiteX3" fmla="*/ 55408 w 55408"/>
              <a:gd name="connsiteY3" fmla="*/ 18904 h 51497"/>
              <a:gd name="connsiteX4" fmla="*/ 15645 w 55408"/>
              <a:gd name="connsiteY4" fmla="*/ 51497 h 51497"/>
              <a:gd name="connsiteX5" fmla="*/ 15645 w 55408"/>
              <a:gd name="connsiteY5" fmla="*/ 51497 h 514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5408" h="51497">
                <a:moveTo>
                  <a:pt x="15645" y="51497"/>
                </a:moveTo>
                <a:lnTo>
                  <a:pt x="0" y="15645"/>
                </a:lnTo>
                <a:cubicBezTo>
                  <a:pt x="8474" y="13037"/>
                  <a:pt x="15645" y="7171"/>
                  <a:pt x="20860" y="0"/>
                </a:cubicBezTo>
                <a:lnTo>
                  <a:pt x="55408" y="18904"/>
                </a:lnTo>
                <a:cubicBezTo>
                  <a:pt x="45630" y="33897"/>
                  <a:pt x="31941" y="44978"/>
                  <a:pt x="15645" y="51497"/>
                </a:cubicBezTo>
                <a:lnTo>
                  <a:pt x="15645" y="51497"/>
                </a:lnTo>
                <a:close/>
              </a:path>
            </a:pathLst>
          </a:custGeom>
          <a:gradFill>
            <a:gsLst>
              <a:gs pos="80000">
                <a:schemeClr val="accent2"/>
              </a:gs>
              <a:gs pos="0">
                <a:schemeClr val="accent3"/>
              </a:gs>
            </a:gsLst>
            <a:lin ang="4800000" scaled="0"/>
          </a:gradFill>
          <a:ln w="6449" cap="flat">
            <a:noFill/>
            <a:prstDash val="solid"/>
            <a:miter/>
          </a:ln>
        </p:spPr>
        <p:txBody>
          <a:bodyPr rtlCol="0" anchor="ctr"/>
          <a:lstStyle/>
          <a:p>
            <a:endParaRPr lang="zh-CN" altLang="en-US"/>
          </a:p>
        </p:txBody>
      </p:sp>
      <p:sp>
        <p:nvSpPr>
          <p:cNvPr id="255" name="图形 48" descr="用路劲指引两个插针 纯色填充">
            <a:extLst>
              <a:ext uri="{FF2B5EF4-FFF2-40B4-BE49-F238E27FC236}">
                <a16:creationId xmlns:a16="http://schemas.microsoft.com/office/drawing/2014/main" xmlns="" id="{54B591F9-25F1-40D7-8665-1E3076510895}"/>
              </a:ext>
            </a:extLst>
          </p:cNvPr>
          <p:cNvSpPr/>
          <p:nvPr/>
        </p:nvSpPr>
        <p:spPr>
          <a:xfrm>
            <a:off x="10288468" y="2472234"/>
            <a:ext cx="49541" cy="50193"/>
          </a:xfrm>
          <a:custGeom>
            <a:avLst/>
            <a:gdLst>
              <a:gd name="connsiteX0" fmla="*/ 11082 w 49541"/>
              <a:gd name="connsiteY0" fmla="*/ 50193 h 50193"/>
              <a:gd name="connsiteX1" fmla="*/ 0 w 49541"/>
              <a:gd name="connsiteY1" fmla="*/ 27378 h 50193"/>
              <a:gd name="connsiteX2" fmla="*/ 27378 w 49541"/>
              <a:gd name="connsiteY2" fmla="*/ 0 h 50193"/>
              <a:gd name="connsiteX3" fmla="*/ 49541 w 49541"/>
              <a:gd name="connsiteY3" fmla="*/ 45630 h 50193"/>
              <a:gd name="connsiteX4" fmla="*/ 11082 w 49541"/>
              <a:gd name="connsiteY4" fmla="*/ 50193 h 50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541" h="50193">
                <a:moveTo>
                  <a:pt x="11082" y="50193"/>
                </a:moveTo>
                <a:cubicBezTo>
                  <a:pt x="9778" y="41719"/>
                  <a:pt x="5867" y="33245"/>
                  <a:pt x="0" y="27378"/>
                </a:cubicBezTo>
                <a:lnTo>
                  <a:pt x="27378" y="0"/>
                </a:lnTo>
                <a:cubicBezTo>
                  <a:pt x="39764" y="12385"/>
                  <a:pt x="47586" y="28030"/>
                  <a:pt x="49541" y="45630"/>
                </a:cubicBezTo>
                <a:lnTo>
                  <a:pt x="11082" y="50193"/>
                </a:lnTo>
                <a:close/>
              </a:path>
            </a:pathLst>
          </a:custGeom>
          <a:gradFill>
            <a:gsLst>
              <a:gs pos="80000">
                <a:schemeClr val="accent2"/>
              </a:gs>
              <a:gs pos="0">
                <a:schemeClr val="accent3"/>
              </a:gs>
            </a:gsLst>
            <a:lin ang="4800000" scaled="0"/>
          </a:gradFill>
          <a:ln w="6449" cap="flat">
            <a:noFill/>
            <a:prstDash val="solid"/>
            <a:miter/>
          </a:ln>
        </p:spPr>
        <p:txBody>
          <a:bodyPr rtlCol="0" anchor="ctr"/>
          <a:lstStyle/>
          <a:p>
            <a:endParaRPr lang="zh-CN" altLang="en-US"/>
          </a:p>
        </p:txBody>
      </p:sp>
      <p:sp>
        <p:nvSpPr>
          <p:cNvPr id="256" name="图形 48" descr="用路劲指引两个插针 纯色填充">
            <a:extLst>
              <a:ext uri="{FF2B5EF4-FFF2-40B4-BE49-F238E27FC236}">
                <a16:creationId xmlns:a16="http://schemas.microsoft.com/office/drawing/2014/main" xmlns="" id="{54B591F9-25F1-40D7-8665-1E3076510895}"/>
              </a:ext>
            </a:extLst>
          </p:cNvPr>
          <p:cNvSpPr/>
          <p:nvPr/>
        </p:nvSpPr>
        <p:spPr>
          <a:xfrm>
            <a:off x="10239578" y="2437685"/>
            <a:ext cx="50845" cy="50193"/>
          </a:xfrm>
          <a:custGeom>
            <a:avLst/>
            <a:gdLst>
              <a:gd name="connsiteX0" fmla="*/ 32593 w 50845"/>
              <a:gd name="connsiteY0" fmla="*/ 50193 h 50193"/>
              <a:gd name="connsiteX1" fmla="*/ 0 w 50845"/>
              <a:gd name="connsiteY1" fmla="*/ 37156 h 50193"/>
              <a:gd name="connsiteX2" fmla="*/ 11082 w 50845"/>
              <a:gd name="connsiteY2" fmla="*/ 0 h 50193"/>
              <a:gd name="connsiteX3" fmla="*/ 50845 w 50845"/>
              <a:gd name="connsiteY3" fmla="*/ 15645 h 50193"/>
              <a:gd name="connsiteX4" fmla="*/ 32593 w 50845"/>
              <a:gd name="connsiteY4" fmla="*/ 50193 h 50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845" h="50193">
                <a:moveTo>
                  <a:pt x="32593" y="50193"/>
                </a:moveTo>
                <a:cubicBezTo>
                  <a:pt x="22163" y="44978"/>
                  <a:pt x="11082" y="40415"/>
                  <a:pt x="0" y="37156"/>
                </a:cubicBezTo>
                <a:lnTo>
                  <a:pt x="11082" y="0"/>
                </a:lnTo>
                <a:cubicBezTo>
                  <a:pt x="24771" y="3911"/>
                  <a:pt x="38460" y="9126"/>
                  <a:pt x="50845" y="15645"/>
                </a:cubicBezTo>
                <a:lnTo>
                  <a:pt x="32593" y="50193"/>
                </a:lnTo>
                <a:close/>
              </a:path>
            </a:pathLst>
          </a:custGeom>
          <a:gradFill>
            <a:gsLst>
              <a:gs pos="80000">
                <a:schemeClr val="accent2"/>
              </a:gs>
              <a:gs pos="0">
                <a:schemeClr val="accent3"/>
              </a:gs>
            </a:gsLst>
            <a:lin ang="4800000" scaled="0"/>
          </a:gradFill>
          <a:ln w="6449" cap="flat">
            <a:noFill/>
            <a:prstDash val="solid"/>
            <a:miter/>
          </a:ln>
        </p:spPr>
        <p:txBody>
          <a:bodyPr rtlCol="0" anchor="ctr"/>
          <a:lstStyle/>
          <a:p>
            <a:endParaRPr lang="zh-CN" altLang="en-US"/>
          </a:p>
        </p:txBody>
      </p:sp>
      <p:sp>
        <p:nvSpPr>
          <p:cNvPr id="257" name="图形 48" descr="用路劲指引两个插针 纯色填充">
            <a:extLst>
              <a:ext uri="{FF2B5EF4-FFF2-40B4-BE49-F238E27FC236}">
                <a16:creationId xmlns:a16="http://schemas.microsoft.com/office/drawing/2014/main" xmlns="" id="{54B591F9-25F1-40D7-8665-1E3076510895}"/>
              </a:ext>
            </a:extLst>
          </p:cNvPr>
          <p:cNvSpPr/>
          <p:nvPr/>
        </p:nvSpPr>
        <p:spPr>
          <a:xfrm>
            <a:off x="10176348" y="2420736"/>
            <a:ext cx="47585" cy="47585"/>
          </a:xfrm>
          <a:custGeom>
            <a:avLst/>
            <a:gdLst>
              <a:gd name="connsiteX0" fmla="*/ 38460 w 47585"/>
              <a:gd name="connsiteY0" fmla="*/ 47586 h 47585"/>
              <a:gd name="connsiteX1" fmla="*/ 28030 w 47585"/>
              <a:gd name="connsiteY1" fmla="*/ 44978 h 47585"/>
              <a:gd name="connsiteX2" fmla="*/ 0 w 47585"/>
              <a:gd name="connsiteY2" fmla="*/ 37808 h 47585"/>
              <a:gd name="connsiteX3" fmla="*/ 10430 w 47585"/>
              <a:gd name="connsiteY3" fmla="*/ 0 h 47585"/>
              <a:gd name="connsiteX4" fmla="*/ 37156 w 47585"/>
              <a:gd name="connsiteY4" fmla="*/ 7170 h 47585"/>
              <a:gd name="connsiteX5" fmla="*/ 47586 w 47585"/>
              <a:gd name="connsiteY5" fmla="*/ 9778 h 47585"/>
              <a:gd name="connsiteX6" fmla="*/ 38460 w 47585"/>
              <a:gd name="connsiteY6" fmla="*/ 47586 h 47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585" h="47585">
                <a:moveTo>
                  <a:pt x="38460" y="47586"/>
                </a:moveTo>
                <a:lnTo>
                  <a:pt x="28030" y="44978"/>
                </a:lnTo>
                <a:cubicBezTo>
                  <a:pt x="18904" y="42371"/>
                  <a:pt x="9126" y="40415"/>
                  <a:pt x="0" y="37808"/>
                </a:cubicBezTo>
                <a:lnTo>
                  <a:pt x="10430" y="0"/>
                </a:lnTo>
                <a:cubicBezTo>
                  <a:pt x="18904" y="2607"/>
                  <a:pt x="28030" y="4563"/>
                  <a:pt x="37156" y="7170"/>
                </a:cubicBezTo>
                <a:lnTo>
                  <a:pt x="47586" y="9778"/>
                </a:lnTo>
                <a:lnTo>
                  <a:pt x="38460" y="47586"/>
                </a:lnTo>
                <a:close/>
              </a:path>
            </a:pathLst>
          </a:custGeom>
          <a:gradFill>
            <a:gsLst>
              <a:gs pos="80000">
                <a:schemeClr val="accent2"/>
              </a:gs>
              <a:gs pos="0">
                <a:schemeClr val="accent3"/>
              </a:gs>
            </a:gsLst>
            <a:lin ang="4800000" scaled="0"/>
          </a:gradFill>
          <a:ln w="6449" cap="flat">
            <a:noFill/>
            <a:prstDash val="solid"/>
            <a:miter/>
          </a:ln>
        </p:spPr>
        <p:txBody>
          <a:bodyPr rtlCol="0" anchor="ctr"/>
          <a:lstStyle/>
          <a:p>
            <a:endParaRPr lang="zh-CN" altLang="en-US"/>
          </a:p>
        </p:txBody>
      </p:sp>
      <p:sp>
        <p:nvSpPr>
          <p:cNvPr id="258" name="图形 48" descr="用路劲指引两个插针 纯色填充">
            <a:extLst>
              <a:ext uri="{FF2B5EF4-FFF2-40B4-BE49-F238E27FC236}">
                <a16:creationId xmlns:a16="http://schemas.microsoft.com/office/drawing/2014/main" xmlns="" id="{54B591F9-25F1-40D7-8665-1E3076510895}"/>
              </a:ext>
            </a:extLst>
          </p:cNvPr>
          <p:cNvSpPr/>
          <p:nvPr/>
        </p:nvSpPr>
        <p:spPr>
          <a:xfrm>
            <a:off x="10109206" y="2398573"/>
            <a:ext cx="54756" cy="50845"/>
          </a:xfrm>
          <a:custGeom>
            <a:avLst/>
            <a:gdLst>
              <a:gd name="connsiteX0" fmla="*/ 40415 w 54756"/>
              <a:gd name="connsiteY0" fmla="*/ 50845 h 50845"/>
              <a:gd name="connsiteX1" fmla="*/ 0 w 54756"/>
              <a:gd name="connsiteY1" fmla="*/ 22163 h 50845"/>
              <a:gd name="connsiteX2" fmla="*/ 31941 w 54756"/>
              <a:gd name="connsiteY2" fmla="*/ 0 h 50845"/>
              <a:gd name="connsiteX3" fmla="*/ 54756 w 54756"/>
              <a:gd name="connsiteY3" fmla="*/ 14993 h 50845"/>
              <a:gd name="connsiteX4" fmla="*/ 40415 w 54756"/>
              <a:gd name="connsiteY4" fmla="*/ 50845 h 508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756" h="50845">
                <a:moveTo>
                  <a:pt x="40415" y="50845"/>
                </a:moveTo>
                <a:cubicBezTo>
                  <a:pt x="24771" y="44978"/>
                  <a:pt x="10430" y="35201"/>
                  <a:pt x="0" y="22163"/>
                </a:cubicBezTo>
                <a:lnTo>
                  <a:pt x="31941" y="0"/>
                </a:lnTo>
                <a:cubicBezTo>
                  <a:pt x="37808" y="7170"/>
                  <a:pt x="46282" y="12385"/>
                  <a:pt x="54756" y="14993"/>
                </a:cubicBezTo>
                <a:lnTo>
                  <a:pt x="40415" y="50845"/>
                </a:lnTo>
                <a:close/>
              </a:path>
            </a:pathLst>
          </a:custGeom>
          <a:gradFill>
            <a:gsLst>
              <a:gs pos="80000">
                <a:schemeClr val="accent2"/>
              </a:gs>
              <a:gs pos="0">
                <a:schemeClr val="accent3"/>
              </a:gs>
            </a:gsLst>
            <a:lin ang="4800000" scaled="0"/>
          </a:gradFill>
          <a:ln w="6449" cap="flat">
            <a:noFill/>
            <a:prstDash val="solid"/>
            <a:miter/>
          </a:ln>
        </p:spPr>
        <p:txBody>
          <a:bodyPr rtlCol="0" anchor="ctr"/>
          <a:lstStyle/>
          <a:p>
            <a:endParaRPr lang="zh-CN" altLang="en-US"/>
          </a:p>
        </p:txBody>
      </p:sp>
      <p:sp>
        <p:nvSpPr>
          <p:cNvPr id="259" name="图形 48" descr="用路劲指引两个插针 纯色填充">
            <a:extLst>
              <a:ext uri="{FF2B5EF4-FFF2-40B4-BE49-F238E27FC236}">
                <a16:creationId xmlns:a16="http://schemas.microsoft.com/office/drawing/2014/main" xmlns="" id="{54B591F9-25F1-40D7-8665-1E3076510895}"/>
              </a:ext>
            </a:extLst>
          </p:cNvPr>
          <p:cNvSpPr/>
          <p:nvPr/>
        </p:nvSpPr>
        <p:spPr>
          <a:xfrm>
            <a:off x="10099428" y="2335994"/>
            <a:ext cx="50845" cy="49541"/>
          </a:xfrm>
          <a:custGeom>
            <a:avLst/>
            <a:gdLst>
              <a:gd name="connsiteX0" fmla="*/ 39112 w 50845"/>
              <a:gd name="connsiteY0" fmla="*/ 49541 h 49541"/>
              <a:gd name="connsiteX1" fmla="*/ 0 w 50845"/>
              <a:gd name="connsiteY1" fmla="*/ 46934 h 49541"/>
              <a:gd name="connsiteX2" fmla="*/ 26726 w 50845"/>
              <a:gd name="connsiteY2" fmla="*/ 0 h 49541"/>
              <a:gd name="connsiteX3" fmla="*/ 50845 w 50845"/>
              <a:gd name="connsiteY3" fmla="*/ 30637 h 49541"/>
              <a:gd name="connsiteX4" fmla="*/ 39112 w 50845"/>
              <a:gd name="connsiteY4" fmla="*/ 49541 h 49541"/>
              <a:gd name="connsiteX5" fmla="*/ 39112 w 50845"/>
              <a:gd name="connsiteY5" fmla="*/ 49541 h 495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0845" h="49541">
                <a:moveTo>
                  <a:pt x="39112" y="49541"/>
                </a:moveTo>
                <a:lnTo>
                  <a:pt x="0" y="46934"/>
                </a:lnTo>
                <a:cubicBezTo>
                  <a:pt x="1304" y="28030"/>
                  <a:pt x="11734" y="11082"/>
                  <a:pt x="26726" y="0"/>
                </a:cubicBezTo>
                <a:lnTo>
                  <a:pt x="50845" y="30637"/>
                </a:lnTo>
                <a:cubicBezTo>
                  <a:pt x="39112" y="40415"/>
                  <a:pt x="39112" y="47586"/>
                  <a:pt x="39112" y="49541"/>
                </a:cubicBezTo>
                <a:lnTo>
                  <a:pt x="39112" y="49541"/>
                </a:lnTo>
                <a:close/>
              </a:path>
            </a:pathLst>
          </a:custGeom>
          <a:gradFill>
            <a:gsLst>
              <a:gs pos="80000">
                <a:schemeClr val="accent2"/>
              </a:gs>
              <a:gs pos="0">
                <a:schemeClr val="accent3"/>
              </a:gs>
            </a:gsLst>
            <a:lin ang="4800000" scaled="0"/>
          </a:gradFill>
          <a:ln w="6449" cap="flat">
            <a:noFill/>
            <a:prstDash val="solid"/>
            <a:miter/>
          </a:ln>
        </p:spPr>
        <p:txBody>
          <a:bodyPr rtlCol="0" anchor="ctr"/>
          <a:lstStyle/>
          <a:p>
            <a:endParaRPr lang="zh-CN" altLang="en-US"/>
          </a:p>
        </p:txBody>
      </p:sp>
      <p:sp>
        <p:nvSpPr>
          <p:cNvPr id="260" name="图形 48" descr="用路劲指引两个插针 纯色填充">
            <a:extLst>
              <a:ext uri="{FF2B5EF4-FFF2-40B4-BE49-F238E27FC236}">
                <a16:creationId xmlns:a16="http://schemas.microsoft.com/office/drawing/2014/main" xmlns="" id="{54B591F9-25F1-40D7-8665-1E3076510895}"/>
              </a:ext>
            </a:extLst>
          </p:cNvPr>
          <p:cNvSpPr/>
          <p:nvPr/>
        </p:nvSpPr>
        <p:spPr>
          <a:xfrm>
            <a:off x="10152881" y="2307313"/>
            <a:ext cx="49541" cy="49541"/>
          </a:xfrm>
          <a:custGeom>
            <a:avLst/>
            <a:gdLst>
              <a:gd name="connsiteX0" fmla="*/ 15645 w 49541"/>
              <a:gd name="connsiteY0" fmla="*/ 49541 h 49541"/>
              <a:gd name="connsiteX1" fmla="*/ 0 w 49541"/>
              <a:gd name="connsiteY1" fmla="*/ 13689 h 49541"/>
              <a:gd name="connsiteX2" fmla="*/ 40415 w 49541"/>
              <a:gd name="connsiteY2" fmla="*/ 0 h 49541"/>
              <a:gd name="connsiteX3" fmla="*/ 49541 w 49541"/>
              <a:gd name="connsiteY3" fmla="*/ 37808 h 49541"/>
              <a:gd name="connsiteX4" fmla="*/ 15645 w 49541"/>
              <a:gd name="connsiteY4" fmla="*/ 49541 h 49541"/>
              <a:gd name="connsiteX5" fmla="*/ 15645 w 49541"/>
              <a:gd name="connsiteY5" fmla="*/ 49541 h 495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9541" h="49541">
                <a:moveTo>
                  <a:pt x="15645" y="49541"/>
                </a:moveTo>
                <a:lnTo>
                  <a:pt x="0" y="13689"/>
                </a:lnTo>
                <a:cubicBezTo>
                  <a:pt x="13037" y="7822"/>
                  <a:pt x="26726" y="3259"/>
                  <a:pt x="40415" y="0"/>
                </a:cubicBezTo>
                <a:lnTo>
                  <a:pt x="49541" y="37808"/>
                </a:lnTo>
                <a:cubicBezTo>
                  <a:pt x="37808" y="41067"/>
                  <a:pt x="26726" y="44978"/>
                  <a:pt x="15645" y="49541"/>
                </a:cubicBezTo>
                <a:lnTo>
                  <a:pt x="15645" y="49541"/>
                </a:lnTo>
                <a:close/>
              </a:path>
            </a:pathLst>
          </a:custGeom>
          <a:gradFill>
            <a:gsLst>
              <a:gs pos="80000">
                <a:schemeClr val="accent2"/>
              </a:gs>
              <a:gs pos="0">
                <a:schemeClr val="accent3"/>
              </a:gs>
            </a:gsLst>
            <a:lin ang="4800000" scaled="0"/>
          </a:gradFill>
          <a:ln w="6449" cap="flat">
            <a:noFill/>
            <a:prstDash val="solid"/>
            <a:miter/>
          </a:ln>
        </p:spPr>
        <p:txBody>
          <a:bodyPr rtlCol="0" anchor="ctr"/>
          <a:lstStyle/>
          <a:p>
            <a:endParaRPr lang="zh-CN" altLang="en-US"/>
          </a:p>
        </p:txBody>
      </p:sp>
      <p:sp>
        <p:nvSpPr>
          <p:cNvPr id="261" name="图形 48" descr="用路劲指引两个插针 纯色填充">
            <a:extLst>
              <a:ext uri="{FF2B5EF4-FFF2-40B4-BE49-F238E27FC236}">
                <a16:creationId xmlns:a16="http://schemas.microsoft.com/office/drawing/2014/main" xmlns="" id="{54B591F9-25F1-40D7-8665-1E3076510895}"/>
              </a:ext>
            </a:extLst>
          </p:cNvPr>
          <p:cNvSpPr/>
          <p:nvPr/>
        </p:nvSpPr>
        <p:spPr>
          <a:xfrm>
            <a:off x="10220022" y="2296883"/>
            <a:ext cx="43674" cy="43674"/>
          </a:xfrm>
          <a:custGeom>
            <a:avLst/>
            <a:gdLst>
              <a:gd name="connsiteX0" fmla="*/ 6519 w 43674"/>
              <a:gd name="connsiteY0" fmla="*/ 43675 h 43674"/>
              <a:gd name="connsiteX1" fmla="*/ 0 w 43674"/>
              <a:gd name="connsiteY1" fmla="*/ 5215 h 43674"/>
              <a:gd name="connsiteX2" fmla="*/ 40415 w 43674"/>
              <a:gd name="connsiteY2" fmla="*/ 0 h 43674"/>
              <a:gd name="connsiteX3" fmla="*/ 43675 w 43674"/>
              <a:gd name="connsiteY3" fmla="*/ 39112 h 43674"/>
              <a:gd name="connsiteX4" fmla="*/ 6519 w 43674"/>
              <a:gd name="connsiteY4" fmla="*/ 43675 h 43674"/>
              <a:gd name="connsiteX5" fmla="*/ 6519 w 43674"/>
              <a:gd name="connsiteY5" fmla="*/ 43675 h 436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674" h="43674">
                <a:moveTo>
                  <a:pt x="6519" y="43675"/>
                </a:moveTo>
                <a:lnTo>
                  <a:pt x="0" y="5215"/>
                </a:lnTo>
                <a:cubicBezTo>
                  <a:pt x="16948" y="2607"/>
                  <a:pt x="31289" y="652"/>
                  <a:pt x="40415" y="0"/>
                </a:cubicBezTo>
                <a:lnTo>
                  <a:pt x="43675" y="39112"/>
                </a:lnTo>
                <a:cubicBezTo>
                  <a:pt x="37156" y="39764"/>
                  <a:pt x="22815" y="41067"/>
                  <a:pt x="6519" y="43675"/>
                </a:cubicBezTo>
                <a:lnTo>
                  <a:pt x="6519" y="43675"/>
                </a:lnTo>
                <a:close/>
              </a:path>
            </a:pathLst>
          </a:custGeom>
          <a:gradFill>
            <a:gsLst>
              <a:gs pos="80000">
                <a:schemeClr val="accent2"/>
              </a:gs>
              <a:gs pos="0">
                <a:schemeClr val="accent3"/>
              </a:gs>
            </a:gsLst>
            <a:lin ang="4800000" scaled="0"/>
          </a:gradFill>
          <a:ln w="6449" cap="flat">
            <a:noFill/>
            <a:prstDash val="solid"/>
            <a:miter/>
          </a:ln>
        </p:spPr>
        <p:txBody>
          <a:bodyPr rtlCol="0" anchor="ctr"/>
          <a:lstStyle/>
          <a:p>
            <a:endParaRPr lang="zh-CN" altLang="en-US"/>
          </a:p>
        </p:txBody>
      </p:sp>
      <p:sp>
        <p:nvSpPr>
          <p:cNvPr id="262" name="图形 72" descr="上楼 纯色填充">
            <a:extLst>
              <a:ext uri="{FF2B5EF4-FFF2-40B4-BE49-F238E27FC236}">
                <a16:creationId xmlns:a16="http://schemas.microsoft.com/office/drawing/2014/main" xmlns="" id="{227822F7-4FC5-4797-A0DE-272F6B0072E8}"/>
              </a:ext>
            </a:extLst>
          </p:cNvPr>
          <p:cNvSpPr/>
          <p:nvPr/>
        </p:nvSpPr>
        <p:spPr>
          <a:xfrm>
            <a:off x="9877322" y="3264037"/>
            <a:ext cx="183173" cy="183173"/>
          </a:xfrm>
          <a:custGeom>
            <a:avLst/>
            <a:gdLst>
              <a:gd name="connsiteX0" fmla="*/ 0 w 183173"/>
              <a:gd name="connsiteY0" fmla="*/ 0 h 183173"/>
              <a:gd name="connsiteX1" fmla="*/ 0 w 183173"/>
              <a:gd name="connsiteY1" fmla="*/ 110816 h 183173"/>
              <a:gd name="connsiteX2" fmla="*/ 39112 w 183173"/>
              <a:gd name="connsiteY2" fmla="*/ 110816 h 183173"/>
              <a:gd name="connsiteX3" fmla="*/ 39112 w 183173"/>
              <a:gd name="connsiteY3" fmla="*/ 66490 h 183173"/>
              <a:gd name="connsiteX4" fmla="*/ 155795 w 183173"/>
              <a:gd name="connsiteY4" fmla="*/ 183173 h 183173"/>
              <a:gd name="connsiteX5" fmla="*/ 183173 w 183173"/>
              <a:gd name="connsiteY5" fmla="*/ 155795 h 183173"/>
              <a:gd name="connsiteX6" fmla="*/ 66490 w 183173"/>
              <a:gd name="connsiteY6" fmla="*/ 39112 h 183173"/>
              <a:gd name="connsiteX7" fmla="*/ 110816 w 183173"/>
              <a:gd name="connsiteY7" fmla="*/ 39112 h 183173"/>
              <a:gd name="connsiteX8" fmla="*/ 110816 w 183173"/>
              <a:gd name="connsiteY8" fmla="*/ 0 h 1831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3173" h="183173">
                <a:moveTo>
                  <a:pt x="0" y="0"/>
                </a:moveTo>
                <a:lnTo>
                  <a:pt x="0" y="110816"/>
                </a:lnTo>
                <a:lnTo>
                  <a:pt x="39112" y="110816"/>
                </a:lnTo>
                <a:lnTo>
                  <a:pt x="39112" y="66490"/>
                </a:lnTo>
                <a:lnTo>
                  <a:pt x="155795" y="183173"/>
                </a:lnTo>
                <a:lnTo>
                  <a:pt x="183173" y="155795"/>
                </a:lnTo>
                <a:lnTo>
                  <a:pt x="66490" y="39112"/>
                </a:lnTo>
                <a:lnTo>
                  <a:pt x="110816" y="39112"/>
                </a:lnTo>
                <a:lnTo>
                  <a:pt x="110816" y="0"/>
                </a:lnTo>
                <a:close/>
              </a:path>
            </a:pathLst>
          </a:custGeom>
          <a:gradFill>
            <a:gsLst>
              <a:gs pos="80000">
                <a:schemeClr val="accent2"/>
              </a:gs>
              <a:gs pos="0">
                <a:schemeClr val="accent3"/>
              </a:gs>
            </a:gsLst>
            <a:lin ang="4800000" scaled="0"/>
          </a:gradFill>
          <a:ln w="6449" cap="flat">
            <a:noFill/>
            <a:prstDash val="solid"/>
            <a:miter/>
          </a:ln>
        </p:spPr>
        <p:txBody>
          <a:bodyPr rtlCol="0" anchor="ctr"/>
          <a:lstStyle/>
          <a:p>
            <a:endParaRPr lang="zh-CN" altLang="en-US"/>
          </a:p>
        </p:txBody>
      </p:sp>
      <p:sp>
        <p:nvSpPr>
          <p:cNvPr id="263" name="图形 72" descr="上楼 纯色填充">
            <a:extLst>
              <a:ext uri="{FF2B5EF4-FFF2-40B4-BE49-F238E27FC236}">
                <a16:creationId xmlns:a16="http://schemas.microsoft.com/office/drawing/2014/main" xmlns="" id="{227822F7-4FC5-4797-A0DE-272F6B0072E8}"/>
              </a:ext>
            </a:extLst>
          </p:cNvPr>
          <p:cNvSpPr/>
          <p:nvPr/>
        </p:nvSpPr>
        <p:spPr>
          <a:xfrm>
            <a:off x="9879278" y="3022196"/>
            <a:ext cx="508451" cy="417191"/>
          </a:xfrm>
          <a:custGeom>
            <a:avLst/>
            <a:gdLst>
              <a:gd name="connsiteX0" fmla="*/ 104298 w 508451"/>
              <a:gd name="connsiteY0" fmla="*/ 182521 h 417191"/>
              <a:gd name="connsiteX1" fmla="*/ 221633 w 508451"/>
              <a:gd name="connsiteY1" fmla="*/ 182521 h 417191"/>
              <a:gd name="connsiteX2" fmla="*/ 221633 w 508451"/>
              <a:gd name="connsiteY2" fmla="*/ 299856 h 417191"/>
              <a:gd name="connsiteX3" fmla="*/ 338968 w 508451"/>
              <a:gd name="connsiteY3" fmla="*/ 299856 h 417191"/>
              <a:gd name="connsiteX4" fmla="*/ 338968 w 508451"/>
              <a:gd name="connsiteY4" fmla="*/ 417191 h 417191"/>
              <a:gd name="connsiteX5" fmla="*/ 508452 w 508451"/>
              <a:gd name="connsiteY5" fmla="*/ 417191 h 417191"/>
              <a:gd name="connsiteX6" fmla="*/ 508452 w 508451"/>
              <a:gd name="connsiteY6" fmla="*/ 352005 h 417191"/>
              <a:gd name="connsiteX7" fmla="*/ 404154 w 508451"/>
              <a:gd name="connsiteY7" fmla="*/ 352005 h 417191"/>
              <a:gd name="connsiteX8" fmla="*/ 404154 w 508451"/>
              <a:gd name="connsiteY8" fmla="*/ 234670 h 417191"/>
              <a:gd name="connsiteX9" fmla="*/ 286819 w 508451"/>
              <a:gd name="connsiteY9" fmla="*/ 234670 h 417191"/>
              <a:gd name="connsiteX10" fmla="*/ 286819 w 508451"/>
              <a:gd name="connsiteY10" fmla="*/ 117335 h 417191"/>
              <a:gd name="connsiteX11" fmla="*/ 169484 w 508451"/>
              <a:gd name="connsiteY11" fmla="*/ 117335 h 417191"/>
              <a:gd name="connsiteX12" fmla="*/ 169484 w 508451"/>
              <a:gd name="connsiteY12" fmla="*/ 0 h 417191"/>
              <a:gd name="connsiteX13" fmla="*/ 0 w 508451"/>
              <a:gd name="connsiteY13" fmla="*/ 0 h 417191"/>
              <a:gd name="connsiteX14" fmla="*/ 0 w 508451"/>
              <a:gd name="connsiteY14" fmla="*/ 65186 h 417191"/>
              <a:gd name="connsiteX15" fmla="*/ 104298 w 508451"/>
              <a:gd name="connsiteY15" fmla="*/ 65186 h 417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8451" h="417191">
                <a:moveTo>
                  <a:pt x="104298" y="182521"/>
                </a:moveTo>
                <a:lnTo>
                  <a:pt x="221633" y="182521"/>
                </a:lnTo>
                <a:lnTo>
                  <a:pt x="221633" y="299856"/>
                </a:lnTo>
                <a:lnTo>
                  <a:pt x="338968" y="299856"/>
                </a:lnTo>
                <a:lnTo>
                  <a:pt x="338968" y="417191"/>
                </a:lnTo>
                <a:lnTo>
                  <a:pt x="508452" y="417191"/>
                </a:lnTo>
                <a:lnTo>
                  <a:pt x="508452" y="352005"/>
                </a:lnTo>
                <a:lnTo>
                  <a:pt x="404154" y="352005"/>
                </a:lnTo>
                <a:lnTo>
                  <a:pt x="404154" y="234670"/>
                </a:lnTo>
                <a:lnTo>
                  <a:pt x="286819" y="234670"/>
                </a:lnTo>
                <a:lnTo>
                  <a:pt x="286819" y="117335"/>
                </a:lnTo>
                <a:lnTo>
                  <a:pt x="169484" y="117335"/>
                </a:lnTo>
                <a:lnTo>
                  <a:pt x="169484" y="0"/>
                </a:lnTo>
                <a:lnTo>
                  <a:pt x="0" y="0"/>
                </a:lnTo>
                <a:lnTo>
                  <a:pt x="0" y="65186"/>
                </a:lnTo>
                <a:lnTo>
                  <a:pt x="104298" y="65186"/>
                </a:lnTo>
                <a:close/>
              </a:path>
            </a:pathLst>
          </a:custGeom>
          <a:gradFill>
            <a:gsLst>
              <a:gs pos="80000">
                <a:schemeClr val="accent2"/>
              </a:gs>
              <a:gs pos="0">
                <a:schemeClr val="accent3"/>
              </a:gs>
            </a:gsLst>
            <a:lin ang="4800000" scaled="0"/>
          </a:gradFill>
          <a:ln w="6449" cap="flat">
            <a:noFill/>
            <a:prstDash val="solid"/>
            <a:miter/>
          </a:ln>
        </p:spPr>
        <p:txBody>
          <a:bodyPr rtlCol="0" anchor="ctr"/>
          <a:lstStyle/>
          <a:p>
            <a:endParaRPr lang="zh-CN" altLang="en-US"/>
          </a:p>
        </p:txBody>
      </p:sp>
      <p:sp>
        <p:nvSpPr>
          <p:cNvPr id="264" name="图形 92" descr="落叶树 纯色填充">
            <a:extLst>
              <a:ext uri="{FF2B5EF4-FFF2-40B4-BE49-F238E27FC236}">
                <a16:creationId xmlns:a16="http://schemas.microsoft.com/office/drawing/2014/main" xmlns="" id="{9CAA2BE7-8192-4759-999A-3B4B6810E5E9}"/>
              </a:ext>
            </a:extLst>
          </p:cNvPr>
          <p:cNvSpPr/>
          <p:nvPr/>
        </p:nvSpPr>
        <p:spPr>
          <a:xfrm>
            <a:off x="9768699" y="3830034"/>
            <a:ext cx="727652" cy="744289"/>
          </a:xfrm>
          <a:custGeom>
            <a:avLst/>
            <a:gdLst>
              <a:gd name="connsiteX0" fmla="*/ 659353 w 727652"/>
              <a:gd name="connsiteY0" fmla="*/ 234670 h 744289"/>
              <a:gd name="connsiteX1" fmla="*/ 594556 w 727652"/>
              <a:gd name="connsiteY1" fmla="*/ 151485 h 744289"/>
              <a:gd name="connsiteX2" fmla="*/ 594556 w 727652"/>
              <a:gd name="connsiteY2" fmla="*/ 143604 h 744289"/>
              <a:gd name="connsiteX3" fmla="*/ 485977 w 727652"/>
              <a:gd name="connsiteY3" fmla="*/ 35025 h 744289"/>
              <a:gd name="connsiteX4" fmla="*/ 436066 w 727652"/>
              <a:gd name="connsiteY4" fmla="*/ 47284 h 744289"/>
              <a:gd name="connsiteX5" fmla="*/ 345876 w 727652"/>
              <a:gd name="connsiteY5" fmla="*/ 0 h 744289"/>
              <a:gd name="connsiteX6" fmla="*/ 241675 w 727652"/>
              <a:gd name="connsiteY6" fmla="*/ 75305 h 744289"/>
              <a:gd name="connsiteX7" fmla="*/ 188261 w 727652"/>
              <a:gd name="connsiteY7" fmla="*/ 61294 h 744289"/>
              <a:gd name="connsiteX8" fmla="*/ 78807 w 727652"/>
              <a:gd name="connsiteY8" fmla="*/ 170749 h 744289"/>
              <a:gd name="connsiteX9" fmla="*/ 98071 w 727652"/>
              <a:gd name="connsiteY9" fmla="*/ 232043 h 744289"/>
              <a:gd name="connsiteX10" fmla="*/ 0 w 727652"/>
              <a:gd name="connsiteY10" fmla="*/ 359010 h 744289"/>
              <a:gd name="connsiteX11" fmla="*/ 131345 w 727652"/>
              <a:gd name="connsiteY11" fmla="*/ 490355 h 744289"/>
              <a:gd name="connsiteX12" fmla="*/ 162868 w 727652"/>
              <a:gd name="connsiteY12" fmla="*/ 486853 h 744289"/>
              <a:gd name="connsiteX13" fmla="*/ 302094 w 727652"/>
              <a:gd name="connsiteY13" fmla="*/ 626079 h 744289"/>
              <a:gd name="connsiteX14" fmla="*/ 298591 w 727652"/>
              <a:gd name="connsiteY14" fmla="*/ 709264 h 744289"/>
              <a:gd name="connsiteX15" fmla="*/ 293338 w 727652"/>
              <a:gd name="connsiteY15" fmla="*/ 721523 h 744289"/>
              <a:gd name="connsiteX16" fmla="*/ 285457 w 727652"/>
              <a:gd name="connsiteY16" fmla="*/ 729403 h 744289"/>
              <a:gd name="connsiteX17" fmla="*/ 291586 w 727652"/>
              <a:gd name="connsiteY17" fmla="*/ 744289 h 744289"/>
              <a:gd name="connsiteX18" fmla="*/ 387906 w 727652"/>
              <a:gd name="connsiteY18" fmla="*/ 744289 h 744289"/>
              <a:gd name="connsiteX19" fmla="*/ 395787 w 727652"/>
              <a:gd name="connsiteY19" fmla="*/ 731155 h 744289"/>
              <a:gd name="connsiteX20" fmla="*/ 388782 w 727652"/>
              <a:gd name="connsiteY20" fmla="*/ 719771 h 744289"/>
              <a:gd name="connsiteX21" fmla="*/ 383528 w 727652"/>
              <a:gd name="connsiteY21" fmla="*/ 707513 h 744289"/>
              <a:gd name="connsiteX22" fmla="*/ 380025 w 727652"/>
              <a:gd name="connsiteY22" fmla="*/ 601561 h 744289"/>
              <a:gd name="connsiteX23" fmla="*/ 380901 w 727652"/>
              <a:gd name="connsiteY23" fmla="*/ 599810 h 744289"/>
              <a:gd name="connsiteX24" fmla="*/ 474594 w 727652"/>
              <a:gd name="connsiteY24" fmla="*/ 525381 h 744289"/>
              <a:gd name="connsiteX25" fmla="*/ 588426 w 727652"/>
              <a:gd name="connsiteY25" fmla="*/ 431688 h 744289"/>
              <a:gd name="connsiteX26" fmla="*/ 622576 w 727652"/>
              <a:gd name="connsiteY26" fmla="*/ 437817 h 744289"/>
              <a:gd name="connsiteX27" fmla="*/ 727652 w 727652"/>
              <a:gd name="connsiteY27" fmla="*/ 332741 h 744289"/>
              <a:gd name="connsiteX28" fmla="*/ 659353 w 727652"/>
              <a:gd name="connsiteY28" fmla="*/ 234670 h 744289"/>
              <a:gd name="connsiteX29" fmla="*/ 344124 w 727652"/>
              <a:gd name="connsiteY29" fmla="*/ 501739 h 744289"/>
              <a:gd name="connsiteX30" fmla="*/ 325736 w 727652"/>
              <a:gd name="connsiteY30" fmla="*/ 428185 h 744289"/>
              <a:gd name="connsiteX31" fmla="*/ 385279 w 727652"/>
              <a:gd name="connsiteY31" fmla="*/ 408046 h 744289"/>
              <a:gd name="connsiteX32" fmla="*/ 344124 w 727652"/>
              <a:gd name="connsiteY32" fmla="*/ 501739 h 744289"/>
              <a:gd name="connsiteX33" fmla="*/ 211904 w 727652"/>
              <a:gd name="connsiteY33" fmla="*/ 462335 h 744289"/>
              <a:gd name="connsiteX34" fmla="*/ 250431 w 727652"/>
              <a:gd name="connsiteY34" fmla="*/ 415051 h 744289"/>
              <a:gd name="connsiteX35" fmla="*/ 274949 w 727652"/>
              <a:gd name="connsiteY35" fmla="*/ 423807 h 744289"/>
              <a:gd name="connsiteX36" fmla="*/ 302094 w 727652"/>
              <a:gd name="connsiteY36" fmla="*/ 531510 h 744289"/>
              <a:gd name="connsiteX37" fmla="*/ 211904 w 727652"/>
              <a:gd name="connsiteY37" fmla="*/ 462335 h 744289"/>
              <a:gd name="connsiteX38" fmla="*/ 454454 w 727652"/>
              <a:gd name="connsiteY38" fmla="*/ 485977 h 744289"/>
              <a:gd name="connsiteX39" fmla="*/ 381777 w 727652"/>
              <a:gd name="connsiteY39" fmla="*/ 527132 h 744289"/>
              <a:gd name="connsiteX40" fmla="*/ 444822 w 727652"/>
              <a:gd name="connsiteY40" fmla="*/ 397538 h 744289"/>
              <a:gd name="connsiteX41" fmla="*/ 521002 w 727652"/>
              <a:gd name="connsiteY41" fmla="*/ 419429 h 744289"/>
              <a:gd name="connsiteX42" fmla="*/ 545520 w 727652"/>
              <a:gd name="connsiteY42" fmla="*/ 416802 h 744289"/>
              <a:gd name="connsiteX43" fmla="*/ 454454 w 727652"/>
              <a:gd name="connsiteY43" fmla="*/ 485977 h 744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727652" h="744289">
                <a:moveTo>
                  <a:pt x="659353" y="234670"/>
                </a:moveTo>
                <a:cubicBezTo>
                  <a:pt x="648845" y="199645"/>
                  <a:pt x="626079" y="169873"/>
                  <a:pt x="594556" y="151485"/>
                </a:cubicBezTo>
                <a:cubicBezTo>
                  <a:pt x="594556" y="148858"/>
                  <a:pt x="594556" y="146231"/>
                  <a:pt x="594556" y="143604"/>
                </a:cubicBezTo>
                <a:cubicBezTo>
                  <a:pt x="595431" y="84061"/>
                  <a:pt x="546396" y="35025"/>
                  <a:pt x="485977" y="35025"/>
                </a:cubicBezTo>
                <a:cubicBezTo>
                  <a:pt x="467589" y="35025"/>
                  <a:pt x="450952" y="39404"/>
                  <a:pt x="436066" y="47284"/>
                </a:cubicBezTo>
                <a:cubicBezTo>
                  <a:pt x="415926" y="18388"/>
                  <a:pt x="383528" y="0"/>
                  <a:pt x="345876" y="0"/>
                </a:cubicBezTo>
                <a:cubicBezTo>
                  <a:pt x="297716" y="0"/>
                  <a:pt x="256561" y="31523"/>
                  <a:pt x="241675" y="75305"/>
                </a:cubicBezTo>
                <a:cubicBezTo>
                  <a:pt x="225914" y="66548"/>
                  <a:pt x="207525" y="61294"/>
                  <a:pt x="188261" y="61294"/>
                </a:cubicBezTo>
                <a:cubicBezTo>
                  <a:pt x="127843" y="61294"/>
                  <a:pt x="78807" y="110330"/>
                  <a:pt x="78807" y="170749"/>
                </a:cubicBezTo>
                <a:cubicBezTo>
                  <a:pt x="78807" y="193515"/>
                  <a:pt x="85812" y="214530"/>
                  <a:pt x="98071" y="232043"/>
                </a:cubicBezTo>
                <a:cubicBezTo>
                  <a:pt x="41155" y="246929"/>
                  <a:pt x="0" y="297716"/>
                  <a:pt x="0" y="359010"/>
                </a:cubicBezTo>
                <a:cubicBezTo>
                  <a:pt x="0" y="431688"/>
                  <a:pt x="58668" y="490355"/>
                  <a:pt x="131345" y="490355"/>
                </a:cubicBezTo>
                <a:cubicBezTo>
                  <a:pt x="141853" y="490355"/>
                  <a:pt x="152360" y="488604"/>
                  <a:pt x="162868" y="486853"/>
                </a:cubicBezTo>
                <a:cubicBezTo>
                  <a:pt x="204898" y="506117"/>
                  <a:pt x="297716" y="562157"/>
                  <a:pt x="302094" y="626079"/>
                </a:cubicBezTo>
                <a:lnTo>
                  <a:pt x="298591" y="709264"/>
                </a:lnTo>
                <a:cubicBezTo>
                  <a:pt x="298591" y="713642"/>
                  <a:pt x="296840" y="718020"/>
                  <a:pt x="293338" y="721523"/>
                </a:cubicBezTo>
                <a:lnTo>
                  <a:pt x="285457" y="729403"/>
                </a:lnTo>
                <a:cubicBezTo>
                  <a:pt x="280203" y="735533"/>
                  <a:pt x="283706" y="744289"/>
                  <a:pt x="291586" y="744289"/>
                </a:cubicBezTo>
                <a:lnTo>
                  <a:pt x="387906" y="744289"/>
                </a:lnTo>
                <a:cubicBezTo>
                  <a:pt x="394911" y="744289"/>
                  <a:pt x="398414" y="737284"/>
                  <a:pt x="395787" y="731155"/>
                </a:cubicBezTo>
                <a:cubicBezTo>
                  <a:pt x="395787" y="731155"/>
                  <a:pt x="391409" y="722398"/>
                  <a:pt x="388782" y="719771"/>
                </a:cubicBezTo>
                <a:cubicBezTo>
                  <a:pt x="386155" y="716269"/>
                  <a:pt x="383528" y="712766"/>
                  <a:pt x="383528" y="707513"/>
                </a:cubicBezTo>
                <a:lnTo>
                  <a:pt x="380025" y="601561"/>
                </a:lnTo>
                <a:cubicBezTo>
                  <a:pt x="380025" y="600685"/>
                  <a:pt x="380901" y="599810"/>
                  <a:pt x="380901" y="599810"/>
                </a:cubicBezTo>
                <a:cubicBezTo>
                  <a:pt x="387906" y="568287"/>
                  <a:pt x="429936" y="547272"/>
                  <a:pt x="474594" y="525381"/>
                </a:cubicBezTo>
                <a:cubicBezTo>
                  <a:pt x="519251" y="503490"/>
                  <a:pt x="571789" y="477221"/>
                  <a:pt x="588426" y="431688"/>
                </a:cubicBezTo>
                <a:cubicBezTo>
                  <a:pt x="598934" y="435190"/>
                  <a:pt x="610317" y="437817"/>
                  <a:pt x="622576" y="437817"/>
                </a:cubicBezTo>
                <a:cubicBezTo>
                  <a:pt x="680368" y="437817"/>
                  <a:pt x="727652" y="390533"/>
                  <a:pt x="727652" y="332741"/>
                </a:cubicBezTo>
                <a:cubicBezTo>
                  <a:pt x="726777" y="288084"/>
                  <a:pt x="698756" y="249556"/>
                  <a:pt x="659353" y="234670"/>
                </a:cubicBezTo>
                <a:close/>
                <a:moveTo>
                  <a:pt x="344124" y="501739"/>
                </a:moveTo>
                <a:cubicBezTo>
                  <a:pt x="341497" y="479848"/>
                  <a:pt x="336244" y="453579"/>
                  <a:pt x="325736" y="428185"/>
                </a:cubicBezTo>
                <a:cubicBezTo>
                  <a:pt x="347627" y="425558"/>
                  <a:pt x="367766" y="418553"/>
                  <a:pt x="385279" y="408046"/>
                </a:cubicBezTo>
                <a:cubicBezTo>
                  <a:pt x="366891" y="439568"/>
                  <a:pt x="352881" y="473718"/>
                  <a:pt x="344124" y="501739"/>
                </a:cubicBezTo>
                <a:close/>
                <a:moveTo>
                  <a:pt x="211904" y="462335"/>
                </a:moveTo>
                <a:cubicBezTo>
                  <a:pt x="227665" y="450076"/>
                  <a:pt x="240799" y="433439"/>
                  <a:pt x="250431" y="415051"/>
                </a:cubicBezTo>
                <a:cubicBezTo>
                  <a:pt x="258312" y="418553"/>
                  <a:pt x="266193" y="422056"/>
                  <a:pt x="274949" y="423807"/>
                </a:cubicBezTo>
                <a:cubicBezTo>
                  <a:pt x="297716" y="461459"/>
                  <a:pt x="302094" y="504365"/>
                  <a:pt x="302094" y="531510"/>
                </a:cubicBezTo>
                <a:cubicBezTo>
                  <a:pt x="274074" y="501739"/>
                  <a:pt x="238173" y="478096"/>
                  <a:pt x="211904" y="462335"/>
                </a:cubicBezTo>
                <a:close/>
                <a:moveTo>
                  <a:pt x="454454" y="485977"/>
                </a:moveTo>
                <a:cubicBezTo>
                  <a:pt x="429061" y="498236"/>
                  <a:pt x="402792" y="511371"/>
                  <a:pt x="381777" y="527132"/>
                </a:cubicBezTo>
                <a:cubicBezTo>
                  <a:pt x="393160" y="491231"/>
                  <a:pt x="413299" y="436942"/>
                  <a:pt x="444822" y="397538"/>
                </a:cubicBezTo>
                <a:cubicBezTo>
                  <a:pt x="466713" y="411548"/>
                  <a:pt x="492982" y="419429"/>
                  <a:pt x="521002" y="419429"/>
                </a:cubicBezTo>
                <a:cubicBezTo>
                  <a:pt x="529759" y="419429"/>
                  <a:pt x="537640" y="418553"/>
                  <a:pt x="545520" y="416802"/>
                </a:cubicBezTo>
                <a:cubicBezTo>
                  <a:pt x="535888" y="443947"/>
                  <a:pt x="501739" y="462335"/>
                  <a:pt x="454454" y="485977"/>
                </a:cubicBezTo>
                <a:close/>
              </a:path>
            </a:pathLst>
          </a:custGeom>
          <a:gradFill>
            <a:gsLst>
              <a:gs pos="80000">
                <a:schemeClr val="accent2"/>
              </a:gs>
              <a:gs pos="0">
                <a:schemeClr val="accent3"/>
              </a:gs>
            </a:gsLst>
            <a:lin ang="4800000" scaled="0"/>
          </a:gradFill>
          <a:ln w="8731" cap="flat">
            <a:noFill/>
            <a:prstDash val="solid"/>
            <a:miter/>
          </a:ln>
        </p:spPr>
        <p:txBody>
          <a:bodyPr rtlCol="0" anchor="ctr"/>
          <a:lstStyle/>
          <a:p>
            <a:endParaRPr lang="zh-CN" altLang="en-US"/>
          </a:p>
        </p:txBody>
      </p:sp>
      <p:sp>
        <p:nvSpPr>
          <p:cNvPr id="266" name="图形 112" descr="冰山 纯色填充">
            <a:extLst>
              <a:ext uri="{FF2B5EF4-FFF2-40B4-BE49-F238E27FC236}">
                <a16:creationId xmlns:a16="http://schemas.microsoft.com/office/drawing/2014/main" xmlns="" id="{78A48F00-5895-45F7-8BD1-990748AB35EF}"/>
              </a:ext>
            </a:extLst>
          </p:cNvPr>
          <p:cNvSpPr/>
          <p:nvPr/>
        </p:nvSpPr>
        <p:spPr>
          <a:xfrm>
            <a:off x="10290490" y="4685331"/>
            <a:ext cx="141003" cy="81014"/>
          </a:xfrm>
          <a:custGeom>
            <a:avLst/>
            <a:gdLst>
              <a:gd name="connsiteX0" fmla="*/ 22767 w 141003"/>
              <a:gd name="connsiteY0" fmla="*/ 81015 h 81014"/>
              <a:gd name="connsiteX1" fmla="*/ 120662 w 141003"/>
              <a:gd name="connsiteY1" fmla="*/ 81015 h 81014"/>
              <a:gd name="connsiteX2" fmla="*/ 141003 w 141003"/>
              <a:gd name="connsiteY2" fmla="*/ 60674 h 81014"/>
              <a:gd name="connsiteX3" fmla="*/ 120662 w 141003"/>
              <a:gd name="connsiteY3" fmla="*/ 40333 h 81014"/>
              <a:gd name="connsiteX4" fmla="*/ 118972 w 141003"/>
              <a:gd name="connsiteY4" fmla="*/ 40333 h 81014"/>
              <a:gd name="connsiteX5" fmla="*/ 93745 w 141003"/>
              <a:gd name="connsiteY5" fmla="*/ 14949 h 81014"/>
              <a:gd name="connsiteX6" fmla="*/ 85068 w 141003"/>
              <a:gd name="connsiteY6" fmla="*/ 16454 h 81014"/>
              <a:gd name="connsiteX7" fmla="*/ 44160 w 141003"/>
              <a:gd name="connsiteY7" fmla="*/ 3384 h 81014"/>
              <a:gd name="connsiteX8" fmla="*/ 27714 w 141003"/>
              <a:gd name="connsiteY8" fmla="*/ 30018 h 81014"/>
              <a:gd name="connsiteX9" fmla="*/ 87 w 141003"/>
              <a:gd name="connsiteY9" fmla="*/ 53462 h 81014"/>
              <a:gd name="connsiteX10" fmla="*/ 22767 w 141003"/>
              <a:gd name="connsiteY10" fmla="*/ 81015 h 81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1003" h="81014">
                <a:moveTo>
                  <a:pt x="22767" y="81015"/>
                </a:moveTo>
                <a:lnTo>
                  <a:pt x="120662" y="81015"/>
                </a:lnTo>
                <a:cubicBezTo>
                  <a:pt x="131897" y="81015"/>
                  <a:pt x="141003" y="71908"/>
                  <a:pt x="141003" y="60674"/>
                </a:cubicBezTo>
                <a:cubicBezTo>
                  <a:pt x="141003" y="49439"/>
                  <a:pt x="131897" y="40333"/>
                  <a:pt x="120662" y="40333"/>
                </a:cubicBezTo>
                <a:lnTo>
                  <a:pt x="118972" y="40333"/>
                </a:lnTo>
                <a:cubicBezTo>
                  <a:pt x="119015" y="26357"/>
                  <a:pt x="107721" y="14992"/>
                  <a:pt x="93745" y="14949"/>
                </a:cubicBezTo>
                <a:cubicBezTo>
                  <a:pt x="90787" y="14940"/>
                  <a:pt x="87850" y="15449"/>
                  <a:pt x="85068" y="16454"/>
                </a:cubicBezTo>
                <a:cubicBezTo>
                  <a:pt x="77381" y="1549"/>
                  <a:pt x="59065" y="-4303"/>
                  <a:pt x="44160" y="3384"/>
                </a:cubicBezTo>
                <a:cubicBezTo>
                  <a:pt x="34172" y="8535"/>
                  <a:pt x="27845" y="18781"/>
                  <a:pt x="27714" y="30018"/>
                </a:cubicBezTo>
                <a:cubicBezTo>
                  <a:pt x="13611" y="28863"/>
                  <a:pt x="1242" y="39359"/>
                  <a:pt x="87" y="53462"/>
                </a:cubicBezTo>
                <a:cubicBezTo>
                  <a:pt x="-1044" y="67267"/>
                  <a:pt x="9002" y="79471"/>
                  <a:pt x="22767" y="81015"/>
                </a:cubicBezTo>
                <a:close/>
              </a:path>
            </a:pathLst>
          </a:custGeom>
          <a:gradFill>
            <a:gsLst>
              <a:gs pos="80000">
                <a:schemeClr val="accent2"/>
              </a:gs>
              <a:gs pos="0">
                <a:schemeClr val="accent3"/>
              </a:gs>
            </a:gsLst>
            <a:lin ang="4800000" scaled="0"/>
          </a:gradFill>
          <a:ln w="8731" cap="flat">
            <a:noFill/>
            <a:prstDash val="solid"/>
            <a:miter/>
          </a:ln>
        </p:spPr>
        <p:txBody>
          <a:bodyPr rtlCol="0" anchor="ctr"/>
          <a:lstStyle/>
          <a:p>
            <a:endParaRPr lang="zh-CN" altLang="en-US"/>
          </a:p>
        </p:txBody>
      </p:sp>
      <p:sp>
        <p:nvSpPr>
          <p:cNvPr id="267" name="图形 112" descr="冰山 纯色填充">
            <a:extLst>
              <a:ext uri="{FF2B5EF4-FFF2-40B4-BE49-F238E27FC236}">
                <a16:creationId xmlns:a16="http://schemas.microsoft.com/office/drawing/2014/main" xmlns="" id="{E482635A-F887-4AAE-9C56-2E8B1BDCCA2C}"/>
              </a:ext>
            </a:extLst>
          </p:cNvPr>
          <p:cNvSpPr/>
          <p:nvPr/>
        </p:nvSpPr>
        <p:spPr>
          <a:xfrm>
            <a:off x="9801755" y="4746634"/>
            <a:ext cx="119556" cy="69605"/>
          </a:xfrm>
          <a:custGeom>
            <a:avLst/>
            <a:gdLst>
              <a:gd name="connsiteX0" fmla="*/ 19018 w 119556"/>
              <a:gd name="connsiteY0" fmla="*/ 69605 h 69605"/>
              <a:gd name="connsiteX1" fmla="*/ 103079 w 119556"/>
              <a:gd name="connsiteY1" fmla="*/ 69605 h 69605"/>
              <a:gd name="connsiteX2" fmla="*/ 119525 w 119556"/>
              <a:gd name="connsiteY2" fmla="*/ 51087 h 69605"/>
              <a:gd name="connsiteX3" fmla="*/ 103079 w 119556"/>
              <a:gd name="connsiteY3" fmla="*/ 34641 h 69605"/>
              <a:gd name="connsiteX4" fmla="*/ 101626 w 119556"/>
              <a:gd name="connsiteY4" fmla="*/ 34641 h 69605"/>
              <a:gd name="connsiteX5" fmla="*/ 79962 w 119556"/>
              <a:gd name="connsiteY5" fmla="*/ 12839 h 69605"/>
              <a:gd name="connsiteX6" fmla="*/ 72502 w 119556"/>
              <a:gd name="connsiteY6" fmla="*/ 14134 h 69605"/>
              <a:gd name="connsiteX7" fmla="*/ 37348 w 119556"/>
              <a:gd name="connsiteY7" fmla="*/ 2911 h 69605"/>
              <a:gd name="connsiteX8" fmla="*/ 23221 w 119556"/>
              <a:gd name="connsiteY8" fmla="*/ 25788 h 69605"/>
              <a:gd name="connsiteX9" fmla="*/ 34 w 119556"/>
              <a:gd name="connsiteY9" fmla="*/ 46561 h 69605"/>
              <a:gd name="connsiteX10" fmla="*/ 18966 w 119556"/>
              <a:gd name="connsiteY10" fmla="*/ 69570 h 696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9556" h="69605">
                <a:moveTo>
                  <a:pt x="19018" y="69605"/>
                </a:moveTo>
                <a:lnTo>
                  <a:pt x="103079" y="69605"/>
                </a:lnTo>
                <a:cubicBezTo>
                  <a:pt x="112734" y="69033"/>
                  <a:pt x="120097" y="60743"/>
                  <a:pt x="119525" y="51087"/>
                </a:cubicBezTo>
                <a:cubicBezTo>
                  <a:pt x="119001" y="42231"/>
                  <a:pt x="111936" y="35166"/>
                  <a:pt x="103079" y="34641"/>
                </a:cubicBezTo>
                <a:lnTo>
                  <a:pt x="101626" y="34641"/>
                </a:lnTo>
                <a:cubicBezTo>
                  <a:pt x="101664" y="22638"/>
                  <a:pt x="91965" y="12877"/>
                  <a:pt x="79962" y="12839"/>
                </a:cubicBezTo>
                <a:cubicBezTo>
                  <a:pt x="77419" y="12831"/>
                  <a:pt x="74893" y="13269"/>
                  <a:pt x="72502" y="14134"/>
                </a:cubicBezTo>
                <a:cubicBezTo>
                  <a:pt x="65894" y="1327"/>
                  <a:pt x="50154" y="-3698"/>
                  <a:pt x="37348" y="2911"/>
                </a:cubicBezTo>
                <a:cubicBezTo>
                  <a:pt x="28770" y="7337"/>
                  <a:pt x="23336" y="16137"/>
                  <a:pt x="23221" y="25788"/>
                </a:cubicBezTo>
                <a:cubicBezTo>
                  <a:pt x="11082" y="25121"/>
                  <a:pt x="700" y="34421"/>
                  <a:pt x="34" y="46561"/>
                </a:cubicBezTo>
                <a:cubicBezTo>
                  <a:pt x="-594" y="57985"/>
                  <a:pt x="7634" y="67986"/>
                  <a:pt x="18966" y="69570"/>
                </a:cubicBezTo>
                <a:close/>
              </a:path>
            </a:pathLst>
          </a:custGeom>
          <a:gradFill>
            <a:gsLst>
              <a:gs pos="80000">
                <a:schemeClr val="accent2"/>
              </a:gs>
              <a:gs pos="0">
                <a:schemeClr val="accent3"/>
              </a:gs>
            </a:gsLst>
            <a:lin ang="4800000" scaled="0"/>
          </a:gradFill>
          <a:ln w="8731" cap="flat">
            <a:noFill/>
            <a:prstDash val="solid"/>
            <a:miter/>
          </a:ln>
        </p:spPr>
        <p:txBody>
          <a:bodyPr rtlCol="0" anchor="ctr"/>
          <a:lstStyle/>
          <a:p>
            <a:endParaRPr lang="zh-CN" altLang="en-US"/>
          </a:p>
        </p:txBody>
      </p:sp>
      <p:sp>
        <p:nvSpPr>
          <p:cNvPr id="268" name="图形 112" descr="冰山 纯色填充">
            <a:extLst>
              <a:ext uri="{FF2B5EF4-FFF2-40B4-BE49-F238E27FC236}">
                <a16:creationId xmlns:a16="http://schemas.microsoft.com/office/drawing/2014/main" xmlns="" id="{38456998-F19F-4ECF-BD8A-8250F6F84ACF}"/>
              </a:ext>
            </a:extLst>
          </p:cNvPr>
          <p:cNvSpPr/>
          <p:nvPr/>
        </p:nvSpPr>
        <p:spPr>
          <a:xfrm>
            <a:off x="9782272" y="4685373"/>
            <a:ext cx="700507" cy="308664"/>
          </a:xfrm>
          <a:custGeom>
            <a:avLst/>
            <a:gdLst>
              <a:gd name="connsiteX0" fmla="*/ 665456 w 700507"/>
              <a:gd name="connsiteY0" fmla="*/ 247851 h 308664"/>
              <a:gd name="connsiteX1" fmla="*/ 612918 w 700507"/>
              <a:gd name="connsiteY1" fmla="*/ 236731 h 308664"/>
              <a:gd name="connsiteX2" fmla="*/ 560380 w 700507"/>
              <a:gd name="connsiteY2" fmla="*/ 247851 h 308664"/>
              <a:gd name="connsiteX3" fmla="*/ 545301 w 700507"/>
              <a:gd name="connsiteY3" fmla="*/ 252808 h 308664"/>
              <a:gd name="connsiteX4" fmla="*/ 471231 w 700507"/>
              <a:gd name="connsiteY4" fmla="*/ 89064 h 308664"/>
              <a:gd name="connsiteX5" fmla="*/ 453106 w 700507"/>
              <a:gd name="connsiteY5" fmla="*/ 78907 h 308664"/>
              <a:gd name="connsiteX6" fmla="*/ 392775 w 700507"/>
              <a:gd name="connsiteY6" fmla="*/ 86446 h 308664"/>
              <a:gd name="connsiteX7" fmla="*/ 328853 w 700507"/>
              <a:gd name="connsiteY7" fmla="*/ 6535 h 308664"/>
              <a:gd name="connsiteX8" fmla="*/ 304230 w 700507"/>
              <a:gd name="connsiteY8" fmla="*/ 3868 h 308664"/>
              <a:gd name="connsiteX9" fmla="*/ 302821 w 700507"/>
              <a:gd name="connsiteY9" fmla="*/ 5134 h 308664"/>
              <a:gd name="connsiteX10" fmla="*/ 215257 w 700507"/>
              <a:gd name="connsiteY10" fmla="*/ 92698 h 308664"/>
              <a:gd name="connsiteX11" fmla="*/ 210879 w 700507"/>
              <a:gd name="connsiteY11" fmla="*/ 100053 h 308664"/>
              <a:gd name="connsiteX12" fmla="*/ 185424 w 700507"/>
              <a:gd name="connsiteY12" fmla="*/ 184911 h 308664"/>
              <a:gd name="connsiteX13" fmla="*/ 141082 w 700507"/>
              <a:gd name="connsiteY13" fmla="*/ 248254 h 308664"/>
              <a:gd name="connsiteX14" fmla="*/ 140102 w 700507"/>
              <a:gd name="connsiteY14" fmla="*/ 247887 h 308664"/>
              <a:gd name="connsiteX15" fmla="*/ 87563 w 700507"/>
              <a:gd name="connsiteY15" fmla="*/ 236766 h 308664"/>
              <a:gd name="connsiteX16" fmla="*/ 35025 w 700507"/>
              <a:gd name="connsiteY16" fmla="*/ 247887 h 308664"/>
              <a:gd name="connsiteX17" fmla="*/ 0 w 700507"/>
              <a:gd name="connsiteY17" fmla="*/ 256126 h 308664"/>
              <a:gd name="connsiteX18" fmla="*/ 0 w 700507"/>
              <a:gd name="connsiteY18" fmla="*/ 308664 h 308664"/>
              <a:gd name="connsiteX19" fmla="*/ 52538 w 700507"/>
              <a:gd name="connsiteY19" fmla="*/ 297544 h 308664"/>
              <a:gd name="connsiteX20" fmla="*/ 87563 w 700507"/>
              <a:gd name="connsiteY20" fmla="*/ 288787 h 308664"/>
              <a:gd name="connsiteX21" fmla="*/ 122589 w 700507"/>
              <a:gd name="connsiteY21" fmla="*/ 297544 h 308664"/>
              <a:gd name="connsiteX22" fmla="*/ 175127 w 700507"/>
              <a:gd name="connsiteY22" fmla="*/ 308664 h 308664"/>
              <a:gd name="connsiteX23" fmla="*/ 227665 w 700507"/>
              <a:gd name="connsiteY23" fmla="*/ 297544 h 308664"/>
              <a:gd name="connsiteX24" fmla="*/ 262690 w 700507"/>
              <a:gd name="connsiteY24" fmla="*/ 288787 h 308664"/>
              <a:gd name="connsiteX25" fmla="*/ 297716 w 700507"/>
              <a:gd name="connsiteY25" fmla="*/ 297018 h 308664"/>
              <a:gd name="connsiteX26" fmla="*/ 350254 w 700507"/>
              <a:gd name="connsiteY26" fmla="*/ 308664 h 308664"/>
              <a:gd name="connsiteX27" fmla="*/ 402792 w 700507"/>
              <a:gd name="connsiteY27" fmla="*/ 297544 h 308664"/>
              <a:gd name="connsiteX28" fmla="*/ 437817 w 700507"/>
              <a:gd name="connsiteY28" fmla="*/ 288787 h 308664"/>
              <a:gd name="connsiteX29" fmla="*/ 472843 w 700507"/>
              <a:gd name="connsiteY29" fmla="*/ 297544 h 308664"/>
              <a:gd name="connsiteX30" fmla="*/ 525381 w 700507"/>
              <a:gd name="connsiteY30" fmla="*/ 308664 h 308664"/>
              <a:gd name="connsiteX31" fmla="*/ 577919 w 700507"/>
              <a:gd name="connsiteY31" fmla="*/ 297544 h 308664"/>
              <a:gd name="connsiteX32" fmla="*/ 612944 w 700507"/>
              <a:gd name="connsiteY32" fmla="*/ 288787 h 308664"/>
              <a:gd name="connsiteX33" fmla="*/ 647969 w 700507"/>
              <a:gd name="connsiteY33" fmla="*/ 297018 h 308664"/>
              <a:gd name="connsiteX34" fmla="*/ 700508 w 700507"/>
              <a:gd name="connsiteY34" fmla="*/ 308664 h 308664"/>
              <a:gd name="connsiteX35" fmla="*/ 700508 w 700507"/>
              <a:gd name="connsiteY35" fmla="*/ 256126 h 308664"/>
              <a:gd name="connsiteX36" fmla="*/ 665456 w 700507"/>
              <a:gd name="connsiteY36" fmla="*/ 247851 h 308664"/>
              <a:gd name="connsiteX37" fmla="*/ 437791 w 700507"/>
              <a:gd name="connsiteY37" fmla="*/ 236731 h 308664"/>
              <a:gd name="connsiteX38" fmla="*/ 385253 w 700507"/>
              <a:gd name="connsiteY38" fmla="*/ 247851 h 308664"/>
              <a:gd name="connsiteX39" fmla="*/ 350227 w 700507"/>
              <a:gd name="connsiteY39" fmla="*/ 256091 h 308664"/>
              <a:gd name="connsiteX40" fmla="*/ 315202 w 700507"/>
              <a:gd name="connsiteY40" fmla="*/ 247851 h 308664"/>
              <a:gd name="connsiteX41" fmla="*/ 262664 w 700507"/>
              <a:gd name="connsiteY41" fmla="*/ 236731 h 308664"/>
              <a:gd name="connsiteX42" fmla="*/ 210126 w 700507"/>
              <a:gd name="connsiteY42" fmla="*/ 247851 h 308664"/>
              <a:gd name="connsiteX43" fmla="*/ 178603 w 700507"/>
              <a:gd name="connsiteY43" fmla="*/ 255732 h 308664"/>
              <a:gd name="connsiteX44" fmla="*/ 215748 w 700507"/>
              <a:gd name="connsiteY44" fmla="*/ 202686 h 308664"/>
              <a:gd name="connsiteX45" fmla="*/ 218173 w 700507"/>
              <a:gd name="connsiteY45" fmla="*/ 197669 h 308664"/>
              <a:gd name="connsiteX46" fmla="*/ 243172 w 700507"/>
              <a:gd name="connsiteY46" fmla="*/ 114335 h 308664"/>
              <a:gd name="connsiteX47" fmla="*/ 312549 w 700507"/>
              <a:gd name="connsiteY47" fmla="*/ 44958 h 308664"/>
              <a:gd name="connsiteX48" fmla="*/ 392731 w 700507"/>
              <a:gd name="connsiteY48" fmla="*/ 178291 h 308664"/>
              <a:gd name="connsiteX49" fmla="*/ 444708 w 700507"/>
              <a:gd name="connsiteY49" fmla="*/ 115342 h 308664"/>
              <a:gd name="connsiteX50" fmla="*/ 507124 w 700507"/>
              <a:gd name="connsiteY50" fmla="*/ 253298 h 308664"/>
              <a:gd name="connsiteX51" fmla="*/ 490329 w 700507"/>
              <a:gd name="connsiteY51" fmla="*/ 247851 h 308664"/>
              <a:gd name="connsiteX52" fmla="*/ 437791 w 700507"/>
              <a:gd name="connsiteY52" fmla="*/ 236731 h 308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700507" h="308664">
                <a:moveTo>
                  <a:pt x="665456" y="247851"/>
                </a:moveTo>
                <a:cubicBezTo>
                  <a:pt x="648701" y="241191"/>
                  <a:pt x="630935" y="237431"/>
                  <a:pt x="612918" y="236731"/>
                </a:cubicBezTo>
                <a:cubicBezTo>
                  <a:pt x="594901" y="237431"/>
                  <a:pt x="577135" y="241191"/>
                  <a:pt x="560380" y="247851"/>
                </a:cubicBezTo>
                <a:cubicBezTo>
                  <a:pt x="555477" y="249858"/>
                  <a:pt x="550439" y="251514"/>
                  <a:pt x="545301" y="252808"/>
                </a:cubicBezTo>
                <a:lnTo>
                  <a:pt x="471231" y="89064"/>
                </a:lnTo>
                <a:cubicBezTo>
                  <a:pt x="468068" y="82073"/>
                  <a:pt x="460720" y="77956"/>
                  <a:pt x="453106" y="78907"/>
                </a:cubicBezTo>
                <a:lnTo>
                  <a:pt x="392775" y="86446"/>
                </a:lnTo>
                <a:lnTo>
                  <a:pt x="328853" y="6535"/>
                </a:lnTo>
                <a:cubicBezTo>
                  <a:pt x="322790" y="-1000"/>
                  <a:pt x="311766" y="-2194"/>
                  <a:pt x="304230" y="3868"/>
                </a:cubicBezTo>
                <a:cubicBezTo>
                  <a:pt x="303738" y="4265"/>
                  <a:pt x="303267" y="4687"/>
                  <a:pt x="302821" y="5134"/>
                </a:cubicBezTo>
                <a:lnTo>
                  <a:pt x="215257" y="92698"/>
                </a:lnTo>
                <a:cubicBezTo>
                  <a:pt x="213215" y="94752"/>
                  <a:pt x="211712" y="97279"/>
                  <a:pt x="210879" y="100053"/>
                </a:cubicBezTo>
                <a:lnTo>
                  <a:pt x="185424" y="184911"/>
                </a:lnTo>
                <a:lnTo>
                  <a:pt x="141082" y="248254"/>
                </a:lnTo>
                <a:cubicBezTo>
                  <a:pt x="140758" y="248123"/>
                  <a:pt x="140425" y="248027"/>
                  <a:pt x="140102" y="247887"/>
                </a:cubicBezTo>
                <a:cubicBezTo>
                  <a:pt x="123346" y="241226"/>
                  <a:pt x="105580" y="237466"/>
                  <a:pt x="87563" y="236766"/>
                </a:cubicBezTo>
                <a:cubicBezTo>
                  <a:pt x="69546" y="237466"/>
                  <a:pt x="51781" y="241226"/>
                  <a:pt x="35025" y="247887"/>
                </a:cubicBezTo>
                <a:cubicBezTo>
                  <a:pt x="23872" y="252505"/>
                  <a:pt x="12043" y="255288"/>
                  <a:pt x="0" y="256126"/>
                </a:cubicBezTo>
                <a:lnTo>
                  <a:pt x="0" y="308664"/>
                </a:lnTo>
                <a:cubicBezTo>
                  <a:pt x="18017" y="307966"/>
                  <a:pt x="35784" y="304206"/>
                  <a:pt x="52538" y="297544"/>
                </a:cubicBezTo>
                <a:cubicBezTo>
                  <a:pt x="63661" y="292745"/>
                  <a:pt x="75491" y="289788"/>
                  <a:pt x="87563" y="288787"/>
                </a:cubicBezTo>
                <a:cubicBezTo>
                  <a:pt x="99636" y="289788"/>
                  <a:pt x="111466" y="292745"/>
                  <a:pt x="122589" y="297544"/>
                </a:cubicBezTo>
                <a:cubicBezTo>
                  <a:pt x="139343" y="304206"/>
                  <a:pt x="157110" y="307966"/>
                  <a:pt x="175127" y="308664"/>
                </a:cubicBezTo>
                <a:cubicBezTo>
                  <a:pt x="193144" y="307966"/>
                  <a:pt x="210911" y="304206"/>
                  <a:pt x="227665" y="297544"/>
                </a:cubicBezTo>
                <a:cubicBezTo>
                  <a:pt x="238788" y="292745"/>
                  <a:pt x="250618" y="289788"/>
                  <a:pt x="262690" y="288787"/>
                </a:cubicBezTo>
                <a:cubicBezTo>
                  <a:pt x="274733" y="289622"/>
                  <a:pt x="286562" y="292402"/>
                  <a:pt x="297716" y="297018"/>
                </a:cubicBezTo>
                <a:cubicBezTo>
                  <a:pt x="314425" y="303902"/>
                  <a:pt x="332201" y="307841"/>
                  <a:pt x="350254" y="308664"/>
                </a:cubicBezTo>
                <a:cubicBezTo>
                  <a:pt x="368271" y="307966"/>
                  <a:pt x="386037" y="304206"/>
                  <a:pt x="402792" y="297544"/>
                </a:cubicBezTo>
                <a:cubicBezTo>
                  <a:pt x="413915" y="292745"/>
                  <a:pt x="425745" y="289788"/>
                  <a:pt x="437817" y="288787"/>
                </a:cubicBezTo>
                <a:cubicBezTo>
                  <a:pt x="449890" y="289788"/>
                  <a:pt x="461719" y="292745"/>
                  <a:pt x="472843" y="297544"/>
                </a:cubicBezTo>
                <a:cubicBezTo>
                  <a:pt x="489597" y="304206"/>
                  <a:pt x="507364" y="307966"/>
                  <a:pt x="525381" y="308664"/>
                </a:cubicBezTo>
                <a:cubicBezTo>
                  <a:pt x="543398" y="307966"/>
                  <a:pt x="561164" y="304206"/>
                  <a:pt x="577919" y="297544"/>
                </a:cubicBezTo>
                <a:cubicBezTo>
                  <a:pt x="589042" y="292745"/>
                  <a:pt x="600872" y="289788"/>
                  <a:pt x="612944" y="288787"/>
                </a:cubicBezTo>
                <a:cubicBezTo>
                  <a:pt x="624987" y="289622"/>
                  <a:pt x="636816" y="292402"/>
                  <a:pt x="647969" y="297018"/>
                </a:cubicBezTo>
                <a:cubicBezTo>
                  <a:pt x="664679" y="303902"/>
                  <a:pt x="682455" y="307841"/>
                  <a:pt x="700508" y="308664"/>
                </a:cubicBezTo>
                <a:lnTo>
                  <a:pt x="700508" y="256126"/>
                </a:lnTo>
                <a:cubicBezTo>
                  <a:pt x="688454" y="255280"/>
                  <a:pt x="676616" y="252485"/>
                  <a:pt x="665456" y="247851"/>
                </a:cubicBezTo>
                <a:close/>
                <a:moveTo>
                  <a:pt x="437791" y="236731"/>
                </a:moveTo>
                <a:cubicBezTo>
                  <a:pt x="419774" y="237431"/>
                  <a:pt x="402008" y="241191"/>
                  <a:pt x="385253" y="247851"/>
                </a:cubicBezTo>
                <a:cubicBezTo>
                  <a:pt x="374099" y="252470"/>
                  <a:pt x="362271" y="255253"/>
                  <a:pt x="350227" y="256091"/>
                </a:cubicBezTo>
                <a:cubicBezTo>
                  <a:pt x="338184" y="255253"/>
                  <a:pt x="326356" y="252470"/>
                  <a:pt x="315202" y="247851"/>
                </a:cubicBezTo>
                <a:cubicBezTo>
                  <a:pt x="298447" y="241191"/>
                  <a:pt x="280681" y="237431"/>
                  <a:pt x="262664" y="236731"/>
                </a:cubicBezTo>
                <a:cubicBezTo>
                  <a:pt x="244647" y="237431"/>
                  <a:pt x="226881" y="241191"/>
                  <a:pt x="210126" y="247851"/>
                </a:cubicBezTo>
                <a:cubicBezTo>
                  <a:pt x="200059" y="252002"/>
                  <a:pt x="189439" y="254657"/>
                  <a:pt x="178603" y="255732"/>
                </a:cubicBezTo>
                <a:lnTo>
                  <a:pt x="215748" y="202686"/>
                </a:lnTo>
                <a:cubicBezTo>
                  <a:pt x="216814" y="201151"/>
                  <a:pt x="217632" y="199458"/>
                  <a:pt x="218173" y="197669"/>
                </a:cubicBezTo>
                <a:lnTo>
                  <a:pt x="243172" y="114335"/>
                </a:lnTo>
                <a:lnTo>
                  <a:pt x="312549" y="44958"/>
                </a:lnTo>
                <a:lnTo>
                  <a:pt x="392731" y="178291"/>
                </a:lnTo>
                <a:lnTo>
                  <a:pt x="444708" y="115342"/>
                </a:lnTo>
                <a:lnTo>
                  <a:pt x="507124" y="253298"/>
                </a:lnTo>
                <a:cubicBezTo>
                  <a:pt x="501391" y="251928"/>
                  <a:pt x="495775" y="250107"/>
                  <a:pt x="490329" y="247851"/>
                </a:cubicBezTo>
                <a:cubicBezTo>
                  <a:pt x="473574" y="241191"/>
                  <a:pt x="455808" y="237431"/>
                  <a:pt x="437791" y="236731"/>
                </a:cubicBezTo>
                <a:close/>
              </a:path>
            </a:pathLst>
          </a:custGeom>
          <a:gradFill>
            <a:gsLst>
              <a:gs pos="80000">
                <a:schemeClr val="accent2"/>
              </a:gs>
              <a:gs pos="0">
                <a:schemeClr val="accent3"/>
              </a:gs>
            </a:gsLst>
            <a:lin ang="4800000" scaled="0"/>
          </a:gradFill>
          <a:ln w="8731" cap="flat">
            <a:noFill/>
            <a:prstDash val="solid"/>
            <a:miter/>
          </a:ln>
        </p:spPr>
        <p:txBody>
          <a:bodyPr rtlCol="0" anchor="ctr"/>
          <a:lstStyle/>
          <a:p>
            <a:endParaRPr lang="zh-CN" altLang="en-US"/>
          </a:p>
        </p:txBody>
      </p:sp>
      <p:sp>
        <p:nvSpPr>
          <p:cNvPr id="269" name="图形 112" descr="冰山 纯色填充">
            <a:extLst>
              <a:ext uri="{FF2B5EF4-FFF2-40B4-BE49-F238E27FC236}">
                <a16:creationId xmlns:a16="http://schemas.microsoft.com/office/drawing/2014/main" xmlns="" id="{E847979D-4AA3-4D24-BE40-D6F13969818F}"/>
              </a:ext>
            </a:extLst>
          </p:cNvPr>
          <p:cNvSpPr/>
          <p:nvPr/>
        </p:nvSpPr>
        <p:spPr>
          <a:xfrm>
            <a:off x="9861050" y="5026760"/>
            <a:ext cx="560408" cy="402879"/>
          </a:xfrm>
          <a:custGeom>
            <a:avLst/>
            <a:gdLst>
              <a:gd name="connsiteX0" fmla="*/ 508089 w 560408"/>
              <a:gd name="connsiteY0" fmla="*/ 3240 h 402879"/>
              <a:gd name="connsiteX1" fmla="*/ 481627 w 560408"/>
              <a:gd name="connsiteY1" fmla="*/ 11121 h 402879"/>
              <a:gd name="connsiteX2" fmla="*/ 446602 w 560408"/>
              <a:gd name="connsiteY2" fmla="*/ 19360 h 402879"/>
              <a:gd name="connsiteX3" fmla="*/ 411576 w 560408"/>
              <a:gd name="connsiteY3" fmla="*/ 11121 h 402879"/>
              <a:gd name="connsiteX4" fmla="*/ 359038 w 560408"/>
              <a:gd name="connsiteY4" fmla="*/ 0 h 402879"/>
              <a:gd name="connsiteX5" fmla="*/ 306500 w 560408"/>
              <a:gd name="connsiteY5" fmla="*/ 11121 h 402879"/>
              <a:gd name="connsiteX6" fmla="*/ 271475 w 560408"/>
              <a:gd name="connsiteY6" fmla="*/ 19360 h 402879"/>
              <a:gd name="connsiteX7" fmla="*/ 236449 w 560408"/>
              <a:gd name="connsiteY7" fmla="*/ 11121 h 402879"/>
              <a:gd name="connsiteX8" fmla="*/ 183911 w 560408"/>
              <a:gd name="connsiteY8" fmla="*/ 0 h 402879"/>
              <a:gd name="connsiteX9" fmla="*/ 131373 w 560408"/>
              <a:gd name="connsiteY9" fmla="*/ 11121 h 402879"/>
              <a:gd name="connsiteX10" fmla="*/ 96348 w 560408"/>
              <a:gd name="connsiteY10" fmla="*/ 19360 h 402879"/>
              <a:gd name="connsiteX11" fmla="*/ 61323 w 560408"/>
              <a:gd name="connsiteY11" fmla="*/ 11121 h 402879"/>
              <a:gd name="connsiteX12" fmla="*/ 30159 w 560408"/>
              <a:gd name="connsiteY12" fmla="*/ 2426 h 402879"/>
              <a:gd name="connsiteX13" fmla="*/ 370 w 560408"/>
              <a:gd name="connsiteY13" fmla="*/ 145347 h 402879"/>
              <a:gd name="connsiteX14" fmla="*/ 5623 w 560408"/>
              <a:gd name="connsiteY14" fmla="*/ 161782 h 402879"/>
              <a:gd name="connsiteX15" fmla="*/ 116566 w 560408"/>
              <a:gd name="connsiteY15" fmla="*/ 264196 h 402879"/>
              <a:gd name="connsiteX16" fmla="*/ 167625 w 560408"/>
              <a:gd name="connsiteY16" fmla="*/ 391864 h 402879"/>
              <a:gd name="connsiteX17" fmla="*/ 183885 w 560408"/>
              <a:gd name="connsiteY17" fmla="*/ 402879 h 402879"/>
              <a:gd name="connsiteX18" fmla="*/ 186512 w 560408"/>
              <a:gd name="connsiteY18" fmla="*/ 402669 h 402879"/>
              <a:gd name="connsiteX19" fmla="*/ 300345 w 560408"/>
              <a:gd name="connsiteY19" fmla="*/ 385157 h 402879"/>
              <a:gd name="connsiteX20" fmla="*/ 311728 w 560408"/>
              <a:gd name="connsiteY20" fmla="*/ 378362 h 402879"/>
              <a:gd name="connsiteX21" fmla="*/ 361324 w 560408"/>
              <a:gd name="connsiteY21" fmla="*/ 312234 h 402879"/>
              <a:gd name="connsiteX22" fmla="*/ 444325 w 560408"/>
              <a:gd name="connsiteY22" fmla="*/ 279030 h 402879"/>
              <a:gd name="connsiteX23" fmla="*/ 451829 w 560408"/>
              <a:gd name="connsiteY23" fmla="*/ 273285 h 402879"/>
              <a:gd name="connsiteX24" fmla="*/ 556905 w 560408"/>
              <a:gd name="connsiteY24" fmla="*/ 133184 h 402879"/>
              <a:gd name="connsiteX25" fmla="*/ 558849 w 560408"/>
              <a:gd name="connsiteY25" fmla="*/ 115452 h 402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560408" h="402879">
                <a:moveTo>
                  <a:pt x="508089" y="3240"/>
                </a:moveTo>
                <a:cubicBezTo>
                  <a:pt x="499057" y="5100"/>
                  <a:pt x="490204" y="7736"/>
                  <a:pt x="481627" y="11121"/>
                </a:cubicBezTo>
                <a:cubicBezTo>
                  <a:pt x="470473" y="15740"/>
                  <a:pt x="458645" y="18522"/>
                  <a:pt x="446602" y="19360"/>
                </a:cubicBezTo>
                <a:cubicBezTo>
                  <a:pt x="434558" y="18522"/>
                  <a:pt x="422730" y="15740"/>
                  <a:pt x="411576" y="11121"/>
                </a:cubicBezTo>
                <a:cubicBezTo>
                  <a:pt x="394821" y="4460"/>
                  <a:pt x="377055" y="700"/>
                  <a:pt x="359038" y="0"/>
                </a:cubicBezTo>
                <a:cubicBezTo>
                  <a:pt x="341021" y="700"/>
                  <a:pt x="323255" y="4460"/>
                  <a:pt x="306500" y="11121"/>
                </a:cubicBezTo>
                <a:cubicBezTo>
                  <a:pt x="295346" y="15740"/>
                  <a:pt x="283518" y="18522"/>
                  <a:pt x="271475" y="19360"/>
                </a:cubicBezTo>
                <a:cubicBezTo>
                  <a:pt x="259431" y="18522"/>
                  <a:pt x="247603" y="15740"/>
                  <a:pt x="236449" y="11121"/>
                </a:cubicBezTo>
                <a:cubicBezTo>
                  <a:pt x="219694" y="4460"/>
                  <a:pt x="201928" y="700"/>
                  <a:pt x="183911" y="0"/>
                </a:cubicBezTo>
                <a:cubicBezTo>
                  <a:pt x="165894" y="700"/>
                  <a:pt x="148129" y="4460"/>
                  <a:pt x="131373" y="11121"/>
                </a:cubicBezTo>
                <a:cubicBezTo>
                  <a:pt x="120220" y="15740"/>
                  <a:pt x="108391" y="18522"/>
                  <a:pt x="96348" y="19360"/>
                </a:cubicBezTo>
                <a:cubicBezTo>
                  <a:pt x="84304" y="18522"/>
                  <a:pt x="72476" y="15740"/>
                  <a:pt x="61323" y="11121"/>
                </a:cubicBezTo>
                <a:cubicBezTo>
                  <a:pt x="51258" y="7169"/>
                  <a:pt x="40815" y="4256"/>
                  <a:pt x="30159" y="2426"/>
                </a:cubicBezTo>
                <a:lnTo>
                  <a:pt x="370" y="145347"/>
                </a:lnTo>
                <a:cubicBezTo>
                  <a:pt x="-887" y="151367"/>
                  <a:pt x="1108" y="157606"/>
                  <a:pt x="5623" y="161782"/>
                </a:cubicBezTo>
                <a:lnTo>
                  <a:pt x="116566" y="264196"/>
                </a:lnTo>
                <a:lnTo>
                  <a:pt x="167625" y="391864"/>
                </a:lnTo>
                <a:cubicBezTo>
                  <a:pt x="170282" y="398515"/>
                  <a:pt x="176722" y="402879"/>
                  <a:pt x="183885" y="402879"/>
                </a:cubicBezTo>
                <a:cubicBezTo>
                  <a:pt x="184765" y="402877"/>
                  <a:pt x="185643" y="402806"/>
                  <a:pt x="186512" y="402669"/>
                </a:cubicBezTo>
                <a:lnTo>
                  <a:pt x="300345" y="385157"/>
                </a:lnTo>
                <a:cubicBezTo>
                  <a:pt x="304883" y="384471"/>
                  <a:pt x="308970" y="382031"/>
                  <a:pt x="311728" y="378362"/>
                </a:cubicBezTo>
                <a:lnTo>
                  <a:pt x="361324" y="312234"/>
                </a:lnTo>
                <a:lnTo>
                  <a:pt x="444325" y="279030"/>
                </a:lnTo>
                <a:cubicBezTo>
                  <a:pt x="447306" y="277839"/>
                  <a:pt x="449901" y="275852"/>
                  <a:pt x="451829" y="273285"/>
                </a:cubicBezTo>
                <a:lnTo>
                  <a:pt x="556905" y="133184"/>
                </a:lnTo>
                <a:cubicBezTo>
                  <a:pt x="560741" y="128071"/>
                  <a:pt x="561486" y="121274"/>
                  <a:pt x="558849" y="115452"/>
                </a:cubicBezTo>
                <a:close/>
              </a:path>
            </a:pathLst>
          </a:custGeom>
          <a:gradFill>
            <a:gsLst>
              <a:gs pos="80000">
                <a:schemeClr val="accent2"/>
              </a:gs>
              <a:gs pos="0">
                <a:schemeClr val="accent3"/>
              </a:gs>
            </a:gsLst>
            <a:lin ang="4800000" scaled="0"/>
          </a:gradFill>
          <a:ln w="8731" cap="flat">
            <a:noFill/>
            <a:prstDash val="solid"/>
            <a:miter/>
          </a:ln>
        </p:spPr>
        <p:txBody>
          <a:bodyPr rtlCol="0" anchor="ctr"/>
          <a:lstStyle/>
          <a:p>
            <a:endParaRPr lang="zh-CN" altLang="en-US"/>
          </a:p>
        </p:txBody>
      </p:sp>
      <p:sp>
        <p:nvSpPr>
          <p:cNvPr id="270" name="图形 132" descr="圆锥形帐篷 纯色填充">
            <a:extLst>
              <a:ext uri="{FF2B5EF4-FFF2-40B4-BE49-F238E27FC236}">
                <a16:creationId xmlns:a16="http://schemas.microsoft.com/office/drawing/2014/main" xmlns="" id="{307A3246-88B9-489C-B8B0-FA96010E744D}"/>
              </a:ext>
            </a:extLst>
          </p:cNvPr>
          <p:cNvSpPr/>
          <p:nvPr/>
        </p:nvSpPr>
        <p:spPr>
          <a:xfrm>
            <a:off x="9782272" y="5540472"/>
            <a:ext cx="700507" cy="621700"/>
          </a:xfrm>
          <a:custGeom>
            <a:avLst/>
            <a:gdLst>
              <a:gd name="connsiteX0" fmla="*/ 617497 w 700507"/>
              <a:gd name="connsiteY0" fmla="*/ 569162 h 621700"/>
              <a:gd name="connsiteX1" fmla="*/ 370735 w 700507"/>
              <a:gd name="connsiteY1" fmla="*/ 161992 h 621700"/>
              <a:gd name="connsiteX2" fmla="*/ 434096 w 700507"/>
              <a:gd name="connsiteY2" fmla="*/ 57433 h 621700"/>
              <a:gd name="connsiteX3" fmla="*/ 428675 w 700507"/>
              <a:gd name="connsiteY3" fmla="*/ 33267 h 621700"/>
              <a:gd name="connsiteX4" fmla="*/ 404509 w 700507"/>
              <a:gd name="connsiteY4" fmla="*/ 38688 h 621700"/>
              <a:gd name="connsiteX5" fmla="*/ 404149 w 700507"/>
              <a:gd name="connsiteY5" fmla="*/ 39281 h 621700"/>
              <a:gd name="connsiteX6" fmla="*/ 367766 w 700507"/>
              <a:gd name="connsiteY6" fmla="*/ 99306 h 621700"/>
              <a:gd name="connsiteX7" fmla="*/ 367766 w 700507"/>
              <a:gd name="connsiteY7" fmla="*/ 17513 h 621700"/>
              <a:gd name="connsiteX8" fmla="*/ 350254 w 700507"/>
              <a:gd name="connsiteY8" fmla="*/ 0 h 621700"/>
              <a:gd name="connsiteX9" fmla="*/ 332741 w 700507"/>
              <a:gd name="connsiteY9" fmla="*/ 17513 h 621700"/>
              <a:gd name="connsiteX10" fmla="*/ 332741 w 700507"/>
              <a:gd name="connsiteY10" fmla="*/ 99306 h 621700"/>
              <a:gd name="connsiteX11" fmla="*/ 296358 w 700507"/>
              <a:gd name="connsiteY11" fmla="*/ 39281 h 621700"/>
              <a:gd name="connsiteX12" fmla="*/ 272426 w 700507"/>
              <a:gd name="connsiteY12" fmla="*/ 32907 h 621700"/>
              <a:gd name="connsiteX13" fmla="*/ 266053 w 700507"/>
              <a:gd name="connsiteY13" fmla="*/ 56840 h 621700"/>
              <a:gd name="connsiteX14" fmla="*/ 266412 w 700507"/>
              <a:gd name="connsiteY14" fmla="*/ 57433 h 621700"/>
              <a:gd name="connsiteX15" fmla="*/ 329773 w 700507"/>
              <a:gd name="connsiteY15" fmla="*/ 161992 h 621700"/>
              <a:gd name="connsiteX16" fmla="*/ 83001 w 700507"/>
              <a:gd name="connsiteY16" fmla="*/ 569162 h 621700"/>
              <a:gd name="connsiteX17" fmla="*/ 0 w 700507"/>
              <a:gd name="connsiteY17" fmla="*/ 569162 h 621700"/>
              <a:gd name="connsiteX18" fmla="*/ 0 w 700507"/>
              <a:gd name="connsiteY18" fmla="*/ 621700 h 621700"/>
              <a:gd name="connsiteX19" fmla="*/ 700508 w 700507"/>
              <a:gd name="connsiteY19" fmla="*/ 621700 h 621700"/>
              <a:gd name="connsiteX20" fmla="*/ 700508 w 700507"/>
              <a:gd name="connsiteY20" fmla="*/ 569162 h 621700"/>
              <a:gd name="connsiteX21" fmla="*/ 282129 w 700507"/>
              <a:gd name="connsiteY21" fmla="*/ 564784 h 621700"/>
              <a:gd name="connsiteX22" fmla="*/ 350254 w 700507"/>
              <a:gd name="connsiteY22" fmla="*/ 402792 h 621700"/>
              <a:gd name="connsiteX23" fmla="*/ 418361 w 700507"/>
              <a:gd name="connsiteY23" fmla="*/ 564784 h 621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700507" h="621700">
                <a:moveTo>
                  <a:pt x="617497" y="569162"/>
                </a:moveTo>
                <a:lnTo>
                  <a:pt x="370735" y="161992"/>
                </a:lnTo>
                <a:lnTo>
                  <a:pt x="434096" y="57433"/>
                </a:lnTo>
                <a:cubicBezTo>
                  <a:pt x="439272" y="49262"/>
                  <a:pt x="436845" y="38443"/>
                  <a:pt x="428675" y="33267"/>
                </a:cubicBezTo>
                <a:cubicBezTo>
                  <a:pt x="420504" y="28091"/>
                  <a:pt x="409685" y="30518"/>
                  <a:pt x="404509" y="38688"/>
                </a:cubicBezTo>
                <a:cubicBezTo>
                  <a:pt x="404385" y="38883"/>
                  <a:pt x="404265" y="39081"/>
                  <a:pt x="404149" y="39281"/>
                </a:cubicBezTo>
                <a:lnTo>
                  <a:pt x="367766" y="99306"/>
                </a:lnTo>
                <a:lnTo>
                  <a:pt x="367766" y="17513"/>
                </a:lnTo>
                <a:cubicBezTo>
                  <a:pt x="367766" y="7841"/>
                  <a:pt x="359926" y="0"/>
                  <a:pt x="350254" y="0"/>
                </a:cubicBezTo>
                <a:cubicBezTo>
                  <a:pt x="340582" y="0"/>
                  <a:pt x="332741" y="7841"/>
                  <a:pt x="332741" y="17513"/>
                </a:cubicBezTo>
                <a:lnTo>
                  <a:pt x="332741" y="99306"/>
                </a:lnTo>
                <a:lnTo>
                  <a:pt x="296358" y="39281"/>
                </a:lnTo>
                <a:cubicBezTo>
                  <a:pt x="291510" y="30912"/>
                  <a:pt x="280795" y="28059"/>
                  <a:pt x="272426" y="32907"/>
                </a:cubicBezTo>
                <a:cubicBezTo>
                  <a:pt x="264057" y="37756"/>
                  <a:pt x="261204" y="48471"/>
                  <a:pt x="266053" y="56840"/>
                </a:cubicBezTo>
                <a:cubicBezTo>
                  <a:pt x="266168" y="57040"/>
                  <a:pt x="266288" y="57238"/>
                  <a:pt x="266412" y="57433"/>
                </a:cubicBezTo>
                <a:lnTo>
                  <a:pt x="329773" y="161992"/>
                </a:lnTo>
                <a:lnTo>
                  <a:pt x="83001" y="569162"/>
                </a:lnTo>
                <a:lnTo>
                  <a:pt x="0" y="569162"/>
                </a:lnTo>
                <a:lnTo>
                  <a:pt x="0" y="621700"/>
                </a:lnTo>
                <a:lnTo>
                  <a:pt x="700508" y="621700"/>
                </a:lnTo>
                <a:lnTo>
                  <a:pt x="700508" y="569162"/>
                </a:lnTo>
                <a:close/>
                <a:moveTo>
                  <a:pt x="282129" y="564784"/>
                </a:moveTo>
                <a:cubicBezTo>
                  <a:pt x="283653" y="466065"/>
                  <a:pt x="310010" y="402792"/>
                  <a:pt x="350254" y="402792"/>
                </a:cubicBezTo>
                <a:cubicBezTo>
                  <a:pt x="390498" y="402792"/>
                  <a:pt x="416898" y="466065"/>
                  <a:pt x="418361" y="564784"/>
                </a:cubicBezTo>
                <a:close/>
              </a:path>
            </a:pathLst>
          </a:custGeom>
          <a:gradFill>
            <a:gsLst>
              <a:gs pos="80000">
                <a:schemeClr val="accent2"/>
              </a:gs>
              <a:gs pos="0">
                <a:schemeClr val="accent3"/>
              </a:gs>
            </a:gsLst>
            <a:lin ang="4800000" scaled="0"/>
          </a:gradFill>
          <a:ln w="8731" cap="flat">
            <a:noFill/>
            <a:prstDash val="solid"/>
            <a:miter/>
          </a:ln>
        </p:spPr>
        <p:txBody>
          <a:bodyPr rtlCol="0" anchor="ctr"/>
          <a:lstStyle/>
          <a:p>
            <a:endParaRPr lang="zh-CN" altLang="en-US"/>
          </a:p>
        </p:txBody>
      </p:sp>
      <p:sp>
        <p:nvSpPr>
          <p:cNvPr id="292" name="图形 10" descr="公文包 轮廓">
            <a:extLst>
              <a:ext uri="{FF2B5EF4-FFF2-40B4-BE49-F238E27FC236}">
                <a16:creationId xmlns:a16="http://schemas.microsoft.com/office/drawing/2014/main" xmlns="" id="{F0D85D5D-A46B-4254-9B79-7FD9E03705FE}"/>
              </a:ext>
            </a:extLst>
          </p:cNvPr>
          <p:cNvSpPr/>
          <p:nvPr/>
        </p:nvSpPr>
        <p:spPr>
          <a:xfrm>
            <a:off x="1791707" y="1283445"/>
            <a:ext cx="521489" cy="436890"/>
          </a:xfrm>
          <a:custGeom>
            <a:avLst/>
            <a:gdLst>
              <a:gd name="connsiteX0" fmla="*/ 495415 w 521489"/>
              <a:gd name="connsiteY0" fmla="*/ 71750 h 436890"/>
              <a:gd name="connsiteX1" fmla="*/ 352005 w 521489"/>
              <a:gd name="connsiteY1" fmla="*/ 71750 h 436890"/>
              <a:gd name="connsiteX2" fmla="*/ 352005 w 521489"/>
              <a:gd name="connsiteY2" fmla="*/ 32593 h 436890"/>
              <a:gd name="connsiteX3" fmla="*/ 319412 w 521489"/>
              <a:gd name="connsiteY3" fmla="*/ 0 h 436890"/>
              <a:gd name="connsiteX4" fmla="*/ 202077 w 521489"/>
              <a:gd name="connsiteY4" fmla="*/ 0 h 436890"/>
              <a:gd name="connsiteX5" fmla="*/ 169484 w 521489"/>
              <a:gd name="connsiteY5" fmla="*/ 32593 h 436890"/>
              <a:gd name="connsiteX6" fmla="*/ 169484 w 521489"/>
              <a:gd name="connsiteY6" fmla="*/ 71750 h 436890"/>
              <a:gd name="connsiteX7" fmla="*/ 26074 w 521489"/>
              <a:gd name="connsiteY7" fmla="*/ 71750 h 436890"/>
              <a:gd name="connsiteX8" fmla="*/ 0 w 521489"/>
              <a:gd name="connsiteY8" fmla="*/ 97825 h 436890"/>
              <a:gd name="connsiteX9" fmla="*/ 0 w 521489"/>
              <a:gd name="connsiteY9" fmla="*/ 410816 h 436890"/>
              <a:gd name="connsiteX10" fmla="*/ 26074 w 521489"/>
              <a:gd name="connsiteY10" fmla="*/ 436891 h 436890"/>
              <a:gd name="connsiteX11" fmla="*/ 495415 w 521489"/>
              <a:gd name="connsiteY11" fmla="*/ 436891 h 436890"/>
              <a:gd name="connsiteX12" fmla="*/ 521489 w 521489"/>
              <a:gd name="connsiteY12" fmla="*/ 410816 h 436890"/>
              <a:gd name="connsiteX13" fmla="*/ 521489 w 521489"/>
              <a:gd name="connsiteY13" fmla="*/ 97831 h 436890"/>
              <a:gd name="connsiteX14" fmla="*/ 495415 w 521489"/>
              <a:gd name="connsiteY14" fmla="*/ 71750 h 436890"/>
              <a:gd name="connsiteX15" fmla="*/ 182521 w 521489"/>
              <a:gd name="connsiteY15" fmla="*/ 32593 h 436890"/>
              <a:gd name="connsiteX16" fmla="*/ 202077 w 521489"/>
              <a:gd name="connsiteY16" fmla="*/ 13037 h 436890"/>
              <a:gd name="connsiteX17" fmla="*/ 319412 w 521489"/>
              <a:gd name="connsiteY17" fmla="*/ 13037 h 436890"/>
              <a:gd name="connsiteX18" fmla="*/ 338968 w 521489"/>
              <a:gd name="connsiteY18" fmla="*/ 32593 h 436890"/>
              <a:gd name="connsiteX19" fmla="*/ 338968 w 521489"/>
              <a:gd name="connsiteY19" fmla="*/ 71705 h 436890"/>
              <a:gd name="connsiteX20" fmla="*/ 182521 w 521489"/>
              <a:gd name="connsiteY20" fmla="*/ 71705 h 436890"/>
              <a:gd name="connsiteX21" fmla="*/ 26074 w 521489"/>
              <a:gd name="connsiteY21" fmla="*/ 84788 h 436890"/>
              <a:gd name="connsiteX22" fmla="*/ 495415 w 521489"/>
              <a:gd name="connsiteY22" fmla="*/ 84788 h 436890"/>
              <a:gd name="connsiteX23" fmla="*/ 508452 w 521489"/>
              <a:gd name="connsiteY23" fmla="*/ 97825 h 436890"/>
              <a:gd name="connsiteX24" fmla="*/ 508452 w 521489"/>
              <a:gd name="connsiteY24" fmla="*/ 215114 h 436890"/>
              <a:gd name="connsiteX25" fmla="*/ 306375 w 521489"/>
              <a:gd name="connsiteY25" fmla="*/ 215114 h 436890"/>
              <a:gd name="connsiteX26" fmla="*/ 306375 w 521489"/>
              <a:gd name="connsiteY26" fmla="*/ 189040 h 436890"/>
              <a:gd name="connsiteX27" fmla="*/ 215114 w 521489"/>
              <a:gd name="connsiteY27" fmla="*/ 189040 h 436890"/>
              <a:gd name="connsiteX28" fmla="*/ 215114 w 521489"/>
              <a:gd name="connsiteY28" fmla="*/ 215114 h 436890"/>
              <a:gd name="connsiteX29" fmla="*/ 13037 w 521489"/>
              <a:gd name="connsiteY29" fmla="*/ 215114 h 436890"/>
              <a:gd name="connsiteX30" fmla="*/ 13037 w 521489"/>
              <a:gd name="connsiteY30" fmla="*/ 97831 h 436890"/>
              <a:gd name="connsiteX31" fmla="*/ 26068 w 521489"/>
              <a:gd name="connsiteY31" fmla="*/ 84788 h 436890"/>
              <a:gd name="connsiteX32" fmla="*/ 26074 w 521489"/>
              <a:gd name="connsiteY32" fmla="*/ 84788 h 436890"/>
              <a:gd name="connsiteX33" fmla="*/ 293338 w 521489"/>
              <a:gd name="connsiteY33" fmla="*/ 202077 h 436890"/>
              <a:gd name="connsiteX34" fmla="*/ 293338 w 521489"/>
              <a:gd name="connsiteY34" fmla="*/ 247707 h 436890"/>
              <a:gd name="connsiteX35" fmla="*/ 280300 w 521489"/>
              <a:gd name="connsiteY35" fmla="*/ 260745 h 436890"/>
              <a:gd name="connsiteX36" fmla="*/ 241189 w 521489"/>
              <a:gd name="connsiteY36" fmla="*/ 260745 h 436890"/>
              <a:gd name="connsiteX37" fmla="*/ 228152 w 521489"/>
              <a:gd name="connsiteY37" fmla="*/ 247707 h 436890"/>
              <a:gd name="connsiteX38" fmla="*/ 228152 w 521489"/>
              <a:gd name="connsiteY38" fmla="*/ 202077 h 436890"/>
              <a:gd name="connsiteX39" fmla="*/ 495415 w 521489"/>
              <a:gd name="connsiteY39" fmla="*/ 423860 h 436890"/>
              <a:gd name="connsiteX40" fmla="*/ 26074 w 521489"/>
              <a:gd name="connsiteY40" fmla="*/ 423860 h 436890"/>
              <a:gd name="connsiteX41" fmla="*/ 13037 w 521489"/>
              <a:gd name="connsiteY41" fmla="*/ 410823 h 436890"/>
              <a:gd name="connsiteX42" fmla="*/ 13037 w 521489"/>
              <a:gd name="connsiteY42" fmla="*/ 228152 h 436890"/>
              <a:gd name="connsiteX43" fmla="*/ 215114 w 521489"/>
              <a:gd name="connsiteY43" fmla="*/ 228152 h 436890"/>
              <a:gd name="connsiteX44" fmla="*/ 215114 w 521489"/>
              <a:gd name="connsiteY44" fmla="*/ 247707 h 436890"/>
              <a:gd name="connsiteX45" fmla="*/ 241189 w 521489"/>
              <a:gd name="connsiteY45" fmla="*/ 273782 h 436890"/>
              <a:gd name="connsiteX46" fmla="*/ 280300 w 521489"/>
              <a:gd name="connsiteY46" fmla="*/ 273782 h 436890"/>
              <a:gd name="connsiteX47" fmla="*/ 306375 w 521489"/>
              <a:gd name="connsiteY47" fmla="*/ 247707 h 436890"/>
              <a:gd name="connsiteX48" fmla="*/ 306375 w 521489"/>
              <a:gd name="connsiteY48" fmla="*/ 228152 h 436890"/>
              <a:gd name="connsiteX49" fmla="*/ 508452 w 521489"/>
              <a:gd name="connsiteY49" fmla="*/ 228152 h 436890"/>
              <a:gd name="connsiteX50" fmla="*/ 508452 w 521489"/>
              <a:gd name="connsiteY50" fmla="*/ 410816 h 436890"/>
              <a:gd name="connsiteX51" fmla="*/ 495421 w 521489"/>
              <a:gd name="connsiteY51" fmla="*/ 423860 h 436890"/>
              <a:gd name="connsiteX52" fmla="*/ 495415 w 521489"/>
              <a:gd name="connsiteY52" fmla="*/ 423860 h 4368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521489" h="436890">
                <a:moveTo>
                  <a:pt x="495415" y="71750"/>
                </a:moveTo>
                <a:lnTo>
                  <a:pt x="352005" y="71750"/>
                </a:lnTo>
                <a:lnTo>
                  <a:pt x="352005" y="32593"/>
                </a:lnTo>
                <a:cubicBezTo>
                  <a:pt x="351984" y="14601"/>
                  <a:pt x="337404" y="22"/>
                  <a:pt x="319412" y="0"/>
                </a:cubicBezTo>
                <a:lnTo>
                  <a:pt x="202077" y="0"/>
                </a:lnTo>
                <a:cubicBezTo>
                  <a:pt x="184085" y="22"/>
                  <a:pt x="169505" y="14601"/>
                  <a:pt x="169484" y="32593"/>
                </a:cubicBezTo>
                <a:lnTo>
                  <a:pt x="169484" y="71750"/>
                </a:lnTo>
                <a:lnTo>
                  <a:pt x="26074" y="71750"/>
                </a:lnTo>
                <a:cubicBezTo>
                  <a:pt x="11693" y="71797"/>
                  <a:pt x="46" y="83443"/>
                  <a:pt x="0" y="97825"/>
                </a:cubicBezTo>
                <a:lnTo>
                  <a:pt x="0" y="410816"/>
                </a:lnTo>
                <a:cubicBezTo>
                  <a:pt x="46" y="425198"/>
                  <a:pt x="11693" y="436844"/>
                  <a:pt x="26074" y="436891"/>
                </a:cubicBezTo>
                <a:lnTo>
                  <a:pt x="495415" y="436891"/>
                </a:lnTo>
                <a:cubicBezTo>
                  <a:pt x="509796" y="436844"/>
                  <a:pt x="521443" y="425198"/>
                  <a:pt x="521489" y="410816"/>
                </a:cubicBezTo>
                <a:lnTo>
                  <a:pt x="521489" y="97831"/>
                </a:lnTo>
                <a:cubicBezTo>
                  <a:pt x="521446" y="83447"/>
                  <a:pt x="509799" y="71797"/>
                  <a:pt x="495415" y="71750"/>
                </a:cubicBezTo>
                <a:close/>
                <a:moveTo>
                  <a:pt x="182521" y="32593"/>
                </a:moveTo>
                <a:cubicBezTo>
                  <a:pt x="182521" y="21792"/>
                  <a:pt x="191276" y="13037"/>
                  <a:pt x="202077" y="13037"/>
                </a:cubicBezTo>
                <a:lnTo>
                  <a:pt x="319412" y="13037"/>
                </a:lnTo>
                <a:cubicBezTo>
                  <a:pt x="330213" y="13037"/>
                  <a:pt x="338968" y="21792"/>
                  <a:pt x="338968" y="32593"/>
                </a:cubicBezTo>
                <a:lnTo>
                  <a:pt x="338968" y="71705"/>
                </a:lnTo>
                <a:lnTo>
                  <a:pt x="182521" y="71705"/>
                </a:lnTo>
                <a:close/>
                <a:moveTo>
                  <a:pt x="26074" y="84788"/>
                </a:moveTo>
                <a:lnTo>
                  <a:pt x="495415" y="84788"/>
                </a:lnTo>
                <a:cubicBezTo>
                  <a:pt x="502615" y="84788"/>
                  <a:pt x="508452" y="90624"/>
                  <a:pt x="508452" y="97825"/>
                </a:cubicBezTo>
                <a:lnTo>
                  <a:pt x="508452" y="215114"/>
                </a:lnTo>
                <a:lnTo>
                  <a:pt x="306375" y="215114"/>
                </a:lnTo>
                <a:lnTo>
                  <a:pt x="306375" y="189040"/>
                </a:lnTo>
                <a:lnTo>
                  <a:pt x="215114" y="189040"/>
                </a:lnTo>
                <a:lnTo>
                  <a:pt x="215114" y="215114"/>
                </a:lnTo>
                <a:lnTo>
                  <a:pt x="13037" y="215114"/>
                </a:lnTo>
                <a:lnTo>
                  <a:pt x="13037" y="97831"/>
                </a:lnTo>
                <a:cubicBezTo>
                  <a:pt x="13033" y="90631"/>
                  <a:pt x="18867" y="84792"/>
                  <a:pt x="26068" y="84788"/>
                </a:cubicBezTo>
                <a:cubicBezTo>
                  <a:pt x="26070" y="84788"/>
                  <a:pt x="26073" y="84788"/>
                  <a:pt x="26074" y="84788"/>
                </a:cubicBezTo>
                <a:close/>
                <a:moveTo>
                  <a:pt x="293338" y="202077"/>
                </a:moveTo>
                <a:lnTo>
                  <a:pt x="293338" y="247707"/>
                </a:lnTo>
                <a:cubicBezTo>
                  <a:pt x="293338" y="254908"/>
                  <a:pt x="287501" y="260745"/>
                  <a:pt x="280300" y="260745"/>
                </a:cubicBezTo>
                <a:lnTo>
                  <a:pt x="241189" y="260745"/>
                </a:lnTo>
                <a:cubicBezTo>
                  <a:pt x="233988" y="260745"/>
                  <a:pt x="228152" y="254908"/>
                  <a:pt x="228152" y="247707"/>
                </a:cubicBezTo>
                <a:lnTo>
                  <a:pt x="228152" y="202077"/>
                </a:lnTo>
                <a:close/>
                <a:moveTo>
                  <a:pt x="495415" y="423860"/>
                </a:moveTo>
                <a:lnTo>
                  <a:pt x="26074" y="423860"/>
                </a:lnTo>
                <a:cubicBezTo>
                  <a:pt x="18874" y="423860"/>
                  <a:pt x="13037" y="418023"/>
                  <a:pt x="13037" y="410823"/>
                </a:cubicBezTo>
                <a:lnTo>
                  <a:pt x="13037" y="228152"/>
                </a:lnTo>
                <a:lnTo>
                  <a:pt x="215114" y="228152"/>
                </a:lnTo>
                <a:lnTo>
                  <a:pt x="215114" y="247707"/>
                </a:lnTo>
                <a:cubicBezTo>
                  <a:pt x="215114" y="262108"/>
                  <a:pt x="226788" y="273782"/>
                  <a:pt x="241189" y="273782"/>
                </a:cubicBezTo>
                <a:lnTo>
                  <a:pt x="280300" y="273782"/>
                </a:lnTo>
                <a:cubicBezTo>
                  <a:pt x="294701" y="273782"/>
                  <a:pt x="306375" y="262108"/>
                  <a:pt x="306375" y="247707"/>
                </a:cubicBezTo>
                <a:lnTo>
                  <a:pt x="306375" y="228152"/>
                </a:lnTo>
                <a:lnTo>
                  <a:pt x="508452" y="228152"/>
                </a:lnTo>
                <a:lnTo>
                  <a:pt x="508452" y="410816"/>
                </a:lnTo>
                <a:cubicBezTo>
                  <a:pt x="508455" y="418017"/>
                  <a:pt x="502622" y="423857"/>
                  <a:pt x="495421" y="423860"/>
                </a:cubicBezTo>
                <a:cubicBezTo>
                  <a:pt x="495419" y="423860"/>
                  <a:pt x="495417" y="423860"/>
                  <a:pt x="495415" y="423860"/>
                </a:cubicBezTo>
                <a:close/>
              </a:path>
            </a:pathLst>
          </a:custGeom>
          <a:gradFill>
            <a:gsLst>
              <a:gs pos="0">
                <a:schemeClr val="accent3"/>
              </a:gs>
              <a:gs pos="80000">
                <a:schemeClr val="accent2"/>
              </a:gs>
            </a:gsLst>
            <a:lin ang="4800000" scaled="0"/>
          </a:gradFill>
          <a:ln w="6449" cap="flat">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miter/>
          </a:ln>
        </p:spPr>
        <p:txBody>
          <a:bodyPr rtlCol="0" anchor="ctr"/>
          <a:lstStyle/>
          <a:p>
            <a:endParaRPr lang="zh-CN" altLang="en-US"/>
          </a:p>
        </p:txBody>
      </p:sp>
      <p:sp>
        <p:nvSpPr>
          <p:cNvPr id="294" name="图形 34" descr="电梯上升 轮廓">
            <a:extLst>
              <a:ext uri="{FF2B5EF4-FFF2-40B4-BE49-F238E27FC236}">
                <a16:creationId xmlns:a16="http://schemas.microsoft.com/office/drawing/2014/main" xmlns="" id="{BE27D573-A575-4A98-96EF-3016ADB4B582}"/>
              </a:ext>
            </a:extLst>
          </p:cNvPr>
          <p:cNvSpPr/>
          <p:nvPr/>
        </p:nvSpPr>
        <p:spPr>
          <a:xfrm>
            <a:off x="2105633" y="2162599"/>
            <a:ext cx="84741" cy="84741"/>
          </a:xfrm>
          <a:custGeom>
            <a:avLst/>
            <a:gdLst>
              <a:gd name="connsiteX0" fmla="*/ 84742 w 84741"/>
              <a:gd name="connsiteY0" fmla="*/ 42371 h 84741"/>
              <a:gd name="connsiteX1" fmla="*/ 42371 w 84741"/>
              <a:gd name="connsiteY1" fmla="*/ 0 h 84741"/>
              <a:gd name="connsiteX2" fmla="*/ 0 w 84741"/>
              <a:gd name="connsiteY2" fmla="*/ 42371 h 84741"/>
              <a:gd name="connsiteX3" fmla="*/ 42371 w 84741"/>
              <a:gd name="connsiteY3" fmla="*/ 84742 h 84741"/>
              <a:gd name="connsiteX4" fmla="*/ 84742 w 84741"/>
              <a:gd name="connsiteY4" fmla="*/ 42371 h 84741"/>
              <a:gd name="connsiteX5" fmla="*/ 71705 w 84741"/>
              <a:gd name="connsiteY5" fmla="*/ 42371 h 84741"/>
              <a:gd name="connsiteX6" fmla="*/ 42371 w 84741"/>
              <a:gd name="connsiteY6" fmla="*/ 71705 h 84741"/>
              <a:gd name="connsiteX7" fmla="*/ 13037 w 84741"/>
              <a:gd name="connsiteY7" fmla="*/ 42371 h 84741"/>
              <a:gd name="connsiteX8" fmla="*/ 42371 w 84741"/>
              <a:gd name="connsiteY8" fmla="*/ 13037 h 84741"/>
              <a:gd name="connsiteX9" fmla="*/ 71705 w 84741"/>
              <a:gd name="connsiteY9" fmla="*/ 42371 h 847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4741" h="84741">
                <a:moveTo>
                  <a:pt x="84742" y="42371"/>
                </a:moveTo>
                <a:cubicBezTo>
                  <a:pt x="84742" y="18970"/>
                  <a:pt x="65772" y="0"/>
                  <a:pt x="42371" y="0"/>
                </a:cubicBezTo>
                <a:cubicBezTo>
                  <a:pt x="18970" y="0"/>
                  <a:pt x="0" y="18970"/>
                  <a:pt x="0" y="42371"/>
                </a:cubicBezTo>
                <a:cubicBezTo>
                  <a:pt x="0" y="65772"/>
                  <a:pt x="18970" y="84742"/>
                  <a:pt x="42371" y="84742"/>
                </a:cubicBezTo>
                <a:cubicBezTo>
                  <a:pt x="65757" y="84706"/>
                  <a:pt x="84706" y="65757"/>
                  <a:pt x="84742" y="42371"/>
                </a:cubicBezTo>
                <a:close/>
                <a:moveTo>
                  <a:pt x="71705" y="42371"/>
                </a:moveTo>
                <a:cubicBezTo>
                  <a:pt x="71705" y="58572"/>
                  <a:pt x="58572" y="71705"/>
                  <a:pt x="42371" y="71705"/>
                </a:cubicBezTo>
                <a:cubicBezTo>
                  <a:pt x="26170" y="71705"/>
                  <a:pt x="13037" y="58572"/>
                  <a:pt x="13037" y="42371"/>
                </a:cubicBezTo>
                <a:cubicBezTo>
                  <a:pt x="13037" y="26170"/>
                  <a:pt x="26170" y="13037"/>
                  <a:pt x="42371" y="13037"/>
                </a:cubicBezTo>
                <a:cubicBezTo>
                  <a:pt x="58560" y="13066"/>
                  <a:pt x="71676" y="26182"/>
                  <a:pt x="71705" y="42371"/>
                </a:cubicBezTo>
                <a:close/>
              </a:path>
            </a:pathLst>
          </a:custGeom>
          <a:gradFill>
            <a:gsLst>
              <a:gs pos="0">
                <a:schemeClr val="accent3"/>
              </a:gs>
              <a:gs pos="80000">
                <a:schemeClr val="accent2"/>
              </a:gs>
            </a:gsLst>
            <a:lin ang="4800000" scaled="0"/>
          </a:gradFill>
          <a:ln w="6449" cap="flat">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miter/>
          </a:ln>
        </p:spPr>
        <p:txBody>
          <a:bodyPr rtlCol="0" anchor="ctr"/>
          <a:lstStyle/>
          <a:p>
            <a:endParaRPr lang="zh-CN" altLang="en-US"/>
          </a:p>
        </p:txBody>
      </p:sp>
      <p:sp>
        <p:nvSpPr>
          <p:cNvPr id="295" name="图形 34" descr="电梯上升 轮廓">
            <a:extLst>
              <a:ext uri="{FF2B5EF4-FFF2-40B4-BE49-F238E27FC236}">
                <a16:creationId xmlns:a16="http://schemas.microsoft.com/office/drawing/2014/main" xmlns="" id="{616A2851-B83F-467D-AB08-7A02A5F3015B}"/>
              </a:ext>
            </a:extLst>
          </p:cNvPr>
          <p:cNvSpPr/>
          <p:nvPr/>
        </p:nvSpPr>
        <p:spPr>
          <a:xfrm>
            <a:off x="2104017" y="2260888"/>
            <a:ext cx="87929" cy="155507"/>
          </a:xfrm>
          <a:custGeom>
            <a:avLst/>
            <a:gdLst>
              <a:gd name="connsiteX0" fmla="*/ 74892 w 87929"/>
              <a:gd name="connsiteY0" fmla="*/ 43433 h 155507"/>
              <a:gd name="connsiteX1" fmla="*/ 43516 w 87929"/>
              <a:gd name="connsiteY1" fmla="*/ 12954 h 155507"/>
              <a:gd name="connsiteX2" fmla="*/ 13037 w 87929"/>
              <a:gd name="connsiteY2" fmla="*/ 43433 h 155507"/>
              <a:gd name="connsiteX3" fmla="*/ 13037 w 87929"/>
              <a:gd name="connsiteY3" fmla="*/ 78836 h 155507"/>
              <a:gd name="connsiteX4" fmla="*/ 0 w 87929"/>
              <a:gd name="connsiteY4" fmla="*/ 65492 h 155507"/>
              <a:gd name="connsiteX5" fmla="*/ 0 w 87929"/>
              <a:gd name="connsiteY5" fmla="*/ 43433 h 155507"/>
              <a:gd name="connsiteX6" fmla="*/ 44500 w 87929"/>
              <a:gd name="connsiteY6" fmla="*/ 3 h 155507"/>
              <a:gd name="connsiteX7" fmla="*/ 87930 w 87929"/>
              <a:gd name="connsiteY7" fmla="*/ 43433 h 155507"/>
              <a:gd name="connsiteX8" fmla="*/ 87930 w 87929"/>
              <a:gd name="connsiteY8" fmla="*/ 155507 h 155507"/>
              <a:gd name="connsiteX9" fmla="*/ 74892 w 87929"/>
              <a:gd name="connsiteY9" fmla="*/ 142164 h 155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7929" h="155507">
                <a:moveTo>
                  <a:pt x="74892" y="43433"/>
                </a:moveTo>
                <a:cubicBezTo>
                  <a:pt x="74645" y="26352"/>
                  <a:pt x="60596" y="12706"/>
                  <a:pt x="43516" y="12954"/>
                </a:cubicBezTo>
                <a:cubicBezTo>
                  <a:pt x="26784" y="13197"/>
                  <a:pt x="13280" y="26702"/>
                  <a:pt x="13037" y="43433"/>
                </a:cubicBezTo>
                <a:lnTo>
                  <a:pt x="13037" y="78836"/>
                </a:lnTo>
                <a:lnTo>
                  <a:pt x="0" y="65492"/>
                </a:lnTo>
                <a:lnTo>
                  <a:pt x="0" y="43433"/>
                </a:lnTo>
                <a:cubicBezTo>
                  <a:pt x="296" y="19152"/>
                  <a:pt x="20219" y="-292"/>
                  <a:pt x="44500" y="3"/>
                </a:cubicBezTo>
                <a:cubicBezTo>
                  <a:pt x="68364" y="294"/>
                  <a:pt x="87639" y="19569"/>
                  <a:pt x="87930" y="43433"/>
                </a:cubicBezTo>
                <a:lnTo>
                  <a:pt x="87930" y="155507"/>
                </a:lnTo>
                <a:lnTo>
                  <a:pt x="74892" y="142164"/>
                </a:lnTo>
                <a:close/>
              </a:path>
            </a:pathLst>
          </a:custGeom>
          <a:gradFill>
            <a:gsLst>
              <a:gs pos="0">
                <a:schemeClr val="accent3"/>
              </a:gs>
              <a:gs pos="80000">
                <a:schemeClr val="accent2"/>
              </a:gs>
            </a:gsLst>
            <a:lin ang="4800000" scaled="0"/>
          </a:gradFill>
          <a:ln w="6449" cap="flat">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miter/>
          </a:ln>
        </p:spPr>
        <p:txBody>
          <a:bodyPr rtlCol="0" anchor="ctr"/>
          <a:lstStyle/>
          <a:p>
            <a:endParaRPr lang="zh-CN" altLang="en-US"/>
          </a:p>
        </p:txBody>
      </p:sp>
      <p:sp>
        <p:nvSpPr>
          <p:cNvPr id="296" name="图形 34" descr="电梯上升 轮廓">
            <a:extLst>
              <a:ext uri="{FF2B5EF4-FFF2-40B4-BE49-F238E27FC236}">
                <a16:creationId xmlns:a16="http://schemas.microsoft.com/office/drawing/2014/main" xmlns="" id="{728600F3-7580-4BC0-82C4-3159A149209E}"/>
              </a:ext>
            </a:extLst>
          </p:cNvPr>
          <p:cNvSpPr/>
          <p:nvPr/>
        </p:nvSpPr>
        <p:spPr>
          <a:xfrm>
            <a:off x="1783184" y="2185134"/>
            <a:ext cx="538535" cy="375100"/>
          </a:xfrm>
          <a:custGeom>
            <a:avLst/>
            <a:gdLst>
              <a:gd name="connsiteX0" fmla="*/ 0 w 538535"/>
              <a:gd name="connsiteY0" fmla="*/ 51738 h 375100"/>
              <a:gd name="connsiteX1" fmla="*/ 51751 w 538535"/>
              <a:gd name="connsiteY1" fmla="*/ 103477 h 375100"/>
              <a:gd name="connsiteX2" fmla="*/ 51777 w 538535"/>
              <a:gd name="connsiteY2" fmla="*/ 103477 h 375100"/>
              <a:gd name="connsiteX3" fmla="*/ 111899 w 538535"/>
              <a:gd name="connsiteY3" fmla="*/ 103477 h 375100"/>
              <a:gd name="connsiteX4" fmla="*/ 377232 w 538535"/>
              <a:gd name="connsiteY4" fmla="*/ 375101 h 375100"/>
              <a:gd name="connsiteX5" fmla="*/ 486797 w 538535"/>
              <a:gd name="connsiteY5" fmla="*/ 375101 h 375100"/>
              <a:gd name="connsiteX6" fmla="*/ 538535 w 538535"/>
              <a:gd name="connsiteY6" fmla="*/ 323362 h 375100"/>
              <a:gd name="connsiteX7" fmla="*/ 486797 w 538535"/>
              <a:gd name="connsiteY7" fmla="*/ 271624 h 375100"/>
              <a:gd name="connsiteX8" fmla="*/ 420855 w 538535"/>
              <a:gd name="connsiteY8" fmla="*/ 271624 h 375100"/>
              <a:gd name="connsiteX9" fmla="*/ 155495 w 538535"/>
              <a:gd name="connsiteY9" fmla="*/ 0 h 375100"/>
              <a:gd name="connsiteX10" fmla="*/ 51777 w 538535"/>
              <a:gd name="connsiteY10" fmla="*/ 0 h 375100"/>
              <a:gd name="connsiteX11" fmla="*/ 0 w 538535"/>
              <a:gd name="connsiteY11" fmla="*/ 51712 h 375100"/>
              <a:gd name="connsiteX12" fmla="*/ 0 w 538535"/>
              <a:gd name="connsiteY12" fmla="*/ 51738 h 375100"/>
              <a:gd name="connsiteX13" fmla="*/ 13037 w 538535"/>
              <a:gd name="connsiteY13" fmla="*/ 51738 h 375100"/>
              <a:gd name="connsiteX14" fmla="*/ 51777 w 538535"/>
              <a:gd name="connsiteY14" fmla="*/ 13037 h 375100"/>
              <a:gd name="connsiteX15" fmla="*/ 150026 w 538535"/>
              <a:gd name="connsiteY15" fmla="*/ 13037 h 375100"/>
              <a:gd name="connsiteX16" fmla="*/ 411527 w 538535"/>
              <a:gd name="connsiteY16" fmla="*/ 280731 h 375100"/>
              <a:gd name="connsiteX17" fmla="*/ 415366 w 538535"/>
              <a:gd name="connsiteY17" fmla="*/ 284642 h 375100"/>
              <a:gd name="connsiteX18" fmla="*/ 486797 w 538535"/>
              <a:gd name="connsiteY18" fmla="*/ 284642 h 375100"/>
              <a:gd name="connsiteX19" fmla="*/ 525498 w 538535"/>
              <a:gd name="connsiteY19" fmla="*/ 323343 h 375100"/>
              <a:gd name="connsiteX20" fmla="*/ 486797 w 538535"/>
              <a:gd name="connsiteY20" fmla="*/ 362044 h 375100"/>
              <a:gd name="connsiteX21" fmla="*/ 382721 w 538535"/>
              <a:gd name="connsiteY21" fmla="*/ 362044 h 375100"/>
              <a:gd name="connsiteX22" fmla="*/ 121220 w 538535"/>
              <a:gd name="connsiteY22" fmla="*/ 94363 h 375100"/>
              <a:gd name="connsiteX23" fmla="*/ 117387 w 538535"/>
              <a:gd name="connsiteY23" fmla="*/ 90452 h 375100"/>
              <a:gd name="connsiteX24" fmla="*/ 51777 w 538535"/>
              <a:gd name="connsiteY24" fmla="*/ 90452 h 375100"/>
              <a:gd name="connsiteX25" fmla="*/ 13037 w 538535"/>
              <a:gd name="connsiteY25" fmla="*/ 51738 h 375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538535" h="375100">
                <a:moveTo>
                  <a:pt x="0" y="51738"/>
                </a:moveTo>
                <a:cubicBezTo>
                  <a:pt x="4" y="80316"/>
                  <a:pt x="23174" y="103480"/>
                  <a:pt x="51751" y="103477"/>
                </a:cubicBezTo>
                <a:cubicBezTo>
                  <a:pt x="51760" y="103477"/>
                  <a:pt x="51769" y="103477"/>
                  <a:pt x="51777" y="103477"/>
                </a:cubicBezTo>
                <a:lnTo>
                  <a:pt x="111899" y="103477"/>
                </a:lnTo>
                <a:lnTo>
                  <a:pt x="377232" y="375101"/>
                </a:lnTo>
                <a:lnTo>
                  <a:pt x="486797" y="375101"/>
                </a:lnTo>
                <a:cubicBezTo>
                  <a:pt x="515371" y="375101"/>
                  <a:pt x="538535" y="351937"/>
                  <a:pt x="538535" y="323362"/>
                </a:cubicBezTo>
                <a:cubicBezTo>
                  <a:pt x="538535" y="294788"/>
                  <a:pt x="515371" y="271624"/>
                  <a:pt x="486797" y="271624"/>
                </a:cubicBezTo>
                <a:lnTo>
                  <a:pt x="420855" y="271624"/>
                </a:lnTo>
                <a:lnTo>
                  <a:pt x="155495" y="0"/>
                </a:lnTo>
                <a:lnTo>
                  <a:pt x="51777" y="0"/>
                </a:lnTo>
                <a:cubicBezTo>
                  <a:pt x="23200" y="-18"/>
                  <a:pt x="18" y="23135"/>
                  <a:pt x="0" y="51712"/>
                </a:cubicBezTo>
                <a:cubicBezTo>
                  <a:pt x="0" y="51721"/>
                  <a:pt x="0" y="51730"/>
                  <a:pt x="0" y="51738"/>
                </a:cubicBezTo>
                <a:close/>
                <a:moveTo>
                  <a:pt x="13037" y="51738"/>
                </a:moveTo>
                <a:cubicBezTo>
                  <a:pt x="13073" y="30364"/>
                  <a:pt x="30403" y="13052"/>
                  <a:pt x="51777" y="13037"/>
                </a:cubicBezTo>
                <a:lnTo>
                  <a:pt x="150026" y="13037"/>
                </a:lnTo>
                <a:lnTo>
                  <a:pt x="411527" y="280731"/>
                </a:lnTo>
                <a:lnTo>
                  <a:pt x="415366" y="284642"/>
                </a:lnTo>
                <a:lnTo>
                  <a:pt x="486797" y="284642"/>
                </a:lnTo>
                <a:cubicBezTo>
                  <a:pt x="508171" y="284642"/>
                  <a:pt x="525498" y="301969"/>
                  <a:pt x="525498" y="323343"/>
                </a:cubicBezTo>
                <a:cubicBezTo>
                  <a:pt x="525498" y="344717"/>
                  <a:pt x="508171" y="362044"/>
                  <a:pt x="486797" y="362044"/>
                </a:cubicBezTo>
                <a:lnTo>
                  <a:pt x="382721" y="362044"/>
                </a:lnTo>
                <a:lnTo>
                  <a:pt x="121220" y="94363"/>
                </a:lnTo>
                <a:lnTo>
                  <a:pt x="117387" y="90452"/>
                </a:lnTo>
                <a:lnTo>
                  <a:pt x="51777" y="90452"/>
                </a:lnTo>
                <a:cubicBezTo>
                  <a:pt x="30398" y="90438"/>
                  <a:pt x="13066" y="73118"/>
                  <a:pt x="13037" y="51738"/>
                </a:cubicBezTo>
                <a:close/>
              </a:path>
            </a:pathLst>
          </a:custGeom>
          <a:gradFill>
            <a:gsLst>
              <a:gs pos="0">
                <a:schemeClr val="accent3"/>
              </a:gs>
              <a:gs pos="80000">
                <a:schemeClr val="accent2"/>
              </a:gs>
            </a:gsLst>
            <a:lin ang="4800000" scaled="0"/>
          </a:gradFill>
          <a:ln w="6449" cap="flat">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miter/>
          </a:ln>
        </p:spPr>
        <p:txBody>
          <a:bodyPr rtlCol="0" anchor="ctr"/>
          <a:lstStyle/>
          <a:p>
            <a:endParaRPr lang="zh-CN" altLang="en-US"/>
          </a:p>
        </p:txBody>
      </p:sp>
      <p:sp>
        <p:nvSpPr>
          <p:cNvPr id="297" name="图形 34" descr="电梯上升 轮廓">
            <a:extLst>
              <a:ext uri="{FF2B5EF4-FFF2-40B4-BE49-F238E27FC236}">
                <a16:creationId xmlns:a16="http://schemas.microsoft.com/office/drawing/2014/main" xmlns="" id="{CE34C285-858F-4604-9932-6732280C4BA7}"/>
              </a:ext>
            </a:extLst>
          </p:cNvPr>
          <p:cNvSpPr/>
          <p:nvPr/>
        </p:nvSpPr>
        <p:spPr>
          <a:xfrm>
            <a:off x="1835033" y="2390751"/>
            <a:ext cx="167574" cy="167574"/>
          </a:xfrm>
          <a:custGeom>
            <a:avLst/>
            <a:gdLst>
              <a:gd name="connsiteX0" fmla="*/ 91261 w 167574"/>
              <a:gd name="connsiteY0" fmla="*/ 13037 h 167574"/>
              <a:gd name="connsiteX1" fmla="*/ 22411 w 167574"/>
              <a:gd name="connsiteY1" fmla="*/ 13037 h 167574"/>
              <a:gd name="connsiteX2" fmla="*/ 22346 w 167574"/>
              <a:gd name="connsiteY2" fmla="*/ 13103 h 167574"/>
              <a:gd name="connsiteX3" fmla="*/ 22365 w 167574"/>
              <a:gd name="connsiteY3" fmla="*/ 13148 h 167574"/>
              <a:gd name="connsiteX4" fmla="*/ 167574 w 167574"/>
              <a:gd name="connsiteY4" fmla="*/ 158357 h 167574"/>
              <a:gd name="connsiteX5" fmla="*/ 158357 w 167574"/>
              <a:gd name="connsiteY5" fmla="*/ 167574 h 167574"/>
              <a:gd name="connsiteX6" fmla="*/ 13148 w 167574"/>
              <a:gd name="connsiteY6" fmla="*/ 22365 h 167574"/>
              <a:gd name="connsiteX7" fmla="*/ 13056 w 167574"/>
              <a:gd name="connsiteY7" fmla="*/ 22366 h 167574"/>
              <a:gd name="connsiteX8" fmla="*/ 13037 w 167574"/>
              <a:gd name="connsiteY8" fmla="*/ 22411 h 167574"/>
              <a:gd name="connsiteX9" fmla="*/ 13037 w 167574"/>
              <a:gd name="connsiteY9" fmla="*/ 91261 h 167574"/>
              <a:gd name="connsiteX10" fmla="*/ 0 w 167574"/>
              <a:gd name="connsiteY10" fmla="*/ 91261 h 167574"/>
              <a:gd name="connsiteX11" fmla="*/ 0 w 167574"/>
              <a:gd name="connsiteY11" fmla="*/ 0 h 167574"/>
              <a:gd name="connsiteX12" fmla="*/ 91261 w 167574"/>
              <a:gd name="connsiteY12" fmla="*/ 0 h 1675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67574" h="167574">
                <a:moveTo>
                  <a:pt x="91261" y="13037"/>
                </a:moveTo>
                <a:lnTo>
                  <a:pt x="22411" y="13037"/>
                </a:lnTo>
                <a:cubicBezTo>
                  <a:pt x="22375" y="13038"/>
                  <a:pt x="22346" y="13067"/>
                  <a:pt x="22346" y="13103"/>
                </a:cubicBezTo>
                <a:cubicBezTo>
                  <a:pt x="22347" y="13120"/>
                  <a:pt x="22354" y="13136"/>
                  <a:pt x="22365" y="13148"/>
                </a:cubicBezTo>
                <a:lnTo>
                  <a:pt x="167574" y="158357"/>
                </a:lnTo>
                <a:lnTo>
                  <a:pt x="158357" y="167574"/>
                </a:lnTo>
                <a:lnTo>
                  <a:pt x="13148" y="22365"/>
                </a:lnTo>
                <a:cubicBezTo>
                  <a:pt x="13123" y="22340"/>
                  <a:pt x="13081" y="22341"/>
                  <a:pt x="13056" y="22366"/>
                </a:cubicBezTo>
                <a:cubicBezTo>
                  <a:pt x="13044" y="22378"/>
                  <a:pt x="13037" y="22394"/>
                  <a:pt x="13037" y="22411"/>
                </a:cubicBezTo>
                <a:lnTo>
                  <a:pt x="13037" y="91261"/>
                </a:lnTo>
                <a:lnTo>
                  <a:pt x="0" y="91261"/>
                </a:lnTo>
                <a:lnTo>
                  <a:pt x="0" y="0"/>
                </a:lnTo>
                <a:lnTo>
                  <a:pt x="91261" y="0"/>
                </a:lnTo>
                <a:close/>
              </a:path>
            </a:pathLst>
          </a:custGeom>
          <a:gradFill>
            <a:gsLst>
              <a:gs pos="0">
                <a:schemeClr val="accent3"/>
              </a:gs>
              <a:gs pos="80000">
                <a:schemeClr val="accent2"/>
              </a:gs>
            </a:gsLst>
            <a:lin ang="4800000" scaled="0"/>
          </a:gradFill>
          <a:ln w="6449" cap="flat">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miter/>
          </a:ln>
        </p:spPr>
        <p:txBody>
          <a:bodyPr rtlCol="0" anchor="ctr"/>
          <a:lstStyle/>
          <a:p>
            <a:endParaRPr lang="zh-CN" altLang="en-US"/>
          </a:p>
        </p:txBody>
      </p:sp>
      <p:sp>
        <p:nvSpPr>
          <p:cNvPr id="299" name="图形 54" descr="Rv 轮廓">
            <a:extLst>
              <a:ext uri="{FF2B5EF4-FFF2-40B4-BE49-F238E27FC236}">
                <a16:creationId xmlns:a16="http://schemas.microsoft.com/office/drawing/2014/main" xmlns="" id="{89FA516F-61C0-438E-AC74-8369252E3A24}"/>
              </a:ext>
            </a:extLst>
          </p:cNvPr>
          <p:cNvSpPr/>
          <p:nvPr/>
        </p:nvSpPr>
        <p:spPr>
          <a:xfrm>
            <a:off x="1830341" y="3302907"/>
            <a:ext cx="104297" cy="104297"/>
          </a:xfrm>
          <a:custGeom>
            <a:avLst/>
            <a:gdLst>
              <a:gd name="connsiteX0" fmla="*/ 52149 w 104297"/>
              <a:gd name="connsiteY0" fmla="*/ 0 h 104297"/>
              <a:gd name="connsiteX1" fmla="*/ 0 w 104297"/>
              <a:gd name="connsiteY1" fmla="*/ 52149 h 104297"/>
              <a:gd name="connsiteX2" fmla="*/ 52149 w 104297"/>
              <a:gd name="connsiteY2" fmla="*/ 104298 h 104297"/>
              <a:gd name="connsiteX3" fmla="*/ 104298 w 104297"/>
              <a:gd name="connsiteY3" fmla="*/ 52149 h 104297"/>
              <a:gd name="connsiteX4" fmla="*/ 52149 w 104297"/>
              <a:gd name="connsiteY4" fmla="*/ 0 h 104297"/>
              <a:gd name="connsiteX5" fmla="*/ 52149 w 104297"/>
              <a:gd name="connsiteY5" fmla="*/ 91261 h 104297"/>
              <a:gd name="connsiteX6" fmla="*/ 13037 w 104297"/>
              <a:gd name="connsiteY6" fmla="*/ 52149 h 104297"/>
              <a:gd name="connsiteX7" fmla="*/ 52149 w 104297"/>
              <a:gd name="connsiteY7" fmla="*/ 13037 h 104297"/>
              <a:gd name="connsiteX8" fmla="*/ 91261 w 104297"/>
              <a:gd name="connsiteY8" fmla="*/ 52149 h 104297"/>
              <a:gd name="connsiteX9" fmla="*/ 52149 w 104297"/>
              <a:gd name="connsiteY9" fmla="*/ 91287 h 104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4297" h="104297">
                <a:moveTo>
                  <a:pt x="52149" y="0"/>
                </a:moveTo>
                <a:cubicBezTo>
                  <a:pt x="23348" y="0"/>
                  <a:pt x="0" y="23348"/>
                  <a:pt x="0" y="52149"/>
                </a:cubicBezTo>
                <a:cubicBezTo>
                  <a:pt x="0" y="80950"/>
                  <a:pt x="23348" y="104298"/>
                  <a:pt x="52149" y="104298"/>
                </a:cubicBezTo>
                <a:cubicBezTo>
                  <a:pt x="80950" y="104298"/>
                  <a:pt x="104298" y="80950"/>
                  <a:pt x="104298" y="52149"/>
                </a:cubicBezTo>
                <a:cubicBezTo>
                  <a:pt x="104262" y="23363"/>
                  <a:pt x="80935" y="36"/>
                  <a:pt x="52149" y="0"/>
                </a:cubicBezTo>
                <a:close/>
                <a:moveTo>
                  <a:pt x="52149" y="91261"/>
                </a:moveTo>
                <a:cubicBezTo>
                  <a:pt x="30548" y="91261"/>
                  <a:pt x="13037" y="73750"/>
                  <a:pt x="13037" y="52149"/>
                </a:cubicBezTo>
                <a:cubicBezTo>
                  <a:pt x="13037" y="30548"/>
                  <a:pt x="30548" y="13037"/>
                  <a:pt x="52149" y="13037"/>
                </a:cubicBezTo>
                <a:cubicBezTo>
                  <a:pt x="73750" y="13037"/>
                  <a:pt x="91261" y="30548"/>
                  <a:pt x="91261" y="52149"/>
                </a:cubicBezTo>
                <a:cubicBezTo>
                  <a:pt x="91250" y="73750"/>
                  <a:pt x="73750" y="91261"/>
                  <a:pt x="52149" y="91287"/>
                </a:cubicBezTo>
                <a:close/>
              </a:path>
            </a:pathLst>
          </a:custGeom>
          <a:gradFill>
            <a:gsLst>
              <a:gs pos="0">
                <a:schemeClr val="accent3"/>
              </a:gs>
              <a:gs pos="80000">
                <a:schemeClr val="accent2"/>
              </a:gs>
            </a:gsLst>
            <a:lin ang="4800000" scaled="0"/>
          </a:gradFill>
          <a:ln w="6449" cap="flat">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miter/>
          </a:ln>
        </p:spPr>
        <p:txBody>
          <a:bodyPr rtlCol="0" anchor="ctr"/>
          <a:lstStyle/>
          <a:p>
            <a:endParaRPr lang="zh-CN" altLang="en-US"/>
          </a:p>
        </p:txBody>
      </p:sp>
      <p:sp>
        <p:nvSpPr>
          <p:cNvPr id="300" name="图形 54" descr="Rv 轮廓">
            <a:extLst>
              <a:ext uri="{FF2B5EF4-FFF2-40B4-BE49-F238E27FC236}">
                <a16:creationId xmlns:a16="http://schemas.microsoft.com/office/drawing/2014/main" xmlns="" id="{E406DF9D-FBA9-41A4-BCCA-68A013622716}"/>
              </a:ext>
            </a:extLst>
          </p:cNvPr>
          <p:cNvSpPr/>
          <p:nvPr/>
        </p:nvSpPr>
        <p:spPr>
          <a:xfrm>
            <a:off x="1765155" y="3061308"/>
            <a:ext cx="574592" cy="293337"/>
          </a:xfrm>
          <a:custGeom>
            <a:avLst/>
            <a:gdLst>
              <a:gd name="connsiteX0" fmla="*/ 563208 w 574592"/>
              <a:gd name="connsiteY0" fmla="*/ 181609 h 293337"/>
              <a:gd name="connsiteX1" fmla="*/ 528660 w 574592"/>
              <a:gd name="connsiteY1" fmla="*/ 155534 h 293337"/>
              <a:gd name="connsiteX2" fmla="*/ 519534 w 574592"/>
              <a:gd name="connsiteY2" fmla="*/ 141845 h 293337"/>
              <a:gd name="connsiteX3" fmla="*/ 510408 w 574592"/>
              <a:gd name="connsiteY3" fmla="*/ 112322 h 293337"/>
              <a:gd name="connsiteX4" fmla="*/ 502096 w 574592"/>
              <a:gd name="connsiteY4" fmla="*/ 97779 h 293337"/>
              <a:gd name="connsiteX5" fmla="*/ 548515 w 574592"/>
              <a:gd name="connsiteY5" fmla="*/ 97779 h 293337"/>
              <a:gd name="connsiteX6" fmla="*/ 574592 w 574592"/>
              <a:gd name="connsiteY6" fmla="*/ 71708 h 293337"/>
              <a:gd name="connsiteX7" fmla="*/ 571839 w 574592"/>
              <a:gd name="connsiteY7" fmla="*/ 60043 h 293337"/>
              <a:gd name="connsiteX8" fmla="*/ 550823 w 574592"/>
              <a:gd name="connsiteY8" fmla="*/ 18018 h 293337"/>
              <a:gd name="connsiteX9" fmla="*/ 521672 w 574592"/>
              <a:gd name="connsiteY9" fmla="*/ 0 h 293337"/>
              <a:gd name="connsiteX10" fmla="*/ 0 w 574592"/>
              <a:gd name="connsiteY10" fmla="*/ 0 h 293337"/>
              <a:gd name="connsiteX11" fmla="*/ 0 w 574592"/>
              <a:gd name="connsiteY11" fmla="*/ 293338 h 293337"/>
              <a:gd name="connsiteX12" fmla="*/ 52149 w 574592"/>
              <a:gd name="connsiteY12" fmla="*/ 293338 h 293337"/>
              <a:gd name="connsiteX13" fmla="*/ 53544 w 574592"/>
              <a:gd name="connsiteY13" fmla="*/ 280301 h 293337"/>
              <a:gd name="connsiteX14" fmla="*/ 13037 w 574592"/>
              <a:gd name="connsiteY14" fmla="*/ 280301 h 293337"/>
              <a:gd name="connsiteX15" fmla="*/ 13037 w 574592"/>
              <a:gd name="connsiteY15" fmla="*/ 195559 h 293337"/>
              <a:gd name="connsiteX16" fmla="*/ 276272 w 574592"/>
              <a:gd name="connsiteY16" fmla="*/ 195559 h 293337"/>
              <a:gd name="connsiteX17" fmla="*/ 263235 w 574592"/>
              <a:gd name="connsiteY17" fmla="*/ 221633 h 293337"/>
              <a:gd name="connsiteX18" fmla="*/ 378080 w 574592"/>
              <a:gd name="connsiteY18" fmla="*/ 221633 h 293337"/>
              <a:gd name="connsiteX19" fmla="*/ 378080 w 574592"/>
              <a:gd name="connsiteY19" fmla="*/ 280301 h 293337"/>
              <a:gd name="connsiteX20" fmla="*/ 181107 w 574592"/>
              <a:gd name="connsiteY20" fmla="*/ 280301 h 293337"/>
              <a:gd name="connsiteX21" fmla="*/ 182521 w 574592"/>
              <a:gd name="connsiteY21" fmla="*/ 293338 h 293337"/>
              <a:gd name="connsiteX22" fmla="*/ 397636 w 574592"/>
              <a:gd name="connsiteY22" fmla="*/ 293338 h 293337"/>
              <a:gd name="connsiteX23" fmla="*/ 399030 w 574592"/>
              <a:gd name="connsiteY23" fmla="*/ 280301 h 293337"/>
              <a:gd name="connsiteX24" fmla="*/ 391117 w 574592"/>
              <a:gd name="connsiteY24" fmla="*/ 280301 h 293337"/>
              <a:gd name="connsiteX25" fmla="*/ 391117 w 574592"/>
              <a:gd name="connsiteY25" fmla="*/ 97779 h 293337"/>
              <a:gd name="connsiteX26" fmla="*/ 417191 w 574592"/>
              <a:gd name="connsiteY26" fmla="*/ 97779 h 293337"/>
              <a:gd name="connsiteX27" fmla="*/ 417191 w 574592"/>
              <a:gd name="connsiteY27" fmla="*/ 169484 h 293337"/>
              <a:gd name="connsiteX28" fmla="*/ 525537 w 574592"/>
              <a:gd name="connsiteY28" fmla="*/ 169484 h 293337"/>
              <a:gd name="connsiteX29" fmla="*/ 555217 w 574592"/>
              <a:gd name="connsiteY29" fmla="*/ 191895 h 293337"/>
              <a:gd name="connsiteX30" fmla="*/ 560633 w 574592"/>
              <a:gd name="connsiteY30" fmla="*/ 202475 h 293337"/>
              <a:gd name="connsiteX31" fmla="*/ 560633 w 574592"/>
              <a:gd name="connsiteY31" fmla="*/ 267263 h 293337"/>
              <a:gd name="connsiteX32" fmla="*/ 547596 w 574592"/>
              <a:gd name="connsiteY32" fmla="*/ 280301 h 293337"/>
              <a:gd name="connsiteX33" fmla="*/ 526606 w 574592"/>
              <a:gd name="connsiteY33" fmla="*/ 280301 h 293337"/>
              <a:gd name="connsiteX34" fmla="*/ 528008 w 574592"/>
              <a:gd name="connsiteY34" fmla="*/ 293338 h 293337"/>
              <a:gd name="connsiteX35" fmla="*/ 547564 w 574592"/>
              <a:gd name="connsiteY35" fmla="*/ 293338 h 293337"/>
              <a:gd name="connsiteX36" fmla="*/ 573638 w 574592"/>
              <a:gd name="connsiteY36" fmla="*/ 267263 h 293337"/>
              <a:gd name="connsiteX37" fmla="*/ 573638 w 574592"/>
              <a:gd name="connsiteY37" fmla="*/ 202475 h 293337"/>
              <a:gd name="connsiteX38" fmla="*/ 563208 w 574592"/>
              <a:gd name="connsiteY38" fmla="*/ 181609 h 293337"/>
              <a:gd name="connsiteX39" fmla="*/ 378080 w 574592"/>
              <a:gd name="connsiteY39" fmla="*/ 84742 h 293337"/>
              <a:gd name="connsiteX40" fmla="*/ 378080 w 574592"/>
              <a:gd name="connsiteY40" fmla="*/ 208596 h 293337"/>
              <a:gd name="connsiteX41" fmla="*/ 284329 w 574592"/>
              <a:gd name="connsiteY41" fmla="*/ 208596 h 293337"/>
              <a:gd name="connsiteX42" fmla="*/ 297366 w 574592"/>
              <a:gd name="connsiteY42" fmla="*/ 182521 h 293337"/>
              <a:gd name="connsiteX43" fmla="*/ 13037 w 574592"/>
              <a:gd name="connsiteY43" fmla="*/ 182521 h 293337"/>
              <a:gd name="connsiteX44" fmla="*/ 13037 w 574592"/>
              <a:gd name="connsiteY44" fmla="*/ 13037 h 293337"/>
              <a:gd name="connsiteX45" fmla="*/ 521672 w 574592"/>
              <a:gd name="connsiteY45" fmla="*/ 13037 h 293337"/>
              <a:gd name="connsiteX46" fmla="*/ 539161 w 574592"/>
              <a:gd name="connsiteY46" fmla="*/ 23845 h 293337"/>
              <a:gd name="connsiteX47" fmla="*/ 560177 w 574592"/>
              <a:gd name="connsiteY47" fmla="*/ 65838 h 293337"/>
              <a:gd name="connsiteX48" fmla="*/ 559604 w 574592"/>
              <a:gd name="connsiteY48" fmla="*/ 78523 h 293337"/>
              <a:gd name="connsiteX49" fmla="*/ 548522 w 574592"/>
              <a:gd name="connsiteY49" fmla="*/ 84710 h 293337"/>
              <a:gd name="connsiteX50" fmla="*/ 473075 w 574592"/>
              <a:gd name="connsiteY50" fmla="*/ 97779 h 293337"/>
              <a:gd name="connsiteX51" fmla="*/ 498022 w 574592"/>
              <a:gd name="connsiteY51" fmla="*/ 116162 h 293337"/>
              <a:gd name="connsiteX52" fmla="*/ 507011 w 574592"/>
              <a:gd name="connsiteY52" fmla="*/ 145365 h 293337"/>
              <a:gd name="connsiteX53" fmla="*/ 511972 w 574592"/>
              <a:gd name="connsiteY53" fmla="*/ 156447 h 293337"/>
              <a:gd name="connsiteX54" fmla="*/ 430229 w 574592"/>
              <a:gd name="connsiteY54" fmla="*/ 156447 h 293337"/>
              <a:gd name="connsiteX55" fmla="*/ 430229 w 574592"/>
              <a:gd name="connsiteY55" fmla="*/ 97779 h 2933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574592" h="293337">
                <a:moveTo>
                  <a:pt x="563208" y="181609"/>
                </a:moveTo>
                <a:lnTo>
                  <a:pt x="528660" y="155534"/>
                </a:lnTo>
                <a:cubicBezTo>
                  <a:pt x="524129" y="152161"/>
                  <a:pt x="520905" y="147325"/>
                  <a:pt x="519534" y="141845"/>
                </a:cubicBezTo>
                <a:lnTo>
                  <a:pt x="510408" y="112322"/>
                </a:lnTo>
                <a:cubicBezTo>
                  <a:pt x="508724" y="106930"/>
                  <a:pt x="505888" y="101968"/>
                  <a:pt x="502096" y="97779"/>
                </a:cubicBezTo>
                <a:lnTo>
                  <a:pt x="548515" y="97779"/>
                </a:lnTo>
                <a:cubicBezTo>
                  <a:pt x="562916" y="97781"/>
                  <a:pt x="574591" y="86108"/>
                  <a:pt x="574592" y="71708"/>
                </a:cubicBezTo>
                <a:cubicBezTo>
                  <a:pt x="574592" y="67658"/>
                  <a:pt x="573650" y="63665"/>
                  <a:pt x="571839" y="60043"/>
                </a:cubicBezTo>
                <a:lnTo>
                  <a:pt x="550823" y="18018"/>
                </a:lnTo>
                <a:cubicBezTo>
                  <a:pt x="545334" y="6946"/>
                  <a:pt x="534028" y="-41"/>
                  <a:pt x="521672" y="0"/>
                </a:cubicBezTo>
                <a:lnTo>
                  <a:pt x="0" y="0"/>
                </a:lnTo>
                <a:lnTo>
                  <a:pt x="0" y="293338"/>
                </a:lnTo>
                <a:lnTo>
                  <a:pt x="52149" y="293338"/>
                </a:lnTo>
                <a:cubicBezTo>
                  <a:pt x="52177" y="288957"/>
                  <a:pt x="52644" y="284589"/>
                  <a:pt x="53544" y="280301"/>
                </a:cubicBezTo>
                <a:lnTo>
                  <a:pt x="13037" y="280301"/>
                </a:lnTo>
                <a:lnTo>
                  <a:pt x="13037" y="195559"/>
                </a:lnTo>
                <a:lnTo>
                  <a:pt x="276272" y="195559"/>
                </a:lnTo>
                <a:lnTo>
                  <a:pt x="263235" y="221633"/>
                </a:lnTo>
                <a:lnTo>
                  <a:pt x="378080" y="221633"/>
                </a:lnTo>
                <a:lnTo>
                  <a:pt x="378080" y="280301"/>
                </a:lnTo>
                <a:lnTo>
                  <a:pt x="181107" y="280301"/>
                </a:lnTo>
                <a:cubicBezTo>
                  <a:pt x="182013" y="284588"/>
                  <a:pt x="182487" y="288956"/>
                  <a:pt x="182521" y="293338"/>
                </a:cubicBezTo>
                <a:lnTo>
                  <a:pt x="397636" y="293338"/>
                </a:lnTo>
                <a:cubicBezTo>
                  <a:pt x="397664" y="288957"/>
                  <a:pt x="398131" y="284589"/>
                  <a:pt x="399030" y="280301"/>
                </a:cubicBezTo>
                <a:lnTo>
                  <a:pt x="391117" y="280301"/>
                </a:lnTo>
                <a:lnTo>
                  <a:pt x="391117" y="97779"/>
                </a:lnTo>
                <a:lnTo>
                  <a:pt x="417191" y="97779"/>
                </a:lnTo>
                <a:lnTo>
                  <a:pt x="417191" y="169484"/>
                </a:lnTo>
                <a:lnTo>
                  <a:pt x="525537" y="169484"/>
                </a:lnTo>
                <a:lnTo>
                  <a:pt x="555217" y="191895"/>
                </a:lnTo>
                <a:cubicBezTo>
                  <a:pt x="558587" y="194372"/>
                  <a:pt x="560594" y="198292"/>
                  <a:pt x="560633" y="202475"/>
                </a:cubicBezTo>
                <a:lnTo>
                  <a:pt x="560633" y="267263"/>
                </a:lnTo>
                <a:cubicBezTo>
                  <a:pt x="560633" y="274464"/>
                  <a:pt x="554797" y="280301"/>
                  <a:pt x="547596" y="280301"/>
                </a:cubicBezTo>
                <a:lnTo>
                  <a:pt x="526606" y="280301"/>
                </a:lnTo>
                <a:cubicBezTo>
                  <a:pt x="527511" y="284588"/>
                  <a:pt x="527980" y="288956"/>
                  <a:pt x="528008" y="293338"/>
                </a:cubicBezTo>
                <a:lnTo>
                  <a:pt x="547564" y="293338"/>
                </a:lnTo>
                <a:cubicBezTo>
                  <a:pt x="561945" y="293292"/>
                  <a:pt x="573592" y="281645"/>
                  <a:pt x="573638" y="267263"/>
                </a:cubicBezTo>
                <a:lnTo>
                  <a:pt x="573638" y="202475"/>
                </a:lnTo>
                <a:cubicBezTo>
                  <a:pt x="573611" y="194273"/>
                  <a:pt x="569752" y="186554"/>
                  <a:pt x="563208" y="181609"/>
                </a:cubicBezTo>
                <a:close/>
                <a:moveTo>
                  <a:pt x="378080" y="84742"/>
                </a:moveTo>
                <a:lnTo>
                  <a:pt x="378080" y="208596"/>
                </a:lnTo>
                <a:lnTo>
                  <a:pt x="284329" y="208596"/>
                </a:lnTo>
                <a:lnTo>
                  <a:pt x="297366" y="182521"/>
                </a:lnTo>
                <a:lnTo>
                  <a:pt x="13037" y="182521"/>
                </a:lnTo>
                <a:lnTo>
                  <a:pt x="13037" y="13037"/>
                </a:lnTo>
                <a:lnTo>
                  <a:pt x="521672" y="13037"/>
                </a:lnTo>
                <a:cubicBezTo>
                  <a:pt x="529085" y="13011"/>
                  <a:pt x="535868" y="17203"/>
                  <a:pt x="539161" y="23845"/>
                </a:cubicBezTo>
                <a:lnTo>
                  <a:pt x="560177" y="65838"/>
                </a:lnTo>
                <a:cubicBezTo>
                  <a:pt x="562213" y="69877"/>
                  <a:pt x="561995" y="74685"/>
                  <a:pt x="559604" y="78523"/>
                </a:cubicBezTo>
                <a:cubicBezTo>
                  <a:pt x="557265" y="82402"/>
                  <a:pt x="553050" y="84755"/>
                  <a:pt x="548522" y="84710"/>
                </a:cubicBezTo>
                <a:close/>
                <a:moveTo>
                  <a:pt x="473075" y="97779"/>
                </a:moveTo>
                <a:cubicBezTo>
                  <a:pt x="484538" y="97725"/>
                  <a:pt x="494679" y="105197"/>
                  <a:pt x="498022" y="116162"/>
                </a:cubicBezTo>
                <a:lnTo>
                  <a:pt x="507011" y="145365"/>
                </a:lnTo>
                <a:cubicBezTo>
                  <a:pt x="508057" y="149303"/>
                  <a:pt x="509732" y="153044"/>
                  <a:pt x="511972" y="156447"/>
                </a:cubicBezTo>
                <a:lnTo>
                  <a:pt x="430229" y="156447"/>
                </a:lnTo>
                <a:lnTo>
                  <a:pt x="430229" y="97779"/>
                </a:lnTo>
                <a:close/>
              </a:path>
            </a:pathLst>
          </a:custGeom>
          <a:gradFill>
            <a:gsLst>
              <a:gs pos="0">
                <a:schemeClr val="accent3"/>
              </a:gs>
              <a:gs pos="80000">
                <a:schemeClr val="accent2"/>
              </a:gs>
            </a:gsLst>
            <a:lin ang="4800000" scaled="0"/>
          </a:gradFill>
          <a:ln w="6449" cap="flat">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miter/>
          </a:ln>
        </p:spPr>
        <p:txBody>
          <a:bodyPr rtlCol="0" anchor="ctr"/>
          <a:lstStyle/>
          <a:p>
            <a:endParaRPr lang="zh-CN" altLang="en-US"/>
          </a:p>
        </p:txBody>
      </p:sp>
      <p:sp>
        <p:nvSpPr>
          <p:cNvPr id="301" name="图形 54" descr="Rv 轮廓">
            <a:extLst>
              <a:ext uri="{FF2B5EF4-FFF2-40B4-BE49-F238E27FC236}">
                <a16:creationId xmlns:a16="http://schemas.microsoft.com/office/drawing/2014/main" xmlns="" id="{7AB01323-9C00-44B9-ACBE-CEC2CE48139E}"/>
              </a:ext>
            </a:extLst>
          </p:cNvPr>
          <p:cNvSpPr/>
          <p:nvPr/>
        </p:nvSpPr>
        <p:spPr>
          <a:xfrm>
            <a:off x="2175828" y="3302907"/>
            <a:ext cx="104297" cy="104297"/>
          </a:xfrm>
          <a:custGeom>
            <a:avLst/>
            <a:gdLst>
              <a:gd name="connsiteX0" fmla="*/ 52149 w 104297"/>
              <a:gd name="connsiteY0" fmla="*/ 0 h 104297"/>
              <a:gd name="connsiteX1" fmla="*/ 0 w 104297"/>
              <a:gd name="connsiteY1" fmla="*/ 52149 h 104297"/>
              <a:gd name="connsiteX2" fmla="*/ 52149 w 104297"/>
              <a:gd name="connsiteY2" fmla="*/ 104298 h 104297"/>
              <a:gd name="connsiteX3" fmla="*/ 104298 w 104297"/>
              <a:gd name="connsiteY3" fmla="*/ 52149 h 104297"/>
              <a:gd name="connsiteX4" fmla="*/ 52149 w 104297"/>
              <a:gd name="connsiteY4" fmla="*/ 0 h 104297"/>
              <a:gd name="connsiteX5" fmla="*/ 52149 w 104297"/>
              <a:gd name="connsiteY5" fmla="*/ 91261 h 104297"/>
              <a:gd name="connsiteX6" fmla="*/ 13037 w 104297"/>
              <a:gd name="connsiteY6" fmla="*/ 52149 h 104297"/>
              <a:gd name="connsiteX7" fmla="*/ 52149 w 104297"/>
              <a:gd name="connsiteY7" fmla="*/ 13037 h 104297"/>
              <a:gd name="connsiteX8" fmla="*/ 91261 w 104297"/>
              <a:gd name="connsiteY8" fmla="*/ 52149 h 104297"/>
              <a:gd name="connsiteX9" fmla="*/ 52149 w 104297"/>
              <a:gd name="connsiteY9" fmla="*/ 91287 h 104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4297" h="104297">
                <a:moveTo>
                  <a:pt x="52149" y="0"/>
                </a:moveTo>
                <a:cubicBezTo>
                  <a:pt x="23348" y="0"/>
                  <a:pt x="0" y="23348"/>
                  <a:pt x="0" y="52149"/>
                </a:cubicBezTo>
                <a:cubicBezTo>
                  <a:pt x="0" y="80950"/>
                  <a:pt x="23348" y="104298"/>
                  <a:pt x="52149" y="104298"/>
                </a:cubicBezTo>
                <a:cubicBezTo>
                  <a:pt x="80950" y="104298"/>
                  <a:pt x="104298" y="80950"/>
                  <a:pt x="104298" y="52149"/>
                </a:cubicBezTo>
                <a:cubicBezTo>
                  <a:pt x="104262" y="23363"/>
                  <a:pt x="80935" y="36"/>
                  <a:pt x="52149" y="0"/>
                </a:cubicBezTo>
                <a:close/>
                <a:moveTo>
                  <a:pt x="52149" y="91261"/>
                </a:moveTo>
                <a:cubicBezTo>
                  <a:pt x="30548" y="91261"/>
                  <a:pt x="13037" y="73750"/>
                  <a:pt x="13037" y="52149"/>
                </a:cubicBezTo>
                <a:cubicBezTo>
                  <a:pt x="13037" y="30548"/>
                  <a:pt x="30548" y="13037"/>
                  <a:pt x="52149" y="13037"/>
                </a:cubicBezTo>
                <a:cubicBezTo>
                  <a:pt x="73750" y="13037"/>
                  <a:pt x="91261" y="30548"/>
                  <a:pt x="91261" y="52149"/>
                </a:cubicBezTo>
                <a:cubicBezTo>
                  <a:pt x="91250" y="73750"/>
                  <a:pt x="73750" y="91261"/>
                  <a:pt x="52149" y="91287"/>
                </a:cubicBezTo>
                <a:close/>
              </a:path>
            </a:pathLst>
          </a:custGeom>
          <a:gradFill>
            <a:gsLst>
              <a:gs pos="0">
                <a:schemeClr val="accent3"/>
              </a:gs>
              <a:gs pos="80000">
                <a:schemeClr val="accent2"/>
              </a:gs>
            </a:gsLst>
            <a:lin ang="4800000" scaled="0"/>
          </a:gradFill>
          <a:ln w="6449" cap="flat">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miter/>
          </a:ln>
        </p:spPr>
        <p:txBody>
          <a:bodyPr rtlCol="0" anchor="ctr"/>
          <a:lstStyle/>
          <a:p>
            <a:endParaRPr lang="zh-CN" altLang="en-US"/>
          </a:p>
        </p:txBody>
      </p:sp>
      <p:sp>
        <p:nvSpPr>
          <p:cNvPr id="302" name="图形 54" descr="Rv 轮廓">
            <a:extLst>
              <a:ext uri="{FF2B5EF4-FFF2-40B4-BE49-F238E27FC236}">
                <a16:creationId xmlns:a16="http://schemas.microsoft.com/office/drawing/2014/main" xmlns="" id="{AE2AE076-1A46-4FCF-BA3D-986A7284DAB2}"/>
              </a:ext>
            </a:extLst>
          </p:cNvPr>
          <p:cNvSpPr/>
          <p:nvPr/>
        </p:nvSpPr>
        <p:spPr>
          <a:xfrm>
            <a:off x="1817304" y="3133013"/>
            <a:ext cx="156446" cy="65186"/>
          </a:xfrm>
          <a:custGeom>
            <a:avLst/>
            <a:gdLst>
              <a:gd name="connsiteX0" fmla="*/ 0 w 156446"/>
              <a:gd name="connsiteY0" fmla="*/ 65186 h 65186"/>
              <a:gd name="connsiteX1" fmla="*/ 156447 w 156446"/>
              <a:gd name="connsiteY1" fmla="*/ 65186 h 65186"/>
              <a:gd name="connsiteX2" fmla="*/ 156447 w 156446"/>
              <a:gd name="connsiteY2" fmla="*/ 0 h 65186"/>
              <a:gd name="connsiteX3" fmla="*/ 0 w 156446"/>
              <a:gd name="connsiteY3" fmla="*/ 0 h 65186"/>
              <a:gd name="connsiteX4" fmla="*/ 13037 w 156446"/>
              <a:gd name="connsiteY4" fmla="*/ 13037 h 65186"/>
              <a:gd name="connsiteX5" fmla="*/ 143410 w 156446"/>
              <a:gd name="connsiteY5" fmla="*/ 13037 h 65186"/>
              <a:gd name="connsiteX6" fmla="*/ 143410 w 156446"/>
              <a:gd name="connsiteY6" fmla="*/ 52149 h 65186"/>
              <a:gd name="connsiteX7" fmla="*/ 13037 w 156446"/>
              <a:gd name="connsiteY7" fmla="*/ 52149 h 651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6446" h="65186">
                <a:moveTo>
                  <a:pt x="0" y="65186"/>
                </a:moveTo>
                <a:lnTo>
                  <a:pt x="156447" y="65186"/>
                </a:lnTo>
                <a:lnTo>
                  <a:pt x="156447" y="0"/>
                </a:lnTo>
                <a:lnTo>
                  <a:pt x="0" y="0"/>
                </a:lnTo>
                <a:close/>
                <a:moveTo>
                  <a:pt x="13037" y="13037"/>
                </a:moveTo>
                <a:lnTo>
                  <a:pt x="143410" y="13037"/>
                </a:lnTo>
                <a:lnTo>
                  <a:pt x="143410" y="52149"/>
                </a:lnTo>
                <a:lnTo>
                  <a:pt x="13037" y="52149"/>
                </a:lnTo>
                <a:close/>
              </a:path>
            </a:pathLst>
          </a:custGeom>
          <a:gradFill>
            <a:gsLst>
              <a:gs pos="0">
                <a:schemeClr val="accent3"/>
              </a:gs>
              <a:gs pos="80000">
                <a:schemeClr val="accent2"/>
              </a:gs>
            </a:gsLst>
            <a:lin ang="4800000" scaled="0"/>
          </a:gradFill>
          <a:ln w="6449" cap="flat">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miter/>
          </a:ln>
        </p:spPr>
        <p:txBody>
          <a:bodyPr rtlCol="0" anchor="ctr"/>
          <a:lstStyle/>
          <a:p>
            <a:endParaRPr lang="zh-CN" altLang="en-US"/>
          </a:p>
        </p:txBody>
      </p:sp>
      <p:sp>
        <p:nvSpPr>
          <p:cNvPr id="303" name="图形 54" descr="Rv 轮廓">
            <a:extLst>
              <a:ext uri="{FF2B5EF4-FFF2-40B4-BE49-F238E27FC236}">
                <a16:creationId xmlns:a16="http://schemas.microsoft.com/office/drawing/2014/main" xmlns="" id="{006E4C78-69E6-436D-86E1-5C3C8379D306}"/>
              </a:ext>
            </a:extLst>
          </p:cNvPr>
          <p:cNvSpPr/>
          <p:nvPr/>
        </p:nvSpPr>
        <p:spPr>
          <a:xfrm>
            <a:off x="2012862" y="3133013"/>
            <a:ext cx="91260" cy="65186"/>
          </a:xfrm>
          <a:custGeom>
            <a:avLst/>
            <a:gdLst>
              <a:gd name="connsiteX0" fmla="*/ 0 w 91260"/>
              <a:gd name="connsiteY0" fmla="*/ 65186 h 65186"/>
              <a:gd name="connsiteX1" fmla="*/ 91261 w 91260"/>
              <a:gd name="connsiteY1" fmla="*/ 65186 h 65186"/>
              <a:gd name="connsiteX2" fmla="*/ 91261 w 91260"/>
              <a:gd name="connsiteY2" fmla="*/ 0 h 65186"/>
              <a:gd name="connsiteX3" fmla="*/ 0 w 91260"/>
              <a:gd name="connsiteY3" fmla="*/ 0 h 65186"/>
              <a:gd name="connsiteX4" fmla="*/ 13037 w 91260"/>
              <a:gd name="connsiteY4" fmla="*/ 13037 h 65186"/>
              <a:gd name="connsiteX5" fmla="*/ 78223 w 91260"/>
              <a:gd name="connsiteY5" fmla="*/ 13037 h 65186"/>
              <a:gd name="connsiteX6" fmla="*/ 78223 w 91260"/>
              <a:gd name="connsiteY6" fmla="*/ 52149 h 65186"/>
              <a:gd name="connsiteX7" fmla="*/ 13037 w 91260"/>
              <a:gd name="connsiteY7" fmla="*/ 52149 h 651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1260" h="65186">
                <a:moveTo>
                  <a:pt x="0" y="65186"/>
                </a:moveTo>
                <a:lnTo>
                  <a:pt x="91261" y="65186"/>
                </a:lnTo>
                <a:lnTo>
                  <a:pt x="91261" y="0"/>
                </a:lnTo>
                <a:lnTo>
                  <a:pt x="0" y="0"/>
                </a:lnTo>
                <a:close/>
                <a:moveTo>
                  <a:pt x="13037" y="13037"/>
                </a:moveTo>
                <a:lnTo>
                  <a:pt x="78223" y="13037"/>
                </a:lnTo>
                <a:lnTo>
                  <a:pt x="78223" y="52149"/>
                </a:lnTo>
                <a:lnTo>
                  <a:pt x="13037" y="52149"/>
                </a:lnTo>
                <a:close/>
              </a:path>
            </a:pathLst>
          </a:custGeom>
          <a:gradFill>
            <a:gsLst>
              <a:gs pos="0">
                <a:schemeClr val="accent3"/>
              </a:gs>
              <a:gs pos="80000">
                <a:schemeClr val="accent2"/>
              </a:gs>
            </a:gsLst>
            <a:lin ang="4800000" scaled="0"/>
          </a:gradFill>
          <a:ln w="6449" cap="flat">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miter/>
          </a:ln>
        </p:spPr>
        <p:txBody>
          <a:bodyPr rtlCol="0" anchor="ctr"/>
          <a:lstStyle/>
          <a:p>
            <a:endParaRPr lang="zh-CN" altLang="en-US"/>
          </a:p>
        </p:txBody>
      </p:sp>
      <p:sp>
        <p:nvSpPr>
          <p:cNvPr id="305" name="图形 78" descr="厢式货车 轮廓">
            <a:extLst>
              <a:ext uri="{FF2B5EF4-FFF2-40B4-BE49-F238E27FC236}">
                <a16:creationId xmlns:a16="http://schemas.microsoft.com/office/drawing/2014/main" xmlns="" id="{27598313-1278-43AF-B078-87F85250E478}"/>
              </a:ext>
            </a:extLst>
          </p:cNvPr>
          <p:cNvSpPr/>
          <p:nvPr/>
        </p:nvSpPr>
        <p:spPr>
          <a:xfrm>
            <a:off x="1982391" y="4136495"/>
            <a:ext cx="210173" cy="87584"/>
          </a:xfrm>
          <a:custGeom>
            <a:avLst/>
            <a:gdLst>
              <a:gd name="connsiteX0" fmla="*/ 192650 w 210173"/>
              <a:gd name="connsiteY0" fmla="*/ 10 h 87584"/>
              <a:gd name="connsiteX1" fmla="*/ 17523 w 210173"/>
              <a:gd name="connsiteY1" fmla="*/ 10 h 87584"/>
              <a:gd name="connsiteX2" fmla="*/ 10 w 210173"/>
              <a:gd name="connsiteY2" fmla="*/ 16347 h 87584"/>
              <a:gd name="connsiteX3" fmla="*/ 10 w 210173"/>
              <a:gd name="connsiteY3" fmla="*/ 17523 h 87584"/>
              <a:gd name="connsiteX4" fmla="*/ 10 w 210173"/>
              <a:gd name="connsiteY4" fmla="*/ 70061 h 87584"/>
              <a:gd name="connsiteX5" fmla="*/ 16347 w 210173"/>
              <a:gd name="connsiteY5" fmla="*/ 87574 h 87584"/>
              <a:gd name="connsiteX6" fmla="*/ 17523 w 210173"/>
              <a:gd name="connsiteY6" fmla="*/ 87574 h 87584"/>
              <a:gd name="connsiteX7" fmla="*/ 192650 w 210173"/>
              <a:gd name="connsiteY7" fmla="*/ 87574 h 87584"/>
              <a:gd name="connsiteX8" fmla="*/ 210163 w 210173"/>
              <a:gd name="connsiteY8" fmla="*/ 71237 h 87584"/>
              <a:gd name="connsiteX9" fmla="*/ 210163 w 210173"/>
              <a:gd name="connsiteY9" fmla="*/ 70061 h 87584"/>
              <a:gd name="connsiteX10" fmla="*/ 210163 w 210173"/>
              <a:gd name="connsiteY10" fmla="*/ 17523 h 87584"/>
              <a:gd name="connsiteX11" fmla="*/ 193826 w 210173"/>
              <a:gd name="connsiteY11" fmla="*/ 10 h 87584"/>
              <a:gd name="connsiteX12" fmla="*/ 192650 w 210173"/>
              <a:gd name="connsiteY12" fmla="*/ 10 h 87584"/>
              <a:gd name="connsiteX13" fmla="*/ 192650 w 210173"/>
              <a:gd name="connsiteY13" fmla="*/ 70061 h 87584"/>
              <a:gd name="connsiteX14" fmla="*/ 17523 w 210173"/>
              <a:gd name="connsiteY14" fmla="*/ 70061 h 87584"/>
              <a:gd name="connsiteX15" fmla="*/ 17523 w 210173"/>
              <a:gd name="connsiteY15" fmla="*/ 17523 h 87584"/>
              <a:gd name="connsiteX16" fmla="*/ 192650 w 210173"/>
              <a:gd name="connsiteY16" fmla="*/ 17523 h 875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0173" h="87584">
                <a:moveTo>
                  <a:pt x="192650" y="10"/>
                </a:moveTo>
                <a:lnTo>
                  <a:pt x="17523" y="10"/>
                </a:lnTo>
                <a:cubicBezTo>
                  <a:pt x="8176" y="-314"/>
                  <a:pt x="335" y="7000"/>
                  <a:pt x="10" y="16347"/>
                </a:cubicBezTo>
                <a:cubicBezTo>
                  <a:pt x="-3" y="16739"/>
                  <a:pt x="-3" y="17131"/>
                  <a:pt x="10" y="17523"/>
                </a:cubicBezTo>
                <a:lnTo>
                  <a:pt x="10" y="70061"/>
                </a:lnTo>
                <a:cubicBezTo>
                  <a:pt x="-314" y="79409"/>
                  <a:pt x="7000" y="87249"/>
                  <a:pt x="16347" y="87574"/>
                </a:cubicBezTo>
                <a:cubicBezTo>
                  <a:pt x="16739" y="87588"/>
                  <a:pt x="17131" y="87588"/>
                  <a:pt x="17523" y="87574"/>
                </a:cubicBezTo>
                <a:lnTo>
                  <a:pt x="192650" y="87574"/>
                </a:lnTo>
                <a:cubicBezTo>
                  <a:pt x="201997" y="87899"/>
                  <a:pt x="209838" y="80585"/>
                  <a:pt x="210163" y="71237"/>
                </a:cubicBezTo>
                <a:cubicBezTo>
                  <a:pt x="210177" y="70846"/>
                  <a:pt x="210177" y="70454"/>
                  <a:pt x="210163" y="70061"/>
                </a:cubicBezTo>
                <a:lnTo>
                  <a:pt x="210163" y="17523"/>
                </a:lnTo>
                <a:cubicBezTo>
                  <a:pt x="210488" y="8176"/>
                  <a:pt x="203173" y="335"/>
                  <a:pt x="193826" y="10"/>
                </a:cubicBezTo>
                <a:cubicBezTo>
                  <a:pt x="193435" y="-3"/>
                  <a:pt x="193042" y="-3"/>
                  <a:pt x="192650" y="10"/>
                </a:cubicBezTo>
                <a:close/>
                <a:moveTo>
                  <a:pt x="192650" y="70061"/>
                </a:moveTo>
                <a:lnTo>
                  <a:pt x="17523" y="70061"/>
                </a:lnTo>
                <a:lnTo>
                  <a:pt x="17523" y="17523"/>
                </a:lnTo>
                <a:lnTo>
                  <a:pt x="192650" y="17523"/>
                </a:lnTo>
                <a:close/>
              </a:path>
            </a:pathLst>
          </a:custGeom>
          <a:gradFill>
            <a:gsLst>
              <a:gs pos="0">
                <a:schemeClr val="accent3"/>
              </a:gs>
              <a:gs pos="80000">
                <a:schemeClr val="accent2"/>
              </a:gs>
            </a:gsLst>
            <a:lin ang="4800000" scaled="0"/>
          </a:gradFill>
          <a:ln w="8731" cap="flat">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miter/>
          </a:ln>
        </p:spPr>
        <p:txBody>
          <a:bodyPr rtlCol="0" anchor="ctr"/>
          <a:lstStyle/>
          <a:p>
            <a:endParaRPr lang="zh-CN" altLang="en-US"/>
          </a:p>
        </p:txBody>
      </p:sp>
      <p:sp>
        <p:nvSpPr>
          <p:cNvPr id="306" name="图形 78" descr="厢式货车 轮廓">
            <a:extLst>
              <a:ext uri="{FF2B5EF4-FFF2-40B4-BE49-F238E27FC236}">
                <a16:creationId xmlns:a16="http://schemas.microsoft.com/office/drawing/2014/main" xmlns="" id="{ECE574BD-8D0C-41CF-9BBE-7F3DC4F57D4B}"/>
              </a:ext>
            </a:extLst>
          </p:cNvPr>
          <p:cNvSpPr/>
          <p:nvPr/>
        </p:nvSpPr>
        <p:spPr>
          <a:xfrm>
            <a:off x="1758947" y="4136495"/>
            <a:ext cx="205952" cy="87584"/>
          </a:xfrm>
          <a:custGeom>
            <a:avLst/>
            <a:gdLst>
              <a:gd name="connsiteX0" fmla="*/ 188429 w 205952"/>
              <a:gd name="connsiteY0" fmla="*/ 87574 h 87584"/>
              <a:gd name="connsiteX1" fmla="*/ 205942 w 205952"/>
              <a:gd name="connsiteY1" fmla="*/ 71237 h 87584"/>
              <a:gd name="connsiteX2" fmla="*/ 205942 w 205952"/>
              <a:gd name="connsiteY2" fmla="*/ 70061 h 87584"/>
              <a:gd name="connsiteX3" fmla="*/ 205942 w 205952"/>
              <a:gd name="connsiteY3" fmla="*/ 17523 h 87584"/>
              <a:gd name="connsiteX4" fmla="*/ 189605 w 205952"/>
              <a:gd name="connsiteY4" fmla="*/ 10 h 87584"/>
              <a:gd name="connsiteX5" fmla="*/ 188429 w 205952"/>
              <a:gd name="connsiteY5" fmla="*/ 10 h 87584"/>
              <a:gd name="connsiteX6" fmla="*/ 42198 w 205952"/>
              <a:gd name="connsiteY6" fmla="*/ 10 h 87584"/>
              <a:gd name="connsiteX7" fmla="*/ 8355 w 205952"/>
              <a:gd name="connsiteY7" fmla="*/ 26604 h 87584"/>
              <a:gd name="connsiteX8" fmla="*/ 80 w 205952"/>
              <a:gd name="connsiteY8" fmla="*/ 66970 h 87584"/>
              <a:gd name="connsiteX9" fmla="*/ 10 w 205952"/>
              <a:gd name="connsiteY9" fmla="*/ 70061 h 87584"/>
              <a:gd name="connsiteX10" fmla="*/ 16364 w 205952"/>
              <a:gd name="connsiteY10" fmla="*/ 87574 h 87584"/>
              <a:gd name="connsiteX11" fmla="*/ 17523 w 205952"/>
              <a:gd name="connsiteY11" fmla="*/ 87574 h 87584"/>
              <a:gd name="connsiteX12" fmla="*/ 17523 w 205952"/>
              <a:gd name="connsiteY12" fmla="*/ 68984 h 87584"/>
              <a:gd name="connsiteX13" fmla="*/ 25403 w 205952"/>
              <a:gd name="connsiteY13" fmla="*/ 30745 h 87584"/>
              <a:gd name="connsiteX14" fmla="*/ 42198 w 205952"/>
              <a:gd name="connsiteY14" fmla="*/ 17523 h 87584"/>
              <a:gd name="connsiteX15" fmla="*/ 188429 w 205952"/>
              <a:gd name="connsiteY15" fmla="*/ 17523 h 87584"/>
              <a:gd name="connsiteX16" fmla="*/ 188429 w 205952"/>
              <a:gd name="connsiteY16" fmla="*/ 70061 h 87584"/>
              <a:gd name="connsiteX17" fmla="*/ 17523 w 205952"/>
              <a:gd name="connsiteY17" fmla="*/ 70061 h 875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05952" h="87584">
                <a:moveTo>
                  <a:pt x="188429" y="87574"/>
                </a:moveTo>
                <a:cubicBezTo>
                  <a:pt x="197776" y="87899"/>
                  <a:pt x="205617" y="80585"/>
                  <a:pt x="205942" y="71237"/>
                </a:cubicBezTo>
                <a:cubicBezTo>
                  <a:pt x="205956" y="70846"/>
                  <a:pt x="205956" y="70454"/>
                  <a:pt x="205942" y="70061"/>
                </a:cubicBezTo>
                <a:lnTo>
                  <a:pt x="205942" y="17523"/>
                </a:lnTo>
                <a:cubicBezTo>
                  <a:pt x="206267" y="8176"/>
                  <a:pt x="198952" y="335"/>
                  <a:pt x="189605" y="10"/>
                </a:cubicBezTo>
                <a:cubicBezTo>
                  <a:pt x="189214" y="-3"/>
                  <a:pt x="188821" y="-3"/>
                  <a:pt x="188429" y="10"/>
                </a:cubicBezTo>
                <a:lnTo>
                  <a:pt x="42198" y="10"/>
                </a:lnTo>
                <a:cubicBezTo>
                  <a:pt x="26048" y="-244"/>
                  <a:pt x="11927" y="10851"/>
                  <a:pt x="8355" y="26604"/>
                </a:cubicBezTo>
                <a:cubicBezTo>
                  <a:pt x="5527" y="36980"/>
                  <a:pt x="1788" y="55850"/>
                  <a:pt x="80" y="66970"/>
                </a:cubicBezTo>
                <a:lnTo>
                  <a:pt x="10" y="70061"/>
                </a:lnTo>
                <a:cubicBezTo>
                  <a:pt x="-310" y="79413"/>
                  <a:pt x="7013" y="87254"/>
                  <a:pt x="16364" y="87574"/>
                </a:cubicBezTo>
                <a:cubicBezTo>
                  <a:pt x="16750" y="87587"/>
                  <a:pt x="17137" y="87587"/>
                  <a:pt x="17523" y="87574"/>
                </a:cubicBezTo>
                <a:close/>
                <a:moveTo>
                  <a:pt x="17523" y="68984"/>
                </a:moveTo>
                <a:cubicBezTo>
                  <a:pt x="19370" y="57242"/>
                  <a:pt x="22952" y="39773"/>
                  <a:pt x="25403" y="30745"/>
                </a:cubicBezTo>
                <a:cubicBezTo>
                  <a:pt x="27081" y="22865"/>
                  <a:pt x="34144" y="17304"/>
                  <a:pt x="42198" y="17523"/>
                </a:cubicBezTo>
                <a:lnTo>
                  <a:pt x="188429" y="17523"/>
                </a:lnTo>
                <a:lnTo>
                  <a:pt x="188429" y="70061"/>
                </a:lnTo>
                <a:lnTo>
                  <a:pt x="17523" y="70061"/>
                </a:lnTo>
                <a:close/>
              </a:path>
            </a:pathLst>
          </a:custGeom>
          <a:gradFill>
            <a:gsLst>
              <a:gs pos="0">
                <a:schemeClr val="accent3"/>
              </a:gs>
              <a:gs pos="80000">
                <a:schemeClr val="accent2"/>
              </a:gs>
            </a:gsLst>
            <a:lin ang="4800000" scaled="0"/>
          </a:gradFill>
          <a:ln w="8731" cap="flat">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miter/>
          </a:ln>
        </p:spPr>
        <p:txBody>
          <a:bodyPr rtlCol="0" anchor="ctr"/>
          <a:lstStyle/>
          <a:p>
            <a:endParaRPr lang="zh-CN" altLang="en-US"/>
          </a:p>
        </p:txBody>
      </p:sp>
      <p:sp>
        <p:nvSpPr>
          <p:cNvPr id="307" name="图形 78" descr="厢式货车 轮廓">
            <a:extLst>
              <a:ext uri="{FF2B5EF4-FFF2-40B4-BE49-F238E27FC236}">
                <a16:creationId xmlns:a16="http://schemas.microsoft.com/office/drawing/2014/main" xmlns="" id="{FB67F183-D662-4990-B073-01BDDCC64DFC}"/>
              </a:ext>
            </a:extLst>
          </p:cNvPr>
          <p:cNvSpPr/>
          <p:nvPr/>
        </p:nvSpPr>
        <p:spPr>
          <a:xfrm>
            <a:off x="1772249" y="4355414"/>
            <a:ext cx="122588" cy="122588"/>
          </a:xfrm>
          <a:custGeom>
            <a:avLst/>
            <a:gdLst>
              <a:gd name="connsiteX0" fmla="*/ 61294 w 122588"/>
              <a:gd name="connsiteY0" fmla="*/ 0 h 122588"/>
              <a:gd name="connsiteX1" fmla="*/ 0 w 122588"/>
              <a:gd name="connsiteY1" fmla="*/ 61294 h 122588"/>
              <a:gd name="connsiteX2" fmla="*/ 61294 w 122588"/>
              <a:gd name="connsiteY2" fmla="*/ 122589 h 122588"/>
              <a:gd name="connsiteX3" fmla="*/ 122589 w 122588"/>
              <a:gd name="connsiteY3" fmla="*/ 61294 h 122588"/>
              <a:gd name="connsiteX4" fmla="*/ 61294 w 122588"/>
              <a:gd name="connsiteY4" fmla="*/ 0 h 122588"/>
              <a:gd name="connsiteX5" fmla="*/ 61294 w 122588"/>
              <a:gd name="connsiteY5" fmla="*/ 105076 h 122588"/>
              <a:gd name="connsiteX6" fmla="*/ 17513 w 122588"/>
              <a:gd name="connsiteY6" fmla="*/ 61294 h 122588"/>
              <a:gd name="connsiteX7" fmla="*/ 61294 w 122588"/>
              <a:gd name="connsiteY7" fmla="*/ 17513 h 122588"/>
              <a:gd name="connsiteX8" fmla="*/ 105076 w 122588"/>
              <a:gd name="connsiteY8" fmla="*/ 61294 h 122588"/>
              <a:gd name="connsiteX9" fmla="*/ 61294 w 122588"/>
              <a:gd name="connsiteY9" fmla="*/ 105076 h 1225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2588" h="122588">
                <a:moveTo>
                  <a:pt x="61294" y="0"/>
                </a:moveTo>
                <a:cubicBezTo>
                  <a:pt x="27442" y="0"/>
                  <a:pt x="0" y="27442"/>
                  <a:pt x="0" y="61294"/>
                </a:cubicBezTo>
                <a:cubicBezTo>
                  <a:pt x="0" y="95146"/>
                  <a:pt x="27442" y="122589"/>
                  <a:pt x="61294" y="122589"/>
                </a:cubicBezTo>
                <a:cubicBezTo>
                  <a:pt x="95146" y="122589"/>
                  <a:pt x="122589" y="95146"/>
                  <a:pt x="122589" y="61294"/>
                </a:cubicBezTo>
                <a:cubicBezTo>
                  <a:pt x="122550" y="27458"/>
                  <a:pt x="95131" y="39"/>
                  <a:pt x="61294" y="0"/>
                </a:cubicBezTo>
                <a:close/>
                <a:moveTo>
                  <a:pt x="61294" y="105076"/>
                </a:moveTo>
                <a:cubicBezTo>
                  <a:pt x="37115" y="105076"/>
                  <a:pt x="17513" y="85474"/>
                  <a:pt x="17513" y="61294"/>
                </a:cubicBezTo>
                <a:cubicBezTo>
                  <a:pt x="17513" y="37115"/>
                  <a:pt x="37115" y="17513"/>
                  <a:pt x="61294" y="17513"/>
                </a:cubicBezTo>
                <a:cubicBezTo>
                  <a:pt x="85474" y="17513"/>
                  <a:pt x="105076" y="37115"/>
                  <a:pt x="105076" y="61294"/>
                </a:cubicBezTo>
                <a:cubicBezTo>
                  <a:pt x="105047" y="85463"/>
                  <a:pt x="85463" y="105047"/>
                  <a:pt x="61294" y="105076"/>
                </a:cubicBezTo>
                <a:close/>
              </a:path>
            </a:pathLst>
          </a:custGeom>
          <a:gradFill>
            <a:gsLst>
              <a:gs pos="0">
                <a:schemeClr val="accent3"/>
              </a:gs>
              <a:gs pos="80000">
                <a:schemeClr val="accent2"/>
              </a:gs>
            </a:gsLst>
            <a:lin ang="4800000" scaled="0"/>
          </a:gradFill>
          <a:ln w="8731" cap="flat">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miter/>
          </a:ln>
        </p:spPr>
        <p:txBody>
          <a:bodyPr rtlCol="0" anchor="ctr"/>
          <a:lstStyle/>
          <a:p>
            <a:endParaRPr lang="zh-CN" altLang="en-US"/>
          </a:p>
        </p:txBody>
      </p:sp>
      <p:sp>
        <p:nvSpPr>
          <p:cNvPr id="308" name="图形 78" descr="厢式货车 轮廓">
            <a:extLst>
              <a:ext uri="{FF2B5EF4-FFF2-40B4-BE49-F238E27FC236}">
                <a16:creationId xmlns:a16="http://schemas.microsoft.com/office/drawing/2014/main" xmlns="" id="{A64C760D-E7F0-416B-B5DB-3C4FB999BA89}"/>
              </a:ext>
            </a:extLst>
          </p:cNvPr>
          <p:cNvSpPr/>
          <p:nvPr/>
        </p:nvSpPr>
        <p:spPr>
          <a:xfrm>
            <a:off x="1649660" y="3900084"/>
            <a:ext cx="805583" cy="516624"/>
          </a:xfrm>
          <a:custGeom>
            <a:avLst/>
            <a:gdLst>
              <a:gd name="connsiteX0" fmla="*/ 788071 w 805583"/>
              <a:gd name="connsiteY0" fmla="*/ 448202 h 516624"/>
              <a:gd name="connsiteX1" fmla="*/ 788071 w 805583"/>
              <a:gd name="connsiteY1" fmla="*/ 367766 h 516624"/>
              <a:gd name="connsiteX2" fmla="*/ 778684 w 805583"/>
              <a:gd name="connsiteY2" fmla="*/ 330114 h 516624"/>
              <a:gd name="connsiteX3" fmla="*/ 715744 w 805583"/>
              <a:gd name="connsiteY3" fmla="*/ 221535 h 516624"/>
              <a:gd name="connsiteX4" fmla="*/ 650859 w 805583"/>
              <a:gd name="connsiteY4" fmla="*/ 183883 h 516624"/>
              <a:gd name="connsiteX5" fmla="*/ 472843 w 805583"/>
              <a:gd name="connsiteY5" fmla="*/ 183883 h 516624"/>
              <a:gd name="connsiteX6" fmla="*/ 472843 w 805583"/>
              <a:gd name="connsiteY6" fmla="*/ 153078 h 516624"/>
              <a:gd name="connsiteX7" fmla="*/ 655894 w 805583"/>
              <a:gd name="connsiteY7" fmla="*/ 102633 h 516624"/>
              <a:gd name="connsiteX8" fmla="*/ 668657 w 805583"/>
              <a:gd name="connsiteY8" fmla="*/ 67744 h 516624"/>
              <a:gd name="connsiteX9" fmla="*/ 655894 w 805583"/>
              <a:gd name="connsiteY9" fmla="*/ 54981 h 516624"/>
              <a:gd name="connsiteX10" fmla="*/ 402792 w 805583"/>
              <a:gd name="connsiteY10" fmla="*/ 0 h 516624"/>
              <a:gd name="connsiteX11" fmla="*/ 137046 w 805583"/>
              <a:gd name="connsiteY11" fmla="*/ 49981 h 516624"/>
              <a:gd name="connsiteX12" fmla="*/ 132256 w 805583"/>
              <a:gd name="connsiteY12" fmla="*/ 52415 h 516624"/>
              <a:gd name="connsiteX13" fmla="*/ 132256 w 805583"/>
              <a:gd name="connsiteY13" fmla="*/ 105199 h 516624"/>
              <a:gd name="connsiteX14" fmla="*/ 137046 w 805583"/>
              <a:gd name="connsiteY14" fmla="*/ 107633 h 516624"/>
              <a:gd name="connsiteX15" fmla="*/ 315228 w 805583"/>
              <a:gd name="connsiteY15" fmla="*/ 153008 h 516624"/>
              <a:gd name="connsiteX16" fmla="*/ 315228 w 805583"/>
              <a:gd name="connsiteY16" fmla="*/ 183883 h 516624"/>
              <a:gd name="connsiteX17" fmla="*/ 116634 w 805583"/>
              <a:gd name="connsiteY17" fmla="*/ 183883 h 516624"/>
              <a:gd name="connsiteX18" fmla="*/ 53764 w 805583"/>
              <a:gd name="connsiteY18" fmla="*/ 228287 h 516624"/>
              <a:gd name="connsiteX19" fmla="*/ 52766 w 805583"/>
              <a:gd name="connsiteY19" fmla="*/ 230441 h 516624"/>
              <a:gd name="connsiteX20" fmla="*/ 19124 w 805583"/>
              <a:gd name="connsiteY20" fmla="*/ 398125 h 516624"/>
              <a:gd name="connsiteX21" fmla="*/ 17740 w 805583"/>
              <a:gd name="connsiteY21" fmla="*/ 448123 h 516624"/>
              <a:gd name="connsiteX22" fmla="*/ 0 w 805583"/>
              <a:gd name="connsiteY22" fmla="*/ 472843 h 516624"/>
              <a:gd name="connsiteX23" fmla="*/ 0 w 805583"/>
              <a:gd name="connsiteY23" fmla="*/ 491275 h 516624"/>
              <a:gd name="connsiteX24" fmla="*/ 25393 w 805583"/>
              <a:gd name="connsiteY24" fmla="*/ 516624 h 516624"/>
              <a:gd name="connsiteX25" fmla="*/ 105076 w 805583"/>
              <a:gd name="connsiteY25" fmla="*/ 516624 h 516624"/>
              <a:gd name="connsiteX26" fmla="*/ 107108 w 805583"/>
              <a:gd name="connsiteY26" fmla="*/ 499112 h 516624"/>
              <a:gd name="connsiteX27" fmla="*/ 25393 w 805583"/>
              <a:gd name="connsiteY27" fmla="*/ 499112 h 516624"/>
              <a:gd name="connsiteX28" fmla="*/ 17513 w 805583"/>
              <a:gd name="connsiteY28" fmla="*/ 491275 h 516624"/>
              <a:gd name="connsiteX29" fmla="*/ 17513 w 805583"/>
              <a:gd name="connsiteY29" fmla="*/ 472843 h 516624"/>
              <a:gd name="connsiteX30" fmla="*/ 26269 w 805583"/>
              <a:gd name="connsiteY30" fmla="*/ 464086 h 516624"/>
              <a:gd name="connsiteX31" fmla="*/ 34780 w 805583"/>
              <a:gd name="connsiteY31" fmla="*/ 464086 h 516624"/>
              <a:gd name="connsiteX32" fmla="*/ 36531 w 805583"/>
              <a:gd name="connsiteY32" fmla="*/ 399009 h 516624"/>
              <a:gd name="connsiteX33" fmla="*/ 69175 w 805583"/>
              <a:gd name="connsiteY33" fmla="*/ 236684 h 516624"/>
              <a:gd name="connsiteX34" fmla="*/ 70252 w 805583"/>
              <a:gd name="connsiteY34" fmla="*/ 234311 h 516624"/>
              <a:gd name="connsiteX35" fmla="*/ 116634 w 805583"/>
              <a:gd name="connsiteY35" fmla="*/ 201396 h 516624"/>
              <a:gd name="connsiteX36" fmla="*/ 650859 w 805583"/>
              <a:gd name="connsiteY36" fmla="*/ 201396 h 516624"/>
              <a:gd name="connsiteX37" fmla="*/ 700508 w 805583"/>
              <a:gd name="connsiteY37" fmla="*/ 230222 h 516624"/>
              <a:gd name="connsiteX38" fmla="*/ 704106 w 805583"/>
              <a:gd name="connsiteY38" fmla="*/ 236421 h 516624"/>
              <a:gd name="connsiteX39" fmla="*/ 577919 w 805583"/>
              <a:gd name="connsiteY39" fmla="*/ 236421 h 516624"/>
              <a:gd name="connsiteX40" fmla="*/ 560406 w 805583"/>
              <a:gd name="connsiteY40" fmla="*/ 252758 h 516624"/>
              <a:gd name="connsiteX41" fmla="*/ 560406 w 805583"/>
              <a:gd name="connsiteY41" fmla="*/ 253934 h 516624"/>
              <a:gd name="connsiteX42" fmla="*/ 560406 w 805583"/>
              <a:gd name="connsiteY42" fmla="*/ 306472 h 516624"/>
              <a:gd name="connsiteX43" fmla="*/ 576743 w 805583"/>
              <a:gd name="connsiteY43" fmla="*/ 323985 h 516624"/>
              <a:gd name="connsiteX44" fmla="*/ 577919 w 805583"/>
              <a:gd name="connsiteY44" fmla="*/ 323985 h 516624"/>
              <a:gd name="connsiteX45" fmla="*/ 754884 w 805583"/>
              <a:gd name="connsiteY45" fmla="*/ 323985 h 516624"/>
              <a:gd name="connsiteX46" fmla="*/ 763544 w 805583"/>
              <a:gd name="connsiteY46" fmla="*/ 338871 h 516624"/>
              <a:gd name="connsiteX47" fmla="*/ 770558 w 805583"/>
              <a:gd name="connsiteY47" fmla="*/ 367766 h 516624"/>
              <a:gd name="connsiteX48" fmla="*/ 770558 w 805583"/>
              <a:gd name="connsiteY48" fmla="*/ 464086 h 516624"/>
              <a:gd name="connsiteX49" fmla="*/ 779315 w 805583"/>
              <a:gd name="connsiteY49" fmla="*/ 464086 h 516624"/>
              <a:gd name="connsiteX50" fmla="*/ 788071 w 805583"/>
              <a:gd name="connsiteY50" fmla="*/ 472843 h 516624"/>
              <a:gd name="connsiteX51" fmla="*/ 788071 w 805583"/>
              <a:gd name="connsiteY51" fmla="*/ 491275 h 516624"/>
              <a:gd name="connsiteX52" fmla="*/ 780190 w 805583"/>
              <a:gd name="connsiteY52" fmla="*/ 499112 h 516624"/>
              <a:gd name="connsiteX53" fmla="*/ 689755 w 805583"/>
              <a:gd name="connsiteY53" fmla="*/ 499112 h 516624"/>
              <a:gd name="connsiteX54" fmla="*/ 691751 w 805583"/>
              <a:gd name="connsiteY54" fmla="*/ 516624 h 516624"/>
              <a:gd name="connsiteX55" fmla="*/ 780190 w 805583"/>
              <a:gd name="connsiteY55" fmla="*/ 516624 h 516624"/>
              <a:gd name="connsiteX56" fmla="*/ 805584 w 805583"/>
              <a:gd name="connsiteY56" fmla="*/ 491275 h 516624"/>
              <a:gd name="connsiteX57" fmla="*/ 805584 w 805583"/>
              <a:gd name="connsiteY57" fmla="*/ 472843 h 516624"/>
              <a:gd name="connsiteX58" fmla="*/ 788071 w 805583"/>
              <a:gd name="connsiteY58" fmla="*/ 448202 h 516624"/>
              <a:gd name="connsiteX59" fmla="*/ 149733 w 805583"/>
              <a:gd name="connsiteY59" fmla="*/ 94376 h 516624"/>
              <a:gd name="connsiteX60" fmla="*/ 149733 w 805583"/>
              <a:gd name="connsiteY60" fmla="*/ 63238 h 516624"/>
              <a:gd name="connsiteX61" fmla="*/ 402792 w 805583"/>
              <a:gd name="connsiteY61" fmla="*/ 17513 h 516624"/>
              <a:gd name="connsiteX62" fmla="*/ 648556 w 805583"/>
              <a:gd name="connsiteY62" fmla="*/ 70926 h 516624"/>
              <a:gd name="connsiteX63" fmla="*/ 652729 w 805583"/>
              <a:gd name="connsiteY63" fmla="*/ 82585 h 516624"/>
              <a:gd name="connsiteX64" fmla="*/ 648556 w 805583"/>
              <a:gd name="connsiteY64" fmla="*/ 86758 h 516624"/>
              <a:gd name="connsiteX65" fmla="*/ 472843 w 805583"/>
              <a:gd name="connsiteY65" fmla="*/ 135417 h 516624"/>
              <a:gd name="connsiteX66" fmla="*/ 472843 w 805583"/>
              <a:gd name="connsiteY66" fmla="*/ 105076 h 516624"/>
              <a:gd name="connsiteX67" fmla="*/ 464086 w 805583"/>
              <a:gd name="connsiteY67" fmla="*/ 96320 h 516624"/>
              <a:gd name="connsiteX68" fmla="*/ 455330 w 805583"/>
              <a:gd name="connsiteY68" fmla="*/ 105076 h 516624"/>
              <a:gd name="connsiteX69" fmla="*/ 455330 w 805583"/>
              <a:gd name="connsiteY69" fmla="*/ 137326 h 516624"/>
              <a:gd name="connsiteX70" fmla="*/ 402792 w 805583"/>
              <a:gd name="connsiteY70" fmla="*/ 140102 h 516624"/>
              <a:gd name="connsiteX71" fmla="*/ 332741 w 805583"/>
              <a:gd name="connsiteY71" fmla="*/ 137124 h 516624"/>
              <a:gd name="connsiteX72" fmla="*/ 332741 w 805583"/>
              <a:gd name="connsiteY72" fmla="*/ 105076 h 516624"/>
              <a:gd name="connsiteX73" fmla="*/ 323985 w 805583"/>
              <a:gd name="connsiteY73" fmla="*/ 96320 h 516624"/>
              <a:gd name="connsiteX74" fmla="*/ 315228 w 805583"/>
              <a:gd name="connsiteY74" fmla="*/ 105076 h 516624"/>
              <a:gd name="connsiteX75" fmla="*/ 315228 w 805583"/>
              <a:gd name="connsiteY75" fmla="*/ 135452 h 516624"/>
              <a:gd name="connsiteX76" fmla="*/ 149733 w 805583"/>
              <a:gd name="connsiteY76" fmla="*/ 94376 h 516624"/>
              <a:gd name="connsiteX77" fmla="*/ 332741 w 805583"/>
              <a:gd name="connsiteY77" fmla="*/ 183883 h 516624"/>
              <a:gd name="connsiteX78" fmla="*/ 332741 w 805583"/>
              <a:gd name="connsiteY78" fmla="*/ 154655 h 516624"/>
              <a:gd name="connsiteX79" fmla="*/ 402792 w 805583"/>
              <a:gd name="connsiteY79" fmla="*/ 157614 h 516624"/>
              <a:gd name="connsiteX80" fmla="*/ 455330 w 805583"/>
              <a:gd name="connsiteY80" fmla="*/ 154882 h 516624"/>
              <a:gd name="connsiteX81" fmla="*/ 455330 w 805583"/>
              <a:gd name="connsiteY81" fmla="*/ 183883 h 516624"/>
              <a:gd name="connsiteX82" fmla="*/ 577919 w 805583"/>
              <a:gd name="connsiteY82" fmla="*/ 306472 h 516624"/>
              <a:gd name="connsiteX83" fmla="*/ 577919 w 805583"/>
              <a:gd name="connsiteY83" fmla="*/ 253934 h 516624"/>
              <a:gd name="connsiteX84" fmla="*/ 714255 w 805583"/>
              <a:gd name="connsiteY84" fmla="*/ 253934 h 516624"/>
              <a:gd name="connsiteX85" fmla="*/ 744727 w 805583"/>
              <a:gd name="connsiteY85" fmla="*/ 306472 h 5166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805583" h="516624">
                <a:moveTo>
                  <a:pt x="788071" y="448202"/>
                </a:moveTo>
                <a:lnTo>
                  <a:pt x="788071" y="367766"/>
                </a:lnTo>
                <a:cubicBezTo>
                  <a:pt x="788312" y="354608"/>
                  <a:pt x="785074" y="341620"/>
                  <a:pt x="778684" y="330114"/>
                </a:cubicBezTo>
                <a:lnTo>
                  <a:pt x="715744" y="221535"/>
                </a:lnTo>
                <a:cubicBezTo>
                  <a:pt x="702508" y="198181"/>
                  <a:pt x="677703" y="183786"/>
                  <a:pt x="650859" y="183883"/>
                </a:cubicBezTo>
                <a:lnTo>
                  <a:pt x="472843" y="183883"/>
                </a:lnTo>
                <a:lnTo>
                  <a:pt x="472843" y="153078"/>
                </a:lnTo>
                <a:cubicBezTo>
                  <a:pt x="536056" y="145593"/>
                  <a:pt x="597771" y="128586"/>
                  <a:pt x="655894" y="102633"/>
                </a:cubicBezTo>
                <a:cubicBezTo>
                  <a:pt x="669053" y="96523"/>
                  <a:pt x="674767" y="80903"/>
                  <a:pt x="668657" y="67744"/>
                </a:cubicBezTo>
                <a:cubicBezTo>
                  <a:pt x="666044" y="62116"/>
                  <a:pt x="661523" y="57595"/>
                  <a:pt x="655894" y="54981"/>
                </a:cubicBezTo>
                <a:cubicBezTo>
                  <a:pt x="576199" y="19462"/>
                  <a:pt x="490040" y="745"/>
                  <a:pt x="402792" y="0"/>
                </a:cubicBezTo>
                <a:cubicBezTo>
                  <a:pt x="299642" y="0"/>
                  <a:pt x="197806" y="19159"/>
                  <a:pt x="137046" y="49981"/>
                </a:cubicBezTo>
                <a:lnTo>
                  <a:pt x="132256" y="52415"/>
                </a:lnTo>
                <a:lnTo>
                  <a:pt x="132256" y="105199"/>
                </a:lnTo>
                <a:lnTo>
                  <a:pt x="137046" y="107633"/>
                </a:lnTo>
                <a:cubicBezTo>
                  <a:pt x="180381" y="129594"/>
                  <a:pt x="244591" y="145600"/>
                  <a:pt x="315228" y="153008"/>
                </a:cubicBezTo>
                <a:lnTo>
                  <a:pt x="315228" y="183883"/>
                </a:lnTo>
                <a:lnTo>
                  <a:pt x="116634" y="183883"/>
                </a:lnTo>
                <a:cubicBezTo>
                  <a:pt x="88375" y="183834"/>
                  <a:pt x="63167" y="201638"/>
                  <a:pt x="53764" y="228287"/>
                </a:cubicBezTo>
                <a:lnTo>
                  <a:pt x="52766" y="230441"/>
                </a:lnTo>
                <a:cubicBezTo>
                  <a:pt x="34382" y="284655"/>
                  <a:pt x="23075" y="341015"/>
                  <a:pt x="19124" y="398125"/>
                </a:cubicBezTo>
                <a:lnTo>
                  <a:pt x="17740" y="448123"/>
                </a:lnTo>
                <a:cubicBezTo>
                  <a:pt x="7322" y="451951"/>
                  <a:pt x="291" y="461747"/>
                  <a:pt x="0" y="472843"/>
                </a:cubicBezTo>
                <a:lnTo>
                  <a:pt x="0" y="491275"/>
                </a:lnTo>
                <a:cubicBezTo>
                  <a:pt x="24" y="505282"/>
                  <a:pt x="11386" y="516624"/>
                  <a:pt x="25393" y="516624"/>
                </a:cubicBezTo>
                <a:lnTo>
                  <a:pt x="105076" y="516624"/>
                </a:lnTo>
                <a:cubicBezTo>
                  <a:pt x="105094" y="510729"/>
                  <a:pt x="105776" y="504854"/>
                  <a:pt x="107108" y="499112"/>
                </a:cubicBezTo>
                <a:lnTo>
                  <a:pt x="25393" y="499112"/>
                </a:lnTo>
                <a:cubicBezTo>
                  <a:pt x="21058" y="499112"/>
                  <a:pt x="17537" y="495610"/>
                  <a:pt x="17513" y="491275"/>
                </a:cubicBezTo>
                <a:lnTo>
                  <a:pt x="17513" y="472843"/>
                </a:lnTo>
                <a:cubicBezTo>
                  <a:pt x="17920" y="468186"/>
                  <a:pt x="21612" y="464493"/>
                  <a:pt x="26269" y="464086"/>
                </a:cubicBezTo>
                <a:lnTo>
                  <a:pt x="34780" y="464086"/>
                </a:lnTo>
                <a:lnTo>
                  <a:pt x="36531" y="399009"/>
                </a:lnTo>
                <a:cubicBezTo>
                  <a:pt x="40426" y="343728"/>
                  <a:pt x="51397" y="289174"/>
                  <a:pt x="69175" y="236684"/>
                </a:cubicBezTo>
                <a:lnTo>
                  <a:pt x="70252" y="234311"/>
                </a:lnTo>
                <a:cubicBezTo>
                  <a:pt x="77054" y="214527"/>
                  <a:pt x="95715" y="201285"/>
                  <a:pt x="116634" y="201396"/>
                </a:cubicBezTo>
                <a:lnTo>
                  <a:pt x="650859" y="201396"/>
                </a:lnTo>
                <a:cubicBezTo>
                  <a:pt x="671405" y="201314"/>
                  <a:pt x="690393" y="212338"/>
                  <a:pt x="700508" y="230222"/>
                </a:cubicBezTo>
                <a:lnTo>
                  <a:pt x="704106" y="236421"/>
                </a:lnTo>
                <a:lnTo>
                  <a:pt x="577919" y="236421"/>
                </a:lnTo>
                <a:cubicBezTo>
                  <a:pt x="568571" y="236096"/>
                  <a:pt x="560731" y="243411"/>
                  <a:pt x="560406" y="252758"/>
                </a:cubicBezTo>
                <a:cubicBezTo>
                  <a:pt x="560392" y="253149"/>
                  <a:pt x="560392" y="253542"/>
                  <a:pt x="560406" y="253934"/>
                </a:cubicBezTo>
                <a:lnTo>
                  <a:pt x="560406" y="306472"/>
                </a:lnTo>
                <a:cubicBezTo>
                  <a:pt x="560081" y="315819"/>
                  <a:pt x="567395" y="323660"/>
                  <a:pt x="576743" y="323985"/>
                </a:cubicBezTo>
                <a:cubicBezTo>
                  <a:pt x="577134" y="323999"/>
                  <a:pt x="577526" y="323999"/>
                  <a:pt x="577919" y="323985"/>
                </a:cubicBezTo>
                <a:lnTo>
                  <a:pt x="754884" y="323985"/>
                </a:lnTo>
                <a:lnTo>
                  <a:pt x="763544" y="338871"/>
                </a:lnTo>
                <a:cubicBezTo>
                  <a:pt x="768386" y="347717"/>
                  <a:pt x="770805" y="357685"/>
                  <a:pt x="770558" y="367766"/>
                </a:cubicBezTo>
                <a:lnTo>
                  <a:pt x="770558" y="464086"/>
                </a:lnTo>
                <a:lnTo>
                  <a:pt x="779315" y="464086"/>
                </a:lnTo>
                <a:cubicBezTo>
                  <a:pt x="783971" y="464493"/>
                  <a:pt x="787664" y="468186"/>
                  <a:pt x="788071" y="472843"/>
                </a:cubicBezTo>
                <a:lnTo>
                  <a:pt x="788071" y="491275"/>
                </a:lnTo>
                <a:cubicBezTo>
                  <a:pt x="788046" y="495610"/>
                  <a:pt x="784526" y="499112"/>
                  <a:pt x="780190" y="499112"/>
                </a:cubicBezTo>
                <a:lnTo>
                  <a:pt x="689755" y="499112"/>
                </a:lnTo>
                <a:cubicBezTo>
                  <a:pt x="691075" y="504856"/>
                  <a:pt x="691745" y="510730"/>
                  <a:pt x="691751" y="516624"/>
                </a:cubicBezTo>
                <a:lnTo>
                  <a:pt x="780190" y="516624"/>
                </a:lnTo>
                <a:cubicBezTo>
                  <a:pt x="794198" y="516624"/>
                  <a:pt x="805559" y="505282"/>
                  <a:pt x="805584" y="491275"/>
                </a:cubicBezTo>
                <a:lnTo>
                  <a:pt x="805584" y="472843"/>
                </a:lnTo>
                <a:cubicBezTo>
                  <a:pt x="805302" y="461831"/>
                  <a:pt x="798377" y="452088"/>
                  <a:pt x="788071" y="448202"/>
                </a:cubicBezTo>
                <a:close/>
                <a:moveTo>
                  <a:pt x="149733" y="94376"/>
                </a:moveTo>
                <a:lnTo>
                  <a:pt x="149733" y="63238"/>
                </a:lnTo>
                <a:cubicBezTo>
                  <a:pt x="208734" y="34964"/>
                  <a:pt x="304931" y="17513"/>
                  <a:pt x="402792" y="17513"/>
                </a:cubicBezTo>
                <a:cubicBezTo>
                  <a:pt x="487513" y="18239"/>
                  <a:pt x="571175" y="36422"/>
                  <a:pt x="648556" y="70926"/>
                </a:cubicBezTo>
                <a:cubicBezTo>
                  <a:pt x="652928" y="72994"/>
                  <a:pt x="654796" y="78214"/>
                  <a:pt x="652729" y="82585"/>
                </a:cubicBezTo>
                <a:cubicBezTo>
                  <a:pt x="651862" y="84417"/>
                  <a:pt x="650388" y="85892"/>
                  <a:pt x="648556" y="86758"/>
                </a:cubicBezTo>
                <a:cubicBezTo>
                  <a:pt x="592746" y="111668"/>
                  <a:pt x="533516" y="128070"/>
                  <a:pt x="472843" y="135417"/>
                </a:cubicBezTo>
                <a:lnTo>
                  <a:pt x="472843" y="105076"/>
                </a:lnTo>
                <a:cubicBezTo>
                  <a:pt x="472843" y="100240"/>
                  <a:pt x="468922" y="96320"/>
                  <a:pt x="464086" y="96320"/>
                </a:cubicBezTo>
                <a:cubicBezTo>
                  <a:pt x="459250" y="96320"/>
                  <a:pt x="455330" y="100240"/>
                  <a:pt x="455330" y="105076"/>
                </a:cubicBezTo>
                <a:lnTo>
                  <a:pt x="455330" y="137326"/>
                </a:lnTo>
                <a:cubicBezTo>
                  <a:pt x="437555" y="139024"/>
                  <a:pt x="419919" y="140102"/>
                  <a:pt x="402792" y="140102"/>
                </a:cubicBezTo>
                <a:cubicBezTo>
                  <a:pt x="379150" y="140102"/>
                  <a:pt x="355665" y="139060"/>
                  <a:pt x="332741" y="137124"/>
                </a:cubicBezTo>
                <a:lnTo>
                  <a:pt x="332741" y="105076"/>
                </a:lnTo>
                <a:cubicBezTo>
                  <a:pt x="332741" y="100240"/>
                  <a:pt x="328821" y="96320"/>
                  <a:pt x="323985" y="96320"/>
                </a:cubicBezTo>
                <a:cubicBezTo>
                  <a:pt x="319149" y="96320"/>
                  <a:pt x="315228" y="100240"/>
                  <a:pt x="315228" y="105076"/>
                </a:cubicBezTo>
                <a:lnTo>
                  <a:pt x="315228" y="135452"/>
                </a:lnTo>
                <a:cubicBezTo>
                  <a:pt x="250037" y="128499"/>
                  <a:pt x="190888" y="114078"/>
                  <a:pt x="149733" y="94376"/>
                </a:cubicBezTo>
                <a:close/>
                <a:moveTo>
                  <a:pt x="332741" y="183883"/>
                </a:moveTo>
                <a:lnTo>
                  <a:pt x="332741" y="154655"/>
                </a:lnTo>
                <a:cubicBezTo>
                  <a:pt x="355709" y="156563"/>
                  <a:pt x="379202" y="157614"/>
                  <a:pt x="402792" y="157614"/>
                </a:cubicBezTo>
                <a:cubicBezTo>
                  <a:pt x="419919" y="157614"/>
                  <a:pt x="437555" y="156546"/>
                  <a:pt x="455330" y="154882"/>
                </a:cubicBezTo>
                <a:lnTo>
                  <a:pt x="455330" y="183883"/>
                </a:lnTo>
                <a:close/>
                <a:moveTo>
                  <a:pt x="577919" y="306472"/>
                </a:moveTo>
                <a:lnTo>
                  <a:pt x="577919" y="253934"/>
                </a:lnTo>
                <a:lnTo>
                  <a:pt x="714255" y="253934"/>
                </a:lnTo>
                <a:lnTo>
                  <a:pt x="744727" y="306472"/>
                </a:lnTo>
                <a:close/>
              </a:path>
            </a:pathLst>
          </a:custGeom>
          <a:gradFill>
            <a:gsLst>
              <a:gs pos="0">
                <a:schemeClr val="accent3"/>
              </a:gs>
              <a:gs pos="80000">
                <a:schemeClr val="accent2"/>
              </a:gs>
            </a:gsLst>
            <a:lin ang="4800000" scaled="0"/>
          </a:gradFill>
          <a:ln w="8731" cap="flat">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miter/>
          </a:ln>
        </p:spPr>
        <p:txBody>
          <a:bodyPr rtlCol="0" anchor="ctr"/>
          <a:lstStyle/>
          <a:p>
            <a:endParaRPr lang="zh-CN" altLang="en-US"/>
          </a:p>
        </p:txBody>
      </p:sp>
      <p:sp>
        <p:nvSpPr>
          <p:cNvPr id="309" name="图形 78" descr="厢式货车 轮廓">
            <a:extLst>
              <a:ext uri="{FF2B5EF4-FFF2-40B4-BE49-F238E27FC236}">
                <a16:creationId xmlns:a16="http://schemas.microsoft.com/office/drawing/2014/main" xmlns="" id="{3CC9B277-A2C7-430A-866A-7CC139A4CEFF}"/>
              </a:ext>
            </a:extLst>
          </p:cNvPr>
          <p:cNvSpPr/>
          <p:nvPr/>
        </p:nvSpPr>
        <p:spPr>
          <a:xfrm>
            <a:off x="1910354" y="4399196"/>
            <a:ext cx="275474" cy="17512"/>
          </a:xfrm>
          <a:custGeom>
            <a:avLst/>
            <a:gdLst>
              <a:gd name="connsiteX0" fmla="*/ 1996 w 275474"/>
              <a:gd name="connsiteY0" fmla="*/ 17513 h 17512"/>
              <a:gd name="connsiteX1" fmla="*/ 273443 w 275474"/>
              <a:gd name="connsiteY1" fmla="*/ 17513 h 17512"/>
              <a:gd name="connsiteX2" fmla="*/ 275475 w 275474"/>
              <a:gd name="connsiteY2" fmla="*/ 0 h 17512"/>
              <a:gd name="connsiteX3" fmla="*/ 0 w 275474"/>
              <a:gd name="connsiteY3" fmla="*/ 0 h 17512"/>
              <a:gd name="connsiteX4" fmla="*/ 1996 w 275474"/>
              <a:gd name="connsiteY4" fmla="*/ 17513 h 175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5474" h="17512">
                <a:moveTo>
                  <a:pt x="1996" y="17513"/>
                </a:moveTo>
                <a:lnTo>
                  <a:pt x="273443" y="17513"/>
                </a:lnTo>
                <a:cubicBezTo>
                  <a:pt x="273461" y="11617"/>
                  <a:pt x="274143" y="5742"/>
                  <a:pt x="275475" y="0"/>
                </a:cubicBezTo>
                <a:lnTo>
                  <a:pt x="0" y="0"/>
                </a:lnTo>
                <a:cubicBezTo>
                  <a:pt x="1320" y="5744"/>
                  <a:pt x="1990" y="11619"/>
                  <a:pt x="1996" y="17513"/>
                </a:cubicBezTo>
                <a:close/>
              </a:path>
            </a:pathLst>
          </a:custGeom>
          <a:gradFill>
            <a:gsLst>
              <a:gs pos="0">
                <a:schemeClr val="accent3"/>
              </a:gs>
              <a:gs pos="80000">
                <a:schemeClr val="accent2"/>
              </a:gs>
            </a:gsLst>
            <a:lin ang="4800000" scaled="0"/>
          </a:gradFill>
          <a:ln w="8731" cap="flat">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miter/>
          </a:ln>
        </p:spPr>
        <p:txBody>
          <a:bodyPr rtlCol="0" anchor="ctr"/>
          <a:lstStyle/>
          <a:p>
            <a:endParaRPr lang="zh-CN" altLang="en-US"/>
          </a:p>
        </p:txBody>
      </p:sp>
      <p:sp>
        <p:nvSpPr>
          <p:cNvPr id="310" name="图形 78" descr="厢式货车 轮廓">
            <a:extLst>
              <a:ext uri="{FF2B5EF4-FFF2-40B4-BE49-F238E27FC236}">
                <a16:creationId xmlns:a16="http://schemas.microsoft.com/office/drawing/2014/main" xmlns="" id="{6053906D-C114-42D7-BBEC-65620D127830}"/>
              </a:ext>
            </a:extLst>
          </p:cNvPr>
          <p:cNvSpPr/>
          <p:nvPr/>
        </p:nvSpPr>
        <p:spPr>
          <a:xfrm>
            <a:off x="2201310" y="4355414"/>
            <a:ext cx="122588" cy="122588"/>
          </a:xfrm>
          <a:custGeom>
            <a:avLst/>
            <a:gdLst>
              <a:gd name="connsiteX0" fmla="*/ 61294 w 122588"/>
              <a:gd name="connsiteY0" fmla="*/ 0 h 122588"/>
              <a:gd name="connsiteX1" fmla="*/ 0 w 122588"/>
              <a:gd name="connsiteY1" fmla="*/ 61294 h 122588"/>
              <a:gd name="connsiteX2" fmla="*/ 61294 w 122588"/>
              <a:gd name="connsiteY2" fmla="*/ 122589 h 122588"/>
              <a:gd name="connsiteX3" fmla="*/ 122589 w 122588"/>
              <a:gd name="connsiteY3" fmla="*/ 61294 h 122588"/>
              <a:gd name="connsiteX4" fmla="*/ 61294 w 122588"/>
              <a:gd name="connsiteY4" fmla="*/ 0 h 122588"/>
              <a:gd name="connsiteX5" fmla="*/ 61294 w 122588"/>
              <a:gd name="connsiteY5" fmla="*/ 105076 h 122588"/>
              <a:gd name="connsiteX6" fmla="*/ 17513 w 122588"/>
              <a:gd name="connsiteY6" fmla="*/ 61294 h 122588"/>
              <a:gd name="connsiteX7" fmla="*/ 61294 w 122588"/>
              <a:gd name="connsiteY7" fmla="*/ 17513 h 122588"/>
              <a:gd name="connsiteX8" fmla="*/ 105076 w 122588"/>
              <a:gd name="connsiteY8" fmla="*/ 61294 h 122588"/>
              <a:gd name="connsiteX9" fmla="*/ 61294 w 122588"/>
              <a:gd name="connsiteY9" fmla="*/ 105076 h 1225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2588" h="122588">
                <a:moveTo>
                  <a:pt x="61294" y="0"/>
                </a:moveTo>
                <a:cubicBezTo>
                  <a:pt x="27442" y="0"/>
                  <a:pt x="0" y="27442"/>
                  <a:pt x="0" y="61294"/>
                </a:cubicBezTo>
                <a:cubicBezTo>
                  <a:pt x="0" y="95146"/>
                  <a:pt x="27442" y="122589"/>
                  <a:pt x="61294" y="122589"/>
                </a:cubicBezTo>
                <a:cubicBezTo>
                  <a:pt x="95146" y="122589"/>
                  <a:pt x="122589" y="95146"/>
                  <a:pt x="122589" y="61294"/>
                </a:cubicBezTo>
                <a:cubicBezTo>
                  <a:pt x="122550" y="27458"/>
                  <a:pt x="95131" y="39"/>
                  <a:pt x="61294" y="0"/>
                </a:cubicBezTo>
                <a:close/>
                <a:moveTo>
                  <a:pt x="61294" y="105076"/>
                </a:moveTo>
                <a:cubicBezTo>
                  <a:pt x="37115" y="105076"/>
                  <a:pt x="17513" y="85474"/>
                  <a:pt x="17513" y="61294"/>
                </a:cubicBezTo>
                <a:cubicBezTo>
                  <a:pt x="17513" y="37115"/>
                  <a:pt x="37115" y="17513"/>
                  <a:pt x="61294" y="17513"/>
                </a:cubicBezTo>
                <a:cubicBezTo>
                  <a:pt x="85474" y="17513"/>
                  <a:pt x="105076" y="37115"/>
                  <a:pt x="105076" y="61294"/>
                </a:cubicBezTo>
                <a:cubicBezTo>
                  <a:pt x="105047" y="85463"/>
                  <a:pt x="85463" y="105047"/>
                  <a:pt x="61294" y="105076"/>
                </a:cubicBezTo>
                <a:close/>
              </a:path>
            </a:pathLst>
          </a:custGeom>
          <a:gradFill>
            <a:gsLst>
              <a:gs pos="0">
                <a:schemeClr val="accent3"/>
              </a:gs>
              <a:gs pos="80000">
                <a:schemeClr val="accent2"/>
              </a:gs>
            </a:gsLst>
            <a:lin ang="4800000" scaled="0"/>
          </a:gradFill>
          <a:ln w="8731" cap="flat">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miter/>
          </a:ln>
        </p:spPr>
        <p:txBody>
          <a:bodyPr rtlCol="0" anchor="ctr"/>
          <a:lstStyle/>
          <a:p>
            <a:endParaRPr lang="zh-CN" altLang="en-US"/>
          </a:p>
        </p:txBody>
      </p:sp>
      <p:sp>
        <p:nvSpPr>
          <p:cNvPr id="311" name="图形 78" descr="厢式货车 轮廓">
            <a:extLst>
              <a:ext uri="{FF2B5EF4-FFF2-40B4-BE49-F238E27FC236}">
                <a16:creationId xmlns:a16="http://schemas.microsoft.com/office/drawing/2014/main" xmlns="" id="{D33946C8-6427-4116-8495-29BD5219895D}"/>
              </a:ext>
            </a:extLst>
          </p:cNvPr>
          <p:cNvSpPr/>
          <p:nvPr/>
        </p:nvSpPr>
        <p:spPr>
          <a:xfrm>
            <a:off x="1824787" y="3970135"/>
            <a:ext cx="87563" cy="17512"/>
          </a:xfrm>
          <a:custGeom>
            <a:avLst/>
            <a:gdLst>
              <a:gd name="connsiteX0" fmla="*/ 78807 w 87563"/>
              <a:gd name="connsiteY0" fmla="*/ 0 h 17512"/>
              <a:gd name="connsiteX1" fmla="*/ 8756 w 87563"/>
              <a:gd name="connsiteY1" fmla="*/ 0 h 17512"/>
              <a:gd name="connsiteX2" fmla="*/ 0 w 87563"/>
              <a:gd name="connsiteY2" fmla="*/ 8756 h 17512"/>
              <a:gd name="connsiteX3" fmla="*/ 8756 w 87563"/>
              <a:gd name="connsiteY3" fmla="*/ 17513 h 17512"/>
              <a:gd name="connsiteX4" fmla="*/ 78807 w 87563"/>
              <a:gd name="connsiteY4" fmla="*/ 17513 h 17512"/>
              <a:gd name="connsiteX5" fmla="*/ 87563 w 87563"/>
              <a:gd name="connsiteY5" fmla="*/ 8756 h 17512"/>
              <a:gd name="connsiteX6" fmla="*/ 78807 w 87563"/>
              <a:gd name="connsiteY6" fmla="*/ 0 h 17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7563" h="17512">
                <a:moveTo>
                  <a:pt x="78807" y="0"/>
                </a:moveTo>
                <a:lnTo>
                  <a:pt x="8756" y="0"/>
                </a:lnTo>
                <a:cubicBezTo>
                  <a:pt x="3920" y="0"/>
                  <a:pt x="0" y="3920"/>
                  <a:pt x="0" y="8756"/>
                </a:cubicBezTo>
                <a:cubicBezTo>
                  <a:pt x="0" y="13592"/>
                  <a:pt x="3920" y="17513"/>
                  <a:pt x="8756" y="17513"/>
                </a:cubicBezTo>
                <a:lnTo>
                  <a:pt x="78807" y="17513"/>
                </a:lnTo>
                <a:cubicBezTo>
                  <a:pt x="83643" y="17513"/>
                  <a:pt x="87563" y="13592"/>
                  <a:pt x="87563" y="8756"/>
                </a:cubicBezTo>
                <a:cubicBezTo>
                  <a:pt x="87563" y="3920"/>
                  <a:pt x="83643" y="0"/>
                  <a:pt x="78807" y="0"/>
                </a:cubicBezTo>
                <a:close/>
              </a:path>
            </a:pathLst>
          </a:custGeom>
          <a:gradFill>
            <a:gsLst>
              <a:gs pos="0">
                <a:schemeClr val="accent3"/>
              </a:gs>
              <a:gs pos="80000">
                <a:schemeClr val="accent2"/>
              </a:gs>
            </a:gsLst>
            <a:lin ang="4800000" scaled="0"/>
          </a:gradFill>
          <a:ln w="8731" cap="flat">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miter/>
          </a:ln>
        </p:spPr>
        <p:txBody>
          <a:bodyPr rtlCol="0" anchor="ctr"/>
          <a:lstStyle/>
          <a:p>
            <a:endParaRPr lang="zh-CN" altLang="en-US"/>
          </a:p>
        </p:txBody>
      </p:sp>
      <p:sp>
        <p:nvSpPr>
          <p:cNvPr id="312" name="图形 98" descr="羽毛 轮廓">
            <a:extLst>
              <a:ext uri="{FF2B5EF4-FFF2-40B4-BE49-F238E27FC236}">
                <a16:creationId xmlns:a16="http://schemas.microsoft.com/office/drawing/2014/main" xmlns="" id="{9C3CB389-84B5-45A8-A8F7-C00B30097085}"/>
              </a:ext>
            </a:extLst>
          </p:cNvPr>
          <p:cNvSpPr/>
          <p:nvPr/>
        </p:nvSpPr>
        <p:spPr>
          <a:xfrm>
            <a:off x="1733771" y="4709465"/>
            <a:ext cx="637360" cy="720436"/>
          </a:xfrm>
          <a:custGeom>
            <a:avLst/>
            <a:gdLst>
              <a:gd name="connsiteX0" fmla="*/ 612130 w 637360"/>
              <a:gd name="connsiteY0" fmla="*/ 212017 h 720436"/>
              <a:gd name="connsiteX1" fmla="*/ 637322 w 637360"/>
              <a:gd name="connsiteY1" fmla="*/ 146345 h 720436"/>
              <a:gd name="connsiteX2" fmla="*/ 577849 w 637360"/>
              <a:gd name="connsiteY2" fmla="*/ 12565 h 720436"/>
              <a:gd name="connsiteX3" fmla="*/ 528069 w 637360"/>
              <a:gd name="connsiteY3" fmla="*/ 0 h 720436"/>
              <a:gd name="connsiteX4" fmla="*/ 439017 w 637360"/>
              <a:gd name="connsiteY4" fmla="*/ 45997 h 720436"/>
              <a:gd name="connsiteX5" fmla="*/ 412406 w 637360"/>
              <a:gd name="connsiteY5" fmla="*/ 102861 h 720436"/>
              <a:gd name="connsiteX6" fmla="*/ 411163 w 637360"/>
              <a:gd name="connsiteY6" fmla="*/ 116722 h 720436"/>
              <a:gd name="connsiteX7" fmla="*/ 390568 w 637360"/>
              <a:gd name="connsiteY7" fmla="*/ 117598 h 720436"/>
              <a:gd name="connsiteX8" fmla="*/ 382941 w 637360"/>
              <a:gd name="connsiteY8" fmla="*/ 125566 h 720436"/>
              <a:gd name="connsiteX9" fmla="*/ 360542 w 637360"/>
              <a:gd name="connsiteY9" fmla="*/ 164505 h 720436"/>
              <a:gd name="connsiteX10" fmla="*/ 317207 w 637360"/>
              <a:gd name="connsiteY10" fmla="*/ 236658 h 720436"/>
              <a:gd name="connsiteX11" fmla="*/ 260746 w 637360"/>
              <a:gd name="connsiteY11" fmla="*/ 306560 h 720436"/>
              <a:gd name="connsiteX12" fmla="*/ 219180 w 637360"/>
              <a:gd name="connsiteY12" fmla="*/ 381943 h 720436"/>
              <a:gd name="connsiteX13" fmla="*/ 217691 w 637360"/>
              <a:gd name="connsiteY13" fmla="*/ 380840 h 720436"/>
              <a:gd name="connsiteX14" fmla="*/ 201991 w 637360"/>
              <a:gd name="connsiteY14" fmla="*/ 377521 h 720436"/>
              <a:gd name="connsiteX15" fmla="*/ 187710 w 637360"/>
              <a:gd name="connsiteY15" fmla="*/ 387153 h 720436"/>
              <a:gd name="connsiteX16" fmla="*/ 176327 w 637360"/>
              <a:gd name="connsiteY16" fmla="*/ 407004 h 720436"/>
              <a:gd name="connsiteX17" fmla="*/ 176213 w 637360"/>
              <a:gd name="connsiteY17" fmla="*/ 407240 h 720436"/>
              <a:gd name="connsiteX18" fmla="*/ 176099 w 637360"/>
              <a:gd name="connsiteY18" fmla="*/ 407485 h 720436"/>
              <a:gd name="connsiteX19" fmla="*/ 154979 w 637360"/>
              <a:gd name="connsiteY19" fmla="*/ 472939 h 720436"/>
              <a:gd name="connsiteX20" fmla="*/ 113114 w 637360"/>
              <a:gd name="connsiteY20" fmla="*/ 457116 h 720436"/>
              <a:gd name="connsiteX21" fmla="*/ 75322 w 637360"/>
              <a:gd name="connsiteY21" fmla="*/ 468333 h 720436"/>
              <a:gd name="connsiteX22" fmla="*/ 54438 w 637360"/>
              <a:gd name="connsiteY22" fmla="*/ 480715 h 720436"/>
              <a:gd name="connsiteX23" fmla="*/ 72774 w 637360"/>
              <a:gd name="connsiteY23" fmla="*/ 496625 h 720436"/>
              <a:gd name="connsiteX24" fmla="*/ 100094 w 637360"/>
              <a:gd name="connsiteY24" fmla="*/ 524435 h 720436"/>
              <a:gd name="connsiteX25" fmla="*/ 98710 w 637360"/>
              <a:gd name="connsiteY25" fmla="*/ 524435 h 720436"/>
              <a:gd name="connsiteX26" fmla="*/ 41015 w 637360"/>
              <a:gd name="connsiteY26" fmla="*/ 545827 h 720436"/>
              <a:gd name="connsiteX27" fmla="*/ 12443 w 637360"/>
              <a:gd name="connsiteY27" fmla="*/ 569119 h 720436"/>
              <a:gd name="connsiteX28" fmla="*/ 48545 w 637360"/>
              <a:gd name="connsiteY28" fmla="*/ 576553 h 720436"/>
              <a:gd name="connsiteX29" fmla="*/ 97581 w 637360"/>
              <a:gd name="connsiteY29" fmla="*/ 594871 h 720436"/>
              <a:gd name="connsiteX30" fmla="*/ 27854 w 637360"/>
              <a:gd name="connsiteY30" fmla="*/ 624695 h 720436"/>
              <a:gd name="connsiteX31" fmla="*/ 0 w 637360"/>
              <a:gd name="connsiteY31" fmla="*/ 671183 h 720436"/>
              <a:gd name="connsiteX32" fmla="*/ 117239 w 637360"/>
              <a:gd name="connsiteY32" fmla="*/ 623285 h 720436"/>
              <a:gd name="connsiteX33" fmla="*/ 109227 w 637360"/>
              <a:gd name="connsiteY33" fmla="*/ 681226 h 720436"/>
              <a:gd name="connsiteX34" fmla="*/ 96434 w 637360"/>
              <a:gd name="connsiteY34" fmla="*/ 715814 h 720436"/>
              <a:gd name="connsiteX35" fmla="*/ 131319 w 637360"/>
              <a:gd name="connsiteY35" fmla="*/ 703879 h 720436"/>
              <a:gd name="connsiteX36" fmla="*/ 187578 w 637360"/>
              <a:gd name="connsiteY36" fmla="*/ 651087 h 720436"/>
              <a:gd name="connsiteX37" fmla="*/ 209592 w 637360"/>
              <a:gd name="connsiteY37" fmla="*/ 697539 h 720436"/>
              <a:gd name="connsiteX38" fmla="*/ 217656 w 637360"/>
              <a:gd name="connsiteY38" fmla="*/ 720437 h 720436"/>
              <a:gd name="connsiteX39" fmla="*/ 236842 w 637360"/>
              <a:gd name="connsiteY39" fmla="*/ 705551 h 720436"/>
              <a:gd name="connsiteX40" fmla="*/ 256894 w 637360"/>
              <a:gd name="connsiteY40" fmla="*/ 617384 h 720436"/>
              <a:gd name="connsiteX41" fmla="*/ 271368 w 637360"/>
              <a:gd name="connsiteY41" fmla="*/ 618023 h 720436"/>
              <a:gd name="connsiteX42" fmla="*/ 384421 w 637360"/>
              <a:gd name="connsiteY42" fmla="*/ 581728 h 720436"/>
              <a:gd name="connsiteX43" fmla="*/ 393974 w 637360"/>
              <a:gd name="connsiteY43" fmla="*/ 567525 h 720436"/>
              <a:gd name="connsiteX44" fmla="*/ 392284 w 637360"/>
              <a:gd name="connsiteY44" fmla="*/ 554697 h 720436"/>
              <a:gd name="connsiteX45" fmla="*/ 470732 w 637360"/>
              <a:gd name="connsiteY45" fmla="*/ 507474 h 720436"/>
              <a:gd name="connsiteX46" fmla="*/ 567542 w 637360"/>
              <a:gd name="connsiteY46" fmla="*/ 372451 h 720436"/>
              <a:gd name="connsiteX47" fmla="*/ 623907 w 637360"/>
              <a:gd name="connsiteY47" fmla="*/ 236990 h 720436"/>
              <a:gd name="connsiteX48" fmla="*/ 612130 w 637360"/>
              <a:gd name="connsiteY48" fmla="*/ 212061 h 720436"/>
              <a:gd name="connsiteX49" fmla="*/ 552271 w 637360"/>
              <a:gd name="connsiteY49" fmla="*/ 363835 h 720436"/>
              <a:gd name="connsiteX50" fmla="*/ 457703 w 637360"/>
              <a:gd name="connsiteY50" fmla="*/ 495767 h 720436"/>
              <a:gd name="connsiteX51" fmla="*/ 359395 w 637360"/>
              <a:gd name="connsiteY51" fmla="*/ 541921 h 720436"/>
              <a:gd name="connsiteX52" fmla="*/ 354238 w 637360"/>
              <a:gd name="connsiteY52" fmla="*/ 542000 h 720436"/>
              <a:gd name="connsiteX53" fmla="*/ 322855 w 637360"/>
              <a:gd name="connsiteY53" fmla="*/ 539076 h 720436"/>
              <a:gd name="connsiteX54" fmla="*/ 322522 w 637360"/>
              <a:gd name="connsiteY54" fmla="*/ 539076 h 720436"/>
              <a:gd name="connsiteX55" fmla="*/ 320628 w 637360"/>
              <a:gd name="connsiteY55" fmla="*/ 540947 h 720436"/>
              <a:gd name="connsiteX56" fmla="*/ 321647 w 637360"/>
              <a:gd name="connsiteY56" fmla="*/ 542631 h 720436"/>
              <a:gd name="connsiteX57" fmla="*/ 373703 w 637360"/>
              <a:gd name="connsiteY57" fmla="*/ 560073 h 720436"/>
              <a:gd name="connsiteX58" fmla="*/ 376737 w 637360"/>
              <a:gd name="connsiteY58" fmla="*/ 564464 h 720436"/>
              <a:gd name="connsiteX59" fmla="*/ 375087 w 637360"/>
              <a:gd name="connsiteY59" fmla="*/ 566947 h 720436"/>
              <a:gd name="connsiteX60" fmla="*/ 271385 w 637360"/>
              <a:gd name="connsiteY60" fmla="*/ 600545 h 720436"/>
              <a:gd name="connsiteX61" fmla="*/ 215047 w 637360"/>
              <a:gd name="connsiteY61" fmla="*/ 589477 h 720436"/>
              <a:gd name="connsiteX62" fmla="*/ 214959 w 637360"/>
              <a:gd name="connsiteY62" fmla="*/ 589600 h 720436"/>
              <a:gd name="connsiteX63" fmla="*/ 233138 w 637360"/>
              <a:gd name="connsiteY63" fmla="*/ 611237 h 720436"/>
              <a:gd name="connsiteX64" fmla="*/ 226133 w 637360"/>
              <a:gd name="connsiteY64" fmla="*/ 691742 h 720436"/>
              <a:gd name="connsiteX65" fmla="*/ 192911 w 637360"/>
              <a:gd name="connsiteY65" fmla="*/ 627261 h 720436"/>
              <a:gd name="connsiteX66" fmla="*/ 176913 w 637360"/>
              <a:gd name="connsiteY66" fmla="*/ 605668 h 720436"/>
              <a:gd name="connsiteX67" fmla="*/ 176803 w 637360"/>
              <a:gd name="connsiteY67" fmla="*/ 605654 h 720436"/>
              <a:gd name="connsiteX68" fmla="*/ 176773 w 637360"/>
              <a:gd name="connsiteY68" fmla="*/ 605729 h 720436"/>
              <a:gd name="connsiteX69" fmla="*/ 125636 w 637360"/>
              <a:gd name="connsiteY69" fmla="*/ 687303 h 720436"/>
              <a:gd name="connsiteX70" fmla="*/ 132843 w 637360"/>
              <a:gd name="connsiteY70" fmla="*/ 615300 h 720436"/>
              <a:gd name="connsiteX71" fmla="*/ 364973 w 637360"/>
              <a:gd name="connsiteY71" fmla="*/ 429788 h 720436"/>
              <a:gd name="connsiteX72" fmla="*/ 458832 w 637360"/>
              <a:gd name="connsiteY72" fmla="*/ 293425 h 720436"/>
              <a:gd name="connsiteX73" fmla="*/ 466520 w 637360"/>
              <a:gd name="connsiteY73" fmla="*/ 271534 h 720436"/>
              <a:gd name="connsiteX74" fmla="*/ 465041 w 637360"/>
              <a:gd name="connsiteY74" fmla="*/ 269321 h 720436"/>
              <a:gd name="connsiteX75" fmla="*/ 465032 w 637360"/>
              <a:gd name="connsiteY75" fmla="*/ 269319 h 720436"/>
              <a:gd name="connsiteX76" fmla="*/ 464664 w 637360"/>
              <a:gd name="connsiteY76" fmla="*/ 269319 h 720436"/>
              <a:gd name="connsiteX77" fmla="*/ 463035 w 637360"/>
              <a:gd name="connsiteY77" fmla="*/ 270256 h 720436"/>
              <a:gd name="connsiteX78" fmla="*/ 381829 w 637360"/>
              <a:gd name="connsiteY78" fmla="*/ 384561 h 720436"/>
              <a:gd name="connsiteX79" fmla="*/ 113719 w 637360"/>
              <a:gd name="connsiteY79" fmla="*/ 586666 h 720436"/>
              <a:gd name="connsiteX80" fmla="*/ 52083 w 637360"/>
              <a:gd name="connsiteY80" fmla="*/ 559399 h 720436"/>
              <a:gd name="connsiteX81" fmla="*/ 98737 w 637360"/>
              <a:gd name="connsiteY81" fmla="*/ 541939 h 720436"/>
              <a:gd name="connsiteX82" fmla="*/ 143044 w 637360"/>
              <a:gd name="connsiteY82" fmla="*/ 555686 h 720436"/>
              <a:gd name="connsiteX83" fmla="*/ 143164 w 637360"/>
              <a:gd name="connsiteY83" fmla="*/ 555654 h 720436"/>
              <a:gd name="connsiteX84" fmla="*/ 143166 w 637360"/>
              <a:gd name="connsiteY84" fmla="*/ 555573 h 720436"/>
              <a:gd name="connsiteX85" fmla="*/ 132011 w 637360"/>
              <a:gd name="connsiteY85" fmla="*/ 537955 h 720436"/>
              <a:gd name="connsiteX86" fmla="*/ 84254 w 637360"/>
              <a:gd name="connsiteY86" fmla="*/ 483403 h 720436"/>
              <a:gd name="connsiteX87" fmla="*/ 113149 w 637360"/>
              <a:gd name="connsiteY87" fmla="*/ 474646 h 720436"/>
              <a:gd name="connsiteX88" fmla="*/ 161738 w 637360"/>
              <a:gd name="connsiteY88" fmla="*/ 506484 h 720436"/>
              <a:gd name="connsiteX89" fmla="*/ 166905 w 637360"/>
              <a:gd name="connsiteY89" fmla="*/ 514934 h 720436"/>
              <a:gd name="connsiteX90" fmla="*/ 167045 w 637360"/>
              <a:gd name="connsiteY90" fmla="*/ 514864 h 720436"/>
              <a:gd name="connsiteX91" fmla="*/ 192035 w 637360"/>
              <a:gd name="connsiteY91" fmla="*/ 414692 h 720436"/>
              <a:gd name="connsiteX92" fmla="*/ 202543 w 637360"/>
              <a:gd name="connsiteY92" fmla="*/ 396373 h 720436"/>
              <a:gd name="connsiteX93" fmla="*/ 205695 w 637360"/>
              <a:gd name="connsiteY93" fmla="*/ 394701 h 720436"/>
              <a:gd name="connsiteX94" fmla="*/ 207823 w 637360"/>
              <a:gd name="connsiteY94" fmla="*/ 395358 h 720436"/>
              <a:gd name="connsiteX95" fmla="*/ 209452 w 637360"/>
              <a:gd name="connsiteY95" fmla="*/ 397906 h 720436"/>
              <a:gd name="connsiteX96" fmla="*/ 233584 w 637360"/>
              <a:gd name="connsiteY96" fmla="*/ 460233 h 720436"/>
              <a:gd name="connsiteX97" fmla="*/ 235187 w 637360"/>
              <a:gd name="connsiteY97" fmla="*/ 461109 h 720436"/>
              <a:gd name="connsiteX98" fmla="*/ 235187 w 637360"/>
              <a:gd name="connsiteY98" fmla="*/ 461109 h 720436"/>
              <a:gd name="connsiteX99" fmla="*/ 235940 w 637360"/>
              <a:gd name="connsiteY99" fmla="*/ 460943 h 720436"/>
              <a:gd name="connsiteX100" fmla="*/ 237025 w 637360"/>
              <a:gd name="connsiteY100" fmla="*/ 458684 h 720436"/>
              <a:gd name="connsiteX101" fmla="*/ 236710 w 637360"/>
              <a:gd name="connsiteY101" fmla="*/ 457536 h 720436"/>
              <a:gd name="connsiteX102" fmla="*/ 273469 w 637360"/>
              <a:gd name="connsiteY102" fmla="*/ 318573 h 720436"/>
              <a:gd name="connsiteX103" fmla="*/ 331734 w 637360"/>
              <a:gd name="connsiteY103" fmla="*/ 246439 h 720436"/>
              <a:gd name="connsiteX104" fmla="*/ 398396 w 637360"/>
              <a:gd name="connsiteY104" fmla="*/ 133832 h 720436"/>
              <a:gd name="connsiteX105" fmla="*/ 403622 w 637360"/>
              <a:gd name="connsiteY105" fmla="*/ 132476 h 720436"/>
              <a:gd name="connsiteX106" fmla="*/ 403650 w 637360"/>
              <a:gd name="connsiteY106" fmla="*/ 132492 h 720436"/>
              <a:gd name="connsiteX107" fmla="*/ 405340 w 637360"/>
              <a:gd name="connsiteY107" fmla="*/ 134611 h 720436"/>
              <a:gd name="connsiteX108" fmla="*/ 439490 w 637360"/>
              <a:gd name="connsiteY108" fmla="*/ 197132 h 720436"/>
              <a:gd name="connsiteX109" fmla="*/ 440917 w 637360"/>
              <a:gd name="connsiteY109" fmla="*/ 197797 h 720436"/>
              <a:gd name="connsiteX110" fmla="*/ 441924 w 637360"/>
              <a:gd name="connsiteY110" fmla="*/ 197499 h 720436"/>
              <a:gd name="connsiteX111" fmla="*/ 442659 w 637360"/>
              <a:gd name="connsiteY111" fmla="*/ 195144 h 720436"/>
              <a:gd name="connsiteX112" fmla="*/ 429858 w 637360"/>
              <a:gd name="connsiteY112" fmla="*/ 105059 h 720436"/>
              <a:gd name="connsiteX113" fmla="*/ 451950 w 637360"/>
              <a:gd name="connsiteY113" fmla="*/ 57853 h 720436"/>
              <a:gd name="connsiteX114" fmla="*/ 528130 w 637360"/>
              <a:gd name="connsiteY114" fmla="*/ 17478 h 720436"/>
              <a:gd name="connsiteX115" fmla="*/ 570161 w 637360"/>
              <a:gd name="connsiteY115" fmla="*/ 28222 h 720436"/>
              <a:gd name="connsiteX116" fmla="*/ 619905 w 637360"/>
              <a:gd name="connsiteY116" fmla="*/ 146047 h 720436"/>
              <a:gd name="connsiteX117" fmla="*/ 574950 w 637360"/>
              <a:gd name="connsiteY117" fmla="*/ 219705 h 720436"/>
              <a:gd name="connsiteX118" fmla="*/ 540170 w 637360"/>
              <a:gd name="connsiteY118" fmla="*/ 233444 h 720436"/>
              <a:gd name="connsiteX119" fmla="*/ 538878 w 637360"/>
              <a:gd name="connsiteY119" fmla="*/ 235800 h 720436"/>
              <a:gd name="connsiteX120" fmla="*/ 540599 w 637360"/>
              <a:gd name="connsiteY120" fmla="*/ 237166 h 720436"/>
              <a:gd name="connsiteX121" fmla="*/ 546265 w 637360"/>
              <a:gd name="connsiteY121" fmla="*/ 237253 h 720436"/>
              <a:gd name="connsiteX122" fmla="*/ 602104 w 637360"/>
              <a:gd name="connsiteY122" fmla="*/ 227858 h 720436"/>
              <a:gd name="connsiteX123" fmla="*/ 606975 w 637360"/>
              <a:gd name="connsiteY123" fmla="*/ 230069 h 720436"/>
              <a:gd name="connsiteX124" fmla="*/ 607104 w 637360"/>
              <a:gd name="connsiteY124" fmla="*/ 232315 h 720436"/>
              <a:gd name="connsiteX125" fmla="*/ 552271 w 637360"/>
              <a:gd name="connsiteY125" fmla="*/ 363835 h 720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Lst>
            <a:rect l="l" t="t" r="r" b="b"/>
            <a:pathLst>
              <a:path w="637360" h="720436">
                <a:moveTo>
                  <a:pt x="612130" y="212017"/>
                </a:moveTo>
                <a:cubicBezTo>
                  <a:pt x="628008" y="193782"/>
                  <a:pt x="636931" y="170521"/>
                  <a:pt x="637322" y="146345"/>
                </a:cubicBezTo>
                <a:cubicBezTo>
                  <a:pt x="638408" y="80576"/>
                  <a:pt x="616718" y="31829"/>
                  <a:pt x="577849" y="12565"/>
                </a:cubicBezTo>
                <a:cubicBezTo>
                  <a:pt x="562453" y="4576"/>
                  <a:pt x="545412" y="275"/>
                  <a:pt x="528069" y="0"/>
                </a:cubicBezTo>
                <a:cubicBezTo>
                  <a:pt x="496756" y="0"/>
                  <a:pt x="467650" y="15043"/>
                  <a:pt x="439017" y="45997"/>
                </a:cubicBezTo>
                <a:cubicBezTo>
                  <a:pt x="424415" y="61700"/>
                  <a:pt x="415107" y="81588"/>
                  <a:pt x="412406" y="102861"/>
                </a:cubicBezTo>
                <a:cubicBezTo>
                  <a:pt x="411822" y="107478"/>
                  <a:pt x="411408" y="112099"/>
                  <a:pt x="411163" y="116722"/>
                </a:cubicBezTo>
                <a:cubicBezTo>
                  <a:pt x="404601" y="113467"/>
                  <a:pt x="396830" y="113797"/>
                  <a:pt x="390568" y="117598"/>
                </a:cubicBezTo>
                <a:cubicBezTo>
                  <a:pt x="387399" y="119574"/>
                  <a:pt x="384777" y="122314"/>
                  <a:pt x="382941" y="125566"/>
                </a:cubicBezTo>
                <a:cubicBezTo>
                  <a:pt x="375332" y="138420"/>
                  <a:pt x="367819" y="151677"/>
                  <a:pt x="360542" y="164505"/>
                </a:cubicBezTo>
                <a:cubicBezTo>
                  <a:pt x="345744" y="190608"/>
                  <a:pt x="331760" y="215292"/>
                  <a:pt x="317207" y="236658"/>
                </a:cubicBezTo>
                <a:cubicBezTo>
                  <a:pt x="300328" y="261461"/>
                  <a:pt x="281444" y="284840"/>
                  <a:pt x="260746" y="306560"/>
                </a:cubicBezTo>
                <a:cubicBezTo>
                  <a:pt x="240450" y="327556"/>
                  <a:pt x="226104" y="353573"/>
                  <a:pt x="219180" y="381943"/>
                </a:cubicBezTo>
                <a:cubicBezTo>
                  <a:pt x="218698" y="381558"/>
                  <a:pt x="218199" y="381181"/>
                  <a:pt x="217691" y="380840"/>
                </a:cubicBezTo>
                <a:cubicBezTo>
                  <a:pt x="213090" y="377731"/>
                  <a:pt x="207457" y="376540"/>
                  <a:pt x="201991" y="377521"/>
                </a:cubicBezTo>
                <a:cubicBezTo>
                  <a:pt x="196117" y="378651"/>
                  <a:pt x="190958" y="382129"/>
                  <a:pt x="187710" y="387153"/>
                </a:cubicBezTo>
                <a:cubicBezTo>
                  <a:pt x="183483" y="393512"/>
                  <a:pt x="179680" y="400144"/>
                  <a:pt x="176327" y="407004"/>
                </a:cubicBezTo>
                <a:lnTo>
                  <a:pt x="176213" y="407240"/>
                </a:lnTo>
                <a:lnTo>
                  <a:pt x="176099" y="407485"/>
                </a:lnTo>
                <a:cubicBezTo>
                  <a:pt x="166628" y="428443"/>
                  <a:pt x="159543" y="450398"/>
                  <a:pt x="154979" y="472939"/>
                </a:cubicBezTo>
                <a:cubicBezTo>
                  <a:pt x="143313" y="462916"/>
                  <a:pt x="128493" y="457314"/>
                  <a:pt x="113114" y="457116"/>
                </a:cubicBezTo>
                <a:cubicBezTo>
                  <a:pt x="99735" y="457368"/>
                  <a:pt x="86674" y="461245"/>
                  <a:pt x="75322" y="468333"/>
                </a:cubicBezTo>
                <a:lnTo>
                  <a:pt x="54438" y="480715"/>
                </a:lnTo>
                <a:lnTo>
                  <a:pt x="72774" y="496625"/>
                </a:lnTo>
                <a:cubicBezTo>
                  <a:pt x="82595" y="505165"/>
                  <a:pt x="91730" y="514464"/>
                  <a:pt x="100094" y="524435"/>
                </a:cubicBezTo>
                <a:lnTo>
                  <a:pt x="98710" y="524435"/>
                </a:lnTo>
                <a:cubicBezTo>
                  <a:pt x="77577" y="524643"/>
                  <a:pt x="57175" y="532207"/>
                  <a:pt x="41015" y="545827"/>
                </a:cubicBezTo>
                <a:lnTo>
                  <a:pt x="12443" y="569119"/>
                </a:lnTo>
                <a:lnTo>
                  <a:pt x="48545" y="576553"/>
                </a:lnTo>
                <a:cubicBezTo>
                  <a:pt x="74630" y="581929"/>
                  <a:pt x="88509" y="585257"/>
                  <a:pt x="97581" y="594871"/>
                </a:cubicBezTo>
                <a:cubicBezTo>
                  <a:pt x="74857" y="605984"/>
                  <a:pt x="51585" y="615938"/>
                  <a:pt x="27854" y="624695"/>
                </a:cubicBezTo>
                <a:lnTo>
                  <a:pt x="0" y="671183"/>
                </a:lnTo>
                <a:cubicBezTo>
                  <a:pt x="0" y="671183"/>
                  <a:pt x="74604" y="643661"/>
                  <a:pt x="117239" y="623285"/>
                </a:cubicBezTo>
                <a:cubicBezTo>
                  <a:pt x="124515" y="638460"/>
                  <a:pt x="120303" y="651306"/>
                  <a:pt x="109227" y="681226"/>
                </a:cubicBezTo>
                <a:lnTo>
                  <a:pt x="96434" y="715814"/>
                </a:lnTo>
                <a:lnTo>
                  <a:pt x="131319" y="703879"/>
                </a:lnTo>
                <a:cubicBezTo>
                  <a:pt x="157093" y="695699"/>
                  <a:pt x="177778" y="676289"/>
                  <a:pt x="187578" y="651087"/>
                </a:cubicBezTo>
                <a:cubicBezTo>
                  <a:pt x="196506" y="665766"/>
                  <a:pt x="203884" y="681334"/>
                  <a:pt x="209592" y="697539"/>
                </a:cubicBezTo>
                <a:lnTo>
                  <a:pt x="217656" y="720437"/>
                </a:lnTo>
                <a:lnTo>
                  <a:pt x="236842" y="705551"/>
                </a:lnTo>
                <a:cubicBezTo>
                  <a:pt x="266210" y="682785"/>
                  <a:pt x="273110" y="651262"/>
                  <a:pt x="256894" y="617384"/>
                </a:cubicBezTo>
                <a:cubicBezTo>
                  <a:pt x="261698" y="617815"/>
                  <a:pt x="266523" y="618029"/>
                  <a:pt x="271368" y="618023"/>
                </a:cubicBezTo>
                <a:cubicBezTo>
                  <a:pt x="311735" y="616913"/>
                  <a:pt x="350952" y="604323"/>
                  <a:pt x="384421" y="581728"/>
                </a:cubicBezTo>
                <a:cubicBezTo>
                  <a:pt x="389437" y="578522"/>
                  <a:pt x="392896" y="573379"/>
                  <a:pt x="393974" y="567525"/>
                </a:cubicBezTo>
                <a:cubicBezTo>
                  <a:pt x="394768" y="563177"/>
                  <a:pt x="394176" y="558691"/>
                  <a:pt x="392284" y="554697"/>
                </a:cubicBezTo>
                <a:cubicBezTo>
                  <a:pt x="422517" y="547035"/>
                  <a:pt x="449811" y="530606"/>
                  <a:pt x="470732" y="507474"/>
                </a:cubicBezTo>
                <a:cubicBezTo>
                  <a:pt x="507857" y="466154"/>
                  <a:pt x="540323" y="420874"/>
                  <a:pt x="567542" y="372451"/>
                </a:cubicBezTo>
                <a:cubicBezTo>
                  <a:pt x="591983" y="329863"/>
                  <a:pt x="610922" y="284346"/>
                  <a:pt x="623907" y="236990"/>
                </a:cubicBezTo>
                <a:cubicBezTo>
                  <a:pt x="626632" y="226916"/>
                  <a:pt x="621642" y="216354"/>
                  <a:pt x="612130" y="212061"/>
                </a:cubicBezTo>
                <a:close/>
                <a:moveTo>
                  <a:pt x="552271" y="363835"/>
                </a:moveTo>
                <a:cubicBezTo>
                  <a:pt x="525691" y="411152"/>
                  <a:pt x="493977" y="455397"/>
                  <a:pt x="457703" y="495767"/>
                </a:cubicBezTo>
                <a:cubicBezTo>
                  <a:pt x="432491" y="523769"/>
                  <a:pt x="397045" y="540410"/>
                  <a:pt x="359395" y="541921"/>
                </a:cubicBezTo>
                <a:cubicBezTo>
                  <a:pt x="357644" y="541974"/>
                  <a:pt x="355954" y="542000"/>
                  <a:pt x="354238" y="542000"/>
                </a:cubicBezTo>
                <a:cubicBezTo>
                  <a:pt x="343709" y="541999"/>
                  <a:pt x="333203" y="541020"/>
                  <a:pt x="322855" y="539076"/>
                </a:cubicBezTo>
                <a:lnTo>
                  <a:pt x="322522" y="539076"/>
                </a:lnTo>
                <a:cubicBezTo>
                  <a:pt x="321483" y="539069"/>
                  <a:pt x="320635" y="539907"/>
                  <a:pt x="320628" y="540947"/>
                </a:cubicBezTo>
                <a:cubicBezTo>
                  <a:pt x="320624" y="541655"/>
                  <a:pt x="321018" y="542306"/>
                  <a:pt x="321647" y="542631"/>
                </a:cubicBezTo>
                <a:cubicBezTo>
                  <a:pt x="337945" y="551214"/>
                  <a:pt x="355524" y="557104"/>
                  <a:pt x="373703" y="560073"/>
                </a:cubicBezTo>
                <a:cubicBezTo>
                  <a:pt x="375754" y="560448"/>
                  <a:pt x="377112" y="562414"/>
                  <a:pt x="376737" y="564464"/>
                </a:cubicBezTo>
                <a:cubicBezTo>
                  <a:pt x="376552" y="565483"/>
                  <a:pt x="375955" y="566381"/>
                  <a:pt x="375087" y="566947"/>
                </a:cubicBezTo>
                <a:cubicBezTo>
                  <a:pt x="344398" y="587739"/>
                  <a:pt x="308436" y="599390"/>
                  <a:pt x="271385" y="600545"/>
                </a:cubicBezTo>
                <a:cubicBezTo>
                  <a:pt x="252068" y="600526"/>
                  <a:pt x="232936" y="596768"/>
                  <a:pt x="215047" y="589477"/>
                </a:cubicBezTo>
                <a:cubicBezTo>
                  <a:pt x="214959" y="589477"/>
                  <a:pt x="214889" y="589538"/>
                  <a:pt x="214959" y="589600"/>
                </a:cubicBezTo>
                <a:cubicBezTo>
                  <a:pt x="221692" y="596218"/>
                  <a:pt x="227780" y="603463"/>
                  <a:pt x="233138" y="611237"/>
                </a:cubicBezTo>
                <a:cubicBezTo>
                  <a:pt x="257121" y="646525"/>
                  <a:pt x="250002" y="673232"/>
                  <a:pt x="226133" y="691742"/>
                </a:cubicBezTo>
                <a:cubicBezTo>
                  <a:pt x="218057" y="668831"/>
                  <a:pt x="206879" y="647136"/>
                  <a:pt x="192911" y="627261"/>
                </a:cubicBezTo>
                <a:cubicBezTo>
                  <a:pt x="187657" y="619564"/>
                  <a:pt x="182298" y="612375"/>
                  <a:pt x="176913" y="605668"/>
                </a:cubicBezTo>
                <a:cubicBezTo>
                  <a:pt x="176887" y="605633"/>
                  <a:pt x="176837" y="605626"/>
                  <a:pt x="176803" y="605654"/>
                </a:cubicBezTo>
                <a:cubicBezTo>
                  <a:pt x="176779" y="605671"/>
                  <a:pt x="176768" y="605700"/>
                  <a:pt x="176773" y="605729"/>
                </a:cubicBezTo>
                <a:cubicBezTo>
                  <a:pt x="179050" y="644406"/>
                  <a:pt x="161502" y="675035"/>
                  <a:pt x="125636" y="687303"/>
                </a:cubicBezTo>
                <a:cubicBezTo>
                  <a:pt x="136713" y="657365"/>
                  <a:pt x="143867" y="637882"/>
                  <a:pt x="132843" y="615300"/>
                </a:cubicBezTo>
                <a:cubicBezTo>
                  <a:pt x="221355" y="568852"/>
                  <a:pt x="300152" y="505879"/>
                  <a:pt x="364973" y="429788"/>
                </a:cubicBezTo>
                <a:cubicBezTo>
                  <a:pt x="401447" y="388131"/>
                  <a:pt x="432946" y="342369"/>
                  <a:pt x="458832" y="293425"/>
                </a:cubicBezTo>
                <a:cubicBezTo>
                  <a:pt x="462457" y="286545"/>
                  <a:pt x="465048" y="279169"/>
                  <a:pt x="466520" y="271534"/>
                </a:cubicBezTo>
                <a:cubicBezTo>
                  <a:pt x="466723" y="270514"/>
                  <a:pt x="466061" y="269524"/>
                  <a:pt x="465041" y="269321"/>
                </a:cubicBezTo>
                <a:cubicBezTo>
                  <a:pt x="465038" y="269320"/>
                  <a:pt x="465035" y="269320"/>
                  <a:pt x="465032" y="269319"/>
                </a:cubicBezTo>
                <a:cubicBezTo>
                  <a:pt x="464909" y="269306"/>
                  <a:pt x="464787" y="269306"/>
                  <a:pt x="464664" y="269319"/>
                </a:cubicBezTo>
                <a:cubicBezTo>
                  <a:pt x="463993" y="269319"/>
                  <a:pt x="463373" y="269675"/>
                  <a:pt x="463035" y="270256"/>
                </a:cubicBezTo>
                <a:cubicBezTo>
                  <a:pt x="439412" y="310692"/>
                  <a:pt x="412236" y="348945"/>
                  <a:pt x="381829" y="384561"/>
                </a:cubicBezTo>
                <a:cubicBezTo>
                  <a:pt x="308676" y="471110"/>
                  <a:pt x="217063" y="540169"/>
                  <a:pt x="113719" y="586666"/>
                </a:cubicBezTo>
                <a:cubicBezTo>
                  <a:pt x="100400" y="569434"/>
                  <a:pt x="80891" y="565336"/>
                  <a:pt x="52083" y="559399"/>
                </a:cubicBezTo>
                <a:cubicBezTo>
                  <a:pt x="65104" y="548286"/>
                  <a:pt x="81619" y="542106"/>
                  <a:pt x="98737" y="541939"/>
                </a:cubicBezTo>
                <a:cubicBezTo>
                  <a:pt x="114508" y="542247"/>
                  <a:pt x="129869" y="547013"/>
                  <a:pt x="143044" y="555686"/>
                </a:cubicBezTo>
                <a:cubicBezTo>
                  <a:pt x="143086" y="555711"/>
                  <a:pt x="143139" y="555696"/>
                  <a:pt x="143164" y="555654"/>
                </a:cubicBezTo>
                <a:cubicBezTo>
                  <a:pt x="143178" y="555629"/>
                  <a:pt x="143178" y="555599"/>
                  <a:pt x="143166" y="555573"/>
                </a:cubicBezTo>
                <a:cubicBezTo>
                  <a:pt x="139725" y="549758"/>
                  <a:pt x="136039" y="543874"/>
                  <a:pt x="132011" y="537955"/>
                </a:cubicBezTo>
                <a:cubicBezTo>
                  <a:pt x="118652" y="517679"/>
                  <a:pt x="102584" y="499325"/>
                  <a:pt x="84254" y="483403"/>
                </a:cubicBezTo>
                <a:cubicBezTo>
                  <a:pt x="92919" y="477929"/>
                  <a:pt x="102904" y="474904"/>
                  <a:pt x="113149" y="474646"/>
                </a:cubicBezTo>
                <a:cubicBezTo>
                  <a:pt x="129892" y="474646"/>
                  <a:pt x="146511" y="484112"/>
                  <a:pt x="161738" y="506484"/>
                </a:cubicBezTo>
                <a:cubicBezTo>
                  <a:pt x="163569" y="509173"/>
                  <a:pt x="165005" y="511668"/>
                  <a:pt x="166905" y="514934"/>
                </a:cubicBezTo>
                <a:cubicBezTo>
                  <a:pt x="166948" y="515004"/>
                  <a:pt x="167036" y="514934"/>
                  <a:pt x="167045" y="514864"/>
                </a:cubicBezTo>
                <a:cubicBezTo>
                  <a:pt x="169318" y="480248"/>
                  <a:pt x="177782" y="446320"/>
                  <a:pt x="192035" y="414692"/>
                </a:cubicBezTo>
                <a:cubicBezTo>
                  <a:pt x="195118" y="408354"/>
                  <a:pt x="198629" y="402234"/>
                  <a:pt x="202543" y="396373"/>
                </a:cubicBezTo>
                <a:cubicBezTo>
                  <a:pt x="203250" y="395327"/>
                  <a:pt x="204432" y="394700"/>
                  <a:pt x="205695" y="394701"/>
                </a:cubicBezTo>
                <a:cubicBezTo>
                  <a:pt x="206454" y="394700"/>
                  <a:pt x="207196" y="394929"/>
                  <a:pt x="207823" y="395358"/>
                </a:cubicBezTo>
                <a:cubicBezTo>
                  <a:pt x="208694" y="395946"/>
                  <a:pt x="209284" y="396868"/>
                  <a:pt x="209452" y="397906"/>
                </a:cubicBezTo>
                <a:cubicBezTo>
                  <a:pt x="213320" y="420066"/>
                  <a:pt x="221521" y="441246"/>
                  <a:pt x="233584" y="460233"/>
                </a:cubicBezTo>
                <a:cubicBezTo>
                  <a:pt x="233935" y="460778"/>
                  <a:pt x="234539" y="461108"/>
                  <a:pt x="235187" y="461109"/>
                </a:cubicBezTo>
                <a:lnTo>
                  <a:pt x="235187" y="461109"/>
                </a:lnTo>
                <a:cubicBezTo>
                  <a:pt x="235447" y="461106"/>
                  <a:pt x="235703" y="461050"/>
                  <a:pt x="235940" y="460943"/>
                </a:cubicBezTo>
                <a:cubicBezTo>
                  <a:pt x="236814" y="460566"/>
                  <a:pt x="237278" y="459602"/>
                  <a:pt x="237025" y="458684"/>
                </a:cubicBezTo>
                <a:lnTo>
                  <a:pt x="236710" y="457536"/>
                </a:lnTo>
                <a:cubicBezTo>
                  <a:pt x="224063" y="407976"/>
                  <a:pt x="237970" y="355399"/>
                  <a:pt x="273469" y="318573"/>
                </a:cubicBezTo>
                <a:cubicBezTo>
                  <a:pt x="294834" y="296165"/>
                  <a:pt x="314321" y="272039"/>
                  <a:pt x="331734" y="246439"/>
                </a:cubicBezTo>
                <a:cubicBezTo>
                  <a:pt x="354273" y="213305"/>
                  <a:pt x="375726" y="172115"/>
                  <a:pt x="398396" y="133832"/>
                </a:cubicBezTo>
                <a:cubicBezTo>
                  <a:pt x="399464" y="132014"/>
                  <a:pt x="401804" y="131407"/>
                  <a:pt x="403622" y="132476"/>
                </a:cubicBezTo>
                <a:cubicBezTo>
                  <a:pt x="403632" y="132481"/>
                  <a:pt x="403640" y="132487"/>
                  <a:pt x="403650" y="132492"/>
                </a:cubicBezTo>
                <a:cubicBezTo>
                  <a:pt x="404456" y="132966"/>
                  <a:pt x="405057" y="133721"/>
                  <a:pt x="405340" y="134611"/>
                </a:cubicBezTo>
                <a:cubicBezTo>
                  <a:pt x="412222" y="157612"/>
                  <a:pt x="423856" y="178911"/>
                  <a:pt x="439490" y="197132"/>
                </a:cubicBezTo>
                <a:cubicBezTo>
                  <a:pt x="439844" y="197552"/>
                  <a:pt x="440366" y="197795"/>
                  <a:pt x="440917" y="197797"/>
                </a:cubicBezTo>
                <a:cubicBezTo>
                  <a:pt x="441273" y="197793"/>
                  <a:pt x="441622" y="197689"/>
                  <a:pt x="441924" y="197499"/>
                </a:cubicBezTo>
                <a:cubicBezTo>
                  <a:pt x="442715" y="197002"/>
                  <a:pt x="443027" y="196003"/>
                  <a:pt x="442659" y="195144"/>
                </a:cubicBezTo>
                <a:cubicBezTo>
                  <a:pt x="430383" y="166809"/>
                  <a:pt x="425961" y="135692"/>
                  <a:pt x="429858" y="105059"/>
                </a:cubicBezTo>
                <a:cubicBezTo>
                  <a:pt x="432125" y="87407"/>
                  <a:pt x="439849" y="70903"/>
                  <a:pt x="451950" y="57853"/>
                </a:cubicBezTo>
                <a:cubicBezTo>
                  <a:pt x="474550" y="33414"/>
                  <a:pt x="499436" y="17478"/>
                  <a:pt x="528130" y="17478"/>
                </a:cubicBezTo>
                <a:cubicBezTo>
                  <a:pt x="542787" y="17732"/>
                  <a:pt x="557180" y="21412"/>
                  <a:pt x="570161" y="28222"/>
                </a:cubicBezTo>
                <a:cubicBezTo>
                  <a:pt x="602988" y="44500"/>
                  <a:pt x="620860" y="87590"/>
                  <a:pt x="619905" y="146047"/>
                </a:cubicBezTo>
                <a:cubicBezTo>
                  <a:pt x="619412" y="176943"/>
                  <a:pt x="602202" y="205141"/>
                  <a:pt x="574950" y="219705"/>
                </a:cubicBezTo>
                <a:cubicBezTo>
                  <a:pt x="563899" y="225554"/>
                  <a:pt x="552235" y="230161"/>
                  <a:pt x="540170" y="233444"/>
                </a:cubicBezTo>
                <a:cubicBezTo>
                  <a:pt x="539162" y="233738"/>
                  <a:pt x="538584" y="234793"/>
                  <a:pt x="538878" y="235800"/>
                </a:cubicBezTo>
                <a:cubicBezTo>
                  <a:pt x="539104" y="236575"/>
                  <a:pt x="539794" y="237122"/>
                  <a:pt x="540599" y="237166"/>
                </a:cubicBezTo>
                <a:cubicBezTo>
                  <a:pt x="542491" y="237227"/>
                  <a:pt x="544391" y="237253"/>
                  <a:pt x="546265" y="237253"/>
                </a:cubicBezTo>
                <a:cubicBezTo>
                  <a:pt x="565270" y="237247"/>
                  <a:pt x="584143" y="234072"/>
                  <a:pt x="602104" y="227858"/>
                </a:cubicBezTo>
                <a:cubicBezTo>
                  <a:pt x="604060" y="227123"/>
                  <a:pt x="606240" y="228113"/>
                  <a:pt x="606975" y="230069"/>
                </a:cubicBezTo>
                <a:cubicBezTo>
                  <a:pt x="607245" y="230787"/>
                  <a:pt x="607289" y="231570"/>
                  <a:pt x="607104" y="232315"/>
                </a:cubicBezTo>
                <a:cubicBezTo>
                  <a:pt x="594470" y="278300"/>
                  <a:pt x="576045" y="322494"/>
                  <a:pt x="552271" y="363835"/>
                </a:cubicBezTo>
                <a:close/>
              </a:path>
            </a:pathLst>
          </a:custGeom>
          <a:gradFill>
            <a:gsLst>
              <a:gs pos="0">
                <a:schemeClr val="accent3"/>
              </a:gs>
              <a:gs pos="80000">
                <a:schemeClr val="accent2"/>
              </a:gs>
            </a:gsLst>
            <a:lin ang="4800000" scaled="0"/>
          </a:gradFill>
          <a:ln w="8731" cap="flat">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miter/>
          </a:ln>
        </p:spPr>
        <p:txBody>
          <a:bodyPr rtlCol="0" anchor="ctr"/>
          <a:lstStyle/>
          <a:p>
            <a:endParaRPr lang="zh-CN" altLang="en-US"/>
          </a:p>
        </p:txBody>
      </p:sp>
      <p:sp>
        <p:nvSpPr>
          <p:cNvPr id="313" name="图形 118" descr="枫叶 轮廓">
            <a:extLst>
              <a:ext uri="{FF2B5EF4-FFF2-40B4-BE49-F238E27FC236}">
                <a16:creationId xmlns:a16="http://schemas.microsoft.com/office/drawing/2014/main" xmlns="" id="{3405224D-5E50-4C8F-ADFC-DF829498EA2F}"/>
              </a:ext>
            </a:extLst>
          </p:cNvPr>
          <p:cNvSpPr/>
          <p:nvPr/>
        </p:nvSpPr>
        <p:spPr>
          <a:xfrm>
            <a:off x="1666297" y="5521839"/>
            <a:ext cx="772309" cy="757379"/>
          </a:xfrm>
          <a:custGeom>
            <a:avLst/>
            <a:gdLst>
              <a:gd name="connsiteX0" fmla="*/ 567411 w 772309"/>
              <a:gd name="connsiteY0" fmla="*/ 551895 h 757379"/>
              <a:gd name="connsiteX1" fmla="*/ 772310 w 772309"/>
              <a:gd name="connsiteY1" fmla="*/ 421425 h 757379"/>
              <a:gd name="connsiteX2" fmla="*/ 703047 w 772309"/>
              <a:gd name="connsiteY2" fmla="*/ 397976 h 757379"/>
              <a:gd name="connsiteX3" fmla="*/ 697952 w 772309"/>
              <a:gd name="connsiteY3" fmla="*/ 387207 h 757379"/>
              <a:gd name="connsiteX4" fmla="*/ 698073 w 772309"/>
              <a:gd name="connsiteY4" fmla="*/ 386890 h 757379"/>
              <a:gd name="connsiteX5" fmla="*/ 747792 w 772309"/>
              <a:gd name="connsiteY5" fmla="*/ 270081 h 757379"/>
              <a:gd name="connsiteX6" fmla="*/ 622471 w 772309"/>
              <a:gd name="connsiteY6" fmla="*/ 297085 h 757379"/>
              <a:gd name="connsiteX7" fmla="*/ 616228 w 772309"/>
              <a:gd name="connsiteY7" fmla="*/ 295947 h 757379"/>
              <a:gd name="connsiteX8" fmla="*/ 612497 w 772309"/>
              <a:gd name="connsiteY8" fmla="*/ 289958 h 757379"/>
              <a:gd name="connsiteX9" fmla="*/ 603925 w 772309"/>
              <a:gd name="connsiteY9" fmla="*/ 217017 h 757379"/>
              <a:gd name="connsiteX10" fmla="*/ 510495 w 772309"/>
              <a:gd name="connsiteY10" fmla="*/ 320640 h 757379"/>
              <a:gd name="connsiteX11" fmla="*/ 507719 w 772309"/>
              <a:gd name="connsiteY11" fmla="*/ 321962 h 757379"/>
              <a:gd name="connsiteX12" fmla="*/ 504812 w 772309"/>
              <a:gd name="connsiteY12" fmla="*/ 320929 h 757379"/>
              <a:gd name="connsiteX13" fmla="*/ 503560 w 772309"/>
              <a:gd name="connsiteY13" fmla="*/ 317216 h 757379"/>
              <a:gd name="connsiteX14" fmla="*/ 544820 w 772309"/>
              <a:gd name="connsiteY14" fmla="*/ 94481 h 757379"/>
              <a:gd name="connsiteX15" fmla="*/ 462256 w 772309"/>
              <a:gd name="connsiteY15" fmla="*/ 149567 h 757379"/>
              <a:gd name="connsiteX16" fmla="*/ 450768 w 772309"/>
              <a:gd name="connsiteY16" fmla="*/ 147282 h 757379"/>
              <a:gd name="connsiteX17" fmla="*/ 450067 w 772309"/>
              <a:gd name="connsiteY17" fmla="*/ 145995 h 757379"/>
              <a:gd name="connsiteX18" fmla="*/ 386155 w 772309"/>
              <a:gd name="connsiteY18" fmla="*/ 0 h 757379"/>
              <a:gd name="connsiteX19" fmla="*/ 322233 w 772309"/>
              <a:gd name="connsiteY19" fmla="*/ 145995 h 757379"/>
              <a:gd name="connsiteX20" fmla="*/ 311306 w 772309"/>
              <a:gd name="connsiteY20" fmla="*/ 150250 h 757379"/>
              <a:gd name="connsiteX21" fmla="*/ 310053 w 772309"/>
              <a:gd name="connsiteY21" fmla="*/ 149567 h 757379"/>
              <a:gd name="connsiteX22" fmla="*/ 227446 w 772309"/>
              <a:gd name="connsiteY22" fmla="*/ 94498 h 757379"/>
              <a:gd name="connsiteX23" fmla="*/ 268820 w 772309"/>
              <a:gd name="connsiteY23" fmla="*/ 317225 h 757379"/>
              <a:gd name="connsiteX24" fmla="*/ 265598 w 772309"/>
              <a:gd name="connsiteY24" fmla="*/ 321908 h 757379"/>
              <a:gd name="connsiteX25" fmla="*/ 265589 w 772309"/>
              <a:gd name="connsiteY25" fmla="*/ 321909 h 757379"/>
              <a:gd name="connsiteX26" fmla="*/ 261876 w 772309"/>
              <a:gd name="connsiteY26" fmla="*/ 320649 h 757379"/>
              <a:gd name="connsiteX27" fmla="*/ 168420 w 772309"/>
              <a:gd name="connsiteY27" fmla="*/ 217000 h 757379"/>
              <a:gd name="connsiteX28" fmla="*/ 159838 w 772309"/>
              <a:gd name="connsiteY28" fmla="*/ 289940 h 757379"/>
              <a:gd name="connsiteX29" fmla="*/ 150300 w 772309"/>
              <a:gd name="connsiteY29" fmla="*/ 297139 h 757379"/>
              <a:gd name="connsiteX30" fmla="*/ 149874 w 772309"/>
              <a:gd name="connsiteY30" fmla="*/ 297068 h 757379"/>
              <a:gd name="connsiteX31" fmla="*/ 24518 w 772309"/>
              <a:gd name="connsiteY31" fmla="*/ 270081 h 757379"/>
              <a:gd name="connsiteX32" fmla="*/ 74271 w 772309"/>
              <a:gd name="connsiteY32" fmla="*/ 386882 h 757379"/>
              <a:gd name="connsiteX33" fmla="*/ 74333 w 772309"/>
              <a:gd name="connsiteY33" fmla="*/ 393221 h 757379"/>
              <a:gd name="connsiteX34" fmla="*/ 69289 w 772309"/>
              <a:gd name="connsiteY34" fmla="*/ 397976 h 757379"/>
              <a:gd name="connsiteX35" fmla="*/ 0 w 772309"/>
              <a:gd name="connsiteY35" fmla="*/ 421425 h 757379"/>
              <a:gd name="connsiteX36" fmla="*/ 204995 w 772309"/>
              <a:gd name="connsiteY36" fmla="*/ 551895 h 757379"/>
              <a:gd name="connsiteX37" fmla="*/ 208243 w 772309"/>
              <a:gd name="connsiteY37" fmla="*/ 561956 h 757379"/>
              <a:gd name="connsiteX38" fmla="*/ 170696 w 772309"/>
              <a:gd name="connsiteY38" fmla="*/ 655824 h 757379"/>
              <a:gd name="connsiteX39" fmla="*/ 377398 w 772309"/>
              <a:gd name="connsiteY39" fmla="*/ 608172 h 757379"/>
              <a:gd name="connsiteX40" fmla="*/ 377398 w 772309"/>
              <a:gd name="connsiteY40" fmla="*/ 748624 h 757379"/>
              <a:gd name="connsiteX41" fmla="*/ 386155 w 772309"/>
              <a:gd name="connsiteY41" fmla="*/ 757380 h 757379"/>
              <a:gd name="connsiteX42" fmla="*/ 394911 w 772309"/>
              <a:gd name="connsiteY42" fmla="*/ 748624 h 757379"/>
              <a:gd name="connsiteX43" fmla="*/ 394911 w 772309"/>
              <a:gd name="connsiteY43" fmla="*/ 534382 h 757379"/>
              <a:gd name="connsiteX44" fmla="*/ 557490 w 772309"/>
              <a:gd name="connsiteY44" fmla="*/ 423658 h 757379"/>
              <a:gd name="connsiteX45" fmla="*/ 559806 w 772309"/>
              <a:gd name="connsiteY45" fmla="*/ 411482 h 757379"/>
              <a:gd name="connsiteX46" fmla="*/ 547631 w 772309"/>
              <a:gd name="connsiteY46" fmla="*/ 409166 h 757379"/>
              <a:gd name="connsiteX47" fmla="*/ 394911 w 772309"/>
              <a:gd name="connsiteY47" fmla="*/ 513157 h 757379"/>
              <a:gd name="connsiteX48" fmla="*/ 394911 w 772309"/>
              <a:gd name="connsiteY48" fmla="*/ 231999 h 757379"/>
              <a:gd name="connsiteX49" fmla="*/ 386155 w 772309"/>
              <a:gd name="connsiteY49" fmla="*/ 223243 h 757379"/>
              <a:gd name="connsiteX50" fmla="*/ 377398 w 772309"/>
              <a:gd name="connsiteY50" fmla="*/ 231999 h 757379"/>
              <a:gd name="connsiteX51" fmla="*/ 377398 w 772309"/>
              <a:gd name="connsiteY51" fmla="*/ 513157 h 757379"/>
              <a:gd name="connsiteX52" fmla="*/ 224749 w 772309"/>
              <a:gd name="connsiteY52" fmla="*/ 409166 h 757379"/>
              <a:gd name="connsiteX53" fmla="*/ 212582 w 772309"/>
              <a:gd name="connsiteY53" fmla="*/ 411474 h 757379"/>
              <a:gd name="connsiteX54" fmla="*/ 214889 w 772309"/>
              <a:gd name="connsiteY54" fmla="*/ 423641 h 757379"/>
              <a:gd name="connsiteX55" fmla="*/ 377398 w 772309"/>
              <a:gd name="connsiteY55" fmla="*/ 534382 h 757379"/>
              <a:gd name="connsiteX56" fmla="*/ 377398 w 772309"/>
              <a:gd name="connsiteY56" fmla="*/ 590230 h 757379"/>
              <a:gd name="connsiteX57" fmla="*/ 199399 w 772309"/>
              <a:gd name="connsiteY57" fmla="*/ 631245 h 757379"/>
              <a:gd name="connsiteX58" fmla="*/ 224504 w 772309"/>
              <a:gd name="connsiteY58" fmla="*/ 568479 h 757379"/>
              <a:gd name="connsiteX59" fmla="*/ 214408 w 772309"/>
              <a:gd name="connsiteY59" fmla="*/ 537140 h 757379"/>
              <a:gd name="connsiteX60" fmla="*/ 40279 w 772309"/>
              <a:gd name="connsiteY60" fmla="*/ 426294 h 757379"/>
              <a:gd name="connsiteX61" fmla="*/ 74963 w 772309"/>
              <a:gd name="connsiteY61" fmla="*/ 414552 h 757379"/>
              <a:gd name="connsiteX62" fmla="*/ 76767 w 772309"/>
              <a:gd name="connsiteY62" fmla="*/ 413860 h 757379"/>
              <a:gd name="connsiteX63" fmla="*/ 90400 w 772309"/>
              <a:gd name="connsiteY63" fmla="*/ 380017 h 757379"/>
              <a:gd name="connsiteX64" fmla="*/ 53887 w 772309"/>
              <a:gd name="connsiteY64" fmla="*/ 294318 h 757379"/>
              <a:gd name="connsiteX65" fmla="*/ 146266 w 772309"/>
              <a:gd name="connsiteY65" fmla="*/ 314195 h 757379"/>
              <a:gd name="connsiteX66" fmla="*/ 148639 w 772309"/>
              <a:gd name="connsiteY66" fmla="*/ 314589 h 757379"/>
              <a:gd name="connsiteX67" fmla="*/ 177263 w 772309"/>
              <a:gd name="connsiteY67" fmla="*/ 291991 h 757379"/>
              <a:gd name="connsiteX68" fmla="*/ 177263 w 772309"/>
              <a:gd name="connsiteY68" fmla="*/ 291980 h 757379"/>
              <a:gd name="connsiteX69" fmla="*/ 181326 w 772309"/>
              <a:gd name="connsiteY69" fmla="*/ 257437 h 757379"/>
              <a:gd name="connsiteX70" fmla="*/ 248855 w 772309"/>
              <a:gd name="connsiteY70" fmla="*/ 332365 h 757379"/>
              <a:gd name="connsiteX71" fmla="*/ 268758 w 772309"/>
              <a:gd name="connsiteY71" fmla="*/ 339124 h 757379"/>
              <a:gd name="connsiteX72" fmla="*/ 286026 w 772309"/>
              <a:gd name="connsiteY72" fmla="*/ 314029 h 757379"/>
              <a:gd name="connsiteX73" fmla="*/ 252314 w 772309"/>
              <a:gd name="connsiteY73" fmla="*/ 132054 h 757379"/>
              <a:gd name="connsiteX74" fmla="*/ 300474 w 772309"/>
              <a:gd name="connsiteY74" fmla="*/ 164138 h 757379"/>
              <a:gd name="connsiteX75" fmla="*/ 304441 w 772309"/>
              <a:gd name="connsiteY75" fmla="*/ 166300 h 757379"/>
              <a:gd name="connsiteX76" fmla="*/ 338406 w 772309"/>
              <a:gd name="connsiteY76" fmla="*/ 153017 h 757379"/>
              <a:gd name="connsiteX77" fmla="*/ 386155 w 772309"/>
              <a:gd name="connsiteY77" fmla="*/ 43685 h 757379"/>
              <a:gd name="connsiteX78" fmla="*/ 434008 w 772309"/>
              <a:gd name="connsiteY78" fmla="*/ 153026 h 757379"/>
              <a:gd name="connsiteX79" fmla="*/ 467914 w 772309"/>
              <a:gd name="connsiteY79" fmla="*/ 166355 h 757379"/>
              <a:gd name="connsiteX80" fmla="*/ 471967 w 772309"/>
              <a:gd name="connsiteY80" fmla="*/ 164138 h 757379"/>
              <a:gd name="connsiteX81" fmla="*/ 520031 w 772309"/>
              <a:gd name="connsiteY81" fmla="*/ 132063 h 757379"/>
              <a:gd name="connsiteX82" fmla="*/ 486345 w 772309"/>
              <a:gd name="connsiteY82" fmla="*/ 314029 h 757379"/>
              <a:gd name="connsiteX83" fmla="*/ 493096 w 772309"/>
              <a:gd name="connsiteY83" fmla="*/ 333932 h 757379"/>
              <a:gd name="connsiteX84" fmla="*/ 523495 w 772309"/>
              <a:gd name="connsiteY84" fmla="*/ 332378 h 757379"/>
              <a:gd name="connsiteX85" fmla="*/ 523507 w 772309"/>
              <a:gd name="connsiteY85" fmla="*/ 332365 h 757379"/>
              <a:gd name="connsiteX86" fmla="*/ 591053 w 772309"/>
              <a:gd name="connsiteY86" fmla="*/ 257445 h 757379"/>
              <a:gd name="connsiteX87" fmla="*/ 595116 w 772309"/>
              <a:gd name="connsiteY87" fmla="*/ 292007 h 757379"/>
              <a:gd name="connsiteX88" fmla="*/ 595519 w 772309"/>
              <a:gd name="connsiteY88" fmla="*/ 294397 h 757379"/>
              <a:gd name="connsiteX89" fmla="*/ 626166 w 772309"/>
              <a:gd name="connsiteY89" fmla="*/ 314186 h 757379"/>
              <a:gd name="connsiteX90" fmla="*/ 718484 w 772309"/>
              <a:gd name="connsiteY90" fmla="*/ 294318 h 757379"/>
              <a:gd name="connsiteX91" fmla="*/ 681988 w 772309"/>
              <a:gd name="connsiteY91" fmla="*/ 379999 h 757379"/>
              <a:gd name="connsiteX92" fmla="*/ 681270 w 772309"/>
              <a:gd name="connsiteY92" fmla="*/ 381873 h 757379"/>
              <a:gd name="connsiteX93" fmla="*/ 697443 w 772309"/>
              <a:gd name="connsiteY93" fmla="*/ 414560 h 757379"/>
              <a:gd name="connsiteX94" fmla="*/ 732092 w 772309"/>
              <a:gd name="connsiteY94" fmla="*/ 426294 h 757379"/>
              <a:gd name="connsiteX95" fmla="*/ 557963 w 772309"/>
              <a:gd name="connsiteY95" fmla="*/ 537140 h 757379"/>
              <a:gd name="connsiteX96" fmla="*/ 547867 w 772309"/>
              <a:gd name="connsiteY96" fmla="*/ 568479 h 757379"/>
              <a:gd name="connsiteX97" fmla="*/ 572980 w 772309"/>
              <a:gd name="connsiteY97" fmla="*/ 631245 h 757379"/>
              <a:gd name="connsiteX98" fmla="*/ 423684 w 772309"/>
              <a:gd name="connsiteY98" fmla="*/ 596789 h 757379"/>
              <a:gd name="connsiteX99" fmla="*/ 413181 w 772309"/>
              <a:gd name="connsiteY99" fmla="*/ 603351 h 757379"/>
              <a:gd name="connsiteX100" fmla="*/ 419744 w 772309"/>
              <a:gd name="connsiteY100" fmla="*/ 613855 h 757379"/>
              <a:gd name="connsiteX101" fmla="*/ 601675 w 772309"/>
              <a:gd name="connsiteY101" fmla="*/ 655885 h 757379"/>
              <a:gd name="connsiteX102" fmla="*/ 564136 w 772309"/>
              <a:gd name="connsiteY102" fmla="*/ 561982 h 757379"/>
              <a:gd name="connsiteX103" fmla="*/ 567411 w 772309"/>
              <a:gd name="connsiteY103" fmla="*/ 551895 h 7573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Lst>
            <a:rect l="l" t="t" r="r" b="b"/>
            <a:pathLst>
              <a:path w="772309" h="757379">
                <a:moveTo>
                  <a:pt x="567411" y="551895"/>
                </a:moveTo>
                <a:lnTo>
                  <a:pt x="772310" y="421425"/>
                </a:lnTo>
                <a:lnTo>
                  <a:pt x="703047" y="397976"/>
                </a:lnTo>
                <a:cubicBezTo>
                  <a:pt x="698666" y="396408"/>
                  <a:pt x="696386" y="391587"/>
                  <a:pt x="697952" y="387207"/>
                </a:cubicBezTo>
                <a:cubicBezTo>
                  <a:pt x="697991" y="387100"/>
                  <a:pt x="698031" y="386995"/>
                  <a:pt x="698073" y="386890"/>
                </a:cubicBezTo>
                <a:lnTo>
                  <a:pt x="747792" y="270081"/>
                </a:lnTo>
                <a:lnTo>
                  <a:pt x="622471" y="297085"/>
                </a:lnTo>
                <a:cubicBezTo>
                  <a:pt x="620321" y="297553"/>
                  <a:pt x="618074" y="297143"/>
                  <a:pt x="616228" y="295947"/>
                </a:cubicBezTo>
                <a:cubicBezTo>
                  <a:pt x="614191" y="294570"/>
                  <a:pt x="612836" y="292393"/>
                  <a:pt x="612497" y="289958"/>
                </a:cubicBezTo>
                <a:lnTo>
                  <a:pt x="603925" y="217017"/>
                </a:lnTo>
                <a:lnTo>
                  <a:pt x="510495" y="320640"/>
                </a:lnTo>
                <a:cubicBezTo>
                  <a:pt x="509782" y="321431"/>
                  <a:pt x="508783" y="321908"/>
                  <a:pt x="507719" y="321962"/>
                </a:cubicBezTo>
                <a:cubicBezTo>
                  <a:pt x="506650" y="322026"/>
                  <a:pt x="505601" y="321653"/>
                  <a:pt x="504812" y="320929"/>
                </a:cubicBezTo>
                <a:cubicBezTo>
                  <a:pt x="503783" y="319989"/>
                  <a:pt x="503310" y="318586"/>
                  <a:pt x="503560" y="317216"/>
                </a:cubicBezTo>
                <a:lnTo>
                  <a:pt x="544820" y="94481"/>
                </a:lnTo>
                <a:lnTo>
                  <a:pt x="462256" y="149567"/>
                </a:lnTo>
                <a:cubicBezTo>
                  <a:pt x="458451" y="152098"/>
                  <a:pt x="453315" y="151076"/>
                  <a:pt x="450768" y="147282"/>
                </a:cubicBezTo>
                <a:cubicBezTo>
                  <a:pt x="450505" y="146869"/>
                  <a:pt x="450271" y="146439"/>
                  <a:pt x="450067" y="145995"/>
                </a:cubicBezTo>
                <a:lnTo>
                  <a:pt x="386155" y="0"/>
                </a:lnTo>
                <a:lnTo>
                  <a:pt x="322233" y="145995"/>
                </a:lnTo>
                <a:cubicBezTo>
                  <a:pt x="320381" y="150177"/>
                  <a:pt x="315499" y="152078"/>
                  <a:pt x="311306" y="150250"/>
                </a:cubicBezTo>
                <a:cubicBezTo>
                  <a:pt x="310871" y="150056"/>
                  <a:pt x="310452" y="149827"/>
                  <a:pt x="310053" y="149567"/>
                </a:cubicBezTo>
                <a:lnTo>
                  <a:pt x="227446" y="94498"/>
                </a:lnTo>
                <a:lnTo>
                  <a:pt x="268820" y="317225"/>
                </a:lnTo>
                <a:cubicBezTo>
                  <a:pt x="269223" y="319408"/>
                  <a:pt x="267781" y="321504"/>
                  <a:pt x="265598" y="321908"/>
                </a:cubicBezTo>
                <a:cubicBezTo>
                  <a:pt x="265595" y="321909"/>
                  <a:pt x="265592" y="321909"/>
                  <a:pt x="265589" y="321909"/>
                </a:cubicBezTo>
                <a:cubicBezTo>
                  <a:pt x="264215" y="322178"/>
                  <a:pt x="262802" y="321698"/>
                  <a:pt x="261876" y="320649"/>
                </a:cubicBezTo>
                <a:lnTo>
                  <a:pt x="168420" y="217000"/>
                </a:lnTo>
                <a:lnTo>
                  <a:pt x="159838" y="289940"/>
                </a:lnTo>
                <a:cubicBezTo>
                  <a:pt x="159192" y="294562"/>
                  <a:pt x="154922" y="297785"/>
                  <a:pt x="150300" y="297139"/>
                </a:cubicBezTo>
                <a:cubicBezTo>
                  <a:pt x="150157" y="297119"/>
                  <a:pt x="150015" y="297095"/>
                  <a:pt x="149874" y="297068"/>
                </a:cubicBezTo>
                <a:lnTo>
                  <a:pt x="24518" y="270081"/>
                </a:lnTo>
                <a:lnTo>
                  <a:pt x="74271" y="386882"/>
                </a:lnTo>
                <a:cubicBezTo>
                  <a:pt x="75131" y="388903"/>
                  <a:pt x="75154" y="391184"/>
                  <a:pt x="74333" y="393221"/>
                </a:cubicBezTo>
                <a:cubicBezTo>
                  <a:pt x="73391" y="395443"/>
                  <a:pt x="71561" y="397167"/>
                  <a:pt x="69289" y="397976"/>
                </a:cubicBezTo>
                <a:lnTo>
                  <a:pt x="0" y="421425"/>
                </a:lnTo>
                <a:lnTo>
                  <a:pt x="204995" y="551895"/>
                </a:lnTo>
                <a:cubicBezTo>
                  <a:pt x="208358" y="554030"/>
                  <a:pt x="209723" y="558257"/>
                  <a:pt x="208243" y="561956"/>
                </a:cubicBezTo>
                <a:lnTo>
                  <a:pt x="170696" y="655824"/>
                </a:lnTo>
                <a:lnTo>
                  <a:pt x="377398" y="608172"/>
                </a:lnTo>
                <a:lnTo>
                  <a:pt x="377398" y="748624"/>
                </a:lnTo>
                <a:cubicBezTo>
                  <a:pt x="377398" y="753460"/>
                  <a:pt x="381319" y="757380"/>
                  <a:pt x="386155" y="757380"/>
                </a:cubicBezTo>
                <a:cubicBezTo>
                  <a:pt x="390991" y="757380"/>
                  <a:pt x="394911" y="753460"/>
                  <a:pt x="394911" y="748624"/>
                </a:cubicBezTo>
                <a:lnTo>
                  <a:pt x="394911" y="534382"/>
                </a:lnTo>
                <a:lnTo>
                  <a:pt x="557490" y="423658"/>
                </a:lnTo>
                <a:cubicBezTo>
                  <a:pt x="561492" y="420936"/>
                  <a:pt x="562529" y="415484"/>
                  <a:pt x="559806" y="411482"/>
                </a:cubicBezTo>
                <a:cubicBezTo>
                  <a:pt x="557084" y="407481"/>
                  <a:pt x="551632" y="406444"/>
                  <a:pt x="547631" y="409166"/>
                </a:cubicBezTo>
                <a:lnTo>
                  <a:pt x="394911" y="513157"/>
                </a:lnTo>
                <a:lnTo>
                  <a:pt x="394911" y="231999"/>
                </a:lnTo>
                <a:cubicBezTo>
                  <a:pt x="394911" y="227163"/>
                  <a:pt x="390991" y="223243"/>
                  <a:pt x="386155" y="223243"/>
                </a:cubicBezTo>
                <a:cubicBezTo>
                  <a:pt x="381319" y="223243"/>
                  <a:pt x="377398" y="227163"/>
                  <a:pt x="377398" y="231999"/>
                </a:cubicBezTo>
                <a:lnTo>
                  <a:pt x="377398" y="513157"/>
                </a:lnTo>
                <a:lnTo>
                  <a:pt x="224749" y="409166"/>
                </a:lnTo>
                <a:cubicBezTo>
                  <a:pt x="220752" y="406444"/>
                  <a:pt x="215304" y="407476"/>
                  <a:pt x="212582" y="411474"/>
                </a:cubicBezTo>
                <a:cubicBezTo>
                  <a:pt x="209860" y="415471"/>
                  <a:pt x="210892" y="420918"/>
                  <a:pt x="214889" y="423641"/>
                </a:cubicBezTo>
                <a:lnTo>
                  <a:pt x="377398" y="534382"/>
                </a:lnTo>
                <a:lnTo>
                  <a:pt x="377398" y="590230"/>
                </a:lnTo>
                <a:lnTo>
                  <a:pt x="199399" y="631245"/>
                </a:lnTo>
                <a:lnTo>
                  <a:pt x="224504" y="568479"/>
                </a:lnTo>
                <a:cubicBezTo>
                  <a:pt x="229102" y="556964"/>
                  <a:pt x="224863" y="543806"/>
                  <a:pt x="214408" y="537140"/>
                </a:cubicBezTo>
                <a:lnTo>
                  <a:pt x="40279" y="426294"/>
                </a:lnTo>
                <a:lnTo>
                  <a:pt x="74963" y="414552"/>
                </a:lnTo>
                <a:cubicBezTo>
                  <a:pt x="75576" y="414341"/>
                  <a:pt x="76171" y="414114"/>
                  <a:pt x="76767" y="413860"/>
                </a:cubicBezTo>
                <a:cubicBezTo>
                  <a:pt x="89864" y="408266"/>
                  <a:pt x="95963" y="393127"/>
                  <a:pt x="90400" y="380017"/>
                </a:cubicBezTo>
                <a:lnTo>
                  <a:pt x="53887" y="294318"/>
                </a:lnTo>
                <a:lnTo>
                  <a:pt x="146266" y="314195"/>
                </a:lnTo>
                <a:cubicBezTo>
                  <a:pt x="147045" y="314362"/>
                  <a:pt x="147825" y="314493"/>
                  <a:pt x="148639" y="314589"/>
                </a:cubicBezTo>
                <a:cubicBezTo>
                  <a:pt x="162783" y="316253"/>
                  <a:pt x="175599" y="306135"/>
                  <a:pt x="177263" y="291991"/>
                </a:cubicBezTo>
                <a:cubicBezTo>
                  <a:pt x="177263" y="291987"/>
                  <a:pt x="177263" y="291984"/>
                  <a:pt x="177263" y="291980"/>
                </a:cubicBezTo>
                <a:lnTo>
                  <a:pt x="181326" y="257437"/>
                </a:lnTo>
                <a:lnTo>
                  <a:pt x="248855" y="332365"/>
                </a:lnTo>
                <a:cubicBezTo>
                  <a:pt x="253889" y="337885"/>
                  <a:pt x="261403" y="340438"/>
                  <a:pt x="268758" y="339124"/>
                </a:cubicBezTo>
                <a:cubicBezTo>
                  <a:pt x="280451" y="336954"/>
                  <a:pt x="288177" y="325725"/>
                  <a:pt x="286026" y="314029"/>
                </a:cubicBezTo>
                <a:lnTo>
                  <a:pt x="252314" y="132054"/>
                </a:lnTo>
                <a:lnTo>
                  <a:pt x="300474" y="164138"/>
                </a:lnTo>
                <a:cubicBezTo>
                  <a:pt x="301729" y="164976"/>
                  <a:pt x="303056" y="165700"/>
                  <a:pt x="304441" y="166300"/>
                </a:cubicBezTo>
                <a:cubicBezTo>
                  <a:pt x="317488" y="171992"/>
                  <a:pt x="332682" y="166050"/>
                  <a:pt x="338406" y="153017"/>
                </a:cubicBezTo>
                <a:lnTo>
                  <a:pt x="386155" y="43685"/>
                </a:lnTo>
                <a:lnTo>
                  <a:pt x="434008" y="153026"/>
                </a:lnTo>
                <a:cubicBezTo>
                  <a:pt x="439690" y="166069"/>
                  <a:pt x="454870" y="172037"/>
                  <a:pt x="467914" y="166355"/>
                </a:cubicBezTo>
                <a:cubicBezTo>
                  <a:pt x="469329" y="165739"/>
                  <a:pt x="470685" y="164997"/>
                  <a:pt x="471967" y="164138"/>
                </a:cubicBezTo>
                <a:lnTo>
                  <a:pt x="520031" y="132063"/>
                </a:lnTo>
                <a:lnTo>
                  <a:pt x="486345" y="314029"/>
                </a:lnTo>
                <a:cubicBezTo>
                  <a:pt x="485012" y="321383"/>
                  <a:pt x="487564" y="328906"/>
                  <a:pt x="493096" y="333932"/>
                </a:cubicBezTo>
                <a:cubicBezTo>
                  <a:pt x="501920" y="341898"/>
                  <a:pt x="515530" y="341201"/>
                  <a:pt x="523495" y="332378"/>
                </a:cubicBezTo>
                <a:cubicBezTo>
                  <a:pt x="523499" y="332373"/>
                  <a:pt x="523502" y="332369"/>
                  <a:pt x="523507" y="332365"/>
                </a:cubicBezTo>
                <a:lnTo>
                  <a:pt x="591053" y="257445"/>
                </a:lnTo>
                <a:lnTo>
                  <a:pt x="595116" y="292007"/>
                </a:lnTo>
                <a:cubicBezTo>
                  <a:pt x="595212" y="292795"/>
                  <a:pt x="595344" y="293574"/>
                  <a:pt x="595519" y="294397"/>
                </a:cubicBezTo>
                <a:cubicBezTo>
                  <a:pt x="598521" y="308321"/>
                  <a:pt x="612239" y="317179"/>
                  <a:pt x="626166" y="314186"/>
                </a:cubicBezTo>
                <a:lnTo>
                  <a:pt x="718484" y="294318"/>
                </a:lnTo>
                <a:lnTo>
                  <a:pt x="681988" y="379999"/>
                </a:lnTo>
                <a:cubicBezTo>
                  <a:pt x="681717" y="380611"/>
                  <a:pt x="681477" y="381236"/>
                  <a:pt x="681270" y="381873"/>
                </a:cubicBezTo>
                <a:cubicBezTo>
                  <a:pt x="676730" y="395364"/>
                  <a:pt x="683964" y="409984"/>
                  <a:pt x="697443" y="414560"/>
                </a:cubicBezTo>
                <a:lnTo>
                  <a:pt x="732092" y="426294"/>
                </a:lnTo>
                <a:lnTo>
                  <a:pt x="557963" y="537140"/>
                </a:lnTo>
                <a:cubicBezTo>
                  <a:pt x="547517" y="543813"/>
                  <a:pt x="543279" y="556964"/>
                  <a:pt x="547867" y="568479"/>
                </a:cubicBezTo>
                <a:lnTo>
                  <a:pt x="572980" y="631245"/>
                </a:lnTo>
                <a:lnTo>
                  <a:pt x="423684" y="596789"/>
                </a:lnTo>
                <a:cubicBezTo>
                  <a:pt x="418972" y="595700"/>
                  <a:pt x="414270" y="598639"/>
                  <a:pt x="413181" y="603351"/>
                </a:cubicBezTo>
                <a:cubicBezTo>
                  <a:pt x="412093" y="608064"/>
                  <a:pt x="415031" y="612766"/>
                  <a:pt x="419744" y="613855"/>
                </a:cubicBezTo>
                <a:lnTo>
                  <a:pt x="601675" y="655885"/>
                </a:lnTo>
                <a:lnTo>
                  <a:pt x="564136" y="561982"/>
                </a:lnTo>
                <a:cubicBezTo>
                  <a:pt x="562650" y="558270"/>
                  <a:pt x="564028" y="554026"/>
                  <a:pt x="567411" y="551895"/>
                </a:cubicBezTo>
                <a:close/>
              </a:path>
            </a:pathLst>
          </a:custGeom>
          <a:gradFill>
            <a:gsLst>
              <a:gs pos="0">
                <a:schemeClr val="accent3"/>
              </a:gs>
              <a:gs pos="80000">
                <a:schemeClr val="accent2"/>
              </a:gs>
            </a:gsLst>
            <a:lin ang="4800000" scaled="0"/>
          </a:gradFill>
          <a:ln w="8731" cap="flat">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miter/>
          </a:ln>
        </p:spPr>
        <p:txBody>
          <a:bodyPr rtlCol="0" anchor="ctr"/>
          <a:lstStyle/>
          <a:p>
            <a:endParaRPr lang="zh-CN" altLang="en-US"/>
          </a:p>
        </p:txBody>
      </p:sp>
      <p:sp>
        <p:nvSpPr>
          <p:cNvPr id="315" name="图形 14" descr="巴士 轮廓">
            <a:extLst>
              <a:ext uri="{FF2B5EF4-FFF2-40B4-BE49-F238E27FC236}">
                <a16:creationId xmlns:a16="http://schemas.microsoft.com/office/drawing/2014/main" xmlns="" id="{DEE16D26-D4DE-41C5-9A7E-AC64FF9F4854}"/>
              </a:ext>
            </a:extLst>
          </p:cNvPr>
          <p:cNvSpPr/>
          <p:nvPr/>
        </p:nvSpPr>
        <p:spPr>
          <a:xfrm>
            <a:off x="4142916" y="1570675"/>
            <a:ext cx="104297" cy="104297"/>
          </a:xfrm>
          <a:custGeom>
            <a:avLst/>
            <a:gdLst>
              <a:gd name="connsiteX0" fmla="*/ 52149 w 104297"/>
              <a:gd name="connsiteY0" fmla="*/ 0 h 104297"/>
              <a:gd name="connsiteX1" fmla="*/ 0 w 104297"/>
              <a:gd name="connsiteY1" fmla="*/ 52149 h 104297"/>
              <a:gd name="connsiteX2" fmla="*/ 52149 w 104297"/>
              <a:gd name="connsiteY2" fmla="*/ 104298 h 104297"/>
              <a:gd name="connsiteX3" fmla="*/ 104298 w 104297"/>
              <a:gd name="connsiteY3" fmla="*/ 52149 h 104297"/>
              <a:gd name="connsiteX4" fmla="*/ 52149 w 104297"/>
              <a:gd name="connsiteY4" fmla="*/ 0 h 104297"/>
              <a:gd name="connsiteX5" fmla="*/ 52149 w 104297"/>
              <a:gd name="connsiteY5" fmla="*/ 91261 h 104297"/>
              <a:gd name="connsiteX6" fmla="*/ 13037 w 104297"/>
              <a:gd name="connsiteY6" fmla="*/ 52149 h 104297"/>
              <a:gd name="connsiteX7" fmla="*/ 52149 w 104297"/>
              <a:gd name="connsiteY7" fmla="*/ 13037 h 104297"/>
              <a:gd name="connsiteX8" fmla="*/ 91261 w 104297"/>
              <a:gd name="connsiteY8" fmla="*/ 52149 h 104297"/>
              <a:gd name="connsiteX9" fmla="*/ 52149 w 104297"/>
              <a:gd name="connsiteY9" fmla="*/ 91287 h 104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4297" h="104297">
                <a:moveTo>
                  <a:pt x="52149" y="0"/>
                </a:moveTo>
                <a:cubicBezTo>
                  <a:pt x="23348" y="0"/>
                  <a:pt x="0" y="23348"/>
                  <a:pt x="0" y="52149"/>
                </a:cubicBezTo>
                <a:cubicBezTo>
                  <a:pt x="0" y="80950"/>
                  <a:pt x="23348" y="104298"/>
                  <a:pt x="52149" y="104298"/>
                </a:cubicBezTo>
                <a:cubicBezTo>
                  <a:pt x="80950" y="104298"/>
                  <a:pt x="104298" y="80950"/>
                  <a:pt x="104298" y="52149"/>
                </a:cubicBezTo>
                <a:cubicBezTo>
                  <a:pt x="104262" y="23363"/>
                  <a:pt x="80935" y="36"/>
                  <a:pt x="52149" y="0"/>
                </a:cubicBezTo>
                <a:close/>
                <a:moveTo>
                  <a:pt x="52149" y="91261"/>
                </a:moveTo>
                <a:cubicBezTo>
                  <a:pt x="30548" y="91261"/>
                  <a:pt x="13037" y="73750"/>
                  <a:pt x="13037" y="52149"/>
                </a:cubicBezTo>
                <a:cubicBezTo>
                  <a:pt x="13037" y="30548"/>
                  <a:pt x="30548" y="13037"/>
                  <a:pt x="52149" y="13037"/>
                </a:cubicBezTo>
                <a:cubicBezTo>
                  <a:pt x="73750" y="13037"/>
                  <a:pt x="91261" y="30548"/>
                  <a:pt x="91261" y="52149"/>
                </a:cubicBezTo>
                <a:cubicBezTo>
                  <a:pt x="91250" y="73750"/>
                  <a:pt x="73750" y="91261"/>
                  <a:pt x="52149" y="91287"/>
                </a:cubicBezTo>
                <a:close/>
              </a:path>
            </a:pathLst>
          </a:custGeom>
          <a:gradFill>
            <a:gsLst>
              <a:gs pos="0">
                <a:schemeClr val="accent3"/>
              </a:gs>
              <a:gs pos="80000">
                <a:schemeClr val="accent2"/>
              </a:gs>
            </a:gsLst>
            <a:lin ang="4800000" scaled="0"/>
          </a:gradFill>
          <a:ln w="6449" cap="flat">
            <a:noFill/>
            <a:prstDash val="solid"/>
            <a:miter/>
          </a:ln>
        </p:spPr>
        <p:txBody>
          <a:bodyPr rtlCol="0" anchor="ctr"/>
          <a:lstStyle/>
          <a:p>
            <a:endParaRPr lang="zh-CN" altLang="en-US"/>
          </a:p>
        </p:txBody>
      </p:sp>
      <p:sp>
        <p:nvSpPr>
          <p:cNvPr id="316" name="图形 14" descr="巴士 轮廓">
            <a:extLst>
              <a:ext uri="{FF2B5EF4-FFF2-40B4-BE49-F238E27FC236}">
                <a16:creationId xmlns:a16="http://schemas.microsoft.com/office/drawing/2014/main" xmlns="" id="{02B85813-1911-45EE-83B3-A6B06102B720}"/>
              </a:ext>
            </a:extLst>
          </p:cNvPr>
          <p:cNvSpPr/>
          <p:nvPr/>
        </p:nvSpPr>
        <p:spPr>
          <a:xfrm>
            <a:off x="4257409" y="1628932"/>
            <a:ext cx="220863" cy="13037"/>
          </a:xfrm>
          <a:custGeom>
            <a:avLst/>
            <a:gdLst>
              <a:gd name="connsiteX0" fmla="*/ 2562 w 220863"/>
              <a:gd name="connsiteY0" fmla="*/ 0 h 13037"/>
              <a:gd name="connsiteX1" fmla="*/ 0 w 220863"/>
              <a:gd name="connsiteY1" fmla="*/ 13037 h 13037"/>
              <a:gd name="connsiteX2" fmla="*/ 220864 w 220863"/>
              <a:gd name="connsiteY2" fmla="*/ 13037 h 13037"/>
              <a:gd name="connsiteX3" fmla="*/ 218295 w 220863"/>
              <a:gd name="connsiteY3" fmla="*/ 0 h 13037"/>
            </a:gdLst>
            <a:ahLst/>
            <a:cxnLst>
              <a:cxn ang="0">
                <a:pos x="connsiteX0" y="connsiteY0"/>
              </a:cxn>
              <a:cxn ang="0">
                <a:pos x="connsiteX1" y="connsiteY1"/>
              </a:cxn>
              <a:cxn ang="0">
                <a:pos x="connsiteX2" y="connsiteY2"/>
              </a:cxn>
              <a:cxn ang="0">
                <a:pos x="connsiteX3" y="connsiteY3"/>
              </a:cxn>
            </a:cxnLst>
            <a:rect l="l" t="t" r="r" b="b"/>
            <a:pathLst>
              <a:path w="220863" h="13037">
                <a:moveTo>
                  <a:pt x="2562" y="0"/>
                </a:moveTo>
                <a:cubicBezTo>
                  <a:pt x="2156" y="4422"/>
                  <a:pt x="1298" y="8790"/>
                  <a:pt x="0" y="13037"/>
                </a:cubicBezTo>
                <a:lnTo>
                  <a:pt x="220864" y="13037"/>
                </a:lnTo>
                <a:cubicBezTo>
                  <a:pt x="219561" y="8792"/>
                  <a:pt x="218700" y="4423"/>
                  <a:pt x="218295" y="0"/>
                </a:cubicBezTo>
                <a:close/>
              </a:path>
            </a:pathLst>
          </a:custGeom>
          <a:gradFill>
            <a:gsLst>
              <a:gs pos="0">
                <a:schemeClr val="accent3"/>
              </a:gs>
              <a:gs pos="80000">
                <a:schemeClr val="accent2"/>
              </a:gs>
            </a:gsLst>
            <a:lin ang="4800000" scaled="0"/>
          </a:gradFill>
          <a:ln w="6449" cap="flat">
            <a:noFill/>
            <a:prstDash val="solid"/>
            <a:miter/>
          </a:ln>
        </p:spPr>
        <p:txBody>
          <a:bodyPr rtlCol="0" anchor="ctr"/>
          <a:lstStyle/>
          <a:p>
            <a:endParaRPr lang="zh-CN" altLang="en-US"/>
          </a:p>
        </p:txBody>
      </p:sp>
      <p:sp>
        <p:nvSpPr>
          <p:cNvPr id="317" name="图形 14" descr="巴士 轮廓">
            <a:extLst>
              <a:ext uri="{FF2B5EF4-FFF2-40B4-BE49-F238E27FC236}">
                <a16:creationId xmlns:a16="http://schemas.microsoft.com/office/drawing/2014/main" xmlns="" id="{8B49CCBE-08A2-490B-9989-E449F4FBC7B8}"/>
              </a:ext>
            </a:extLst>
          </p:cNvPr>
          <p:cNvSpPr/>
          <p:nvPr/>
        </p:nvSpPr>
        <p:spPr>
          <a:xfrm>
            <a:off x="4077763" y="1355150"/>
            <a:ext cx="573638" cy="286819"/>
          </a:xfrm>
          <a:custGeom>
            <a:avLst/>
            <a:gdLst>
              <a:gd name="connsiteX0" fmla="*/ 572901 w 573638"/>
              <a:gd name="connsiteY0" fmla="*/ 164361 h 286819"/>
              <a:gd name="connsiteX1" fmla="*/ 554506 w 573638"/>
              <a:gd name="connsiteY1" fmla="*/ 49398 h 286819"/>
              <a:gd name="connsiteX2" fmla="*/ 496582 w 573638"/>
              <a:gd name="connsiteY2" fmla="*/ 0 h 286819"/>
              <a:gd name="connsiteX3" fmla="*/ 32593 w 573638"/>
              <a:gd name="connsiteY3" fmla="*/ 0 h 286819"/>
              <a:gd name="connsiteX4" fmla="*/ 0 w 573638"/>
              <a:gd name="connsiteY4" fmla="*/ 32593 h 286819"/>
              <a:gd name="connsiteX5" fmla="*/ 0 w 573638"/>
              <a:gd name="connsiteY5" fmla="*/ 254226 h 286819"/>
              <a:gd name="connsiteX6" fmla="*/ 32593 w 573638"/>
              <a:gd name="connsiteY6" fmla="*/ 286819 h 286819"/>
              <a:gd name="connsiteX7" fmla="*/ 55017 w 573638"/>
              <a:gd name="connsiteY7" fmla="*/ 286819 h 286819"/>
              <a:gd name="connsiteX8" fmla="*/ 52449 w 573638"/>
              <a:gd name="connsiteY8" fmla="*/ 273782 h 286819"/>
              <a:gd name="connsiteX9" fmla="*/ 32593 w 573638"/>
              <a:gd name="connsiteY9" fmla="*/ 273782 h 286819"/>
              <a:gd name="connsiteX10" fmla="*/ 13037 w 573638"/>
              <a:gd name="connsiteY10" fmla="*/ 254226 h 286819"/>
              <a:gd name="connsiteX11" fmla="*/ 13037 w 573638"/>
              <a:gd name="connsiteY11" fmla="*/ 143410 h 286819"/>
              <a:gd name="connsiteX12" fmla="*/ 414493 w 573638"/>
              <a:gd name="connsiteY12" fmla="*/ 143410 h 286819"/>
              <a:gd name="connsiteX13" fmla="*/ 453604 w 573638"/>
              <a:gd name="connsiteY13" fmla="*/ 182522 h 286819"/>
              <a:gd name="connsiteX14" fmla="*/ 560601 w 573638"/>
              <a:gd name="connsiteY14" fmla="*/ 182522 h 286819"/>
              <a:gd name="connsiteX15" fmla="*/ 560601 w 573638"/>
              <a:gd name="connsiteY15" fmla="*/ 254226 h 286819"/>
              <a:gd name="connsiteX16" fmla="*/ 541045 w 573638"/>
              <a:gd name="connsiteY16" fmla="*/ 273782 h 286819"/>
              <a:gd name="connsiteX17" fmla="*/ 527701 w 573638"/>
              <a:gd name="connsiteY17" fmla="*/ 273782 h 286819"/>
              <a:gd name="connsiteX18" fmla="*/ 525133 w 573638"/>
              <a:gd name="connsiteY18" fmla="*/ 286819 h 286819"/>
              <a:gd name="connsiteX19" fmla="*/ 541045 w 573638"/>
              <a:gd name="connsiteY19" fmla="*/ 286819 h 286819"/>
              <a:gd name="connsiteX20" fmla="*/ 573638 w 573638"/>
              <a:gd name="connsiteY20" fmla="*/ 254226 h 286819"/>
              <a:gd name="connsiteX21" fmla="*/ 573638 w 573638"/>
              <a:gd name="connsiteY21" fmla="*/ 173630 h 286819"/>
              <a:gd name="connsiteX22" fmla="*/ 572901 w 573638"/>
              <a:gd name="connsiteY22" fmla="*/ 164361 h 286819"/>
              <a:gd name="connsiteX23" fmla="*/ 410673 w 573638"/>
              <a:gd name="connsiteY23" fmla="*/ 13038 h 286819"/>
              <a:gd name="connsiteX24" fmla="*/ 410673 w 573638"/>
              <a:gd name="connsiteY24" fmla="*/ 130373 h 286819"/>
              <a:gd name="connsiteX25" fmla="*/ 286819 w 573638"/>
              <a:gd name="connsiteY25" fmla="*/ 130373 h 286819"/>
              <a:gd name="connsiteX26" fmla="*/ 286819 w 573638"/>
              <a:gd name="connsiteY26" fmla="*/ 13038 h 286819"/>
              <a:gd name="connsiteX27" fmla="*/ 273782 w 573638"/>
              <a:gd name="connsiteY27" fmla="*/ 13038 h 286819"/>
              <a:gd name="connsiteX28" fmla="*/ 273782 w 573638"/>
              <a:gd name="connsiteY28" fmla="*/ 130373 h 286819"/>
              <a:gd name="connsiteX29" fmla="*/ 149928 w 573638"/>
              <a:gd name="connsiteY29" fmla="*/ 130373 h 286819"/>
              <a:gd name="connsiteX30" fmla="*/ 149928 w 573638"/>
              <a:gd name="connsiteY30" fmla="*/ 13038 h 286819"/>
              <a:gd name="connsiteX31" fmla="*/ 13037 w 573638"/>
              <a:gd name="connsiteY31" fmla="*/ 32593 h 286819"/>
              <a:gd name="connsiteX32" fmla="*/ 32593 w 573638"/>
              <a:gd name="connsiteY32" fmla="*/ 13038 h 286819"/>
              <a:gd name="connsiteX33" fmla="*/ 136891 w 573638"/>
              <a:gd name="connsiteY33" fmla="*/ 13038 h 286819"/>
              <a:gd name="connsiteX34" fmla="*/ 136891 w 573638"/>
              <a:gd name="connsiteY34" fmla="*/ 130373 h 286819"/>
              <a:gd name="connsiteX35" fmla="*/ 13037 w 573638"/>
              <a:gd name="connsiteY35" fmla="*/ 130373 h 286819"/>
              <a:gd name="connsiteX36" fmla="*/ 423710 w 573638"/>
              <a:gd name="connsiteY36" fmla="*/ 134193 h 286819"/>
              <a:gd name="connsiteX37" fmla="*/ 423710 w 573638"/>
              <a:gd name="connsiteY37" fmla="*/ 13038 h 286819"/>
              <a:gd name="connsiteX38" fmla="*/ 496582 w 573638"/>
              <a:gd name="connsiteY38" fmla="*/ 13038 h 286819"/>
              <a:gd name="connsiteX39" fmla="*/ 541664 w 573638"/>
              <a:gd name="connsiteY39" fmla="*/ 51458 h 286819"/>
              <a:gd name="connsiteX40" fmla="*/ 560053 w 573638"/>
              <a:gd name="connsiteY40" fmla="*/ 166427 h 286819"/>
              <a:gd name="connsiteX41" fmla="*/ 560295 w 573638"/>
              <a:gd name="connsiteY41" fmla="*/ 169484 h 286819"/>
              <a:gd name="connsiteX42" fmla="*/ 459002 w 573638"/>
              <a:gd name="connsiteY42" fmla="*/ 169484 h 2868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573638" h="286819">
                <a:moveTo>
                  <a:pt x="572901" y="164361"/>
                </a:moveTo>
                <a:lnTo>
                  <a:pt x="554506" y="49398"/>
                </a:lnTo>
                <a:cubicBezTo>
                  <a:pt x="550054" y="20883"/>
                  <a:pt x="525443" y="-106"/>
                  <a:pt x="496582" y="0"/>
                </a:cubicBezTo>
                <a:lnTo>
                  <a:pt x="32593" y="0"/>
                </a:lnTo>
                <a:cubicBezTo>
                  <a:pt x="14601" y="22"/>
                  <a:pt x="22" y="14601"/>
                  <a:pt x="0" y="32593"/>
                </a:cubicBezTo>
                <a:lnTo>
                  <a:pt x="0" y="254226"/>
                </a:lnTo>
                <a:cubicBezTo>
                  <a:pt x="22" y="272218"/>
                  <a:pt x="14601" y="286798"/>
                  <a:pt x="32593" y="286819"/>
                </a:cubicBezTo>
                <a:lnTo>
                  <a:pt x="55017" y="286819"/>
                </a:lnTo>
                <a:cubicBezTo>
                  <a:pt x="53714" y="282574"/>
                  <a:pt x="52853" y="278205"/>
                  <a:pt x="52449" y="273782"/>
                </a:cubicBezTo>
                <a:lnTo>
                  <a:pt x="32593" y="273782"/>
                </a:lnTo>
                <a:cubicBezTo>
                  <a:pt x="21793" y="273782"/>
                  <a:pt x="13037" y="265027"/>
                  <a:pt x="13037" y="254226"/>
                </a:cubicBezTo>
                <a:lnTo>
                  <a:pt x="13037" y="143410"/>
                </a:lnTo>
                <a:lnTo>
                  <a:pt x="414493" y="143410"/>
                </a:lnTo>
                <a:lnTo>
                  <a:pt x="453604" y="182522"/>
                </a:lnTo>
                <a:lnTo>
                  <a:pt x="560601" y="182522"/>
                </a:lnTo>
                <a:lnTo>
                  <a:pt x="560601" y="254226"/>
                </a:lnTo>
                <a:cubicBezTo>
                  <a:pt x="560601" y="265027"/>
                  <a:pt x="551845" y="273782"/>
                  <a:pt x="541045" y="273782"/>
                </a:cubicBezTo>
                <a:lnTo>
                  <a:pt x="527701" y="273782"/>
                </a:lnTo>
                <a:cubicBezTo>
                  <a:pt x="527297" y="278205"/>
                  <a:pt x="526436" y="282574"/>
                  <a:pt x="525133" y="286819"/>
                </a:cubicBezTo>
                <a:lnTo>
                  <a:pt x="541045" y="286819"/>
                </a:lnTo>
                <a:cubicBezTo>
                  <a:pt x="559037" y="286798"/>
                  <a:pt x="573617" y="272218"/>
                  <a:pt x="573638" y="254226"/>
                </a:cubicBezTo>
                <a:lnTo>
                  <a:pt x="573638" y="173630"/>
                </a:lnTo>
                <a:cubicBezTo>
                  <a:pt x="573639" y="170526"/>
                  <a:pt x="573393" y="167426"/>
                  <a:pt x="572901" y="164361"/>
                </a:cubicBezTo>
                <a:close/>
                <a:moveTo>
                  <a:pt x="410673" y="13038"/>
                </a:moveTo>
                <a:lnTo>
                  <a:pt x="410673" y="130373"/>
                </a:lnTo>
                <a:lnTo>
                  <a:pt x="286819" y="130373"/>
                </a:lnTo>
                <a:lnTo>
                  <a:pt x="286819" y="13038"/>
                </a:lnTo>
                <a:close/>
                <a:moveTo>
                  <a:pt x="273782" y="13038"/>
                </a:moveTo>
                <a:lnTo>
                  <a:pt x="273782" y="130373"/>
                </a:lnTo>
                <a:lnTo>
                  <a:pt x="149928" y="130373"/>
                </a:lnTo>
                <a:lnTo>
                  <a:pt x="149928" y="13038"/>
                </a:lnTo>
                <a:close/>
                <a:moveTo>
                  <a:pt x="13037" y="32593"/>
                </a:moveTo>
                <a:cubicBezTo>
                  <a:pt x="13037" y="21793"/>
                  <a:pt x="21793" y="13038"/>
                  <a:pt x="32593" y="13038"/>
                </a:cubicBezTo>
                <a:lnTo>
                  <a:pt x="136891" y="13038"/>
                </a:lnTo>
                <a:lnTo>
                  <a:pt x="136891" y="130373"/>
                </a:lnTo>
                <a:lnTo>
                  <a:pt x="13037" y="130373"/>
                </a:lnTo>
                <a:close/>
                <a:moveTo>
                  <a:pt x="423710" y="134193"/>
                </a:moveTo>
                <a:lnTo>
                  <a:pt x="423710" y="13038"/>
                </a:lnTo>
                <a:lnTo>
                  <a:pt x="496582" y="13038"/>
                </a:lnTo>
                <a:cubicBezTo>
                  <a:pt x="519038" y="12945"/>
                  <a:pt x="538195" y="29271"/>
                  <a:pt x="541664" y="51458"/>
                </a:cubicBezTo>
                <a:lnTo>
                  <a:pt x="560053" y="166427"/>
                </a:lnTo>
                <a:cubicBezTo>
                  <a:pt x="560216" y="167431"/>
                  <a:pt x="560203" y="168468"/>
                  <a:pt x="560295" y="169484"/>
                </a:cubicBezTo>
                <a:lnTo>
                  <a:pt x="459002" y="169484"/>
                </a:lnTo>
                <a:close/>
              </a:path>
            </a:pathLst>
          </a:custGeom>
          <a:gradFill>
            <a:gsLst>
              <a:gs pos="0">
                <a:schemeClr val="accent3"/>
              </a:gs>
              <a:gs pos="80000">
                <a:schemeClr val="accent2"/>
              </a:gs>
            </a:gsLst>
            <a:lin ang="4800000" scaled="0"/>
          </a:gradFill>
          <a:ln w="6449" cap="flat">
            <a:noFill/>
            <a:prstDash val="solid"/>
            <a:miter/>
          </a:ln>
        </p:spPr>
        <p:txBody>
          <a:bodyPr rtlCol="0" anchor="ctr"/>
          <a:lstStyle/>
          <a:p>
            <a:endParaRPr lang="zh-CN" altLang="en-US"/>
          </a:p>
        </p:txBody>
      </p:sp>
      <p:sp>
        <p:nvSpPr>
          <p:cNvPr id="318" name="图形 14" descr="巴士 轮廓">
            <a:extLst>
              <a:ext uri="{FF2B5EF4-FFF2-40B4-BE49-F238E27FC236}">
                <a16:creationId xmlns:a16="http://schemas.microsoft.com/office/drawing/2014/main" xmlns="" id="{D4BC2634-A69C-43C8-9647-9A6CBA5FDCE0}"/>
              </a:ext>
            </a:extLst>
          </p:cNvPr>
          <p:cNvSpPr/>
          <p:nvPr/>
        </p:nvSpPr>
        <p:spPr>
          <a:xfrm>
            <a:off x="4488435" y="1570675"/>
            <a:ext cx="104297" cy="104297"/>
          </a:xfrm>
          <a:custGeom>
            <a:avLst/>
            <a:gdLst>
              <a:gd name="connsiteX0" fmla="*/ 52149 w 104297"/>
              <a:gd name="connsiteY0" fmla="*/ 0 h 104297"/>
              <a:gd name="connsiteX1" fmla="*/ 0 w 104297"/>
              <a:gd name="connsiteY1" fmla="*/ 52149 h 104297"/>
              <a:gd name="connsiteX2" fmla="*/ 52149 w 104297"/>
              <a:gd name="connsiteY2" fmla="*/ 104298 h 104297"/>
              <a:gd name="connsiteX3" fmla="*/ 104298 w 104297"/>
              <a:gd name="connsiteY3" fmla="*/ 52149 h 104297"/>
              <a:gd name="connsiteX4" fmla="*/ 52149 w 104297"/>
              <a:gd name="connsiteY4" fmla="*/ 0 h 104297"/>
              <a:gd name="connsiteX5" fmla="*/ 52149 w 104297"/>
              <a:gd name="connsiteY5" fmla="*/ 91261 h 104297"/>
              <a:gd name="connsiteX6" fmla="*/ 13037 w 104297"/>
              <a:gd name="connsiteY6" fmla="*/ 52149 h 104297"/>
              <a:gd name="connsiteX7" fmla="*/ 52149 w 104297"/>
              <a:gd name="connsiteY7" fmla="*/ 13037 h 104297"/>
              <a:gd name="connsiteX8" fmla="*/ 91261 w 104297"/>
              <a:gd name="connsiteY8" fmla="*/ 52149 h 104297"/>
              <a:gd name="connsiteX9" fmla="*/ 52149 w 104297"/>
              <a:gd name="connsiteY9" fmla="*/ 91287 h 104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4297" h="104297">
                <a:moveTo>
                  <a:pt x="52149" y="0"/>
                </a:moveTo>
                <a:cubicBezTo>
                  <a:pt x="23348" y="0"/>
                  <a:pt x="0" y="23348"/>
                  <a:pt x="0" y="52149"/>
                </a:cubicBezTo>
                <a:cubicBezTo>
                  <a:pt x="0" y="80950"/>
                  <a:pt x="23348" y="104298"/>
                  <a:pt x="52149" y="104298"/>
                </a:cubicBezTo>
                <a:cubicBezTo>
                  <a:pt x="80950" y="104298"/>
                  <a:pt x="104298" y="80950"/>
                  <a:pt x="104298" y="52149"/>
                </a:cubicBezTo>
                <a:cubicBezTo>
                  <a:pt x="104262" y="23363"/>
                  <a:pt x="80935" y="36"/>
                  <a:pt x="52149" y="0"/>
                </a:cubicBezTo>
                <a:close/>
                <a:moveTo>
                  <a:pt x="52149" y="91261"/>
                </a:moveTo>
                <a:cubicBezTo>
                  <a:pt x="30548" y="91261"/>
                  <a:pt x="13037" y="73750"/>
                  <a:pt x="13037" y="52149"/>
                </a:cubicBezTo>
                <a:cubicBezTo>
                  <a:pt x="13037" y="30548"/>
                  <a:pt x="30548" y="13037"/>
                  <a:pt x="52149" y="13037"/>
                </a:cubicBezTo>
                <a:cubicBezTo>
                  <a:pt x="73750" y="13037"/>
                  <a:pt x="91261" y="30548"/>
                  <a:pt x="91261" y="52149"/>
                </a:cubicBezTo>
                <a:cubicBezTo>
                  <a:pt x="91250" y="73750"/>
                  <a:pt x="73750" y="91261"/>
                  <a:pt x="52149" y="91287"/>
                </a:cubicBezTo>
                <a:close/>
              </a:path>
            </a:pathLst>
          </a:custGeom>
          <a:gradFill>
            <a:gsLst>
              <a:gs pos="0">
                <a:schemeClr val="accent3"/>
              </a:gs>
              <a:gs pos="80000">
                <a:schemeClr val="accent2"/>
              </a:gs>
            </a:gsLst>
            <a:lin ang="4800000" scaled="0"/>
          </a:gradFill>
          <a:ln w="6449" cap="flat">
            <a:noFill/>
            <a:prstDash val="solid"/>
            <a:miter/>
          </a:ln>
        </p:spPr>
        <p:txBody>
          <a:bodyPr rtlCol="0" anchor="ctr"/>
          <a:lstStyle/>
          <a:p>
            <a:endParaRPr lang="zh-CN" altLang="en-US"/>
          </a:p>
        </p:txBody>
      </p:sp>
      <p:sp>
        <p:nvSpPr>
          <p:cNvPr id="320" name="图形 38" descr="鞋印 轮廓">
            <a:extLst>
              <a:ext uri="{FF2B5EF4-FFF2-40B4-BE49-F238E27FC236}">
                <a16:creationId xmlns:a16="http://schemas.microsoft.com/office/drawing/2014/main" xmlns="" id="{B161E554-A427-4DA6-B35D-EC47B2AA8A11}"/>
              </a:ext>
            </a:extLst>
          </p:cNvPr>
          <p:cNvSpPr/>
          <p:nvPr/>
        </p:nvSpPr>
        <p:spPr>
          <a:xfrm>
            <a:off x="4192458" y="2382211"/>
            <a:ext cx="125875" cy="132396"/>
          </a:xfrm>
          <a:custGeom>
            <a:avLst/>
            <a:gdLst>
              <a:gd name="connsiteX0" fmla="*/ 124445 w 125875"/>
              <a:gd name="connsiteY0" fmla="*/ 63191 h 132396"/>
              <a:gd name="connsiteX1" fmla="*/ 113318 w 125875"/>
              <a:gd name="connsiteY1" fmla="*/ 4980 h 132396"/>
              <a:gd name="connsiteX2" fmla="*/ 111695 w 125875"/>
              <a:gd name="connsiteY2" fmla="*/ 0 h 132396"/>
              <a:gd name="connsiteX3" fmla="*/ 1706 w 125875"/>
              <a:gd name="connsiteY3" fmla="*/ 10580 h 132396"/>
              <a:gd name="connsiteX4" fmla="*/ 1191 w 125875"/>
              <a:gd name="connsiteY4" fmla="*/ 15925 h 132396"/>
              <a:gd name="connsiteX5" fmla="*/ 1191 w 125875"/>
              <a:gd name="connsiteY5" fmla="*/ 74593 h 132396"/>
              <a:gd name="connsiteX6" fmla="*/ 2449 w 125875"/>
              <a:gd name="connsiteY6" fmla="*/ 87128 h 132396"/>
              <a:gd name="connsiteX7" fmla="*/ 18400 w 125875"/>
              <a:gd name="connsiteY7" fmla="*/ 118345 h 132396"/>
              <a:gd name="connsiteX8" fmla="*/ 66331 w 125875"/>
              <a:gd name="connsiteY8" fmla="*/ 132035 h 132396"/>
              <a:gd name="connsiteX9" fmla="*/ 78945 w 125875"/>
              <a:gd name="connsiteY9" fmla="*/ 130776 h 132396"/>
              <a:gd name="connsiteX10" fmla="*/ 125710 w 125875"/>
              <a:gd name="connsiteY10" fmla="*/ 75818 h 132396"/>
              <a:gd name="connsiteX11" fmla="*/ 77778 w 125875"/>
              <a:gd name="connsiteY11" fmla="*/ 117791 h 132396"/>
              <a:gd name="connsiteX12" fmla="*/ 65002 w 125875"/>
              <a:gd name="connsiteY12" fmla="*/ 119095 h 132396"/>
              <a:gd name="connsiteX13" fmla="*/ 26796 w 125875"/>
              <a:gd name="connsiteY13" fmla="*/ 108372 h 132396"/>
              <a:gd name="connsiteX14" fmla="*/ 15441 w 125875"/>
              <a:gd name="connsiteY14" fmla="*/ 86046 h 132396"/>
              <a:gd name="connsiteX15" fmla="*/ 14176 w 125875"/>
              <a:gd name="connsiteY15" fmla="*/ 73413 h 132396"/>
              <a:gd name="connsiteX16" fmla="*/ 13765 w 125875"/>
              <a:gd name="connsiteY16" fmla="*/ 22567 h 132396"/>
              <a:gd name="connsiteX17" fmla="*/ 102419 w 125875"/>
              <a:gd name="connsiteY17" fmla="*/ 14041 h 132396"/>
              <a:gd name="connsiteX18" fmla="*/ 111492 w 125875"/>
              <a:gd name="connsiteY18" fmla="*/ 64410 h 132396"/>
              <a:gd name="connsiteX19" fmla="*/ 112757 w 125875"/>
              <a:gd name="connsiteY19" fmla="*/ 77030 h 132396"/>
              <a:gd name="connsiteX20" fmla="*/ 77778 w 125875"/>
              <a:gd name="connsiteY20" fmla="*/ 117791 h 1323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25875" h="132396">
                <a:moveTo>
                  <a:pt x="124445" y="63191"/>
                </a:moveTo>
                <a:cubicBezTo>
                  <a:pt x="122789" y="43451"/>
                  <a:pt x="119059" y="23940"/>
                  <a:pt x="113318" y="4980"/>
                </a:cubicBezTo>
                <a:lnTo>
                  <a:pt x="111695" y="0"/>
                </a:lnTo>
                <a:lnTo>
                  <a:pt x="1706" y="10580"/>
                </a:lnTo>
                <a:lnTo>
                  <a:pt x="1191" y="15925"/>
                </a:lnTo>
                <a:cubicBezTo>
                  <a:pt x="-397" y="35449"/>
                  <a:pt x="-397" y="55069"/>
                  <a:pt x="1191" y="74593"/>
                </a:cubicBezTo>
                <a:lnTo>
                  <a:pt x="2449" y="87128"/>
                </a:lnTo>
                <a:cubicBezTo>
                  <a:pt x="3190" y="99300"/>
                  <a:pt x="8970" y="110613"/>
                  <a:pt x="18400" y="118345"/>
                </a:cubicBezTo>
                <a:cubicBezTo>
                  <a:pt x="32013" y="128921"/>
                  <a:pt x="49187" y="133825"/>
                  <a:pt x="66331" y="132035"/>
                </a:cubicBezTo>
                <a:lnTo>
                  <a:pt x="78945" y="130776"/>
                </a:lnTo>
                <a:cubicBezTo>
                  <a:pt x="107029" y="128503"/>
                  <a:pt x="127960" y="103904"/>
                  <a:pt x="125710" y="75818"/>
                </a:cubicBezTo>
                <a:close/>
                <a:moveTo>
                  <a:pt x="77778" y="117791"/>
                </a:moveTo>
                <a:lnTo>
                  <a:pt x="65002" y="119095"/>
                </a:lnTo>
                <a:cubicBezTo>
                  <a:pt x="51363" y="120546"/>
                  <a:pt x="37688" y="116707"/>
                  <a:pt x="26796" y="108372"/>
                </a:cubicBezTo>
                <a:cubicBezTo>
                  <a:pt x="20020" y="102874"/>
                  <a:pt x="15893" y="94760"/>
                  <a:pt x="15441" y="86046"/>
                </a:cubicBezTo>
                <a:lnTo>
                  <a:pt x="14176" y="73413"/>
                </a:lnTo>
                <a:cubicBezTo>
                  <a:pt x="12856" y="56494"/>
                  <a:pt x="12719" y="39505"/>
                  <a:pt x="13765" y="22567"/>
                </a:cubicBezTo>
                <a:lnTo>
                  <a:pt x="102419" y="14041"/>
                </a:lnTo>
                <a:cubicBezTo>
                  <a:pt x="106978" y="30518"/>
                  <a:pt x="110015" y="47379"/>
                  <a:pt x="111492" y="64410"/>
                </a:cubicBezTo>
                <a:lnTo>
                  <a:pt x="112757" y="77030"/>
                </a:lnTo>
                <a:cubicBezTo>
                  <a:pt x="114087" y="97857"/>
                  <a:pt x="98565" y="115945"/>
                  <a:pt x="77778" y="117791"/>
                </a:cubicBezTo>
                <a:close/>
              </a:path>
            </a:pathLst>
          </a:custGeom>
          <a:gradFill>
            <a:gsLst>
              <a:gs pos="0">
                <a:schemeClr val="accent3"/>
              </a:gs>
              <a:gs pos="80000">
                <a:schemeClr val="accent2"/>
              </a:gs>
            </a:gsLst>
            <a:lin ang="4800000" scaled="0"/>
          </a:gradFill>
          <a:ln w="6449" cap="flat">
            <a:noFill/>
            <a:prstDash val="solid"/>
            <a:miter/>
          </a:ln>
        </p:spPr>
        <p:txBody>
          <a:bodyPr rtlCol="0" anchor="ctr"/>
          <a:lstStyle/>
          <a:p>
            <a:endParaRPr lang="zh-CN" altLang="en-US"/>
          </a:p>
        </p:txBody>
      </p:sp>
      <p:sp>
        <p:nvSpPr>
          <p:cNvPr id="321" name="图形 38" descr="鞋印 轮廓">
            <a:extLst>
              <a:ext uri="{FF2B5EF4-FFF2-40B4-BE49-F238E27FC236}">
                <a16:creationId xmlns:a16="http://schemas.microsoft.com/office/drawing/2014/main" xmlns="" id="{1CE60246-CEBD-4800-BF29-02660B59F035}"/>
              </a:ext>
            </a:extLst>
          </p:cNvPr>
          <p:cNvSpPr/>
          <p:nvPr/>
        </p:nvSpPr>
        <p:spPr>
          <a:xfrm>
            <a:off x="4163694" y="2084376"/>
            <a:ext cx="177278" cy="284341"/>
          </a:xfrm>
          <a:custGeom>
            <a:avLst/>
            <a:gdLst>
              <a:gd name="connsiteX0" fmla="*/ 91256 w 177278"/>
              <a:gd name="connsiteY0" fmla="*/ 0 h 284341"/>
              <a:gd name="connsiteX1" fmla="*/ 16944 w 177278"/>
              <a:gd name="connsiteY1" fmla="*/ 52090 h 284341"/>
              <a:gd name="connsiteX2" fmla="*/ 22674 w 177278"/>
              <a:gd name="connsiteY2" fmla="*/ 279636 h 284341"/>
              <a:gd name="connsiteX3" fmla="*/ 24382 w 177278"/>
              <a:gd name="connsiteY3" fmla="*/ 284342 h 284341"/>
              <a:gd name="connsiteX4" fmla="*/ 138445 w 177278"/>
              <a:gd name="connsiteY4" fmla="*/ 274434 h 284341"/>
              <a:gd name="connsiteX5" fmla="*/ 137910 w 177278"/>
              <a:gd name="connsiteY5" fmla="*/ 267961 h 284341"/>
              <a:gd name="connsiteX6" fmla="*/ 157283 w 177278"/>
              <a:gd name="connsiteY6" fmla="*/ 184470 h 284341"/>
              <a:gd name="connsiteX7" fmla="*/ 156860 w 177278"/>
              <a:gd name="connsiteY7" fmla="*/ 39027 h 284341"/>
              <a:gd name="connsiteX8" fmla="*/ 91256 w 177278"/>
              <a:gd name="connsiteY8" fmla="*/ 0 h 284341"/>
              <a:gd name="connsiteX9" fmla="*/ 145296 w 177278"/>
              <a:gd name="connsiteY9" fmla="*/ 179327 h 284341"/>
              <a:gd name="connsiteX10" fmla="*/ 124547 w 177278"/>
              <a:gd name="connsiteY10" fmla="*/ 262544 h 284341"/>
              <a:gd name="connsiteX11" fmla="*/ 33286 w 177278"/>
              <a:gd name="connsiteY11" fmla="*/ 270483 h 284341"/>
              <a:gd name="connsiteX12" fmla="*/ 29075 w 177278"/>
              <a:gd name="connsiteY12" fmla="*/ 56908 h 284341"/>
              <a:gd name="connsiteX13" fmla="*/ 91256 w 177278"/>
              <a:gd name="connsiteY13" fmla="*/ 13037 h 284341"/>
              <a:gd name="connsiteX14" fmla="*/ 145485 w 177278"/>
              <a:gd name="connsiteY14" fmla="*/ 45370 h 284341"/>
              <a:gd name="connsiteX15" fmla="*/ 145296 w 177278"/>
              <a:gd name="connsiteY15" fmla="*/ 179327 h 284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77278" h="284341">
                <a:moveTo>
                  <a:pt x="91256" y="0"/>
                </a:moveTo>
                <a:cubicBezTo>
                  <a:pt x="58781" y="0"/>
                  <a:pt x="31044" y="19347"/>
                  <a:pt x="16944" y="52090"/>
                </a:cubicBezTo>
                <a:cubicBezTo>
                  <a:pt x="-7501" y="119147"/>
                  <a:pt x="-5415" y="202084"/>
                  <a:pt x="22674" y="279636"/>
                </a:cubicBezTo>
                <a:lnTo>
                  <a:pt x="24382" y="284342"/>
                </a:lnTo>
                <a:lnTo>
                  <a:pt x="138445" y="274434"/>
                </a:lnTo>
                <a:lnTo>
                  <a:pt x="137910" y="267961"/>
                </a:lnTo>
                <a:cubicBezTo>
                  <a:pt x="135257" y="235876"/>
                  <a:pt x="145954" y="210910"/>
                  <a:pt x="157283" y="184470"/>
                </a:cubicBezTo>
                <a:cubicBezTo>
                  <a:pt x="174453" y="144368"/>
                  <a:pt x="192217" y="102909"/>
                  <a:pt x="156860" y="39027"/>
                </a:cubicBezTo>
                <a:cubicBezTo>
                  <a:pt x="141926" y="12385"/>
                  <a:pt x="121079" y="0"/>
                  <a:pt x="91256" y="0"/>
                </a:cubicBezTo>
                <a:close/>
                <a:moveTo>
                  <a:pt x="145296" y="179327"/>
                </a:moveTo>
                <a:cubicBezTo>
                  <a:pt x="134553" y="204404"/>
                  <a:pt x="123465" y="230290"/>
                  <a:pt x="124547" y="262544"/>
                </a:cubicBezTo>
                <a:lnTo>
                  <a:pt x="33286" y="270483"/>
                </a:lnTo>
                <a:cubicBezTo>
                  <a:pt x="7812" y="197136"/>
                  <a:pt x="6286" y="119441"/>
                  <a:pt x="29075" y="56908"/>
                </a:cubicBezTo>
                <a:cubicBezTo>
                  <a:pt x="41063" y="29027"/>
                  <a:pt x="63741" y="13037"/>
                  <a:pt x="91256" y="13037"/>
                </a:cubicBezTo>
                <a:cubicBezTo>
                  <a:pt x="114212" y="11839"/>
                  <a:pt x="135624" y="24605"/>
                  <a:pt x="145485" y="45370"/>
                </a:cubicBezTo>
                <a:cubicBezTo>
                  <a:pt x="177719" y="103646"/>
                  <a:pt x="161970" y="140404"/>
                  <a:pt x="145296" y="179327"/>
                </a:cubicBezTo>
                <a:close/>
              </a:path>
            </a:pathLst>
          </a:custGeom>
          <a:gradFill>
            <a:gsLst>
              <a:gs pos="0">
                <a:schemeClr val="accent3"/>
              </a:gs>
              <a:gs pos="80000">
                <a:schemeClr val="accent2"/>
              </a:gs>
            </a:gsLst>
            <a:lin ang="4800000" scaled="0"/>
          </a:gradFill>
          <a:ln w="6449" cap="flat">
            <a:noFill/>
            <a:prstDash val="solid"/>
            <a:miter/>
          </a:ln>
        </p:spPr>
        <p:txBody>
          <a:bodyPr rtlCol="0" anchor="ctr"/>
          <a:lstStyle/>
          <a:p>
            <a:endParaRPr lang="zh-CN" altLang="en-US"/>
          </a:p>
        </p:txBody>
      </p:sp>
      <p:sp>
        <p:nvSpPr>
          <p:cNvPr id="322" name="图形 38" descr="鞋印 轮廓">
            <a:extLst>
              <a:ext uri="{FF2B5EF4-FFF2-40B4-BE49-F238E27FC236}">
                <a16:creationId xmlns:a16="http://schemas.microsoft.com/office/drawing/2014/main" xmlns="" id="{EAFC506B-C4C8-4FBC-9112-2854164D7CF5}"/>
              </a:ext>
            </a:extLst>
          </p:cNvPr>
          <p:cNvSpPr/>
          <p:nvPr/>
        </p:nvSpPr>
        <p:spPr>
          <a:xfrm>
            <a:off x="4410814" y="2525628"/>
            <a:ext cx="125922" cy="132389"/>
          </a:xfrm>
          <a:custGeom>
            <a:avLst/>
            <a:gdLst>
              <a:gd name="connsiteX0" fmla="*/ 124195 w 125922"/>
              <a:gd name="connsiteY0" fmla="*/ 10573 h 132389"/>
              <a:gd name="connsiteX1" fmla="*/ 14207 w 125922"/>
              <a:gd name="connsiteY1" fmla="*/ 0 h 132389"/>
              <a:gd name="connsiteX2" fmla="*/ 12584 w 125922"/>
              <a:gd name="connsiteY2" fmla="*/ 4980 h 132389"/>
              <a:gd name="connsiteX3" fmla="*/ 1463 w 125922"/>
              <a:gd name="connsiteY3" fmla="*/ 63068 h 132389"/>
              <a:gd name="connsiteX4" fmla="*/ 159 w 125922"/>
              <a:gd name="connsiteY4" fmla="*/ 75955 h 132389"/>
              <a:gd name="connsiteX5" fmla="*/ 46800 w 125922"/>
              <a:gd name="connsiteY5" fmla="*/ 130763 h 132389"/>
              <a:gd name="connsiteX6" fmla="*/ 59518 w 125922"/>
              <a:gd name="connsiteY6" fmla="*/ 132028 h 132389"/>
              <a:gd name="connsiteX7" fmla="*/ 66434 w 125922"/>
              <a:gd name="connsiteY7" fmla="*/ 132387 h 132389"/>
              <a:gd name="connsiteX8" fmla="*/ 107501 w 125922"/>
              <a:gd name="connsiteY8" fmla="*/ 118319 h 132389"/>
              <a:gd name="connsiteX9" fmla="*/ 123433 w 125922"/>
              <a:gd name="connsiteY9" fmla="*/ 87310 h 132389"/>
              <a:gd name="connsiteX10" fmla="*/ 124736 w 125922"/>
              <a:gd name="connsiteY10" fmla="*/ 74436 h 132389"/>
              <a:gd name="connsiteX11" fmla="*/ 124736 w 125922"/>
              <a:gd name="connsiteY11" fmla="*/ 15918 h 132389"/>
              <a:gd name="connsiteX12" fmla="*/ 111738 w 125922"/>
              <a:gd name="connsiteY12" fmla="*/ 73269 h 132389"/>
              <a:gd name="connsiteX13" fmla="*/ 110434 w 125922"/>
              <a:gd name="connsiteY13" fmla="*/ 86235 h 132389"/>
              <a:gd name="connsiteX14" fmla="*/ 99086 w 125922"/>
              <a:gd name="connsiteY14" fmla="*/ 108352 h 132389"/>
              <a:gd name="connsiteX15" fmla="*/ 60854 w 125922"/>
              <a:gd name="connsiteY15" fmla="*/ 119062 h 132389"/>
              <a:gd name="connsiteX16" fmla="*/ 47973 w 125922"/>
              <a:gd name="connsiteY16" fmla="*/ 117759 h 132389"/>
              <a:gd name="connsiteX17" fmla="*/ 13151 w 125922"/>
              <a:gd name="connsiteY17" fmla="*/ 77096 h 132389"/>
              <a:gd name="connsiteX18" fmla="*/ 14454 w 125922"/>
              <a:gd name="connsiteY18" fmla="*/ 64228 h 132389"/>
              <a:gd name="connsiteX19" fmla="*/ 23522 w 125922"/>
              <a:gd name="connsiteY19" fmla="*/ 13995 h 132389"/>
              <a:gd name="connsiteX20" fmla="*/ 112175 w 125922"/>
              <a:gd name="connsiteY20" fmla="*/ 22522 h 132389"/>
              <a:gd name="connsiteX21" fmla="*/ 111738 w 125922"/>
              <a:gd name="connsiteY21" fmla="*/ 73269 h 1323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25922" h="132389">
                <a:moveTo>
                  <a:pt x="124195" y="10573"/>
                </a:moveTo>
                <a:lnTo>
                  <a:pt x="14207" y="0"/>
                </a:lnTo>
                <a:lnTo>
                  <a:pt x="12584" y="4980"/>
                </a:lnTo>
                <a:cubicBezTo>
                  <a:pt x="6851" y="23899"/>
                  <a:pt x="3124" y="43369"/>
                  <a:pt x="1463" y="63068"/>
                </a:cubicBezTo>
                <a:lnTo>
                  <a:pt x="159" y="75955"/>
                </a:lnTo>
                <a:cubicBezTo>
                  <a:pt x="-2040" y="103951"/>
                  <a:pt x="18813" y="128455"/>
                  <a:pt x="46800" y="130763"/>
                </a:cubicBezTo>
                <a:lnTo>
                  <a:pt x="59518" y="132028"/>
                </a:lnTo>
                <a:cubicBezTo>
                  <a:pt x="61815" y="132269"/>
                  <a:pt x="64124" y="132388"/>
                  <a:pt x="66434" y="132387"/>
                </a:cubicBezTo>
                <a:cubicBezTo>
                  <a:pt x="81330" y="132538"/>
                  <a:pt x="95827" y="127573"/>
                  <a:pt x="107501" y="118319"/>
                </a:cubicBezTo>
                <a:cubicBezTo>
                  <a:pt x="116885" y="110642"/>
                  <a:pt x="122656" y="99410"/>
                  <a:pt x="123433" y="87310"/>
                </a:cubicBezTo>
                <a:lnTo>
                  <a:pt x="124736" y="74436"/>
                </a:lnTo>
                <a:cubicBezTo>
                  <a:pt x="126318" y="54962"/>
                  <a:pt x="126318" y="35392"/>
                  <a:pt x="124736" y="15918"/>
                </a:cubicBezTo>
                <a:close/>
                <a:moveTo>
                  <a:pt x="111738" y="73269"/>
                </a:moveTo>
                <a:lnTo>
                  <a:pt x="110434" y="86235"/>
                </a:lnTo>
                <a:cubicBezTo>
                  <a:pt x="109942" y="94878"/>
                  <a:pt x="105820" y="102911"/>
                  <a:pt x="99086" y="108352"/>
                </a:cubicBezTo>
                <a:cubicBezTo>
                  <a:pt x="88194" y="116707"/>
                  <a:pt x="74501" y="120542"/>
                  <a:pt x="60854" y="119062"/>
                </a:cubicBezTo>
                <a:lnTo>
                  <a:pt x="47973" y="117759"/>
                </a:lnTo>
                <a:cubicBezTo>
                  <a:pt x="27275" y="115860"/>
                  <a:pt x="11843" y="97839"/>
                  <a:pt x="13151" y="77096"/>
                </a:cubicBezTo>
                <a:lnTo>
                  <a:pt x="14454" y="64228"/>
                </a:lnTo>
                <a:cubicBezTo>
                  <a:pt x="15941" y="47242"/>
                  <a:pt x="18976" y="30428"/>
                  <a:pt x="23522" y="13995"/>
                </a:cubicBezTo>
                <a:lnTo>
                  <a:pt x="112175" y="22522"/>
                </a:lnTo>
                <a:cubicBezTo>
                  <a:pt x="113208" y="39427"/>
                  <a:pt x="113062" y="56384"/>
                  <a:pt x="111738" y="73269"/>
                </a:cubicBezTo>
                <a:close/>
              </a:path>
            </a:pathLst>
          </a:custGeom>
          <a:gradFill>
            <a:gsLst>
              <a:gs pos="0">
                <a:schemeClr val="accent3"/>
              </a:gs>
              <a:gs pos="80000">
                <a:schemeClr val="accent2"/>
              </a:gs>
            </a:gsLst>
            <a:lin ang="4800000" scaled="0"/>
          </a:gradFill>
          <a:ln w="6449" cap="flat">
            <a:noFill/>
            <a:prstDash val="solid"/>
            <a:miter/>
          </a:ln>
        </p:spPr>
        <p:txBody>
          <a:bodyPr rtlCol="0" anchor="ctr"/>
          <a:lstStyle/>
          <a:p>
            <a:endParaRPr lang="zh-CN" altLang="en-US"/>
          </a:p>
        </p:txBody>
      </p:sp>
      <p:sp>
        <p:nvSpPr>
          <p:cNvPr id="323" name="图形 38" descr="鞋印 轮廓">
            <a:extLst>
              <a:ext uri="{FF2B5EF4-FFF2-40B4-BE49-F238E27FC236}">
                <a16:creationId xmlns:a16="http://schemas.microsoft.com/office/drawing/2014/main" xmlns="" id="{BDA4FE2D-7BD8-4630-AAC2-6A5958999C15}"/>
              </a:ext>
            </a:extLst>
          </p:cNvPr>
          <p:cNvSpPr/>
          <p:nvPr/>
        </p:nvSpPr>
        <p:spPr>
          <a:xfrm>
            <a:off x="4388188" y="2227785"/>
            <a:ext cx="177283" cy="284341"/>
          </a:xfrm>
          <a:custGeom>
            <a:avLst/>
            <a:gdLst>
              <a:gd name="connsiteX0" fmla="*/ 160224 w 177283"/>
              <a:gd name="connsiteY0" fmla="*/ 51745 h 284341"/>
              <a:gd name="connsiteX1" fmla="*/ 86036 w 177283"/>
              <a:gd name="connsiteY1" fmla="*/ 0 h 284341"/>
              <a:gd name="connsiteX2" fmla="*/ 20413 w 177283"/>
              <a:gd name="connsiteY2" fmla="*/ 39053 h 284341"/>
              <a:gd name="connsiteX3" fmla="*/ 20081 w 177283"/>
              <a:gd name="connsiteY3" fmla="*/ 184894 h 284341"/>
              <a:gd name="connsiteX4" fmla="*/ 39382 w 177283"/>
              <a:gd name="connsiteY4" fmla="*/ 267948 h 284341"/>
              <a:gd name="connsiteX5" fmla="*/ 38841 w 177283"/>
              <a:gd name="connsiteY5" fmla="*/ 274427 h 284341"/>
              <a:gd name="connsiteX6" fmla="*/ 152917 w 177283"/>
              <a:gd name="connsiteY6" fmla="*/ 284342 h 284341"/>
              <a:gd name="connsiteX7" fmla="*/ 154625 w 177283"/>
              <a:gd name="connsiteY7" fmla="*/ 279636 h 284341"/>
              <a:gd name="connsiteX8" fmla="*/ 160224 w 177283"/>
              <a:gd name="connsiteY8" fmla="*/ 51745 h 284341"/>
              <a:gd name="connsiteX9" fmla="*/ 144039 w 177283"/>
              <a:gd name="connsiteY9" fmla="*/ 270523 h 284341"/>
              <a:gd name="connsiteX10" fmla="*/ 52778 w 177283"/>
              <a:gd name="connsiteY10" fmla="*/ 262583 h 284341"/>
              <a:gd name="connsiteX11" fmla="*/ 32095 w 177283"/>
              <a:gd name="connsiteY11" fmla="*/ 179796 h 284341"/>
              <a:gd name="connsiteX12" fmla="*/ 31827 w 177283"/>
              <a:gd name="connsiteY12" fmla="*/ 45435 h 284341"/>
              <a:gd name="connsiteX13" fmla="*/ 86036 w 177283"/>
              <a:gd name="connsiteY13" fmla="*/ 13037 h 284341"/>
              <a:gd name="connsiteX14" fmla="*/ 148113 w 177283"/>
              <a:gd name="connsiteY14" fmla="*/ 56562 h 284341"/>
              <a:gd name="connsiteX15" fmla="*/ 144039 w 177283"/>
              <a:gd name="connsiteY15" fmla="*/ 270523 h 284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77283" h="284341">
                <a:moveTo>
                  <a:pt x="160224" y="51745"/>
                </a:moveTo>
                <a:cubicBezTo>
                  <a:pt x="146249" y="19354"/>
                  <a:pt x="118505" y="0"/>
                  <a:pt x="86036" y="0"/>
                </a:cubicBezTo>
                <a:cubicBezTo>
                  <a:pt x="56213" y="0"/>
                  <a:pt x="35367" y="12385"/>
                  <a:pt x="20413" y="39053"/>
                </a:cubicBezTo>
                <a:cubicBezTo>
                  <a:pt x="-14970" y="102988"/>
                  <a:pt x="2852" y="144655"/>
                  <a:pt x="20081" y="184894"/>
                </a:cubicBezTo>
                <a:cubicBezTo>
                  <a:pt x="31364" y="211268"/>
                  <a:pt x="42029" y="236182"/>
                  <a:pt x="39382" y="267948"/>
                </a:cubicBezTo>
                <a:lnTo>
                  <a:pt x="38841" y="274427"/>
                </a:lnTo>
                <a:lnTo>
                  <a:pt x="152917" y="284342"/>
                </a:lnTo>
                <a:lnTo>
                  <a:pt x="154625" y="279636"/>
                </a:lnTo>
                <a:cubicBezTo>
                  <a:pt x="182720" y="202077"/>
                  <a:pt x="184806" y="119154"/>
                  <a:pt x="160224" y="51745"/>
                </a:cubicBezTo>
                <a:close/>
                <a:moveTo>
                  <a:pt x="144039" y="270523"/>
                </a:moveTo>
                <a:lnTo>
                  <a:pt x="52778" y="262583"/>
                </a:lnTo>
                <a:cubicBezTo>
                  <a:pt x="53834" y="230642"/>
                  <a:pt x="42792" y="204815"/>
                  <a:pt x="32095" y="179796"/>
                </a:cubicBezTo>
                <a:cubicBezTo>
                  <a:pt x="15361" y="140685"/>
                  <a:pt x="-446" y="103750"/>
                  <a:pt x="31827" y="45435"/>
                </a:cubicBezTo>
                <a:cubicBezTo>
                  <a:pt x="44356" y="23024"/>
                  <a:pt x="61083" y="13037"/>
                  <a:pt x="86036" y="13037"/>
                </a:cubicBezTo>
                <a:cubicBezTo>
                  <a:pt x="113551" y="13037"/>
                  <a:pt x="136229" y="29027"/>
                  <a:pt x="148113" y="56562"/>
                </a:cubicBezTo>
                <a:cubicBezTo>
                  <a:pt x="171039" y="119441"/>
                  <a:pt x="169513" y="197142"/>
                  <a:pt x="144039" y="270523"/>
                </a:cubicBezTo>
                <a:close/>
              </a:path>
            </a:pathLst>
          </a:custGeom>
          <a:gradFill>
            <a:gsLst>
              <a:gs pos="0">
                <a:schemeClr val="accent3"/>
              </a:gs>
              <a:gs pos="80000">
                <a:schemeClr val="accent2"/>
              </a:gs>
            </a:gsLst>
            <a:lin ang="4800000" scaled="0"/>
          </a:gradFill>
          <a:ln w="6449" cap="flat">
            <a:noFill/>
            <a:prstDash val="solid"/>
            <a:miter/>
          </a:ln>
        </p:spPr>
        <p:txBody>
          <a:bodyPr rtlCol="0" anchor="ctr"/>
          <a:lstStyle/>
          <a:p>
            <a:endParaRPr lang="zh-CN" altLang="en-US"/>
          </a:p>
        </p:txBody>
      </p:sp>
      <p:sp>
        <p:nvSpPr>
          <p:cNvPr id="324" name="图形 62" descr="手提箱 轮廓">
            <a:extLst>
              <a:ext uri="{FF2B5EF4-FFF2-40B4-BE49-F238E27FC236}">
                <a16:creationId xmlns:a16="http://schemas.microsoft.com/office/drawing/2014/main" xmlns="" id="{9B7D6FC2-016E-4BA3-85DF-D7590A2A9154}"/>
              </a:ext>
            </a:extLst>
          </p:cNvPr>
          <p:cNvSpPr/>
          <p:nvPr/>
        </p:nvSpPr>
        <p:spPr>
          <a:xfrm>
            <a:off x="4103838" y="3028715"/>
            <a:ext cx="521489" cy="423853"/>
          </a:xfrm>
          <a:custGeom>
            <a:avLst/>
            <a:gdLst>
              <a:gd name="connsiteX0" fmla="*/ 495415 w 521489"/>
              <a:gd name="connsiteY0" fmla="*/ 58713 h 423853"/>
              <a:gd name="connsiteX1" fmla="*/ 437588 w 521489"/>
              <a:gd name="connsiteY1" fmla="*/ 58713 h 423853"/>
              <a:gd name="connsiteX2" fmla="*/ 437588 w 521489"/>
              <a:gd name="connsiteY2" fmla="*/ 58668 h 423853"/>
              <a:gd name="connsiteX3" fmla="*/ 424551 w 521489"/>
              <a:gd name="connsiteY3" fmla="*/ 58668 h 423853"/>
              <a:gd name="connsiteX4" fmla="*/ 424551 w 521489"/>
              <a:gd name="connsiteY4" fmla="*/ 58713 h 423853"/>
              <a:gd name="connsiteX5" fmla="*/ 339809 w 521489"/>
              <a:gd name="connsiteY5" fmla="*/ 58713 h 423853"/>
              <a:gd name="connsiteX6" fmla="*/ 339809 w 521489"/>
              <a:gd name="connsiteY6" fmla="*/ 32593 h 423853"/>
              <a:gd name="connsiteX7" fmla="*/ 307216 w 521489"/>
              <a:gd name="connsiteY7" fmla="*/ 0 h 423853"/>
              <a:gd name="connsiteX8" fmla="*/ 215955 w 521489"/>
              <a:gd name="connsiteY8" fmla="*/ 0 h 423853"/>
              <a:gd name="connsiteX9" fmla="*/ 183362 w 521489"/>
              <a:gd name="connsiteY9" fmla="*/ 32593 h 423853"/>
              <a:gd name="connsiteX10" fmla="*/ 183362 w 521489"/>
              <a:gd name="connsiteY10" fmla="*/ 58713 h 423853"/>
              <a:gd name="connsiteX11" fmla="*/ 98620 w 521489"/>
              <a:gd name="connsiteY11" fmla="*/ 58713 h 423853"/>
              <a:gd name="connsiteX12" fmla="*/ 98620 w 521489"/>
              <a:gd name="connsiteY12" fmla="*/ 58668 h 423853"/>
              <a:gd name="connsiteX13" fmla="*/ 85583 w 521489"/>
              <a:gd name="connsiteY13" fmla="*/ 58668 h 423853"/>
              <a:gd name="connsiteX14" fmla="*/ 85583 w 521489"/>
              <a:gd name="connsiteY14" fmla="*/ 58713 h 423853"/>
              <a:gd name="connsiteX15" fmla="*/ 26074 w 521489"/>
              <a:gd name="connsiteY15" fmla="*/ 58713 h 423853"/>
              <a:gd name="connsiteX16" fmla="*/ 0 w 521489"/>
              <a:gd name="connsiteY16" fmla="*/ 84788 h 423853"/>
              <a:gd name="connsiteX17" fmla="*/ 0 w 521489"/>
              <a:gd name="connsiteY17" fmla="*/ 397779 h 423853"/>
              <a:gd name="connsiteX18" fmla="*/ 26074 w 521489"/>
              <a:gd name="connsiteY18" fmla="*/ 423853 h 423853"/>
              <a:gd name="connsiteX19" fmla="*/ 495415 w 521489"/>
              <a:gd name="connsiteY19" fmla="*/ 423853 h 423853"/>
              <a:gd name="connsiteX20" fmla="*/ 521489 w 521489"/>
              <a:gd name="connsiteY20" fmla="*/ 397779 h 423853"/>
              <a:gd name="connsiteX21" fmla="*/ 521489 w 521489"/>
              <a:gd name="connsiteY21" fmla="*/ 84794 h 423853"/>
              <a:gd name="connsiteX22" fmla="*/ 495415 w 521489"/>
              <a:gd name="connsiteY22" fmla="*/ 58713 h 423853"/>
              <a:gd name="connsiteX23" fmla="*/ 196399 w 521489"/>
              <a:gd name="connsiteY23" fmla="*/ 32593 h 423853"/>
              <a:gd name="connsiteX24" fmla="*/ 215955 w 521489"/>
              <a:gd name="connsiteY24" fmla="*/ 13037 h 423853"/>
              <a:gd name="connsiteX25" fmla="*/ 307216 w 521489"/>
              <a:gd name="connsiteY25" fmla="*/ 13037 h 423853"/>
              <a:gd name="connsiteX26" fmla="*/ 326772 w 521489"/>
              <a:gd name="connsiteY26" fmla="*/ 32593 h 423853"/>
              <a:gd name="connsiteX27" fmla="*/ 326772 w 521489"/>
              <a:gd name="connsiteY27" fmla="*/ 58668 h 423853"/>
              <a:gd name="connsiteX28" fmla="*/ 196399 w 521489"/>
              <a:gd name="connsiteY28" fmla="*/ 58668 h 423853"/>
              <a:gd name="connsiteX29" fmla="*/ 424551 w 521489"/>
              <a:gd name="connsiteY29" fmla="*/ 71750 h 423853"/>
              <a:gd name="connsiteX30" fmla="*/ 424551 w 521489"/>
              <a:gd name="connsiteY30" fmla="*/ 410823 h 423853"/>
              <a:gd name="connsiteX31" fmla="*/ 98620 w 521489"/>
              <a:gd name="connsiteY31" fmla="*/ 410823 h 423853"/>
              <a:gd name="connsiteX32" fmla="*/ 98620 w 521489"/>
              <a:gd name="connsiteY32" fmla="*/ 71750 h 423853"/>
              <a:gd name="connsiteX33" fmla="*/ 13037 w 521489"/>
              <a:gd name="connsiteY33" fmla="*/ 397779 h 423853"/>
              <a:gd name="connsiteX34" fmla="*/ 13037 w 521489"/>
              <a:gd name="connsiteY34" fmla="*/ 84794 h 423853"/>
              <a:gd name="connsiteX35" fmla="*/ 26074 w 521489"/>
              <a:gd name="connsiteY35" fmla="*/ 71757 h 423853"/>
              <a:gd name="connsiteX36" fmla="*/ 85609 w 521489"/>
              <a:gd name="connsiteY36" fmla="*/ 71757 h 423853"/>
              <a:gd name="connsiteX37" fmla="*/ 85609 w 521489"/>
              <a:gd name="connsiteY37" fmla="*/ 410823 h 423853"/>
              <a:gd name="connsiteX38" fmla="*/ 26074 w 521489"/>
              <a:gd name="connsiteY38" fmla="*/ 410823 h 423853"/>
              <a:gd name="connsiteX39" fmla="*/ 13037 w 521489"/>
              <a:gd name="connsiteY39" fmla="*/ 397785 h 423853"/>
              <a:gd name="connsiteX40" fmla="*/ 13037 w 521489"/>
              <a:gd name="connsiteY40" fmla="*/ 397779 h 423853"/>
              <a:gd name="connsiteX41" fmla="*/ 508452 w 521489"/>
              <a:gd name="connsiteY41" fmla="*/ 397779 h 423853"/>
              <a:gd name="connsiteX42" fmla="*/ 495415 w 521489"/>
              <a:gd name="connsiteY42" fmla="*/ 410816 h 423853"/>
              <a:gd name="connsiteX43" fmla="*/ 437588 w 521489"/>
              <a:gd name="connsiteY43" fmla="*/ 410816 h 423853"/>
              <a:gd name="connsiteX44" fmla="*/ 437588 w 521489"/>
              <a:gd name="connsiteY44" fmla="*/ 71750 h 423853"/>
              <a:gd name="connsiteX45" fmla="*/ 495415 w 521489"/>
              <a:gd name="connsiteY45" fmla="*/ 71750 h 423853"/>
              <a:gd name="connsiteX46" fmla="*/ 508452 w 521489"/>
              <a:gd name="connsiteY46" fmla="*/ 84788 h 4238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521489" h="423853">
                <a:moveTo>
                  <a:pt x="495415" y="58713"/>
                </a:moveTo>
                <a:lnTo>
                  <a:pt x="437588" y="58713"/>
                </a:lnTo>
                <a:lnTo>
                  <a:pt x="437588" y="58668"/>
                </a:lnTo>
                <a:lnTo>
                  <a:pt x="424551" y="58668"/>
                </a:lnTo>
                <a:lnTo>
                  <a:pt x="424551" y="58713"/>
                </a:lnTo>
                <a:lnTo>
                  <a:pt x="339809" y="58713"/>
                </a:lnTo>
                <a:lnTo>
                  <a:pt x="339809" y="32593"/>
                </a:lnTo>
                <a:cubicBezTo>
                  <a:pt x="339787" y="14601"/>
                  <a:pt x="325208" y="22"/>
                  <a:pt x="307216" y="0"/>
                </a:cubicBezTo>
                <a:lnTo>
                  <a:pt x="215955" y="0"/>
                </a:lnTo>
                <a:cubicBezTo>
                  <a:pt x="197963" y="22"/>
                  <a:pt x="183384" y="14601"/>
                  <a:pt x="183362" y="32593"/>
                </a:cubicBezTo>
                <a:lnTo>
                  <a:pt x="183362" y="58713"/>
                </a:lnTo>
                <a:lnTo>
                  <a:pt x="98620" y="58713"/>
                </a:lnTo>
                <a:lnTo>
                  <a:pt x="98620" y="58668"/>
                </a:lnTo>
                <a:lnTo>
                  <a:pt x="85583" y="58668"/>
                </a:lnTo>
                <a:lnTo>
                  <a:pt x="85583" y="58713"/>
                </a:lnTo>
                <a:lnTo>
                  <a:pt x="26074" y="58713"/>
                </a:lnTo>
                <a:cubicBezTo>
                  <a:pt x="11693" y="58759"/>
                  <a:pt x="47" y="70406"/>
                  <a:pt x="0" y="84788"/>
                </a:cubicBezTo>
                <a:lnTo>
                  <a:pt x="0" y="397779"/>
                </a:lnTo>
                <a:cubicBezTo>
                  <a:pt x="47" y="412160"/>
                  <a:pt x="11693" y="423807"/>
                  <a:pt x="26074" y="423853"/>
                </a:cubicBezTo>
                <a:lnTo>
                  <a:pt x="495415" y="423853"/>
                </a:lnTo>
                <a:cubicBezTo>
                  <a:pt x="509796" y="423807"/>
                  <a:pt x="521443" y="412160"/>
                  <a:pt x="521489" y="397779"/>
                </a:cubicBezTo>
                <a:lnTo>
                  <a:pt x="521489" y="84794"/>
                </a:lnTo>
                <a:cubicBezTo>
                  <a:pt x="521446" y="70410"/>
                  <a:pt x="509799" y="58759"/>
                  <a:pt x="495415" y="58713"/>
                </a:cubicBezTo>
                <a:close/>
                <a:moveTo>
                  <a:pt x="196399" y="32593"/>
                </a:moveTo>
                <a:cubicBezTo>
                  <a:pt x="196399" y="21792"/>
                  <a:pt x="205154" y="13037"/>
                  <a:pt x="215955" y="13037"/>
                </a:cubicBezTo>
                <a:lnTo>
                  <a:pt x="307216" y="13037"/>
                </a:lnTo>
                <a:cubicBezTo>
                  <a:pt x="318016" y="13037"/>
                  <a:pt x="326772" y="21792"/>
                  <a:pt x="326772" y="32593"/>
                </a:cubicBezTo>
                <a:lnTo>
                  <a:pt x="326772" y="58668"/>
                </a:lnTo>
                <a:lnTo>
                  <a:pt x="196399" y="58668"/>
                </a:lnTo>
                <a:close/>
                <a:moveTo>
                  <a:pt x="424551" y="71750"/>
                </a:moveTo>
                <a:lnTo>
                  <a:pt x="424551" y="410823"/>
                </a:lnTo>
                <a:lnTo>
                  <a:pt x="98620" y="410823"/>
                </a:lnTo>
                <a:lnTo>
                  <a:pt x="98620" y="71750"/>
                </a:lnTo>
                <a:close/>
                <a:moveTo>
                  <a:pt x="13037" y="397779"/>
                </a:moveTo>
                <a:lnTo>
                  <a:pt x="13037" y="84794"/>
                </a:lnTo>
                <a:cubicBezTo>
                  <a:pt x="13037" y="77594"/>
                  <a:pt x="18874" y="71757"/>
                  <a:pt x="26074" y="71757"/>
                </a:cubicBezTo>
                <a:lnTo>
                  <a:pt x="85609" y="71757"/>
                </a:lnTo>
                <a:lnTo>
                  <a:pt x="85609" y="410823"/>
                </a:lnTo>
                <a:lnTo>
                  <a:pt x="26074" y="410823"/>
                </a:lnTo>
                <a:cubicBezTo>
                  <a:pt x="18874" y="410823"/>
                  <a:pt x="13037" y="404986"/>
                  <a:pt x="13037" y="397785"/>
                </a:cubicBezTo>
                <a:cubicBezTo>
                  <a:pt x="13037" y="397783"/>
                  <a:pt x="13037" y="397781"/>
                  <a:pt x="13037" y="397779"/>
                </a:cubicBezTo>
                <a:close/>
                <a:moveTo>
                  <a:pt x="508452" y="397779"/>
                </a:moveTo>
                <a:cubicBezTo>
                  <a:pt x="508452" y="404979"/>
                  <a:pt x="502615" y="410816"/>
                  <a:pt x="495415" y="410816"/>
                </a:cubicBezTo>
                <a:lnTo>
                  <a:pt x="437588" y="410816"/>
                </a:lnTo>
                <a:lnTo>
                  <a:pt x="437588" y="71750"/>
                </a:lnTo>
                <a:lnTo>
                  <a:pt x="495415" y="71750"/>
                </a:lnTo>
                <a:cubicBezTo>
                  <a:pt x="502615" y="71750"/>
                  <a:pt x="508452" y="77587"/>
                  <a:pt x="508452" y="84788"/>
                </a:cubicBezTo>
                <a:close/>
              </a:path>
            </a:pathLst>
          </a:custGeom>
          <a:gradFill>
            <a:gsLst>
              <a:gs pos="0">
                <a:schemeClr val="accent3"/>
              </a:gs>
              <a:gs pos="80000">
                <a:schemeClr val="accent2"/>
              </a:gs>
            </a:gsLst>
            <a:lin ang="4800000" scaled="0"/>
          </a:gradFill>
          <a:ln w="6449" cap="flat">
            <a:noFill/>
            <a:prstDash val="solid"/>
            <a:miter/>
          </a:ln>
        </p:spPr>
        <p:txBody>
          <a:bodyPr rtlCol="0" anchor="ctr"/>
          <a:lstStyle/>
          <a:p>
            <a:endParaRPr lang="zh-CN" altLang="en-US"/>
          </a:p>
        </p:txBody>
      </p:sp>
      <p:sp>
        <p:nvSpPr>
          <p:cNvPr id="325" name="图形 82" descr="望远镜 轮廓">
            <a:extLst>
              <a:ext uri="{FF2B5EF4-FFF2-40B4-BE49-F238E27FC236}">
                <a16:creationId xmlns:a16="http://schemas.microsoft.com/office/drawing/2014/main" xmlns="" id="{9E73669A-2D0B-4BC4-8467-B813AB4218BD}"/>
              </a:ext>
            </a:extLst>
          </p:cNvPr>
          <p:cNvSpPr/>
          <p:nvPr/>
        </p:nvSpPr>
        <p:spPr>
          <a:xfrm>
            <a:off x="4049354" y="3900084"/>
            <a:ext cx="630456" cy="595431"/>
          </a:xfrm>
          <a:custGeom>
            <a:avLst/>
            <a:gdLst>
              <a:gd name="connsiteX0" fmla="*/ 577919 w 630456"/>
              <a:gd name="connsiteY0" fmla="*/ 105076 h 595431"/>
              <a:gd name="connsiteX1" fmla="*/ 472843 w 630456"/>
              <a:gd name="connsiteY1" fmla="*/ 105076 h 595431"/>
              <a:gd name="connsiteX2" fmla="*/ 472843 w 630456"/>
              <a:gd name="connsiteY2" fmla="*/ 78807 h 595431"/>
              <a:gd name="connsiteX3" fmla="*/ 490355 w 630456"/>
              <a:gd name="connsiteY3" fmla="*/ 78807 h 595431"/>
              <a:gd name="connsiteX4" fmla="*/ 490355 w 630456"/>
              <a:gd name="connsiteY4" fmla="*/ 0 h 595431"/>
              <a:gd name="connsiteX5" fmla="*/ 359010 w 630456"/>
              <a:gd name="connsiteY5" fmla="*/ 0 h 595431"/>
              <a:gd name="connsiteX6" fmla="*/ 359010 w 630456"/>
              <a:gd name="connsiteY6" fmla="*/ 78807 h 595431"/>
              <a:gd name="connsiteX7" fmla="*/ 376523 w 630456"/>
              <a:gd name="connsiteY7" fmla="*/ 78807 h 595431"/>
              <a:gd name="connsiteX8" fmla="*/ 376523 w 630456"/>
              <a:gd name="connsiteY8" fmla="*/ 105076 h 595431"/>
              <a:gd name="connsiteX9" fmla="*/ 359010 w 630456"/>
              <a:gd name="connsiteY9" fmla="*/ 105076 h 595431"/>
              <a:gd name="connsiteX10" fmla="*/ 359010 w 630456"/>
              <a:gd name="connsiteY10" fmla="*/ 148858 h 595431"/>
              <a:gd name="connsiteX11" fmla="*/ 271447 w 630456"/>
              <a:gd name="connsiteY11" fmla="*/ 148858 h 595431"/>
              <a:gd name="connsiteX12" fmla="*/ 271447 w 630456"/>
              <a:gd name="connsiteY12" fmla="*/ 105076 h 595431"/>
              <a:gd name="connsiteX13" fmla="*/ 253934 w 630456"/>
              <a:gd name="connsiteY13" fmla="*/ 105076 h 595431"/>
              <a:gd name="connsiteX14" fmla="*/ 253934 w 630456"/>
              <a:gd name="connsiteY14" fmla="*/ 78807 h 595431"/>
              <a:gd name="connsiteX15" fmla="*/ 271447 w 630456"/>
              <a:gd name="connsiteY15" fmla="*/ 78807 h 595431"/>
              <a:gd name="connsiteX16" fmla="*/ 271447 w 630456"/>
              <a:gd name="connsiteY16" fmla="*/ 0 h 595431"/>
              <a:gd name="connsiteX17" fmla="*/ 140102 w 630456"/>
              <a:gd name="connsiteY17" fmla="*/ 0 h 595431"/>
              <a:gd name="connsiteX18" fmla="*/ 140102 w 630456"/>
              <a:gd name="connsiteY18" fmla="*/ 78807 h 595431"/>
              <a:gd name="connsiteX19" fmla="*/ 157614 w 630456"/>
              <a:gd name="connsiteY19" fmla="*/ 78807 h 595431"/>
              <a:gd name="connsiteX20" fmla="*/ 157614 w 630456"/>
              <a:gd name="connsiteY20" fmla="*/ 105076 h 595431"/>
              <a:gd name="connsiteX21" fmla="*/ 52538 w 630456"/>
              <a:gd name="connsiteY21" fmla="*/ 105076 h 595431"/>
              <a:gd name="connsiteX22" fmla="*/ 0 w 630456"/>
              <a:gd name="connsiteY22" fmla="*/ 394035 h 595431"/>
              <a:gd name="connsiteX23" fmla="*/ 0 w 630456"/>
              <a:gd name="connsiteY23" fmla="*/ 560406 h 595431"/>
              <a:gd name="connsiteX24" fmla="*/ 35025 w 630456"/>
              <a:gd name="connsiteY24" fmla="*/ 595431 h 595431"/>
              <a:gd name="connsiteX25" fmla="*/ 166371 w 630456"/>
              <a:gd name="connsiteY25" fmla="*/ 595431 h 595431"/>
              <a:gd name="connsiteX26" fmla="*/ 201396 w 630456"/>
              <a:gd name="connsiteY26" fmla="*/ 560406 h 595431"/>
              <a:gd name="connsiteX27" fmla="*/ 201396 w 630456"/>
              <a:gd name="connsiteY27" fmla="*/ 350254 h 595431"/>
              <a:gd name="connsiteX28" fmla="*/ 236421 w 630456"/>
              <a:gd name="connsiteY28" fmla="*/ 350254 h 595431"/>
              <a:gd name="connsiteX29" fmla="*/ 271447 w 630456"/>
              <a:gd name="connsiteY29" fmla="*/ 315228 h 595431"/>
              <a:gd name="connsiteX30" fmla="*/ 271447 w 630456"/>
              <a:gd name="connsiteY30" fmla="*/ 306472 h 595431"/>
              <a:gd name="connsiteX31" fmla="*/ 359010 w 630456"/>
              <a:gd name="connsiteY31" fmla="*/ 306472 h 595431"/>
              <a:gd name="connsiteX32" fmla="*/ 359010 w 630456"/>
              <a:gd name="connsiteY32" fmla="*/ 315228 h 595431"/>
              <a:gd name="connsiteX33" fmla="*/ 394035 w 630456"/>
              <a:gd name="connsiteY33" fmla="*/ 350254 h 595431"/>
              <a:gd name="connsiteX34" fmla="*/ 429061 w 630456"/>
              <a:gd name="connsiteY34" fmla="*/ 350254 h 595431"/>
              <a:gd name="connsiteX35" fmla="*/ 429061 w 630456"/>
              <a:gd name="connsiteY35" fmla="*/ 560406 h 595431"/>
              <a:gd name="connsiteX36" fmla="*/ 464086 w 630456"/>
              <a:gd name="connsiteY36" fmla="*/ 595431 h 595431"/>
              <a:gd name="connsiteX37" fmla="*/ 595431 w 630456"/>
              <a:gd name="connsiteY37" fmla="*/ 595431 h 595431"/>
              <a:gd name="connsiteX38" fmla="*/ 630457 w 630456"/>
              <a:gd name="connsiteY38" fmla="*/ 560406 h 595431"/>
              <a:gd name="connsiteX39" fmla="*/ 630457 w 630456"/>
              <a:gd name="connsiteY39" fmla="*/ 394035 h 595431"/>
              <a:gd name="connsiteX40" fmla="*/ 157614 w 630456"/>
              <a:gd name="connsiteY40" fmla="*/ 17513 h 595431"/>
              <a:gd name="connsiteX41" fmla="*/ 253934 w 630456"/>
              <a:gd name="connsiteY41" fmla="*/ 17513 h 595431"/>
              <a:gd name="connsiteX42" fmla="*/ 253934 w 630456"/>
              <a:gd name="connsiteY42" fmla="*/ 61294 h 595431"/>
              <a:gd name="connsiteX43" fmla="*/ 157614 w 630456"/>
              <a:gd name="connsiteY43" fmla="*/ 61294 h 595431"/>
              <a:gd name="connsiteX44" fmla="*/ 175127 w 630456"/>
              <a:gd name="connsiteY44" fmla="*/ 78807 h 595431"/>
              <a:gd name="connsiteX45" fmla="*/ 236421 w 630456"/>
              <a:gd name="connsiteY45" fmla="*/ 78807 h 595431"/>
              <a:gd name="connsiteX46" fmla="*/ 236421 w 630456"/>
              <a:gd name="connsiteY46" fmla="*/ 105076 h 595431"/>
              <a:gd name="connsiteX47" fmla="*/ 175127 w 630456"/>
              <a:gd name="connsiteY47" fmla="*/ 105076 h 595431"/>
              <a:gd name="connsiteX48" fmla="*/ 183883 w 630456"/>
              <a:gd name="connsiteY48" fmla="*/ 560406 h 595431"/>
              <a:gd name="connsiteX49" fmla="*/ 166371 w 630456"/>
              <a:gd name="connsiteY49" fmla="*/ 577919 h 595431"/>
              <a:gd name="connsiteX50" fmla="*/ 35025 w 630456"/>
              <a:gd name="connsiteY50" fmla="*/ 577919 h 595431"/>
              <a:gd name="connsiteX51" fmla="*/ 17513 w 630456"/>
              <a:gd name="connsiteY51" fmla="*/ 560406 h 595431"/>
              <a:gd name="connsiteX52" fmla="*/ 17513 w 630456"/>
              <a:gd name="connsiteY52" fmla="*/ 395612 h 595431"/>
              <a:gd name="connsiteX53" fmla="*/ 25761 w 630456"/>
              <a:gd name="connsiteY53" fmla="*/ 350254 h 595431"/>
              <a:gd name="connsiteX54" fmla="*/ 183883 w 630456"/>
              <a:gd name="connsiteY54" fmla="*/ 350254 h 595431"/>
              <a:gd name="connsiteX55" fmla="*/ 253934 w 630456"/>
              <a:gd name="connsiteY55" fmla="*/ 315228 h 595431"/>
              <a:gd name="connsiteX56" fmla="*/ 236421 w 630456"/>
              <a:gd name="connsiteY56" fmla="*/ 332741 h 595431"/>
              <a:gd name="connsiteX57" fmla="*/ 28948 w 630456"/>
              <a:gd name="connsiteY57" fmla="*/ 332741 h 595431"/>
              <a:gd name="connsiteX58" fmla="*/ 67152 w 630456"/>
              <a:gd name="connsiteY58" fmla="*/ 122589 h 595431"/>
              <a:gd name="connsiteX59" fmla="*/ 253934 w 630456"/>
              <a:gd name="connsiteY59" fmla="*/ 122589 h 595431"/>
              <a:gd name="connsiteX60" fmla="*/ 271447 w 630456"/>
              <a:gd name="connsiteY60" fmla="*/ 288959 h 595431"/>
              <a:gd name="connsiteX61" fmla="*/ 271447 w 630456"/>
              <a:gd name="connsiteY61" fmla="*/ 166371 h 595431"/>
              <a:gd name="connsiteX62" fmla="*/ 359010 w 630456"/>
              <a:gd name="connsiteY62" fmla="*/ 166371 h 595431"/>
              <a:gd name="connsiteX63" fmla="*/ 359010 w 630456"/>
              <a:gd name="connsiteY63" fmla="*/ 288959 h 595431"/>
              <a:gd name="connsiteX64" fmla="*/ 376523 w 630456"/>
              <a:gd name="connsiteY64" fmla="*/ 17513 h 595431"/>
              <a:gd name="connsiteX65" fmla="*/ 472843 w 630456"/>
              <a:gd name="connsiteY65" fmla="*/ 17513 h 595431"/>
              <a:gd name="connsiteX66" fmla="*/ 472843 w 630456"/>
              <a:gd name="connsiteY66" fmla="*/ 61294 h 595431"/>
              <a:gd name="connsiteX67" fmla="*/ 376523 w 630456"/>
              <a:gd name="connsiteY67" fmla="*/ 61294 h 595431"/>
              <a:gd name="connsiteX68" fmla="*/ 394035 w 630456"/>
              <a:gd name="connsiteY68" fmla="*/ 78807 h 595431"/>
              <a:gd name="connsiteX69" fmla="*/ 455330 w 630456"/>
              <a:gd name="connsiteY69" fmla="*/ 78807 h 595431"/>
              <a:gd name="connsiteX70" fmla="*/ 455330 w 630456"/>
              <a:gd name="connsiteY70" fmla="*/ 105076 h 595431"/>
              <a:gd name="connsiteX71" fmla="*/ 394035 w 630456"/>
              <a:gd name="connsiteY71" fmla="*/ 105076 h 595431"/>
              <a:gd name="connsiteX72" fmla="*/ 394035 w 630456"/>
              <a:gd name="connsiteY72" fmla="*/ 332741 h 595431"/>
              <a:gd name="connsiteX73" fmla="*/ 376523 w 630456"/>
              <a:gd name="connsiteY73" fmla="*/ 315228 h 595431"/>
              <a:gd name="connsiteX74" fmla="*/ 376523 w 630456"/>
              <a:gd name="connsiteY74" fmla="*/ 122589 h 595431"/>
              <a:gd name="connsiteX75" fmla="*/ 563304 w 630456"/>
              <a:gd name="connsiteY75" fmla="*/ 122589 h 595431"/>
              <a:gd name="connsiteX76" fmla="*/ 601508 w 630456"/>
              <a:gd name="connsiteY76" fmla="*/ 332741 h 595431"/>
              <a:gd name="connsiteX77" fmla="*/ 394035 w 630456"/>
              <a:gd name="connsiteY77" fmla="*/ 332741 h 595431"/>
              <a:gd name="connsiteX78" fmla="*/ 612944 w 630456"/>
              <a:gd name="connsiteY78" fmla="*/ 560406 h 595431"/>
              <a:gd name="connsiteX79" fmla="*/ 595431 w 630456"/>
              <a:gd name="connsiteY79" fmla="*/ 577919 h 595431"/>
              <a:gd name="connsiteX80" fmla="*/ 464086 w 630456"/>
              <a:gd name="connsiteY80" fmla="*/ 577919 h 595431"/>
              <a:gd name="connsiteX81" fmla="*/ 446574 w 630456"/>
              <a:gd name="connsiteY81" fmla="*/ 560406 h 595431"/>
              <a:gd name="connsiteX82" fmla="*/ 446574 w 630456"/>
              <a:gd name="connsiteY82" fmla="*/ 350254 h 595431"/>
              <a:gd name="connsiteX83" fmla="*/ 604696 w 630456"/>
              <a:gd name="connsiteY83" fmla="*/ 350254 h 595431"/>
              <a:gd name="connsiteX84" fmla="*/ 612944 w 630456"/>
              <a:gd name="connsiteY84" fmla="*/ 395612 h 595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630456" h="595431">
                <a:moveTo>
                  <a:pt x="577919" y="105076"/>
                </a:moveTo>
                <a:lnTo>
                  <a:pt x="472843" y="105076"/>
                </a:lnTo>
                <a:lnTo>
                  <a:pt x="472843" y="78807"/>
                </a:lnTo>
                <a:lnTo>
                  <a:pt x="490355" y="78807"/>
                </a:lnTo>
                <a:lnTo>
                  <a:pt x="490355" y="0"/>
                </a:lnTo>
                <a:lnTo>
                  <a:pt x="359010" y="0"/>
                </a:lnTo>
                <a:lnTo>
                  <a:pt x="359010" y="78807"/>
                </a:lnTo>
                <a:lnTo>
                  <a:pt x="376523" y="78807"/>
                </a:lnTo>
                <a:lnTo>
                  <a:pt x="376523" y="105076"/>
                </a:lnTo>
                <a:lnTo>
                  <a:pt x="359010" y="105076"/>
                </a:lnTo>
                <a:lnTo>
                  <a:pt x="359010" y="148858"/>
                </a:lnTo>
                <a:lnTo>
                  <a:pt x="271447" y="148858"/>
                </a:lnTo>
                <a:lnTo>
                  <a:pt x="271447" y="105076"/>
                </a:lnTo>
                <a:lnTo>
                  <a:pt x="253934" y="105076"/>
                </a:lnTo>
                <a:lnTo>
                  <a:pt x="253934" y="78807"/>
                </a:lnTo>
                <a:lnTo>
                  <a:pt x="271447" y="78807"/>
                </a:lnTo>
                <a:lnTo>
                  <a:pt x="271447" y="0"/>
                </a:lnTo>
                <a:lnTo>
                  <a:pt x="140102" y="0"/>
                </a:lnTo>
                <a:lnTo>
                  <a:pt x="140102" y="78807"/>
                </a:lnTo>
                <a:lnTo>
                  <a:pt x="157614" y="78807"/>
                </a:lnTo>
                <a:lnTo>
                  <a:pt x="157614" y="105076"/>
                </a:lnTo>
                <a:lnTo>
                  <a:pt x="52538" y="105076"/>
                </a:lnTo>
                <a:lnTo>
                  <a:pt x="0" y="394035"/>
                </a:lnTo>
                <a:lnTo>
                  <a:pt x="0" y="560406"/>
                </a:lnTo>
                <a:cubicBezTo>
                  <a:pt x="58" y="579726"/>
                  <a:pt x="15705" y="595374"/>
                  <a:pt x="35025" y="595431"/>
                </a:cubicBezTo>
                <a:lnTo>
                  <a:pt x="166371" y="595431"/>
                </a:lnTo>
                <a:cubicBezTo>
                  <a:pt x="185691" y="595374"/>
                  <a:pt x="201338" y="579726"/>
                  <a:pt x="201396" y="560406"/>
                </a:cubicBezTo>
                <a:lnTo>
                  <a:pt x="201396" y="350254"/>
                </a:lnTo>
                <a:lnTo>
                  <a:pt x="236421" y="350254"/>
                </a:lnTo>
                <a:cubicBezTo>
                  <a:pt x="255741" y="350196"/>
                  <a:pt x="271389" y="334548"/>
                  <a:pt x="271447" y="315228"/>
                </a:cubicBezTo>
                <a:lnTo>
                  <a:pt x="271447" y="306472"/>
                </a:lnTo>
                <a:lnTo>
                  <a:pt x="359010" y="306472"/>
                </a:lnTo>
                <a:lnTo>
                  <a:pt x="359010" y="315228"/>
                </a:lnTo>
                <a:cubicBezTo>
                  <a:pt x="359068" y="334548"/>
                  <a:pt x="374715" y="350196"/>
                  <a:pt x="394035" y="350254"/>
                </a:cubicBezTo>
                <a:lnTo>
                  <a:pt x="429061" y="350254"/>
                </a:lnTo>
                <a:lnTo>
                  <a:pt x="429061" y="560406"/>
                </a:lnTo>
                <a:cubicBezTo>
                  <a:pt x="429119" y="579726"/>
                  <a:pt x="444766" y="595374"/>
                  <a:pt x="464086" y="595431"/>
                </a:cubicBezTo>
                <a:lnTo>
                  <a:pt x="595431" y="595431"/>
                </a:lnTo>
                <a:cubicBezTo>
                  <a:pt x="614751" y="595374"/>
                  <a:pt x="630399" y="579726"/>
                  <a:pt x="630457" y="560406"/>
                </a:cubicBezTo>
                <a:lnTo>
                  <a:pt x="630457" y="394035"/>
                </a:lnTo>
                <a:close/>
                <a:moveTo>
                  <a:pt x="157614" y="17513"/>
                </a:moveTo>
                <a:lnTo>
                  <a:pt x="253934" y="17513"/>
                </a:lnTo>
                <a:lnTo>
                  <a:pt x="253934" y="61294"/>
                </a:lnTo>
                <a:lnTo>
                  <a:pt x="157614" y="61294"/>
                </a:lnTo>
                <a:close/>
                <a:moveTo>
                  <a:pt x="175127" y="78807"/>
                </a:moveTo>
                <a:lnTo>
                  <a:pt x="236421" y="78807"/>
                </a:lnTo>
                <a:lnTo>
                  <a:pt x="236421" y="105076"/>
                </a:lnTo>
                <a:lnTo>
                  <a:pt x="175127" y="105076"/>
                </a:lnTo>
                <a:close/>
                <a:moveTo>
                  <a:pt x="183883" y="560406"/>
                </a:moveTo>
                <a:cubicBezTo>
                  <a:pt x="183883" y="570078"/>
                  <a:pt x="176043" y="577919"/>
                  <a:pt x="166371" y="577919"/>
                </a:cubicBezTo>
                <a:lnTo>
                  <a:pt x="35025" y="577919"/>
                </a:lnTo>
                <a:cubicBezTo>
                  <a:pt x="25353" y="577919"/>
                  <a:pt x="17513" y="570078"/>
                  <a:pt x="17513" y="560406"/>
                </a:cubicBezTo>
                <a:lnTo>
                  <a:pt x="17513" y="395612"/>
                </a:lnTo>
                <a:lnTo>
                  <a:pt x="25761" y="350254"/>
                </a:lnTo>
                <a:lnTo>
                  <a:pt x="183883" y="350254"/>
                </a:lnTo>
                <a:close/>
                <a:moveTo>
                  <a:pt x="253934" y="315228"/>
                </a:moveTo>
                <a:cubicBezTo>
                  <a:pt x="253934" y="324901"/>
                  <a:pt x="246094" y="332741"/>
                  <a:pt x="236421" y="332741"/>
                </a:cubicBezTo>
                <a:lnTo>
                  <a:pt x="28948" y="332741"/>
                </a:lnTo>
                <a:lnTo>
                  <a:pt x="67152" y="122589"/>
                </a:lnTo>
                <a:lnTo>
                  <a:pt x="253934" y="122589"/>
                </a:lnTo>
                <a:close/>
                <a:moveTo>
                  <a:pt x="271447" y="288959"/>
                </a:moveTo>
                <a:lnTo>
                  <a:pt x="271447" y="166371"/>
                </a:lnTo>
                <a:lnTo>
                  <a:pt x="359010" y="166371"/>
                </a:lnTo>
                <a:lnTo>
                  <a:pt x="359010" y="288959"/>
                </a:lnTo>
                <a:close/>
                <a:moveTo>
                  <a:pt x="376523" y="17513"/>
                </a:moveTo>
                <a:lnTo>
                  <a:pt x="472843" y="17513"/>
                </a:lnTo>
                <a:lnTo>
                  <a:pt x="472843" y="61294"/>
                </a:lnTo>
                <a:lnTo>
                  <a:pt x="376523" y="61294"/>
                </a:lnTo>
                <a:close/>
                <a:moveTo>
                  <a:pt x="394035" y="78807"/>
                </a:moveTo>
                <a:lnTo>
                  <a:pt x="455330" y="78807"/>
                </a:lnTo>
                <a:lnTo>
                  <a:pt x="455330" y="105076"/>
                </a:lnTo>
                <a:lnTo>
                  <a:pt x="394035" y="105076"/>
                </a:lnTo>
                <a:close/>
                <a:moveTo>
                  <a:pt x="394035" y="332741"/>
                </a:moveTo>
                <a:cubicBezTo>
                  <a:pt x="384363" y="332741"/>
                  <a:pt x="376523" y="324901"/>
                  <a:pt x="376523" y="315228"/>
                </a:cubicBezTo>
                <a:lnTo>
                  <a:pt x="376523" y="122589"/>
                </a:lnTo>
                <a:lnTo>
                  <a:pt x="563304" y="122589"/>
                </a:lnTo>
                <a:lnTo>
                  <a:pt x="601508" y="332741"/>
                </a:lnTo>
                <a:lnTo>
                  <a:pt x="394035" y="332741"/>
                </a:lnTo>
                <a:close/>
                <a:moveTo>
                  <a:pt x="612944" y="560406"/>
                </a:moveTo>
                <a:cubicBezTo>
                  <a:pt x="612944" y="570078"/>
                  <a:pt x="605104" y="577919"/>
                  <a:pt x="595431" y="577919"/>
                </a:cubicBezTo>
                <a:lnTo>
                  <a:pt x="464086" y="577919"/>
                </a:lnTo>
                <a:cubicBezTo>
                  <a:pt x="454414" y="577919"/>
                  <a:pt x="446574" y="570078"/>
                  <a:pt x="446574" y="560406"/>
                </a:cubicBezTo>
                <a:lnTo>
                  <a:pt x="446574" y="350254"/>
                </a:lnTo>
                <a:lnTo>
                  <a:pt x="604696" y="350254"/>
                </a:lnTo>
                <a:lnTo>
                  <a:pt x="612944" y="395612"/>
                </a:lnTo>
                <a:close/>
              </a:path>
            </a:pathLst>
          </a:custGeom>
          <a:gradFill>
            <a:gsLst>
              <a:gs pos="0">
                <a:schemeClr val="accent3"/>
              </a:gs>
              <a:gs pos="80000">
                <a:schemeClr val="accent2"/>
              </a:gs>
            </a:gsLst>
            <a:lin ang="4800000" scaled="0"/>
          </a:gradFill>
          <a:ln w="8731" cap="flat">
            <a:noFill/>
            <a:prstDash val="solid"/>
            <a:miter/>
          </a:ln>
        </p:spPr>
        <p:txBody>
          <a:bodyPr rtlCol="0" anchor="ctr"/>
          <a:lstStyle/>
          <a:p>
            <a:endParaRPr lang="zh-CN" altLang="en-US"/>
          </a:p>
        </p:txBody>
      </p:sp>
      <p:sp>
        <p:nvSpPr>
          <p:cNvPr id="326" name="图形 102" descr="枞树 轮廓">
            <a:extLst>
              <a:ext uri="{FF2B5EF4-FFF2-40B4-BE49-F238E27FC236}">
                <a16:creationId xmlns:a16="http://schemas.microsoft.com/office/drawing/2014/main" xmlns="" id="{0261D624-BDAA-4339-A791-848D8816B19A}"/>
              </a:ext>
            </a:extLst>
          </p:cNvPr>
          <p:cNvSpPr/>
          <p:nvPr/>
        </p:nvSpPr>
        <p:spPr>
          <a:xfrm>
            <a:off x="4080991" y="4665280"/>
            <a:ext cx="567183" cy="777396"/>
          </a:xfrm>
          <a:custGeom>
            <a:avLst/>
            <a:gdLst>
              <a:gd name="connsiteX0" fmla="*/ 414753 w 567183"/>
              <a:gd name="connsiteY0" fmla="*/ 406627 h 777396"/>
              <a:gd name="connsiteX1" fmla="*/ 508831 w 567183"/>
              <a:gd name="connsiteY1" fmla="*/ 432283 h 777396"/>
              <a:gd name="connsiteX2" fmla="*/ 395436 w 567183"/>
              <a:gd name="connsiteY2" fmla="*/ 257831 h 777396"/>
              <a:gd name="connsiteX3" fmla="*/ 395524 w 567183"/>
              <a:gd name="connsiteY3" fmla="*/ 257690 h 777396"/>
              <a:gd name="connsiteX4" fmla="*/ 464288 w 567183"/>
              <a:gd name="connsiteY4" fmla="*/ 266289 h 777396"/>
              <a:gd name="connsiteX5" fmla="*/ 283592 w 567183"/>
              <a:gd name="connsiteY5" fmla="*/ 0 h 777396"/>
              <a:gd name="connsiteX6" fmla="*/ 102896 w 567183"/>
              <a:gd name="connsiteY6" fmla="*/ 266289 h 777396"/>
              <a:gd name="connsiteX7" fmla="*/ 171659 w 567183"/>
              <a:gd name="connsiteY7" fmla="*/ 257690 h 777396"/>
              <a:gd name="connsiteX8" fmla="*/ 171747 w 567183"/>
              <a:gd name="connsiteY8" fmla="*/ 257831 h 777396"/>
              <a:gd name="connsiteX9" fmla="*/ 58352 w 567183"/>
              <a:gd name="connsiteY9" fmla="*/ 432283 h 777396"/>
              <a:gd name="connsiteX10" fmla="*/ 152430 w 567183"/>
              <a:gd name="connsiteY10" fmla="*/ 406627 h 777396"/>
              <a:gd name="connsiteX11" fmla="*/ 152527 w 567183"/>
              <a:gd name="connsiteY11" fmla="*/ 406758 h 777396"/>
              <a:gd name="connsiteX12" fmla="*/ 0 w 567183"/>
              <a:gd name="connsiteY12" fmla="*/ 644055 h 777396"/>
              <a:gd name="connsiteX13" fmla="*/ 240607 w 567183"/>
              <a:gd name="connsiteY13" fmla="*/ 599494 h 777396"/>
              <a:gd name="connsiteX14" fmla="*/ 240607 w 567183"/>
              <a:gd name="connsiteY14" fmla="*/ 777397 h 777396"/>
              <a:gd name="connsiteX15" fmla="*/ 326577 w 567183"/>
              <a:gd name="connsiteY15" fmla="*/ 777397 h 777396"/>
              <a:gd name="connsiteX16" fmla="*/ 326577 w 567183"/>
              <a:gd name="connsiteY16" fmla="*/ 599459 h 777396"/>
              <a:gd name="connsiteX17" fmla="*/ 567183 w 567183"/>
              <a:gd name="connsiteY17" fmla="*/ 644020 h 777396"/>
              <a:gd name="connsiteX18" fmla="*/ 414657 w 567183"/>
              <a:gd name="connsiteY18" fmla="*/ 406723 h 777396"/>
              <a:gd name="connsiteX19" fmla="*/ 414753 w 567183"/>
              <a:gd name="connsiteY19" fmla="*/ 406627 h 777396"/>
              <a:gd name="connsiteX20" fmla="*/ 318617 w 567183"/>
              <a:gd name="connsiteY20" fmla="*/ 580178 h 777396"/>
              <a:gd name="connsiteX21" fmla="*/ 249171 w 567183"/>
              <a:gd name="connsiteY21" fmla="*/ 580178 h 777396"/>
              <a:gd name="connsiteX22" fmla="*/ 36663 w 567183"/>
              <a:gd name="connsiteY22" fmla="*/ 619424 h 777396"/>
              <a:gd name="connsiteX23" fmla="*/ 177964 w 567183"/>
              <a:gd name="connsiteY23" fmla="*/ 399640 h 777396"/>
              <a:gd name="connsiteX24" fmla="*/ 200520 w 567183"/>
              <a:gd name="connsiteY24" fmla="*/ 393186 h 777396"/>
              <a:gd name="connsiteX25" fmla="*/ 206532 w 567183"/>
              <a:gd name="connsiteY25" fmla="*/ 382359 h 777396"/>
              <a:gd name="connsiteX26" fmla="*/ 195704 w 567183"/>
              <a:gd name="connsiteY26" fmla="*/ 376348 h 777396"/>
              <a:gd name="connsiteX27" fmla="*/ 170031 w 567183"/>
              <a:gd name="connsiteY27" fmla="*/ 383694 h 777396"/>
              <a:gd name="connsiteX28" fmla="*/ 98115 w 567183"/>
              <a:gd name="connsiteY28" fmla="*/ 403300 h 777396"/>
              <a:gd name="connsiteX29" fmla="*/ 194592 w 567183"/>
              <a:gd name="connsiteY29" fmla="*/ 254818 h 777396"/>
              <a:gd name="connsiteX30" fmla="*/ 208497 w 567183"/>
              <a:gd name="connsiteY30" fmla="*/ 253067 h 777396"/>
              <a:gd name="connsiteX31" fmla="*/ 216474 w 567183"/>
              <a:gd name="connsiteY31" fmla="*/ 243593 h 777396"/>
              <a:gd name="connsiteX32" fmla="*/ 207000 w 567183"/>
              <a:gd name="connsiteY32" fmla="*/ 235616 h 777396"/>
              <a:gd name="connsiteX33" fmla="*/ 206291 w 567183"/>
              <a:gd name="connsiteY33" fmla="*/ 235695 h 777396"/>
              <a:gd name="connsiteX34" fmla="*/ 188358 w 567183"/>
              <a:gd name="connsiteY34" fmla="*/ 237971 h 777396"/>
              <a:gd name="connsiteX35" fmla="*/ 188358 w 567183"/>
              <a:gd name="connsiteY35" fmla="*/ 237971 h 777396"/>
              <a:gd name="connsiteX36" fmla="*/ 139121 w 567183"/>
              <a:gd name="connsiteY36" fmla="*/ 244101 h 777396"/>
              <a:gd name="connsiteX37" fmla="*/ 283592 w 567183"/>
              <a:gd name="connsiteY37" fmla="*/ 31190 h 777396"/>
              <a:gd name="connsiteX38" fmla="*/ 428071 w 567183"/>
              <a:gd name="connsiteY38" fmla="*/ 244136 h 777396"/>
              <a:gd name="connsiteX39" fmla="*/ 378834 w 567183"/>
              <a:gd name="connsiteY39" fmla="*/ 238006 h 777396"/>
              <a:gd name="connsiteX40" fmla="*/ 378834 w 567183"/>
              <a:gd name="connsiteY40" fmla="*/ 238006 h 777396"/>
              <a:gd name="connsiteX41" fmla="*/ 360901 w 567183"/>
              <a:gd name="connsiteY41" fmla="*/ 235730 h 777396"/>
              <a:gd name="connsiteX42" fmla="*/ 360210 w 567183"/>
              <a:gd name="connsiteY42" fmla="*/ 235659 h 777396"/>
              <a:gd name="connsiteX43" fmla="*/ 350910 w 567183"/>
              <a:gd name="connsiteY43" fmla="*/ 243836 h 777396"/>
              <a:gd name="connsiteX44" fmla="*/ 358695 w 567183"/>
              <a:gd name="connsiteY44" fmla="*/ 253102 h 777396"/>
              <a:gd name="connsiteX45" fmla="*/ 372600 w 567183"/>
              <a:gd name="connsiteY45" fmla="*/ 254853 h 777396"/>
              <a:gd name="connsiteX46" fmla="*/ 469104 w 567183"/>
              <a:gd name="connsiteY46" fmla="*/ 403291 h 777396"/>
              <a:gd name="connsiteX47" fmla="*/ 397188 w 567183"/>
              <a:gd name="connsiteY47" fmla="*/ 383685 h 777396"/>
              <a:gd name="connsiteX48" fmla="*/ 371514 w 567183"/>
              <a:gd name="connsiteY48" fmla="*/ 376356 h 777396"/>
              <a:gd name="connsiteX49" fmla="*/ 360687 w 567183"/>
              <a:gd name="connsiteY49" fmla="*/ 382368 h 777396"/>
              <a:gd name="connsiteX50" fmla="*/ 366698 w 567183"/>
              <a:gd name="connsiteY50" fmla="*/ 393195 h 777396"/>
              <a:gd name="connsiteX51" fmla="*/ 389255 w 567183"/>
              <a:gd name="connsiteY51" fmla="*/ 399648 h 777396"/>
              <a:gd name="connsiteX52" fmla="*/ 530521 w 567183"/>
              <a:gd name="connsiteY52" fmla="*/ 619424 h 777396"/>
              <a:gd name="connsiteX53" fmla="*/ 258120 w 567183"/>
              <a:gd name="connsiteY53" fmla="*/ 759884 h 777396"/>
              <a:gd name="connsiteX54" fmla="*/ 258120 w 567183"/>
              <a:gd name="connsiteY54" fmla="*/ 597691 h 777396"/>
              <a:gd name="connsiteX55" fmla="*/ 309064 w 567183"/>
              <a:gd name="connsiteY55" fmla="*/ 597691 h 777396"/>
              <a:gd name="connsiteX56" fmla="*/ 309064 w 567183"/>
              <a:gd name="connsiteY56" fmla="*/ 759884 h 7773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567183" h="777396">
                <a:moveTo>
                  <a:pt x="414753" y="406627"/>
                </a:moveTo>
                <a:lnTo>
                  <a:pt x="508831" y="432283"/>
                </a:lnTo>
                <a:lnTo>
                  <a:pt x="395436" y="257831"/>
                </a:lnTo>
                <a:cubicBezTo>
                  <a:pt x="395384" y="257743"/>
                  <a:pt x="395436" y="257682"/>
                  <a:pt x="395524" y="257690"/>
                </a:cubicBezTo>
                <a:lnTo>
                  <a:pt x="464288" y="266289"/>
                </a:lnTo>
                <a:lnTo>
                  <a:pt x="283592" y="0"/>
                </a:lnTo>
                <a:lnTo>
                  <a:pt x="102896" y="266289"/>
                </a:lnTo>
                <a:lnTo>
                  <a:pt x="171659" y="257690"/>
                </a:lnTo>
                <a:cubicBezTo>
                  <a:pt x="171764" y="257690"/>
                  <a:pt x="171799" y="257743"/>
                  <a:pt x="171747" y="257831"/>
                </a:cubicBezTo>
                <a:lnTo>
                  <a:pt x="58352" y="432283"/>
                </a:lnTo>
                <a:lnTo>
                  <a:pt x="152430" y="406627"/>
                </a:lnTo>
                <a:cubicBezTo>
                  <a:pt x="152553" y="406627"/>
                  <a:pt x="152597" y="406627"/>
                  <a:pt x="152527" y="406758"/>
                </a:cubicBezTo>
                <a:lnTo>
                  <a:pt x="0" y="644055"/>
                </a:lnTo>
                <a:lnTo>
                  <a:pt x="240607" y="599494"/>
                </a:lnTo>
                <a:lnTo>
                  <a:pt x="240607" y="777397"/>
                </a:lnTo>
                <a:lnTo>
                  <a:pt x="326577" y="777397"/>
                </a:lnTo>
                <a:lnTo>
                  <a:pt x="326577" y="599459"/>
                </a:lnTo>
                <a:lnTo>
                  <a:pt x="567183" y="644020"/>
                </a:lnTo>
                <a:lnTo>
                  <a:pt x="414657" y="406723"/>
                </a:lnTo>
                <a:cubicBezTo>
                  <a:pt x="414587" y="406653"/>
                  <a:pt x="414630" y="406592"/>
                  <a:pt x="414753" y="406627"/>
                </a:cubicBezTo>
                <a:close/>
                <a:moveTo>
                  <a:pt x="318617" y="580178"/>
                </a:moveTo>
                <a:lnTo>
                  <a:pt x="249171" y="580178"/>
                </a:lnTo>
                <a:lnTo>
                  <a:pt x="36663" y="619424"/>
                </a:lnTo>
                <a:lnTo>
                  <a:pt x="177964" y="399640"/>
                </a:lnTo>
                <a:lnTo>
                  <a:pt x="200520" y="393186"/>
                </a:lnTo>
                <a:cubicBezTo>
                  <a:pt x="205170" y="391856"/>
                  <a:pt x="207862" y="387009"/>
                  <a:pt x="206532" y="382359"/>
                </a:cubicBezTo>
                <a:cubicBezTo>
                  <a:pt x="205201" y="377709"/>
                  <a:pt x="200354" y="375018"/>
                  <a:pt x="195704" y="376348"/>
                </a:cubicBezTo>
                <a:lnTo>
                  <a:pt x="170031" y="383694"/>
                </a:lnTo>
                <a:lnTo>
                  <a:pt x="98115" y="403300"/>
                </a:lnTo>
                <a:lnTo>
                  <a:pt x="194592" y="254818"/>
                </a:lnTo>
                <a:lnTo>
                  <a:pt x="208497" y="253067"/>
                </a:lnTo>
                <a:cubicBezTo>
                  <a:pt x="213316" y="252654"/>
                  <a:pt x="216888" y="248412"/>
                  <a:pt x="216474" y="243593"/>
                </a:cubicBezTo>
                <a:cubicBezTo>
                  <a:pt x="216061" y="238773"/>
                  <a:pt x="211819" y="235202"/>
                  <a:pt x="207000" y="235616"/>
                </a:cubicBezTo>
                <a:lnTo>
                  <a:pt x="206291" y="235695"/>
                </a:lnTo>
                <a:lnTo>
                  <a:pt x="188358" y="237971"/>
                </a:lnTo>
                <a:lnTo>
                  <a:pt x="188358" y="237971"/>
                </a:lnTo>
                <a:lnTo>
                  <a:pt x="139121" y="244101"/>
                </a:lnTo>
                <a:lnTo>
                  <a:pt x="283592" y="31190"/>
                </a:lnTo>
                <a:lnTo>
                  <a:pt x="428071" y="244136"/>
                </a:lnTo>
                <a:lnTo>
                  <a:pt x="378834" y="238006"/>
                </a:lnTo>
                <a:lnTo>
                  <a:pt x="378834" y="238006"/>
                </a:lnTo>
                <a:lnTo>
                  <a:pt x="360901" y="235730"/>
                </a:lnTo>
                <a:lnTo>
                  <a:pt x="360210" y="235659"/>
                </a:lnTo>
                <a:cubicBezTo>
                  <a:pt x="355384" y="235350"/>
                  <a:pt x="351220" y="239010"/>
                  <a:pt x="350910" y="243836"/>
                </a:cubicBezTo>
                <a:cubicBezTo>
                  <a:pt x="350608" y="248509"/>
                  <a:pt x="354039" y="252593"/>
                  <a:pt x="358695" y="253102"/>
                </a:cubicBezTo>
                <a:lnTo>
                  <a:pt x="372600" y="254853"/>
                </a:lnTo>
                <a:lnTo>
                  <a:pt x="469104" y="403291"/>
                </a:lnTo>
                <a:lnTo>
                  <a:pt x="397188" y="383685"/>
                </a:lnTo>
                <a:lnTo>
                  <a:pt x="371514" y="376356"/>
                </a:lnTo>
                <a:cubicBezTo>
                  <a:pt x="366865" y="375026"/>
                  <a:pt x="362017" y="377718"/>
                  <a:pt x="360687" y="382368"/>
                </a:cubicBezTo>
                <a:cubicBezTo>
                  <a:pt x="359357" y="387017"/>
                  <a:pt x="362049" y="391865"/>
                  <a:pt x="366698" y="393195"/>
                </a:cubicBezTo>
                <a:lnTo>
                  <a:pt x="389255" y="399648"/>
                </a:lnTo>
                <a:lnTo>
                  <a:pt x="530521" y="619424"/>
                </a:lnTo>
                <a:close/>
                <a:moveTo>
                  <a:pt x="258120" y="759884"/>
                </a:moveTo>
                <a:lnTo>
                  <a:pt x="258120" y="597691"/>
                </a:lnTo>
                <a:lnTo>
                  <a:pt x="309064" y="597691"/>
                </a:lnTo>
                <a:lnTo>
                  <a:pt x="309064" y="759884"/>
                </a:lnTo>
                <a:close/>
              </a:path>
            </a:pathLst>
          </a:custGeom>
          <a:gradFill>
            <a:gsLst>
              <a:gs pos="0">
                <a:schemeClr val="accent3"/>
              </a:gs>
              <a:gs pos="80000">
                <a:schemeClr val="accent2"/>
              </a:gs>
            </a:gsLst>
            <a:lin ang="4800000" scaled="0"/>
          </a:gradFill>
          <a:ln w="8731" cap="flat">
            <a:noFill/>
            <a:prstDash val="solid"/>
            <a:miter/>
          </a:ln>
        </p:spPr>
        <p:txBody>
          <a:bodyPr rtlCol="0" anchor="ctr"/>
          <a:lstStyle/>
          <a:p>
            <a:endParaRPr lang="zh-CN" altLang="en-US"/>
          </a:p>
        </p:txBody>
      </p:sp>
      <p:sp>
        <p:nvSpPr>
          <p:cNvPr id="328" name="图形 122" descr="山 轮廓">
            <a:extLst>
              <a:ext uri="{FF2B5EF4-FFF2-40B4-BE49-F238E27FC236}">
                <a16:creationId xmlns:a16="http://schemas.microsoft.com/office/drawing/2014/main" xmlns="" id="{DE8A6E40-72AA-4D2E-AC97-4E0CED3A85C0}"/>
              </a:ext>
            </a:extLst>
          </p:cNvPr>
          <p:cNvSpPr/>
          <p:nvPr/>
        </p:nvSpPr>
        <p:spPr>
          <a:xfrm>
            <a:off x="4484360" y="5843254"/>
            <a:ext cx="276113" cy="310162"/>
          </a:xfrm>
          <a:custGeom>
            <a:avLst/>
            <a:gdLst>
              <a:gd name="connsiteX0" fmla="*/ 87458 w 276113"/>
              <a:gd name="connsiteY0" fmla="*/ 8323 h 310162"/>
              <a:gd name="connsiteX1" fmla="*/ 63196 w 276113"/>
              <a:gd name="connsiteY1" fmla="*/ 2656 h 310162"/>
              <a:gd name="connsiteX2" fmla="*/ 57529 w 276113"/>
              <a:gd name="connsiteY2" fmla="*/ 8323 h 310162"/>
              <a:gd name="connsiteX3" fmla="*/ 0 w 276113"/>
              <a:gd name="connsiteY3" fmla="*/ 101236 h 310162"/>
              <a:gd name="connsiteX4" fmla="*/ 10271 w 276113"/>
              <a:gd name="connsiteY4" fmla="*/ 117935 h 310162"/>
              <a:gd name="connsiteX5" fmla="*/ 72397 w 276113"/>
              <a:gd name="connsiteY5" fmla="*/ 17631 h 310162"/>
              <a:gd name="connsiteX6" fmla="*/ 72518 w 276113"/>
              <a:gd name="connsiteY6" fmla="*/ 17603 h 310162"/>
              <a:gd name="connsiteX7" fmla="*/ 72546 w 276113"/>
              <a:gd name="connsiteY7" fmla="*/ 17631 h 310162"/>
              <a:gd name="connsiteX8" fmla="*/ 255458 w 276113"/>
              <a:gd name="connsiteY8" fmla="*/ 310163 h 310162"/>
              <a:gd name="connsiteX9" fmla="*/ 276114 w 276113"/>
              <a:gd name="connsiteY9" fmla="*/ 310163 h 3101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76113" h="310162">
                <a:moveTo>
                  <a:pt x="87458" y="8323"/>
                </a:moveTo>
                <a:cubicBezTo>
                  <a:pt x="82324" y="57"/>
                  <a:pt x="71461" y="-2479"/>
                  <a:pt x="63196" y="2656"/>
                </a:cubicBezTo>
                <a:cubicBezTo>
                  <a:pt x="60897" y="4085"/>
                  <a:pt x="58957" y="6023"/>
                  <a:pt x="57529" y="8323"/>
                </a:cubicBezTo>
                <a:lnTo>
                  <a:pt x="0" y="101236"/>
                </a:lnTo>
                <a:lnTo>
                  <a:pt x="10271" y="117935"/>
                </a:lnTo>
                <a:lnTo>
                  <a:pt x="72397" y="17631"/>
                </a:lnTo>
                <a:cubicBezTo>
                  <a:pt x="72423" y="17589"/>
                  <a:pt x="72477" y="17577"/>
                  <a:pt x="72518" y="17603"/>
                </a:cubicBezTo>
                <a:cubicBezTo>
                  <a:pt x="72530" y="17610"/>
                  <a:pt x="72539" y="17619"/>
                  <a:pt x="72546" y="17631"/>
                </a:cubicBezTo>
                <a:lnTo>
                  <a:pt x="255458" y="310163"/>
                </a:lnTo>
                <a:lnTo>
                  <a:pt x="276114" y="310163"/>
                </a:lnTo>
                <a:close/>
              </a:path>
            </a:pathLst>
          </a:custGeom>
          <a:gradFill>
            <a:gsLst>
              <a:gs pos="0">
                <a:schemeClr val="accent3"/>
              </a:gs>
              <a:gs pos="80000">
                <a:schemeClr val="accent2"/>
              </a:gs>
            </a:gsLst>
            <a:lin ang="4800000" scaled="0"/>
          </a:gradFill>
          <a:ln w="8731" cap="flat">
            <a:noFill/>
            <a:prstDash val="solid"/>
            <a:miter/>
          </a:ln>
        </p:spPr>
        <p:txBody>
          <a:bodyPr rtlCol="0" anchor="ctr"/>
          <a:lstStyle/>
          <a:p>
            <a:endParaRPr lang="zh-CN" altLang="en-US"/>
          </a:p>
        </p:txBody>
      </p:sp>
      <p:sp>
        <p:nvSpPr>
          <p:cNvPr id="329" name="图形 122" descr="山 轮廓">
            <a:extLst>
              <a:ext uri="{FF2B5EF4-FFF2-40B4-BE49-F238E27FC236}">
                <a16:creationId xmlns:a16="http://schemas.microsoft.com/office/drawing/2014/main" xmlns="" id="{38646B81-A8CC-417A-8F21-32695F5A33F1}"/>
              </a:ext>
            </a:extLst>
          </p:cNvPr>
          <p:cNvSpPr/>
          <p:nvPr/>
        </p:nvSpPr>
        <p:spPr>
          <a:xfrm>
            <a:off x="3968691" y="5671817"/>
            <a:ext cx="615080" cy="481598"/>
          </a:xfrm>
          <a:custGeom>
            <a:avLst/>
            <a:gdLst>
              <a:gd name="connsiteX0" fmla="*/ 306866 w 615080"/>
              <a:gd name="connsiteY0" fmla="*/ 0 h 481598"/>
              <a:gd name="connsiteX1" fmla="*/ 291910 w 615080"/>
              <a:gd name="connsiteY1" fmla="*/ 7592 h 481598"/>
              <a:gd name="connsiteX2" fmla="*/ 0 w 615080"/>
              <a:gd name="connsiteY2" fmla="*/ 481599 h 481598"/>
              <a:gd name="connsiteX3" fmla="*/ 20569 w 615080"/>
              <a:gd name="connsiteY3" fmla="*/ 481599 h 481598"/>
              <a:gd name="connsiteX4" fmla="*/ 152982 w 615080"/>
              <a:gd name="connsiteY4" fmla="*/ 266578 h 481598"/>
              <a:gd name="connsiteX5" fmla="*/ 252279 w 615080"/>
              <a:gd name="connsiteY5" fmla="*/ 200030 h 481598"/>
              <a:gd name="connsiteX6" fmla="*/ 306875 w 615080"/>
              <a:gd name="connsiteY6" fmla="*/ 249941 h 481598"/>
              <a:gd name="connsiteX7" fmla="*/ 361558 w 615080"/>
              <a:gd name="connsiteY7" fmla="*/ 200082 h 481598"/>
              <a:gd name="connsiteX8" fmla="*/ 462571 w 615080"/>
              <a:gd name="connsiteY8" fmla="*/ 268382 h 481598"/>
              <a:gd name="connsiteX9" fmla="*/ 594486 w 615080"/>
              <a:gd name="connsiteY9" fmla="*/ 481599 h 481598"/>
              <a:gd name="connsiteX10" fmla="*/ 615081 w 615080"/>
              <a:gd name="connsiteY10" fmla="*/ 481599 h 481598"/>
              <a:gd name="connsiteX11" fmla="*/ 321848 w 615080"/>
              <a:gd name="connsiteY11" fmla="*/ 7592 h 481598"/>
              <a:gd name="connsiteX12" fmla="*/ 306866 w 615080"/>
              <a:gd name="connsiteY12" fmla="*/ 0 h 481598"/>
              <a:gd name="connsiteX13" fmla="*/ 359947 w 615080"/>
              <a:gd name="connsiteY13" fmla="*/ 177806 h 481598"/>
              <a:gd name="connsiteX14" fmla="*/ 306892 w 615080"/>
              <a:gd name="connsiteY14" fmla="*/ 226194 h 481598"/>
              <a:gd name="connsiteX15" fmla="*/ 253943 w 615080"/>
              <a:gd name="connsiteY15" fmla="*/ 177824 h 481598"/>
              <a:gd name="connsiteX16" fmla="*/ 175136 w 615080"/>
              <a:gd name="connsiteY16" fmla="*/ 230668 h 481598"/>
              <a:gd name="connsiteX17" fmla="*/ 306253 w 615080"/>
              <a:gd name="connsiteY17" fmla="*/ 17705 h 481598"/>
              <a:gd name="connsiteX18" fmla="*/ 306253 w 615080"/>
              <a:gd name="connsiteY18" fmla="*/ 17705 h 481598"/>
              <a:gd name="connsiteX19" fmla="*/ 306866 w 615080"/>
              <a:gd name="connsiteY19" fmla="*/ 17513 h 481598"/>
              <a:gd name="connsiteX20" fmla="*/ 307540 w 615080"/>
              <a:gd name="connsiteY20" fmla="*/ 17740 h 481598"/>
              <a:gd name="connsiteX21" fmla="*/ 440085 w 615080"/>
              <a:gd name="connsiteY21" fmla="*/ 232043 h 4815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615080" h="481598">
                <a:moveTo>
                  <a:pt x="306866" y="0"/>
                </a:moveTo>
                <a:cubicBezTo>
                  <a:pt x="300959" y="14"/>
                  <a:pt x="295408" y="2832"/>
                  <a:pt x="291910" y="7592"/>
                </a:cubicBezTo>
                <a:lnTo>
                  <a:pt x="0" y="481599"/>
                </a:lnTo>
                <a:lnTo>
                  <a:pt x="20569" y="481599"/>
                </a:lnTo>
                <a:lnTo>
                  <a:pt x="152982" y="266578"/>
                </a:lnTo>
                <a:lnTo>
                  <a:pt x="252279" y="200030"/>
                </a:lnTo>
                <a:lnTo>
                  <a:pt x="306875" y="249941"/>
                </a:lnTo>
                <a:lnTo>
                  <a:pt x="361558" y="200082"/>
                </a:lnTo>
                <a:lnTo>
                  <a:pt x="462571" y="268382"/>
                </a:lnTo>
                <a:lnTo>
                  <a:pt x="594486" y="481599"/>
                </a:lnTo>
                <a:lnTo>
                  <a:pt x="615081" y="481599"/>
                </a:lnTo>
                <a:lnTo>
                  <a:pt x="321848" y="7592"/>
                </a:lnTo>
                <a:cubicBezTo>
                  <a:pt x="318355" y="2811"/>
                  <a:pt x="312787" y="-11"/>
                  <a:pt x="306866" y="0"/>
                </a:cubicBezTo>
                <a:close/>
                <a:moveTo>
                  <a:pt x="359947" y="177806"/>
                </a:moveTo>
                <a:lnTo>
                  <a:pt x="306892" y="226194"/>
                </a:lnTo>
                <a:lnTo>
                  <a:pt x="253943" y="177824"/>
                </a:lnTo>
                <a:lnTo>
                  <a:pt x="175136" y="230668"/>
                </a:lnTo>
                <a:lnTo>
                  <a:pt x="306253" y="17705"/>
                </a:lnTo>
                <a:lnTo>
                  <a:pt x="306253" y="17705"/>
                </a:lnTo>
                <a:cubicBezTo>
                  <a:pt x="306429" y="17573"/>
                  <a:pt x="306645" y="17505"/>
                  <a:pt x="306866" y="17513"/>
                </a:cubicBezTo>
                <a:cubicBezTo>
                  <a:pt x="307110" y="17508"/>
                  <a:pt x="307349" y="17589"/>
                  <a:pt x="307540" y="17740"/>
                </a:cubicBezTo>
                <a:lnTo>
                  <a:pt x="440085" y="232043"/>
                </a:lnTo>
                <a:close/>
              </a:path>
            </a:pathLst>
          </a:custGeom>
          <a:gradFill>
            <a:gsLst>
              <a:gs pos="0">
                <a:schemeClr val="accent3"/>
              </a:gs>
              <a:gs pos="80000">
                <a:schemeClr val="accent2"/>
              </a:gs>
            </a:gsLst>
            <a:lin ang="4800000" scaled="0"/>
          </a:gradFill>
          <a:ln w="8731" cap="flat">
            <a:noFill/>
            <a:prstDash val="solid"/>
            <a:miter/>
          </a:ln>
        </p:spPr>
        <p:txBody>
          <a:bodyPr rtlCol="0" anchor="ctr"/>
          <a:lstStyle/>
          <a:p>
            <a:endParaRPr lang="zh-CN" altLang="en-US"/>
          </a:p>
        </p:txBody>
      </p:sp>
      <p:sp>
        <p:nvSpPr>
          <p:cNvPr id="331" name="图形 18" descr="电梯 轮廓">
            <a:extLst>
              <a:ext uri="{FF2B5EF4-FFF2-40B4-BE49-F238E27FC236}">
                <a16:creationId xmlns:a16="http://schemas.microsoft.com/office/drawing/2014/main" xmlns="" id="{753B17A7-E0FE-4A12-9517-2F4050F65663}"/>
              </a:ext>
            </a:extLst>
          </p:cNvPr>
          <p:cNvSpPr/>
          <p:nvPr/>
        </p:nvSpPr>
        <p:spPr>
          <a:xfrm>
            <a:off x="6384206" y="1342113"/>
            <a:ext cx="495414" cy="462821"/>
          </a:xfrm>
          <a:custGeom>
            <a:avLst/>
            <a:gdLst>
              <a:gd name="connsiteX0" fmla="*/ 482377 w 495414"/>
              <a:gd name="connsiteY0" fmla="*/ 0 h 462821"/>
              <a:gd name="connsiteX1" fmla="*/ 0 w 495414"/>
              <a:gd name="connsiteY1" fmla="*/ 0 h 462821"/>
              <a:gd name="connsiteX2" fmla="*/ 0 w 495414"/>
              <a:gd name="connsiteY2" fmla="*/ 462822 h 462821"/>
              <a:gd name="connsiteX3" fmla="*/ 495415 w 495414"/>
              <a:gd name="connsiteY3" fmla="*/ 462822 h 462821"/>
              <a:gd name="connsiteX4" fmla="*/ 495415 w 495414"/>
              <a:gd name="connsiteY4" fmla="*/ 0 h 462821"/>
              <a:gd name="connsiteX5" fmla="*/ 482377 w 495414"/>
              <a:gd name="connsiteY5" fmla="*/ 449784 h 462821"/>
              <a:gd name="connsiteX6" fmla="*/ 13037 w 495414"/>
              <a:gd name="connsiteY6" fmla="*/ 449784 h 462821"/>
              <a:gd name="connsiteX7" fmla="*/ 13037 w 495414"/>
              <a:gd name="connsiteY7" fmla="*/ 13037 h 462821"/>
              <a:gd name="connsiteX8" fmla="*/ 482377 w 495414"/>
              <a:gd name="connsiteY8" fmla="*/ 13037 h 4628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95414" h="462821">
                <a:moveTo>
                  <a:pt x="482377" y="0"/>
                </a:moveTo>
                <a:lnTo>
                  <a:pt x="0" y="0"/>
                </a:lnTo>
                <a:lnTo>
                  <a:pt x="0" y="462822"/>
                </a:lnTo>
                <a:lnTo>
                  <a:pt x="495415" y="462822"/>
                </a:lnTo>
                <a:lnTo>
                  <a:pt x="495415" y="0"/>
                </a:lnTo>
                <a:close/>
                <a:moveTo>
                  <a:pt x="482377" y="449784"/>
                </a:moveTo>
                <a:lnTo>
                  <a:pt x="13037" y="449784"/>
                </a:lnTo>
                <a:lnTo>
                  <a:pt x="13037" y="13037"/>
                </a:lnTo>
                <a:lnTo>
                  <a:pt x="482377" y="13037"/>
                </a:lnTo>
                <a:close/>
              </a:path>
            </a:pathLst>
          </a:custGeom>
          <a:gradFill>
            <a:gsLst>
              <a:gs pos="0">
                <a:schemeClr val="accent3"/>
              </a:gs>
              <a:gs pos="80000">
                <a:schemeClr val="accent2"/>
              </a:gs>
            </a:gsLst>
            <a:lin ang="4800000" scaled="0"/>
          </a:gradFill>
          <a:ln w="6449" cap="flat">
            <a:noFill/>
            <a:prstDash val="solid"/>
            <a:miter/>
          </a:ln>
        </p:spPr>
        <p:txBody>
          <a:bodyPr rtlCol="0" anchor="ctr"/>
          <a:lstStyle/>
          <a:p>
            <a:endParaRPr lang="zh-CN" altLang="en-US"/>
          </a:p>
        </p:txBody>
      </p:sp>
      <p:sp>
        <p:nvSpPr>
          <p:cNvPr id="332" name="图形 18" descr="电梯 轮廓">
            <a:extLst>
              <a:ext uri="{FF2B5EF4-FFF2-40B4-BE49-F238E27FC236}">
                <a16:creationId xmlns:a16="http://schemas.microsoft.com/office/drawing/2014/main" xmlns="" id="{029EBAC3-D5B4-46C2-A8E8-1E02F2779090}"/>
              </a:ext>
            </a:extLst>
          </p:cNvPr>
          <p:cNvSpPr/>
          <p:nvPr/>
        </p:nvSpPr>
        <p:spPr>
          <a:xfrm>
            <a:off x="6508059" y="1211741"/>
            <a:ext cx="124290" cy="84741"/>
          </a:xfrm>
          <a:custGeom>
            <a:avLst/>
            <a:gdLst>
              <a:gd name="connsiteX0" fmla="*/ 62142 w 124290"/>
              <a:gd name="connsiteY0" fmla="*/ 0 h 84741"/>
              <a:gd name="connsiteX1" fmla="*/ 0 w 124290"/>
              <a:gd name="connsiteY1" fmla="*/ 84742 h 84741"/>
              <a:gd name="connsiteX2" fmla="*/ 124290 w 124290"/>
              <a:gd name="connsiteY2" fmla="*/ 84742 h 84741"/>
              <a:gd name="connsiteX3" fmla="*/ 62142 w 124290"/>
              <a:gd name="connsiteY3" fmla="*/ 22046 h 84741"/>
              <a:gd name="connsiteX4" fmla="*/ 98561 w 124290"/>
              <a:gd name="connsiteY4" fmla="*/ 71705 h 84741"/>
              <a:gd name="connsiteX5" fmla="*/ 25729 w 124290"/>
              <a:gd name="connsiteY5" fmla="*/ 71705 h 847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4290" h="84741">
                <a:moveTo>
                  <a:pt x="62142" y="0"/>
                </a:moveTo>
                <a:lnTo>
                  <a:pt x="0" y="84742"/>
                </a:lnTo>
                <a:lnTo>
                  <a:pt x="124290" y="84742"/>
                </a:lnTo>
                <a:close/>
                <a:moveTo>
                  <a:pt x="62142" y="22046"/>
                </a:moveTo>
                <a:lnTo>
                  <a:pt x="98561" y="71705"/>
                </a:lnTo>
                <a:lnTo>
                  <a:pt x="25729" y="71705"/>
                </a:lnTo>
                <a:close/>
              </a:path>
            </a:pathLst>
          </a:custGeom>
          <a:gradFill>
            <a:gsLst>
              <a:gs pos="0">
                <a:schemeClr val="accent3"/>
              </a:gs>
              <a:gs pos="80000">
                <a:schemeClr val="accent2"/>
              </a:gs>
            </a:gsLst>
            <a:lin ang="4800000" scaled="0"/>
          </a:gradFill>
          <a:ln w="6449" cap="flat">
            <a:noFill/>
            <a:prstDash val="solid"/>
            <a:miter/>
          </a:ln>
        </p:spPr>
        <p:txBody>
          <a:bodyPr rtlCol="0" anchor="ctr"/>
          <a:lstStyle/>
          <a:p>
            <a:endParaRPr lang="zh-CN" altLang="en-US"/>
          </a:p>
        </p:txBody>
      </p:sp>
      <p:sp>
        <p:nvSpPr>
          <p:cNvPr id="333" name="图形 18" descr="电梯 轮廓">
            <a:extLst>
              <a:ext uri="{FF2B5EF4-FFF2-40B4-BE49-F238E27FC236}">
                <a16:creationId xmlns:a16="http://schemas.microsoft.com/office/drawing/2014/main" xmlns="" id="{714397E8-781D-40AF-A546-5BC64F693A47}"/>
              </a:ext>
            </a:extLst>
          </p:cNvPr>
          <p:cNvSpPr/>
          <p:nvPr/>
        </p:nvSpPr>
        <p:spPr>
          <a:xfrm>
            <a:off x="6632343" y="1212041"/>
            <a:ext cx="123853" cy="84442"/>
          </a:xfrm>
          <a:custGeom>
            <a:avLst/>
            <a:gdLst>
              <a:gd name="connsiteX0" fmla="*/ 123854 w 123853"/>
              <a:gd name="connsiteY0" fmla="*/ 0 h 84442"/>
              <a:gd name="connsiteX1" fmla="*/ 0 w 123853"/>
              <a:gd name="connsiteY1" fmla="*/ 0 h 84442"/>
              <a:gd name="connsiteX2" fmla="*/ 61933 w 123853"/>
              <a:gd name="connsiteY2" fmla="*/ 84442 h 84442"/>
              <a:gd name="connsiteX3" fmla="*/ 98125 w 123853"/>
              <a:gd name="connsiteY3" fmla="*/ 13037 h 84442"/>
              <a:gd name="connsiteX4" fmla="*/ 61933 w 123853"/>
              <a:gd name="connsiteY4" fmla="*/ 62396 h 84442"/>
              <a:gd name="connsiteX5" fmla="*/ 25735 w 123853"/>
              <a:gd name="connsiteY5" fmla="*/ 13037 h 84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3853" h="84442">
                <a:moveTo>
                  <a:pt x="123854" y="0"/>
                </a:moveTo>
                <a:lnTo>
                  <a:pt x="0" y="0"/>
                </a:lnTo>
                <a:lnTo>
                  <a:pt x="61933" y="84442"/>
                </a:lnTo>
                <a:close/>
                <a:moveTo>
                  <a:pt x="98125" y="13037"/>
                </a:moveTo>
                <a:lnTo>
                  <a:pt x="61933" y="62396"/>
                </a:lnTo>
                <a:lnTo>
                  <a:pt x="25735" y="13037"/>
                </a:lnTo>
                <a:close/>
              </a:path>
            </a:pathLst>
          </a:custGeom>
          <a:gradFill>
            <a:gsLst>
              <a:gs pos="0">
                <a:schemeClr val="accent3"/>
              </a:gs>
              <a:gs pos="80000">
                <a:schemeClr val="accent2"/>
              </a:gs>
            </a:gsLst>
            <a:lin ang="4800000" scaled="0"/>
          </a:gradFill>
          <a:ln w="6449" cap="flat">
            <a:noFill/>
            <a:prstDash val="solid"/>
            <a:miter/>
          </a:ln>
        </p:spPr>
        <p:txBody>
          <a:bodyPr rtlCol="0" anchor="ctr"/>
          <a:lstStyle/>
          <a:p>
            <a:endParaRPr lang="zh-CN" altLang="en-US"/>
          </a:p>
        </p:txBody>
      </p:sp>
      <p:sp>
        <p:nvSpPr>
          <p:cNvPr id="334" name="图形 18" descr="电梯 轮廓">
            <a:extLst>
              <a:ext uri="{FF2B5EF4-FFF2-40B4-BE49-F238E27FC236}">
                <a16:creationId xmlns:a16="http://schemas.microsoft.com/office/drawing/2014/main" xmlns="" id="{87E8CC51-E7FB-46EA-B451-7A08CC48D42A}"/>
              </a:ext>
            </a:extLst>
          </p:cNvPr>
          <p:cNvSpPr/>
          <p:nvPr/>
        </p:nvSpPr>
        <p:spPr>
          <a:xfrm>
            <a:off x="6493516" y="1518090"/>
            <a:ext cx="114929" cy="234696"/>
          </a:xfrm>
          <a:custGeom>
            <a:avLst/>
            <a:gdLst>
              <a:gd name="connsiteX0" fmla="*/ 90068 w 114929"/>
              <a:gd name="connsiteY0" fmla="*/ 6545 h 234696"/>
              <a:gd name="connsiteX1" fmla="*/ 83549 w 114929"/>
              <a:gd name="connsiteY1" fmla="*/ 26 h 234696"/>
              <a:gd name="connsiteX2" fmla="*/ 77030 w 114929"/>
              <a:gd name="connsiteY2" fmla="*/ 6545 h 234696"/>
              <a:gd name="connsiteX3" fmla="*/ 77030 w 114929"/>
              <a:gd name="connsiteY3" fmla="*/ 54867 h 234696"/>
              <a:gd name="connsiteX4" fmla="*/ 97786 w 114929"/>
              <a:gd name="connsiteY4" fmla="*/ 130483 h 234696"/>
              <a:gd name="connsiteX5" fmla="*/ 17150 w 114929"/>
              <a:gd name="connsiteY5" fmla="*/ 130483 h 234696"/>
              <a:gd name="connsiteX6" fmla="*/ 37912 w 114929"/>
              <a:gd name="connsiteY6" fmla="*/ 55728 h 234696"/>
              <a:gd name="connsiteX7" fmla="*/ 37912 w 114929"/>
              <a:gd name="connsiteY7" fmla="*/ 6519 h 234696"/>
              <a:gd name="connsiteX8" fmla="*/ 31394 w 114929"/>
              <a:gd name="connsiteY8" fmla="*/ 0 h 234696"/>
              <a:gd name="connsiteX9" fmla="*/ 24875 w 114929"/>
              <a:gd name="connsiteY9" fmla="*/ 6519 h 234696"/>
              <a:gd name="connsiteX10" fmla="*/ 24875 w 114929"/>
              <a:gd name="connsiteY10" fmla="*/ 53955 h 234696"/>
              <a:gd name="connsiteX11" fmla="*/ 0 w 114929"/>
              <a:gd name="connsiteY11" fmla="*/ 143520 h 234696"/>
              <a:gd name="connsiteX12" fmla="*/ 24875 w 114929"/>
              <a:gd name="connsiteY12" fmla="*/ 143520 h 234696"/>
              <a:gd name="connsiteX13" fmla="*/ 24875 w 114929"/>
              <a:gd name="connsiteY13" fmla="*/ 234696 h 234696"/>
              <a:gd name="connsiteX14" fmla="*/ 90061 w 114929"/>
              <a:gd name="connsiteY14" fmla="*/ 234696 h 234696"/>
              <a:gd name="connsiteX15" fmla="*/ 90061 w 114929"/>
              <a:gd name="connsiteY15" fmla="*/ 143546 h 234696"/>
              <a:gd name="connsiteX16" fmla="*/ 114930 w 114929"/>
              <a:gd name="connsiteY16" fmla="*/ 143546 h 234696"/>
              <a:gd name="connsiteX17" fmla="*/ 90087 w 114929"/>
              <a:gd name="connsiteY17" fmla="*/ 53974 h 234696"/>
              <a:gd name="connsiteX18" fmla="*/ 37919 w 114929"/>
              <a:gd name="connsiteY18" fmla="*/ 143546 h 234696"/>
              <a:gd name="connsiteX19" fmla="*/ 50956 w 114929"/>
              <a:gd name="connsiteY19" fmla="*/ 143546 h 234696"/>
              <a:gd name="connsiteX20" fmla="*/ 50956 w 114929"/>
              <a:gd name="connsiteY20" fmla="*/ 221659 h 234696"/>
              <a:gd name="connsiteX21" fmla="*/ 37919 w 114929"/>
              <a:gd name="connsiteY21" fmla="*/ 221659 h 234696"/>
              <a:gd name="connsiteX22" fmla="*/ 77030 w 114929"/>
              <a:gd name="connsiteY22" fmla="*/ 221659 h 234696"/>
              <a:gd name="connsiteX23" fmla="*/ 63993 w 114929"/>
              <a:gd name="connsiteY23" fmla="*/ 221659 h 234696"/>
              <a:gd name="connsiteX24" fmla="*/ 63993 w 114929"/>
              <a:gd name="connsiteY24" fmla="*/ 143546 h 234696"/>
              <a:gd name="connsiteX25" fmla="*/ 77030 w 114929"/>
              <a:gd name="connsiteY25" fmla="*/ 143546 h 2346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14929" h="234696">
                <a:moveTo>
                  <a:pt x="90068" y="6545"/>
                </a:moveTo>
                <a:cubicBezTo>
                  <a:pt x="90068" y="2944"/>
                  <a:pt x="87149" y="26"/>
                  <a:pt x="83549" y="26"/>
                </a:cubicBezTo>
                <a:cubicBezTo>
                  <a:pt x="79949" y="26"/>
                  <a:pt x="77030" y="2944"/>
                  <a:pt x="77030" y="6545"/>
                </a:cubicBezTo>
                <a:lnTo>
                  <a:pt x="77030" y="54867"/>
                </a:lnTo>
                <a:lnTo>
                  <a:pt x="97786" y="130483"/>
                </a:lnTo>
                <a:lnTo>
                  <a:pt x="17150" y="130483"/>
                </a:lnTo>
                <a:lnTo>
                  <a:pt x="37912" y="55728"/>
                </a:lnTo>
                <a:lnTo>
                  <a:pt x="37912" y="6519"/>
                </a:lnTo>
                <a:cubicBezTo>
                  <a:pt x="37912" y="2918"/>
                  <a:pt x="34994" y="0"/>
                  <a:pt x="31394" y="0"/>
                </a:cubicBezTo>
                <a:cubicBezTo>
                  <a:pt x="27793" y="0"/>
                  <a:pt x="24875" y="2918"/>
                  <a:pt x="24875" y="6519"/>
                </a:cubicBezTo>
                <a:lnTo>
                  <a:pt x="24875" y="53955"/>
                </a:lnTo>
                <a:lnTo>
                  <a:pt x="0" y="143520"/>
                </a:lnTo>
                <a:lnTo>
                  <a:pt x="24875" y="143520"/>
                </a:lnTo>
                <a:lnTo>
                  <a:pt x="24875" y="234696"/>
                </a:lnTo>
                <a:lnTo>
                  <a:pt x="90061" y="234696"/>
                </a:lnTo>
                <a:lnTo>
                  <a:pt x="90061" y="143546"/>
                </a:lnTo>
                <a:lnTo>
                  <a:pt x="114930" y="143546"/>
                </a:lnTo>
                <a:lnTo>
                  <a:pt x="90087" y="53974"/>
                </a:lnTo>
                <a:close/>
                <a:moveTo>
                  <a:pt x="37919" y="143546"/>
                </a:moveTo>
                <a:lnTo>
                  <a:pt x="50956" y="143546"/>
                </a:lnTo>
                <a:lnTo>
                  <a:pt x="50956" y="221659"/>
                </a:lnTo>
                <a:lnTo>
                  <a:pt x="37919" y="221659"/>
                </a:lnTo>
                <a:close/>
                <a:moveTo>
                  <a:pt x="77030" y="221659"/>
                </a:moveTo>
                <a:lnTo>
                  <a:pt x="63993" y="221659"/>
                </a:lnTo>
                <a:lnTo>
                  <a:pt x="63993" y="143546"/>
                </a:lnTo>
                <a:lnTo>
                  <a:pt x="77030" y="143546"/>
                </a:lnTo>
                <a:close/>
              </a:path>
            </a:pathLst>
          </a:custGeom>
          <a:gradFill>
            <a:gsLst>
              <a:gs pos="0">
                <a:schemeClr val="accent3"/>
              </a:gs>
              <a:gs pos="80000">
                <a:schemeClr val="accent2"/>
              </a:gs>
            </a:gsLst>
            <a:lin ang="4800000" scaled="0"/>
          </a:gradFill>
          <a:ln w="6449" cap="flat">
            <a:noFill/>
            <a:prstDash val="solid"/>
            <a:miter/>
          </a:ln>
        </p:spPr>
        <p:txBody>
          <a:bodyPr rtlCol="0" anchor="ctr"/>
          <a:lstStyle/>
          <a:p>
            <a:endParaRPr lang="zh-CN" altLang="en-US"/>
          </a:p>
        </p:txBody>
      </p:sp>
      <p:sp>
        <p:nvSpPr>
          <p:cNvPr id="335" name="图形 18" descr="电梯 轮廓">
            <a:extLst>
              <a:ext uri="{FF2B5EF4-FFF2-40B4-BE49-F238E27FC236}">
                <a16:creationId xmlns:a16="http://schemas.microsoft.com/office/drawing/2014/main" xmlns="" id="{AB65833E-28BE-4CE2-8C97-6A70DECCD8D2}"/>
              </a:ext>
            </a:extLst>
          </p:cNvPr>
          <p:cNvSpPr/>
          <p:nvPr/>
        </p:nvSpPr>
        <p:spPr>
          <a:xfrm>
            <a:off x="6518398" y="1394262"/>
            <a:ext cx="65186" cy="65186"/>
          </a:xfrm>
          <a:custGeom>
            <a:avLst/>
            <a:gdLst>
              <a:gd name="connsiteX0" fmla="*/ 32593 w 65186"/>
              <a:gd name="connsiteY0" fmla="*/ 65186 h 65186"/>
              <a:gd name="connsiteX1" fmla="*/ 65186 w 65186"/>
              <a:gd name="connsiteY1" fmla="*/ 32593 h 65186"/>
              <a:gd name="connsiteX2" fmla="*/ 32593 w 65186"/>
              <a:gd name="connsiteY2" fmla="*/ 0 h 65186"/>
              <a:gd name="connsiteX3" fmla="*/ 0 w 65186"/>
              <a:gd name="connsiteY3" fmla="*/ 32593 h 65186"/>
              <a:gd name="connsiteX4" fmla="*/ 32593 w 65186"/>
              <a:gd name="connsiteY4" fmla="*/ 65186 h 65186"/>
              <a:gd name="connsiteX5" fmla="*/ 32593 w 65186"/>
              <a:gd name="connsiteY5" fmla="*/ 13037 h 65186"/>
              <a:gd name="connsiteX6" fmla="*/ 52149 w 65186"/>
              <a:gd name="connsiteY6" fmla="*/ 32593 h 65186"/>
              <a:gd name="connsiteX7" fmla="*/ 32593 w 65186"/>
              <a:gd name="connsiteY7" fmla="*/ 52149 h 65186"/>
              <a:gd name="connsiteX8" fmla="*/ 13037 w 65186"/>
              <a:gd name="connsiteY8" fmla="*/ 32593 h 65186"/>
              <a:gd name="connsiteX9" fmla="*/ 32593 w 65186"/>
              <a:gd name="connsiteY9" fmla="*/ 13037 h 651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5186" h="65186">
                <a:moveTo>
                  <a:pt x="32593" y="65186"/>
                </a:moveTo>
                <a:cubicBezTo>
                  <a:pt x="50594" y="65186"/>
                  <a:pt x="65186" y="50594"/>
                  <a:pt x="65186" y="32593"/>
                </a:cubicBezTo>
                <a:cubicBezTo>
                  <a:pt x="65186" y="14593"/>
                  <a:pt x="50594" y="0"/>
                  <a:pt x="32593" y="0"/>
                </a:cubicBezTo>
                <a:cubicBezTo>
                  <a:pt x="14593" y="0"/>
                  <a:pt x="0" y="14593"/>
                  <a:pt x="0" y="32593"/>
                </a:cubicBezTo>
                <a:cubicBezTo>
                  <a:pt x="22" y="50585"/>
                  <a:pt x="14601" y="65165"/>
                  <a:pt x="32593" y="65186"/>
                </a:cubicBezTo>
                <a:close/>
                <a:moveTo>
                  <a:pt x="32593" y="13037"/>
                </a:moveTo>
                <a:cubicBezTo>
                  <a:pt x="43394" y="13037"/>
                  <a:pt x="52149" y="21792"/>
                  <a:pt x="52149" y="32593"/>
                </a:cubicBezTo>
                <a:cubicBezTo>
                  <a:pt x="52149" y="43394"/>
                  <a:pt x="43394" y="52149"/>
                  <a:pt x="32593" y="52149"/>
                </a:cubicBezTo>
                <a:cubicBezTo>
                  <a:pt x="21792" y="52149"/>
                  <a:pt x="13037" y="43394"/>
                  <a:pt x="13037" y="32593"/>
                </a:cubicBezTo>
                <a:cubicBezTo>
                  <a:pt x="13037" y="21792"/>
                  <a:pt x="21792" y="13037"/>
                  <a:pt x="32593" y="13037"/>
                </a:cubicBezTo>
                <a:close/>
              </a:path>
            </a:pathLst>
          </a:custGeom>
          <a:gradFill>
            <a:gsLst>
              <a:gs pos="0">
                <a:schemeClr val="accent3"/>
              </a:gs>
              <a:gs pos="80000">
                <a:schemeClr val="accent2"/>
              </a:gs>
            </a:gsLst>
            <a:lin ang="4800000" scaled="0"/>
          </a:gradFill>
          <a:ln w="6449" cap="flat">
            <a:noFill/>
            <a:prstDash val="solid"/>
            <a:miter/>
          </a:ln>
        </p:spPr>
        <p:txBody>
          <a:bodyPr rtlCol="0" anchor="ctr"/>
          <a:lstStyle/>
          <a:p>
            <a:endParaRPr lang="zh-CN" altLang="en-US"/>
          </a:p>
        </p:txBody>
      </p:sp>
      <p:sp>
        <p:nvSpPr>
          <p:cNvPr id="336" name="图形 18" descr="电梯 轮廓">
            <a:extLst>
              <a:ext uri="{FF2B5EF4-FFF2-40B4-BE49-F238E27FC236}">
                <a16:creationId xmlns:a16="http://schemas.microsoft.com/office/drawing/2014/main" xmlns="" id="{A7AAC957-C027-47D6-9113-41A77343CF28}"/>
              </a:ext>
            </a:extLst>
          </p:cNvPr>
          <p:cNvSpPr/>
          <p:nvPr/>
        </p:nvSpPr>
        <p:spPr>
          <a:xfrm>
            <a:off x="6475436" y="1472511"/>
            <a:ext cx="150422" cy="145517"/>
          </a:xfrm>
          <a:custGeom>
            <a:avLst/>
            <a:gdLst>
              <a:gd name="connsiteX0" fmla="*/ 11875 w 150422"/>
              <a:gd name="connsiteY0" fmla="*/ 144811 h 145517"/>
              <a:gd name="connsiteX1" fmla="*/ 20643 w 150422"/>
              <a:gd name="connsiteY1" fmla="*/ 141943 h 145517"/>
              <a:gd name="connsiteX2" fmla="*/ 17774 w 150422"/>
              <a:gd name="connsiteY2" fmla="*/ 133175 h 145517"/>
              <a:gd name="connsiteX3" fmla="*/ 13211 w 150422"/>
              <a:gd name="connsiteY3" fmla="*/ 123280 h 145517"/>
              <a:gd name="connsiteX4" fmla="*/ 29560 w 150422"/>
              <a:gd name="connsiteY4" fmla="*/ 30448 h 145517"/>
              <a:gd name="connsiteX5" fmla="*/ 31516 w 150422"/>
              <a:gd name="connsiteY5" fmla="*/ 27241 h 145517"/>
              <a:gd name="connsiteX6" fmla="*/ 54650 w 150422"/>
              <a:gd name="connsiteY6" fmla="*/ 15918 h 145517"/>
              <a:gd name="connsiteX7" fmla="*/ 75405 w 150422"/>
              <a:gd name="connsiteY7" fmla="*/ 13011 h 145517"/>
              <a:gd name="connsiteX8" fmla="*/ 95463 w 150422"/>
              <a:gd name="connsiteY8" fmla="*/ 15892 h 145517"/>
              <a:gd name="connsiteX9" fmla="*/ 118669 w 150422"/>
              <a:gd name="connsiteY9" fmla="*/ 27241 h 145517"/>
              <a:gd name="connsiteX10" fmla="*/ 120514 w 150422"/>
              <a:gd name="connsiteY10" fmla="*/ 30005 h 145517"/>
              <a:gd name="connsiteX11" fmla="*/ 137248 w 150422"/>
              <a:gd name="connsiteY11" fmla="*/ 123221 h 145517"/>
              <a:gd name="connsiteX12" fmla="*/ 132684 w 150422"/>
              <a:gd name="connsiteY12" fmla="*/ 133162 h 145517"/>
              <a:gd name="connsiteX13" fmla="*/ 130069 w 150422"/>
              <a:gd name="connsiteY13" fmla="*/ 142002 h 145517"/>
              <a:gd name="connsiteX14" fmla="*/ 138551 w 150422"/>
              <a:gd name="connsiteY14" fmla="*/ 144798 h 145517"/>
              <a:gd name="connsiteX15" fmla="*/ 150063 w 150422"/>
              <a:gd name="connsiteY15" fmla="*/ 120979 h 145517"/>
              <a:gd name="connsiteX16" fmla="*/ 133271 w 150422"/>
              <a:gd name="connsiteY16" fmla="*/ 27267 h 145517"/>
              <a:gd name="connsiteX17" fmla="*/ 126518 w 150422"/>
              <a:gd name="connsiteY17" fmla="*/ 16838 h 145517"/>
              <a:gd name="connsiteX18" fmla="*/ 98859 w 150422"/>
              <a:gd name="connsiteY18" fmla="*/ 3338 h 145517"/>
              <a:gd name="connsiteX19" fmla="*/ 75392 w 150422"/>
              <a:gd name="connsiteY19" fmla="*/ 0 h 145517"/>
              <a:gd name="connsiteX20" fmla="*/ 51345 w 150422"/>
              <a:gd name="connsiteY20" fmla="*/ 3331 h 145517"/>
              <a:gd name="connsiteX21" fmla="*/ 23967 w 150422"/>
              <a:gd name="connsiteY21" fmla="*/ 16629 h 145517"/>
              <a:gd name="connsiteX22" fmla="*/ 16797 w 150422"/>
              <a:gd name="connsiteY22" fmla="*/ 27750 h 145517"/>
              <a:gd name="connsiteX23" fmla="*/ 350 w 150422"/>
              <a:gd name="connsiteY23" fmla="*/ 121057 h 145517"/>
              <a:gd name="connsiteX24" fmla="*/ 11875 w 150422"/>
              <a:gd name="connsiteY24" fmla="*/ 144811 h 1455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50422" h="145517">
                <a:moveTo>
                  <a:pt x="11875" y="144811"/>
                </a:moveTo>
                <a:cubicBezTo>
                  <a:pt x="15088" y="146440"/>
                  <a:pt x="19014" y="145156"/>
                  <a:pt x="20643" y="141943"/>
                </a:cubicBezTo>
                <a:cubicBezTo>
                  <a:pt x="22272" y="138730"/>
                  <a:pt x="20987" y="134804"/>
                  <a:pt x="17774" y="133175"/>
                </a:cubicBezTo>
                <a:cubicBezTo>
                  <a:pt x="14308" y="131179"/>
                  <a:pt x="12479" y="127213"/>
                  <a:pt x="13211" y="123280"/>
                </a:cubicBezTo>
                <a:lnTo>
                  <a:pt x="29560" y="30448"/>
                </a:lnTo>
                <a:cubicBezTo>
                  <a:pt x="29920" y="29227"/>
                  <a:pt x="30594" y="28121"/>
                  <a:pt x="31516" y="27241"/>
                </a:cubicBezTo>
                <a:cubicBezTo>
                  <a:pt x="38440" y="22035"/>
                  <a:pt x="46291" y="18192"/>
                  <a:pt x="54650" y="15918"/>
                </a:cubicBezTo>
                <a:cubicBezTo>
                  <a:pt x="61424" y="14106"/>
                  <a:pt x="68395" y="13130"/>
                  <a:pt x="75405" y="13011"/>
                </a:cubicBezTo>
                <a:cubicBezTo>
                  <a:pt x="82189" y="13080"/>
                  <a:pt x="88934" y="14049"/>
                  <a:pt x="95463" y="15892"/>
                </a:cubicBezTo>
                <a:cubicBezTo>
                  <a:pt x="103849" y="18168"/>
                  <a:pt x="111725" y="22020"/>
                  <a:pt x="118669" y="27241"/>
                </a:cubicBezTo>
                <a:cubicBezTo>
                  <a:pt x="119582" y="27924"/>
                  <a:pt x="120233" y="28900"/>
                  <a:pt x="120514" y="30005"/>
                </a:cubicBezTo>
                <a:lnTo>
                  <a:pt x="137248" y="123221"/>
                </a:lnTo>
                <a:cubicBezTo>
                  <a:pt x="137993" y="127168"/>
                  <a:pt x="136163" y="131155"/>
                  <a:pt x="132684" y="133162"/>
                </a:cubicBezTo>
                <a:cubicBezTo>
                  <a:pt x="129521" y="134881"/>
                  <a:pt x="128350" y="138839"/>
                  <a:pt x="130069" y="142002"/>
                </a:cubicBezTo>
                <a:cubicBezTo>
                  <a:pt x="131714" y="145029"/>
                  <a:pt x="135429" y="146254"/>
                  <a:pt x="138551" y="144798"/>
                </a:cubicBezTo>
                <a:cubicBezTo>
                  <a:pt x="147148" y="140195"/>
                  <a:pt x="151798" y="130575"/>
                  <a:pt x="150063" y="120979"/>
                </a:cubicBezTo>
                <a:lnTo>
                  <a:pt x="133271" y="27267"/>
                </a:lnTo>
                <a:cubicBezTo>
                  <a:pt x="132309" y="23108"/>
                  <a:pt x="129919" y="19418"/>
                  <a:pt x="126518" y="16838"/>
                </a:cubicBezTo>
                <a:cubicBezTo>
                  <a:pt x="118239" y="10623"/>
                  <a:pt x="108852" y="6042"/>
                  <a:pt x="98859" y="3338"/>
                </a:cubicBezTo>
                <a:cubicBezTo>
                  <a:pt x="91220" y="1188"/>
                  <a:pt x="83328" y="66"/>
                  <a:pt x="75392" y="0"/>
                </a:cubicBezTo>
                <a:cubicBezTo>
                  <a:pt x="67270" y="117"/>
                  <a:pt x="59194" y="1236"/>
                  <a:pt x="51345" y="3331"/>
                </a:cubicBezTo>
                <a:cubicBezTo>
                  <a:pt x="41459" y="5989"/>
                  <a:pt x="32168" y="10501"/>
                  <a:pt x="23967" y="16629"/>
                </a:cubicBezTo>
                <a:cubicBezTo>
                  <a:pt x="20365" y="19397"/>
                  <a:pt x="17832" y="23327"/>
                  <a:pt x="16797" y="27750"/>
                </a:cubicBezTo>
                <a:lnTo>
                  <a:pt x="350" y="121057"/>
                </a:lnTo>
                <a:cubicBezTo>
                  <a:pt x="-1358" y="130636"/>
                  <a:pt x="3295" y="140225"/>
                  <a:pt x="11875" y="144811"/>
                </a:cubicBezTo>
                <a:close/>
              </a:path>
            </a:pathLst>
          </a:custGeom>
          <a:gradFill>
            <a:gsLst>
              <a:gs pos="0">
                <a:schemeClr val="accent3"/>
              </a:gs>
              <a:gs pos="80000">
                <a:schemeClr val="accent2"/>
              </a:gs>
            </a:gsLst>
            <a:lin ang="4800000" scaled="0"/>
          </a:gradFill>
          <a:ln w="6449" cap="flat">
            <a:noFill/>
            <a:prstDash val="solid"/>
            <a:miter/>
          </a:ln>
        </p:spPr>
        <p:txBody>
          <a:bodyPr rtlCol="0" anchor="ctr"/>
          <a:lstStyle/>
          <a:p>
            <a:endParaRPr lang="zh-CN" altLang="en-US"/>
          </a:p>
        </p:txBody>
      </p:sp>
      <p:sp>
        <p:nvSpPr>
          <p:cNvPr id="337" name="图形 18" descr="电梯 轮廓">
            <a:extLst>
              <a:ext uri="{FF2B5EF4-FFF2-40B4-BE49-F238E27FC236}">
                <a16:creationId xmlns:a16="http://schemas.microsoft.com/office/drawing/2014/main" xmlns="" id="{25C4CEC6-844F-4A44-A1AC-EA8809B064E2}"/>
              </a:ext>
            </a:extLst>
          </p:cNvPr>
          <p:cNvSpPr/>
          <p:nvPr/>
        </p:nvSpPr>
        <p:spPr>
          <a:xfrm>
            <a:off x="6680574" y="1518116"/>
            <a:ext cx="65186" cy="234670"/>
          </a:xfrm>
          <a:custGeom>
            <a:avLst/>
            <a:gdLst>
              <a:gd name="connsiteX0" fmla="*/ 58668 w 65186"/>
              <a:gd name="connsiteY0" fmla="*/ 0 h 234670"/>
              <a:gd name="connsiteX1" fmla="*/ 52149 w 65186"/>
              <a:gd name="connsiteY1" fmla="*/ 6519 h 234670"/>
              <a:gd name="connsiteX2" fmla="*/ 52149 w 65186"/>
              <a:gd name="connsiteY2" fmla="*/ 221633 h 234670"/>
              <a:gd name="connsiteX3" fmla="*/ 39112 w 65186"/>
              <a:gd name="connsiteY3" fmla="*/ 221633 h 234670"/>
              <a:gd name="connsiteX4" fmla="*/ 39112 w 65186"/>
              <a:gd name="connsiteY4" fmla="*/ 97779 h 234670"/>
              <a:gd name="connsiteX5" fmla="*/ 26074 w 65186"/>
              <a:gd name="connsiteY5" fmla="*/ 97779 h 234670"/>
              <a:gd name="connsiteX6" fmla="*/ 26074 w 65186"/>
              <a:gd name="connsiteY6" fmla="*/ 221633 h 234670"/>
              <a:gd name="connsiteX7" fmla="*/ 13037 w 65186"/>
              <a:gd name="connsiteY7" fmla="*/ 221633 h 234670"/>
              <a:gd name="connsiteX8" fmla="*/ 13037 w 65186"/>
              <a:gd name="connsiteY8" fmla="*/ 6519 h 234670"/>
              <a:gd name="connsiteX9" fmla="*/ 6519 w 65186"/>
              <a:gd name="connsiteY9" fmla="*/ 0 h 234670"/>
              <a:gd name="connsiteX10" fmla="*/ 0 w 65186"/>
              <a:gd name="connsiteY10" fmla="*/ 6519 h 234670"/>
              <a:gd name="connsiteX11" fmla="*/ 0 w 65186"/>
              <a:gd name="connsiteY11" fmla="*/ 234670 h 234670"/>
              <a:gd name="connsiteX12" fmla="*/ 65186 w 65186"/>
              <a:gd name="connsiteY12" fmla="*/ 234670 h 234670"/>
              <a:gd name="connsiteX13" fmla="*/ 65186 w 65186"/>
              <a:gd name="connsiteY13" fmla="*/ 6519 h 234670"/>
              <a:gd name="connsiteX14" fmla="*/ 58668 w 65186"/>
              <a:gd name="connsiteY14" fmla="*/ 0 h 2346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5186" h="234670">
                <a:moveTo>
                  <a:pt x="58668" y="0"/>
                </a:moveTo>
                <a:cubicBezTo>
                  <a:pt x="55067" y="0"/>
                  <a:pt x="52149" y="2918"/>
                  <a:pt x="52149" y="6519"/>
                </a:cubicBezTo>
                <a:lnTo>
                  <a:pt x="52149" y="221633"/>
                </a:lnTo>
                <a:lnTo>
                  <a:pt x="39112" y="221633"/>
                </a:lnTo>
                <a:lnTo>
                  <a:pt x="39112" y="97779"/>
                </a:lnTo>
                <a:lnTo>
                  <a:pt x="26074" y="97779"/>
                </a:lnTo>
                <a:lnTo>
                  <a:pt x="26074" y="221633"/>
                </a:lnTo>
                <a:lnTo>
                  <a:pt x="13037" y="221633"/>
                </a:lnTo>
                <a:lnTo>
                  <a:pt x="13037" y="6519"/>
                </a:lnTo>
                <a:cubicBezTo>
                  <a:pt x="13037" y="2918"/>
                  <a:pt x="10119" y="0"/>
                  <a:pt x="6519" y="0"/>
                </a:cubicBezTo>
                <a:cubicBezTo>
                  <a:pt x="2918" y="0"/>
                  <a:pt x="0" y="2918"/>
                  <a:pt x="0" y="6519"/>
                </a:cubicBezTo>
                <a:lnTo>
                  <a:pt x="0" y="234670"/>
                </a:lnTo>
                <a:lnTo>
                  <a:pt x="65186" y="234670"/>
                </a:lnTo>
                <a:lnTo>
                  <a:pt x="65186" y="6519"/>
                </a:lnTo>
                <a:cubicBezTo>
                  <a:pt x="65186" y="2918"/>
                  <a:pt x="62268" y="0"/>
                  <a:pt x="58668" y="0"/>
                </a:cubicBezTo>
                <a:close/>
              </a:path>
            </a:pathLst>
          </a:custGeom>
          <a:gradFill>
            <a:gsLst>
              <a:gs pos="0">
                <a:schemeClr val="accent3"/>
              </a:gs>
              <a:gs pos="80000">
                <a:schemeClr val="accent2"/>
              </a:gs>
            </a:gsLst>
            <a:lin ang="4800000" scaled="0"/>
          </a:gradFill>
          <a:ln w="6449" cap="flat">
            <a:noFill/>
            <a:prstDash val="solid"/>
            <a:miter/>
          </a:ln>
        </p:spPr>
        <p:txBody>
          <a:bodyPr rtlCol="0" anchor="ctr"/>
          <a:lstStyle/>
          <a:p>
            <a:endParaRPr lang="zh-CN" altLang="en-US"/>
          </a:p>
        </p:txBody>
      </p:sp>
      <p:sp>
        <p:nvSpPr>
          <p:cNvPr id="338" name="图形 18" descr="电梯 轮廓">
            <a:extLst>
              <a:ext uri="{FF2B5EF4-FFF2-40B4-BE49-F238E27FC236}">
                <a16:creationId xmlns:a16="http://schemas.microsoft.com/office/drawing/2014/main" xmlns="" id="{D781B0A0-79CB-4176-A076-E33473104D7B}"/>
              </a:ext>
            </a:extLst>
          </p:cNvPr>
          <p:cNvSpPr/>
          <p:nvPr/>
        </p:nvSpPr>
        <p:spPr>
          <a:xfrm>
            <a:off x="6680561" y="1394262"/>
            <a:ext cx="65186" cy="65186"/>
          </a:xfrm>
          <a:custGeom>
            <a:avLst/>
            <a:gdLst>
              <a:gd name="connsiteX0" fmla="*/ 32593 w 65186"/>
              <a:gd name="connsiteY0" fmla="*/ 65186 h 65186"/>
              <a:gd name="connsiteX1" fmla="*/ 65186 w 65186"/>
              <a:gd name="connsiteY1" fmla="*/ 32593 h 65186"/>
              <a:gd name="connsiteX2" fmla="*/ 32593 w 65186"/>
              <a:gd name="connsiteY2" fmla="*/ 0 h 65186"/>
              <a:gd name="connsiteX3" fmla="*/ 0 w 65186"/>
              <a:gd name="connsiteY3" fmla="*/ 32593 h 65186"/>
              <a:gd name="connsiteX4" fmla="*/ 32593 w 65186"/>
              <a:gd name="connsiteY4" fmla="*/ 65186 h 65186"/>
              <a:gd name="connsiteX5" fmla="*/ 32593 w 65186"/>
              <a:gd name="connsiteY5" fmla="*/ 13037 h 65186"/>
              <a:gd name="connsiteX6" fmla="*/ 52149 w 65186"/>
              <a:gd name="connsiteY6" fmla="*/ 32593 h 65186"/>
              <a:gd name="connsiteX7" fmla="*/ 32593 w 65186"/>
              <a:gd name="connsiteY7" fmla="*/ 52149 h 65186"/>
              <a:gd name="connsiteX8" fmla="*/ 13037 w 65186"/>
              <a:gd name="connsiteY8" fmla="*/ 32593 h 65186"/>
              <a:gd name="connsiteX9" fmla="*/ 32593 w 65186"/>
              <a:gd name="connsiteY9" fmla="*/ 13037 h 651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5186" h="65186">
                <a:moveTo>
                  <a:pt x="32593" y="65186"/>
                </a:moveTo>
                <a:cubicBezTo>
                  <a:pt x="50594" y="65186"/>
                  <a:pt x="65186" y="50594"/>
                  <a:pt x="65186" y="32593"/>
                </a:cubicBezTo>
                <a:cubicBezTo>
                  <a:pt x="65186" y="14593"/>
                  <a:pt x="50594" y="0"/>
                  <a:pt x="32593" y="0"/>
                </a:cubicBezTo>
                <a:cubicBezTo>
                  <a:pt x="14593" y="0"/>
                  <a:pt x="0" y="14593"/>
                  <a:pt x="0" y="32593"/>
                </a:cubicBezTo>
                <a:cubicBezTo>
                  <a:pt x="22" y="50585"/>
                  <a:pt x="14601" y="65165"/>
                  <a:pt x="32593" y="65186"/>
                </a:cubicBezTo>
                <a:close/>
                <a:moveTo>
                  <a:pt x="32593" y="13037"/>
                </a:moveTo>
                <a:cubicBezTo>
                  <a:pt x="43394" y="13037"/>
                  <a:pt x="52149" y="21792"/>
                  <a:pt x="52149" y="32593"/>
                </a:cubicBezTo>
                <a:cubicBezTo>
                  <a:pt x="52149" y="43394"/>
                  <a:pt x="43394" y="52149"/>
                  <a:pt x="32593" y="52149"/>
                </a:cubicBezTo>
                <a:cubicBezTo>
                  <a:pt x="21792" y="52149"/>
                  <a:pt x="13037" y="43394"/>
                  <a:pt x="13037" y="32593"/>
                </a:cubicBezTo>
                <a:cubicBezTo>
                  <a:pt x="13037" y="21792"/>
                  <a:pt x="21792" y="13037"/>
                  <a:pt x="32593" y="13037"/>
                </a:cubicBezTo>
                <a:close/>
              </a:path>
            </a:pathLst>
          </a:custGeom>
          <a:gradFill>
            <a:gsLst>
              <a:gs pos="0">
                <a:schemeClr val="accent3"/>
              </a:gs>
              <a:gs pos="80000">
                <a:schemeClr val="accent2"/>
              </a:gs>
            </a:gsLst>
            <a:lin ang="4800000" scaled="0"/>
          </a:gradFill>
          <a:ln w="6449" cap="flat">
            <a:noFill/>
            <a:prstDash val="solid"/>
            <a:miter/>
          </a:ln>
        </p:spPr>
        <p:txBody>
          <a:bodyPr rtlCol="0" anchor="ctr"/>
          <a:lstStyle/>
          <a:p>
            <a:endParaRPr lang="zh-CN" altLang="en-US"/>
          </a:p>
        </p:txBody>
      </p:sp>
      <p:sp>
        <p:nvSpPr>
          <p:cNvPr id="339" name="图形 18" descr="电梯 轮廓">
            <a:extLst>
              <a:ext uri="{FF2B5EF4-FFF2-40B4-BE49-F238E27FC236}">
                <a16:creationId xmlns:a16="http://schemas.microsoft.com/office/drawing/2014/main" xmlns="" id="{E0005D51-3061-43FF-B2D7-8EDAFC7718F7}"/>
              </a:ext>
            </a:extLst>
          </p:cNvPr>
          <p:cNvSpPr/>
          <p:nvPr/>
        </p:nvSpPr>
        <p:spPr>
          <a:xfrm>
            <a:off x="6637919" y="1472511"/>
            <a:ext cx="150475" cy="145603"/>
          </a:xfrm>
          <a:custGeom>
            <a:avLst/>
            <a:gdLst>
              <a:gd name="connsiteX0" fmla="*/ 11875 w 150475"/>
              <a:gd name="connsiteY0" fmla="*/ 144811 h 145603"/>
              <a:gd name="connsiteX1" fmla="*/ 20715 w 150475"/>
              <a:gd name="connsiteY1" fmla="*/ 142196 h 145603"/>
              <a:gd name="connsiteX2" fmla="*/ 18100 w 150475"/>
              <a:gd name="connsiteY2" fmla="*/ 133356 h 145603"/>
              <a:gd name="connsiteX3" fmla="*/ 17742 w 150475"/>
              <a:gd name="connsiteY3" fmla="*/ 133175 h 145603"/>
              <a:gd name="connsiteX4" fmla="*/ 13179 w 150475"/>
              <a:gd name="connsiteY4" fmla="*/ 123280 h 145603"/>
              <a:gd name="connsiteX5" fmla="*/ 29540 w 150475"/>
              <a:gd name="connsiteY5" fmla="*/ 30429 h 145603"/>
              <a:gd name="connsiteX6" fmla="*/ 31496 w 150475"/>
              <a:gd name="connsiteY6" fmla="*/ 27241 h 145603"/>
              <a:gd name="connsiteX7" fmla="*/ 54618 w 150475"/>
              <a:gd name="connsiteY7" fmla="*/ 15918 h 145603"/>
              <a:gd name="connsiteX8" fmla="*/ 75392 w 150475"/>
              <a:gd name="connsiteY8" fmla="*/ 13011 h 145603"/>
              <a:gd name="connsiteX9" fmla="*/ 95450 w 150475"/>
              <a:gd name="connsiteY9" fmla="*/ 15892 h 145603"/>
              <a:gd name="connsiteX10" fmla="*/ 118689 w 150475"/>
              <a:gd name="connsiteY10" fmla="*/ 27241 h 145603"/>
              <a:gd name="connsiteX11" fmla="*/ 120534 w 150475"/>
              <a:gd name="connsiteY11" fmla="*/ 30005 h 145603"/>
              <a:gd name="connsiteX12" fmla="*/ 137267 w 150475"/>
              <a:gd name="connsiteY12" fmla="*/ 123221 h 145603"/>
              <a:gd name="connsiteX13" fmla="*/ 132704 w 150475"/>
              <a:gd name="connsiteY13" fmla="*/ 133162 h 145603"/>
              <a:gd name="connsiteX14" fmla="*/ 129836 w 150475"/>
              <a:gd name="connsiteY14" fmla="*/ 141930 h 145603"/>
              <a:gd name="connsiteX15" fmla="*/ 138603 w 150475"/>
              <a:gd name="connsiteY15" fmla="*/ 144798 h 145603"/>
              <a:gd name="connsiteX16" fmla="*/ 150115 w 150475"/>
              <a:gd name="connsiteY16" fmla="*/ 120979 h 145603"/>
              <a:gd name="connsiteX17" fmla="*/ 133271 w 150475"/>
              <a:gd name="connsiteY17" fmla="*/ 27267 h 145603"/>
              <a:gd name="connsiteX18" fmla="*/ 126518 w 150475"/>
              <a:gd name="connsiteY18" fmla="*/ 16838 h 145603"/>
              <a:gd name="connsiteX19" fmla="*/ 98853 w 150475"/>
              <a:gd name="connsiteY19" fmla="*/ 3338 h 145603"/>
              <a:gd name="connsiteX20" fmla="*/ 75386 w 150475"/>
              <a:gd name="connsiteY20" fmla="*/ 0 h 145603"/>
              <a:gd name="connsiteX21" fmla="*/ 51352 w 150475"/>
              <a:gd name="connsiteY21" fmla="*/ 3331 h 145603"/>
              <a:gd name="connsiteX22" fmla="*/ 23974 w 150475"/>
              <a:gd name="connsiteY22" fmla="*/ 16629 h 145603"/>
              <a:gd name="connsiteX23" fmla="*/ 16803 w 150475"/>
              <a:gd name="connsiteY23" fmla="*/ 27750 h 145603"/>
              <a:gd name="connsiteX24" fmla="*/ 350 w 150475"/>
              <a:gd name="connsiteY24" fmla="*/ 121057 h 145603"/>
              <a:gd name="connsiteX25" fmla="*/ 11875 w 150475"/>
              <a:gd name="connsiteY25" fmla="*/ 144811 h 1456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50475" h="145603">
                <a:moveTo>
                  <a:pt x="11875" y="144811"/>
                </a:moveTo>
                <a:cubicBezTo>
                  <a:pt x="15038" y="146530"/>
                  <a:pt x="18996" y="145359"/>
                  <a:pt x="20715" y="142196"/>
                </a:cubicBezTo>
                <a:cubicBezTo>
                  <a:pt x="22434" y="139032"/>
                  <a:pt x="21262" y="135074"/>
                  <a:pt x="18100" y="133356"/>
                </a:cubicBezTo>
                <a:cubicBezTo>
                  <a:pt x="17982" y="133292"/>
                  <a:pt x="17863" y="133232"/>
                  <a:pt x="17742" y="133175"/>
                </a:cubicBezTo>
                <a:cubicBezTo>
                  <a:pt x="14280" y="131175"/>
                  <a:pt x="12452" y="127212"/>
                  <a:pt x="13179" y="123280"/>
                </a:cubicBezTo>
                <a:lnTo>
                  <a:pt x="29540" y="30429"/>
                </a:lnTo>
                <a:cubicBezTo>
                  <a:pt x="29901" y="29213"/>
                  <a:pt x="30576" y="28113"/>
                  <a:pt x="31496" y="27241"/>
                </a:cubicBezTo>
                <a:cubicBezTo>
                  <a:pt x="38416" y="22036"/>
                  <a:pt x="46262" y="18193"/>
                  <a:pt x="54618" y="15918"/>
                </a:cubicBezTo>
                <a:cubicBezTo>
                  <a:pt x="61398" y="14105"/>
                  <a:pt x="68374" y="13128"/>
                  <a:pt x="75392" y="13011"/>
                </a:cubicBezTo>
                <a:cubicBezTo>
                  <a:pt x="82176" y="13079"/>
                  <a:pt x="88921" y="14048"/>
                  <a:pt x="95450" y="15892"/>
                </a:cubicBezTo>
                <a:cubicBezTo>
                  <a:pt x="103848" y="18163"/>
                  <a:pt x="111735" y="22015"/>
                  <a:pt x="118689" y="27241"/>
                </a:cubicBezTo>
                <a:cubicBezTo>
                  <a:pt x="119600" y="27926"/>
                  <a:pt x="120250" y="28901"/>
                  <a:pt x="120534" y="30005"/>
                </a:cubicBezTo>
                <a:lnTo>
                  <a:pt x="137267" y="123221"/>
                </a:lnTo>
                <a:cubicBezTo>
                  <a:pt x="138015" y="127168"/>
                  <a:pt x="136184" y="131156"/>
                  <a:pt x="132704" y="133162"/>
                </a:cubicBezTo>
                <a:cubicBezTo>
                  <a:pt x="129491" y="134791"/>
                  <a:pt x="128207" y="138717"/>
                  <a:pt x="129836" y="141930"/>
                </a:cubicBezTo>
                <a:cubicBezTo>
                  <a:pt x="131465" y="145143"/>
                  <a:pt x="135390" y="146427"/>
                  <a:pt x="138603" y="144798"/>
                </a:cubicBezTo>
                <a:cubicBezTo>
                  <a:pt x="147200" y="140195"/>
                  <a:pt x="151850" y="130575"/>
                  <a:pt x="150115" y="120979"/>
                </a:cubicBezTo>
                <a:lnTo>
                  <a:pt x="133271" y="27267"/>
                </a:lnTo>
                <a:cubicBezTo>
                  <a:pt x="132309" y="23108"/>
                  <a:pt x="129919" y="19418"/>
                  <a:pt x="126518" y="16838"/>
                </a:cubicBezTo>
                <a:cubicBezTo>
                  <a:pt x="118239" y="10619"/>
                  <a:pt x="108849" y="6038"/>
                  <a:pt x="98853" y="3338"/>
                </a:cubicBezTo>
                <a:cubicBezTo>
                  <a:pt x="91214" y="1188"/>
                  <a:pt x="83322" y="65"/>
                  <a:pt x="75386" y="0"/>
                </a:cubicBezTo>
                <a:cubicBezTo>
                  <a:pt x="67268" y="118"/>
                  <a:pt x="59196" y="1237"/>
                  <a:pt x="51352" y="3331"/>
                </a:cubicBezTo>
                <a:cubicBezTo>
                  <a:pt x="41465" y="5987"/>
                  <a:pt x="32173" y="10500"/>
                  <a:pt x="23974" y="16629"/>
                </a:cubicBezTo>
                <a:cubicBezTo>
                  <a:pt x="20369" y="19395"/>
                  <a:pt x="17835" y="23325"/>
                  <a:pt x="16803" y="27750"/>
                </a:cubicBezTo>
                <a:lnTo>
                  <a:pt x="350" y="121057"/>
                </a:lnTo>
                <a:cubicBezTo>
                  <a:pt x="-1358" y="130636"/>
                  <a:pt x="3295" y="140225"/>
                  <a:pt x="11875" y="144811"/>
                </a:cubicBezTo>
                <a:close/>
              </a:path>
            </a:pathLst>
          </a:custGeom>
          <a:gradFill>
            <a:gsLst>
              <a:gs pos="0">
                <a:schemeClr val="accent3"/>
              </a:gs>
              <a:gs pos="80000">
                <a:schemeClr val="accent2"/>
              </a:gs>
            </a:gsLst>
            <a:lin ang="4800000" scaled="0"/>
          </a:gradFill>
          <a:ln w="6449" cap="flat">
            <a:noFill/>
            <a:prstDash val="solid"/>
            <a:miter/>
          </a:ln>
        </p:spPr>
        <p:txBody>
          <a:bodyPr rtlCol="0" anchor="ctr"/>
          <a:lstStyle/>
          <a:p>
            <a:endParaRPr lang="zh-CN" altLang="en-US"/>
          </a:p>
        </p:txBody>
      </p:sp>
      <p:sp>
        <p:nvSpPr>
          <p:cNvPr id="341" name="图形 42" descr="飞机窗户 轮廓">
            <a:extLst>
              <a:ext uri="{FF2B5EF4-FFF2-40B4-BE49-F238E27FC236}">
                <a16:creationId xmlns:a16="http://schemas.microsoft.com/office/drawing/2014/main" xmlns="" id="{48B4B626-6636-4DDB-BA27-529B9CA873B6}"/>
              </a:ext>
            </a:extLst>
          </p:cNvPr>
          <p:cNvSpPr/>
          <p:nvPr/>
        </p:nvSpPr>
        <p:spPr>
          <a:xfrm>
            <a:off x="6449392" y="2110450"/>
            <a:ext cx="365042" cy="524494"/>
          </a:xfrm>
          <a:custGeom>
            <a:avLst/>
            <a:gdLst>
              <a:gd name="connsiteX0" fmla="*/ 202077 w 365042"/>
              <a:gd name="connsiteY0" fmla="*/ 0 h 524494"/>
              <a:gd name="connsiteX1" fmla="*/ 162965 w 365042"/>
              <a:gd name="connsiteY1" fmla="*/ 0 h 524494"/>
              <a:gd name="connsiteX2" fmla="*/ 0 w 365042"/>
              <a:gd name="connsiteY2" fmla="*/ 162965 h 524494"/>
              <a:gd name="connsiteX3" fmla="*/ 0 w 365042"/>
              <a:gd name="connsiteY3" fmla="*/ 361529 h 524494"/>
              <a:gd name="connsiteX4" fmla="*/ 162965 w 365042"/>
              <a:gd name="connsiteY4" fmla="*/ 524494 h 524494"/>
              <a:gd name="connsiteX5" fmla="*/ 202077 w 365042"/>
              <a:gd name="connsiteY5" fmla="*/ 524494 h 524494"/>
              <a:gd name="connsiteX6" fmla="*/ 365042 w 365042"/>
              <a:gd name="connsiteY6" fmla="*/ 361529 h 524494"/>
              <a:gd name="connsiteX7" fmla="*/ 365042 w 365042"/>
              <a:gd name="connsiteY7" fmla="*/ 162965 h 524494"/>
              <a:gd name="connsiteX8" fmla="*/ 202077 w 365042"/>
              <a:gd name="connsiteY8" fmla="*/ 0 h 524494"/>
              <a:gd name="connsiteX9" fmla="*/ 162965 w 365042"/>
              <a:gd name="connsiteY9" fmla="*/ 13037 h 524494"/>
              <a:gd name="connsiteX10" fmla="*/ 202077 w 365042"/>
              <a:gd name="connsiteY10" fmla="*/ 13037 h 524494"/>
              <a:gd name="connsiteX11" fmla="*/ 346790 w 365042"/>
              <a:gd name="connsiteY11" fmla="*/ 123854 h 524494"/>
              <a:gd name="connsiteX12" fmla="*/ 18220 w 365042"/>
              <a:gd name="connsiteY12" fmla="*/ 123854 h 524494"/>
              <a:gd name="connsiteX13" fmla="*/ 162965 w 365042"/>
              <a:gd name="connsiteY13" fmla="*/ 13037 h 524494"/>
              <a:gd name="connsiteX14" fmla="*/ 13037 w 365042"/>
              <a:gd name="connsiteY14" fmla="*/ 270021 h 524494"/>
              <a:gd name="connsiteX15" fmla="*/ 52149 w 365042"/>
              <a:gd name="connsiteY15" fmla="*/ 241189 h 524494"/>
              <a:gd name="connsiteX16" fmla="*/ 80981 w 365042"/>
              <a:gd name="connsiteY16" fmla="*/ 254878 h 524494"/>
              <a:gd name="connsiteX17" fmla="*/ 84892 w 365042"/>
              <a:gd name="connsiteY17" fmla="*/ 259773 h 524494"/>
              <a:gd name="connsiteX18" fmla="*/ 91156 w 365042"/>
              <a:gd name="connsiteY18" fmla="*/ 259773 h 524494"/>
              <a:gd name="connsiteX19" fmla="*/ 95374 w 365042"/>
              <a:gd name="connsiteY19" fmla="*/ 259532 h 524494"/>
              <a:gd name="connsiteX20" fmla="*/ 97219 w 365042"/>
              <a:gd name="connsiteY20" fmla="*/ 259395 h 524494"/>
              <a:gd name="connsiteX21" fmla="*/ 121859 w 365042"/>
              <a:gd name="connsiteY21" fmla="*/ 279981 h 524494"/>
              <a:gd name="connsiteX22" fmla="*/ 123221 w 365042"/>
              <a:gd name="connsiteY22" fmla="*/ 287992 h 524494"/>
              <a:gd name="connsiteX23" fmla="*/ 131044 w 365042"/>
              <a:gd name="connsiteY23" fmla="*/ 290293 h 524494"/>
              <a:gd name="connsiteX24" fmla="*/ 150860 w 365042"/>
              <a:gd name="connsiteY24" fmla="*/ 316042 h 524494"/>
              <a:gd name="connsiteX25" fmla="*/ 126775 w 365042"/>
              <a:gd name="connsiteY25" fmla="*/ 342736 h 524494"/>
              <a:gd name="connsiteX26" fmla="*/ 125646 w 365042"/>
              <a:gd name="connsiteY26" fmla="*/ 342768 h 524494"/>
              <a:gd name="connsiteX27" fmla="*/ 13037 w 365042"/>
              <a:gd name="connsiteY27" fmla="*/ 342768 h 524494"/>
              <a:gd name="connsiteX28" fmla="*/ 336458 w 365042"/>
              <a:gd name="connsiteY28" fmla="*/ 427908 h 524494"/>
              <a:gd name="connsiteX29" fmla="*/ 330416 w 365042"/>
              <a:gd name="connsiteY29" fmla="*/ 438957 h 524494"/>
              <a:gd name="connsiteX30" fmla="*/ 305371 w 365042"/>
              <a:gd name="connsiteY30" fmla="*/ 460084 h 524494"/>
              <a:gd name="connsiteX31" fmla="*/ 193955 w 365042"/>
              <a:gd name="connsiteY31" fmla="*/ 460084 h 524494"/>
              <a:gd name="connsiteX32" fmla="*/ 169453 w 365042"/>
              <a:gd name="connsiteY32" fmla="*/ 435202 h 524494"/>
              <a:gd name="connsiteX33" fmla="*/ 169484 w 365042"/>
              <a:gd name="connsiteY33" fmla="*/ 434140 h 524494"/>
              <a:gd name="connsiteX34" fmla="*/ 188733 w 365042"/>
              <a:gd name="connsiteY34" fmla="*/ 409134 h 524494"/>
              <a:gd name="connsiteX35" fmla="*/ 196556 w 365042"/>
              <a:gd name="connsiteY35" fmla="*/ 406833 h 524494"/>
              <a:gd name="connsiteX36" fmla="*/ 197918 w 365042"/>
              <a:gd name="connsiteY36" fmla="*/ 398822 h 524494"/>
              <a:gd name="connsiteX37" fmla="*/ 221835 w 365042"/>
              <a:gd name="connsiteY37" fmla="*/ 378842 h 524494"/>
              <a:gd name="connsiteX38" fmla="*/ 223628 w 365042"/>
              <a:gd name="connsiteY38" fmla="*/ 378979 h 524494"/>
              <a:gd name="connsiteX39" fmla="*/ 227780 w 365042"/>
              <a:gd name="connsiteY39" fmla="*/ 379214 h 524494"/>
              <a:gd name="connsiteX40" fmla="*/ 234044 w 365042"/>
              <a:gd name="connsiteY40" fmla="*/ 379214 h 524494"/>
              <a:gd name="connsiteX41" fmla="*/ 237956 w 365042"/>
              <a:gd name="connsiteY41" fmla="*/ 374325 h 524494"/>
              <a:gd name="connsiteX42" fmla="*/ 266031 w 365042"/>
              <a:gd name="connsiteY42" fmla="*/ 361020 h 524494"/>
              <a:gd name="connsiteX43" fmla="*/ 301036 w 365042"/>
              <a:gd name="connsiteY43" fmla="*/ 387584 h 524494"/>
              <a:gd name="connsiteX44" fmla="*/ 303226 w 365042"/>
              <a:gd name="connsiteY44" fmla="*/ 395263 h 524494"/>
              <a:gd name="connsiteX45" fmla="*/ 311049 w 365042"/>
              <a:gd name="connsiteY45" fmla="*/ 396801 h 524494"/>
              <a:gd name="connsiteX46" fmla="*/ 336895 w 365042"/>
              <a:gd name="connsiteY46" fmla="*/ 426885 h 524494"/>
              <a:gd name="connsiteX47" fmla="*/ 336458 w 365042"/>
              <a:gd name="connsiteY47" fmla="*/ 427908 h 524494"/>
              <a:gd name="connsiteX48" fmla="*/ 352005 w 365042"/>
              <a:gd name="connsiteY48" fmla="*/ 361529 h 524494"/>
              <a:gd name="connsiteX49" fmla="*/ 344607 w 365042"/>
              <a:gd name="connsiteY49" fmla="*/ 407968 h 524494"/>
              <a:gd name="connsiteX50" fmla="*/ 313545 w 365042"/>
              <a:gd name="connsiteY50" fmla="*/ 383986 h 524494"/>
              <a:gd name="connsiteX51" fmla="*/ 266005 w 365042"/>
              <a:gd name="connsiteY51" fmla="*/ 347964 h 524494"/>
              <a:gd name="connsiteX52" fmla="*/ 227754 w 365042"/>
              <a:gd name="connsiteY52" fmla="*/ 366157 h 524494"/>
              <a:gd name="connsiteX53" fmla="*/ 221809 w 365042"/>
              <a:gd name="connsiteY53" fmla="*/ 365786 h 524494"/>
              <a:gd name="connsiteX54" fmla="*/ 185044 w 365042"/>
              <a:gd name="connsiteY54" fmla="*/ 396612 h 524494"/>
              <a:gd name="connsiteX55" fmla="*/ 156447 w 365042"/>
              <a:gd name="connsiteY55" fmla="*/ 434140 h 524494"/>
              <a:gd name="connsiteX56" fmla="*/ 192936 w 365042"/>
              <a:gd name="connsiteY56" fmla="*/ 473120 h 524494"/>
              <a:gd name="connsiteX57" fmla="*/ 193955 w 365042"/>
              <a:gd name="connsiteY57" fmla="*/ 473141 h 524494"/>
              <a:gd name="connsiteX58" fmla="*/ 302079 w 365042"/>
              <a:gd name="connsiteY58" fmla="*/ 473141 h 524494"/>
              <a:gd name="connsiteX59" fmla="*/ 202077 w 365042"/>
              <a:gd name="connsiteY59" fmla="*/ 511477 h 524494"/>
              <a:gd name="connsiteX60" fmla="*/ 162965 w 365042"/>
              <a:gd name="connsiteY60" fmla="*/ 511477 h 524494"/>
              <a:gd name="connsiteX61" fmla="*/ 13037 w 365042"/>
              <a:gd name="connsiteY61" fmla="*/ 361548 h 524494"/>
              <a:gd name="connsiteX62" fmla="*/ 13037 w 365042"/>
              <a:gd name="connsiteY62" fmla="*/ 355786 h 524494"/>
              <a:gd name="connsiteX63" fmla="*/ 125640 w 365042"/>
              <a:gd name="connsiteY63" fmla="*/ 355786 h 524494"/>
              <a:gd name="connsiteX64" fmla="*/ 163911 w 365042"/>
              <a:gd name="connsiteY64" fmla="*/ 317061 h 524494"/>
              <a:gd name="connsiteX65" fmla="*/ 163891 w 365042"/>
              <a:gd name="connsiteY65" fmla="*/ 316022 h 524494"/>
              <a:gd name="connsiteX66" fmla="*/ 134733 w 365042"/>
              <a:gd name="connsiteY66" fmla="*/ 277771 h 524494"/>
              <a:gd name="connsiteX67" fmla="*/ 97238 w 365042"/>
              <a:gd name="connsiteY67" fmla="*/ 246338 h 524494"/>
              <a:gd name="connsiteX68" fmla="*/ 91176 w 365042"/>
              <a:gd name="connsiteY68" fmla="*/ 246717 h 524494"/>
              <a:gd name="connsiteX69" fmla="*/ 52168 w 365042"/>
              <a:gd name="connsiteY69" fmla="*/ 228152 h 524494"/>
              <a:gd name="connsiteX70" fmla="*/ 13057 w 365042"/>
              <a:gd name="connsiteY70" fmla="*/ 246573 h 524494"/>
              <a:gd name="connsiteX71" fmla="*/ 13057 w 365042"/>
              <a:gd name="connsiteY71" fmla="*/ 162965 h 524494"/>
              <a:gd name="connsiteX72" fmla="*/ 15371 w 365042"/>
              <a:gd name="connsiteY72" fmla="*/ 136891 h 524494"/>
              <a:gd name="connsiteX73" fmla="*/ 349685 w 365042"/>
              <a:gd name="connsiteY73" fmla="*/ 136891 h 524494"/>
              <a:gd name="connsiteX74" fmla="*/ 352005 w 365042"/>
              <a:gd name="connsiteY74" fmla="*/ 162965 h 5244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365042" h="524494">
                <a:moveTo>
                  <a:pt x="202077" y="0"/>
                </a:moveTo>
                <a:lnTo>
                  <a:pt x="162965" y="0"/>
                </a:lnTo>
                <a:cubicBezTo>
                  <a:pt x="73004" y="101"/>
                  <a:pt x="100" y="73004"/>
                  <a:pt x="0" y="162965"/>
                </a:cubicBezTo>
                <a:lnTo>
                  <a:pt x="0" y="361529"/>
                </a:lnTo>
                <a:cubicBezTo>
                  <a:pt x="100" y="451490"/>
                  <a:pt x="73004" y="524394"/>
                  <a:pt x="162965" y="524494"/>
                </a:cubicBezTo>
                <a:lnTo>
                  <a:pt x="202077" y="524494"/>
                </a:lnTo>
                <a:cubicBezTo>
                  <a:pt x="292039" y="524394"/>
                  <a:pt x="364942" y="451490"/>
                  <a:pt x="365042" y="361529"/>
                </a:cubicBezTo>
                <a:lnTo>
                  <a:pt x="365042" y="162965"/>
                </a:lnTo>
                <a:cubicBezTo>
                  <a:pt x="364942" y="73004"/>
                  <a:pt x="292039" y="101"/>
                  <a:pt x="202077" y="0"/>
                </a:cubicBezTo>
                <a:close/>
                <a:moveTo>
                  <a:pt x="162965" y="13037"/>
                </a:moveTo>
                <a:lnTo>
                  <a:pt x="202077" y="13037"/>
                </a:lnTo>
                <a:cubicBezTo>
                  <a:pt x="269779" y="13136"/>
                  <a:pt x="329045" y="58520"/>
                  <a:pt x="346790" y="123854"/>
                </a:cubicBezTo>
                <a:lnTo>
                  <a:pt x="18220" y="123854"/>
                </a:lnTo>
                <a:cubicBezTo>
                  <a:pt x="35965" y="58505"/>
                  <a:pt x="95250" y="13116"/>
                  <a:pt x="162965" y="13037"/>
                </a:cubicBezTo>
                <a:close/>
                <a:moveTo>
                  <a:pt x="13037" y="270021"/>
                </a:moveTo>
                <a:cubicBezTo>
                  <a:pt x="19675" y="253866"/>
                  <a:pt x="34754" y="242751"/>
                  <a:pt x="52149" y="241189"/>
                </a:cubicBezTo>
                <a:cubicBezTo>
                  <a:pt x="63346" y="241109"/>
                  <a:pt x="73965" y="246151"/>
                  <a:pt x="80981" y="254878"/>
                </a:cubicBezTo>
                <a:lnTo>
                  <a:pt x="84892" y="259773"/>
                </a:lnTo>
                <a:lnTo>
                  <a:pt x="91156" y="259773"/>
                </a:lnTo>
                <a:cubicBezTo>
                  <a:pt x="92460" y="259773"/>
                  <a:pt x="93920" y="259662"/>
                  <a:pt x="95374" y="259532"/>
                </a:cubicBezTo>
                <a:cubicBezTo>
                  <a:pt x="96026" y="259473"/>
                  <a:pt x="96638" y="259395"/>
                  <a:pt x="97219" y="259395"/>
                </a:cubicBezTo>
                <a:cubicBezTo>
                  <a:pt x="109317" y="259431"/>
                  <a:pt x="119671" y="268083"/>
                  <a:pt x="121859" y="279981"/>
                </a:cubicBezTo>
                <a:lnTo>
                  <a:pt x="123221" y="287992"/>
                </a:lnTo>
                <a:lnTo>
                  <a:pt x="131044" y="290293"/>
                </a:lnTo>
                <a:cubicBezTo>
                  <a:pt x="142593" y="293585"/>
                  <a:pt x="150635" y="304035"/>
                  <a:pt x="150860" y="316042"/>
                </a:cubicBezTo>
                <a:cubicBezTo>
                  <a:pt x="151581" y="330064"/>
                  <a:pt x="140798" y="342015"/>
                  <a:pt x="126775" y="342736"/>
                </a:cubicBezTo>
                <a:cubicBezTo>
                  <a:pt x="126399" y="342755"/>
                  <a:pt x="126023" y="342766"/>
                  <a:pt x="125646" y="342768"/>
                </a:cubicBezTo>
                <a:lnTo>
                  <a:pt x="13037" y="342768"/>
                </a:lnTo>
                <a:close/>
                <a:moveTo>
                  <a:pt x="336458" y="427908"/>
                </a:moveTo>
                <a:cubicBezTo>
                  <a:pt x="334587" y="431682"/>
                  <a:pt x="332586" y="435372"/>
                  <a:pt x="330416" y="438957"/>
                </a:cubicBezTo>
                <a:cubicBezTo>
                  <a:pt x="324014" y="448807"/>
                  <a:pt x="314191" y="460084"/>
                  <a:pt x="305371" y="460084"/>
                </a:cubicBezTo>
                <a:lnTo>
                  <a:pt x="193955" y="460084"/>
                </a:lnTo>
                <a:cubicBezTo>
                  <a:pt x="180318" y="459979"/>
                  <a:pt x="169348" y="448839"/>
                  <a:pt x="169453" y="435202"/>
                </a:cubicBezTo>
                <a:cubicBezTo>
                  <a:pt x="169456" y="434848"/>
                  <a:pt x="169466" y="434494"/>
                  <a:pt x="169484" y="434140"/>
                </a:cubicBezTo>
                <a:cubicBezTo>
                  <a:pt x="169703" y="422479"/>
                  <a:pt x="177516" y="412329"/>
                  <a:pt x="188733" y="409134"/>
                </a:cubicBezTo>
                <a:lnTo>
                  <a:pt x="196556" y="406833"/>
                </a:lnTo>
                <a:lnTo>
                  <a:pt x="197918" y="398822"/>
                </a:lnTo>
                <a:cubicBezTo>
                  <a:pt x="200047" y="387276"/>
                  <a:pt x="210095" y="378883"/>
                  <a:pt x="221835" y="378842"/>
                </a:cubicBezTo>
                <a:cubicBezTo>
                  <a:pt x="222396" y="378842"/>
                  <a:pt x="223008" y="378921"/>
                  <a:pt x="223628" y="378979"/>
                </a:cubicBezTo>
                <a:cubicBezTo>
                  <a:pt x="225055" y="379103"/>
                  <a:pt x="226483" y="379214"/>
                  <a:pt x="227780" y="379214"/>
                </a:cubicBezTo>
                <a:lnTo>
                  <a:pt x="234044" y="379214"/>
                </a:lnTo>
                <a:lnTo>
                  <a:pt x="237956" y="374325"/>
                </a:lnTo>
                <a:cubicBezTo>
                  <a:pt x="244792" y="365836"/>
                  <a:pt x="255132" y="360936"/>
                  <a:pt x="266031" y="361020"/>
                </a:cubicBezTo>
                <a:cubicBezTo>
                  <a:pt x="282303" y="361121"/>
                  <a:pt x="296559" y="371940"/>
                  <a:pt x="301036" y="387584"/>
                </a:cubicBezTo>
                <a:lnTo>
                  <a:pt x="303226" y="395263"/>
                </a:lnTo>
                <a:lnTo>
                  <a:pt x="311049" y="396801"/>
                </a:lnTo>
                <a:cubicBezTo>
                  <a:pt x="325570" y="399670"/>
                  <a:pt x="336247" y="412096"/>
                  <a:pt x="336895" y="426885"/>
                </a:cubicBezTo>
                <a:cubicBezTo>
                  <a:pt x="336765" y="427171"/>
                  <a:pt x="336608" y="427549"/>
                  <a:pt x="336458" y="427908"/>
                </a:cubicBezTo>
                <a:close/>
                <a:moveTo>
                  <a:pt x="352005" y="361529"/>
                </a:moveTo>
                <a:cubicBezTo>
                  <a:pt x="352008" y="377302"/>
                  <a:pt x="349511" y="392976"/>
                  <a:pt x="344607" y="407968"/>
                </a:cubicBezTo>
                <a:cubicBezTo>
                  <a:pt x="338714" y="395442"/>
                  <a:pt x="327154" y="386517"/>
                  <a:pt x="313545" y="383986"/>
                </a:cubicBezTo>
                <a:cubicBezTo>
                  <a:pt x="307535" y="362700"/>
                  <a:pt x="288123" y="347991"/>
                  <a:pt x="266005" y="347964"/>
                </a:cubicBezTo>
                <a:cubicBezTo>
                  <a:pt x="251145" y="347868"/>
                  <a:pt x="237057" y="354569"/>
                  <a:pt x="227754" y="366157"/>
                </a:cubicBezTo>
                <a:cubicBezTo>
                  <a:pt x="225896" y="366157"/>
                  <a:pt x="223667" y="365786"/>
                  <a:pt x="221809" y="365786"/>
                </a:cubicBezTo>
                <a:cubicBezTo>
                  <a:pt x="203719" y="365839"/>
                  <a:pt x="188251" y="378809"/>
                  <a:pt x="185044" y="396612"/>
                </a:cubicBezTo>
                <a:cubicBezTo>
                  <a:pt x="168255" y="401411"/>
                  <a:pt x="156620" y="416679"/>
                  <a:pt x="156447" y="434140"/>
                </a:cubicBezTo>
                <a:cubicBezTo>
                  <a:pt x="155759" y="454980"/>
                  <a:pt x="172096" y="472433"/>
                  <a:pt x="192936" y="473120"/>
                </a:cubicBezTo>
                <a:cubicBezTo>
                  <a:pt x="193276" y="473132"/>
                  <a:pt x="193615" y="473139"/>
                  <a:pt x="193955" y="473141"/>
                </a:cubicBezTo>
                <a:lnTo>
                  <a:pt x="302079" y="473141"/>
                </a:lnTo>
                <a:cubicBezTo>
                  <a:pt x="274632" y="497845"/>
                  <a:pt x="239004" y="511503"/>
                  <a:pt x="202077" y="511477"/>
                </a:cubicBezTo>
                <a:lnTo>
                  <a:pt x="162965" y="511477"/>
                </a:lnTo>
                <a:cubicBezTo>
                  <a:pt x="80201" y="511383"/>
                  <a:pt x="13130" y="444313"/>
                  <a:pt x="13037" y="361548"/>
                </a:cubicBezTo>
                <a:lnTo>
                  <a:pt x="13037" y="355786"/>
                </a:lnTo>
                <a:lnTo>
                  <a:pt x="125640" y="355786"/>
                </a:lnTo>
                <a:cubicBezTo>
                  <a:pt x="146902" y="355661"/>
                  <a:pt x="164036" y="338323"/>
                  <a:pt x="163911" y="317061"/>
                </a:cubicBezTo>
                <a:cubicBezTo>
                  <a:pt x="163909" y="316715"/>
                  <a:pt x="163902" y="316369"/>
                  <a:pt x="163891" y="316022"/>
                </a:cubicBezTo>
                <a:cubicBezTo>
                  <a:pt x="163708" y="298224"/>
                  <a:pt x="151847" y="282663"/>
                  <a:pt x="134733" y="277771"/>
                </a:cubicBezTo>
                <a:cubicBezTo>
                  <a:pt x="131460" y="259617"/>
                  <a:pt x="115685" y="246392"/>
                  <a:pt x="97238" y="246338"/>
                </a:cubicBezTo>
                <a:cubicBezTo>
                  <a:pt x="95341" y="246338"/>
                  <a:pt x="93073" y="246717"/>
                  <a:pt x="91176" y="246717"/>
                </a:cubicBezTo>
                <a:cubicBezTo>
                  <a:pt x="81691" y="234895"/>
                  <a:pt x="67324" y="228057"/>
                  <a:pt x="52168" y="228152"/>
                </a:cubicBezTo>
                <a:cubicBezTo>
                  <a:pt x="37161" y="228688"/>
                  <a:pt x="23028" y="235345"/>
                  <a:pt x="13057" y="246573"/>
                </a:cubicBezTo>
                <a:lnTo>
                  <a:pt x="13057" y="162965"/>
                </a:lnTo>
                <a:cubicBezTo>
                  <a:pt x="13067" y="154223"/>
                  <a:pt x="13842" y="145499"/>
                  <a:pt x="15371" y="136891"/>
                </a:cubicBezTo>
                <a:lnTo>
                  <a:pt x="349685" y="136891"/>
                </a:lnTo>
                <a:cubicBezTo>
                  <a:pt x="351216" y="145498"/>
                  <a:pt x="351992" y="154223"/>
                  <a:pt x="352005" y="162965"/>
                </a:cubicBezTo>
                <a:close/>
              </a:path>
            </a:pathLst>
          </a:custGeom>
          <a:gradFill>
            <a:gsLst>
              <a:gs pos="0">
                <a:schemeClr val="accent3"/>
              </a:gs>
              <a:gs pos="80000">
                <a:schemeClr val="accent2"/>
              </a:gs>
            </a:gsLst>
            <a:lin ang="4800000" scaled="0"/>
          </a:gradFill>
          <a:ln w="6449" cap="flat">
            <a:noFill/>
            <a:prstDash val="solid"/>
            <a:miter/>
          </a:ln>
        </p:spPr>
        <p:txBody>
          <a:bodyPr rtlCol="0" anchor="ctr"/>
          <a:lstStyle/>
          <a:p>
            <a:endParaRPr lang="zh-CN" altLang="en-US"/>
          </a:p>
        </p:txBody>
      </p:sp>
      <p:sp>
        <p:nvSpPr>
          <p:cNvPr id="342" name="图形 42" descr="飞机窗户 轮廓">
            <a:extLst>
              <a:ext uri="{FF2B5EF4-FFF2-40B4-BE49-F238E27FC236}">
                <a16:creationId xmlns:a16="http://schemas.microsoft.com/office/drawing/2014/main" xmlns="" id="{40AB6D0F-E82D-40CC-9324-1CC7DC8460B1}"/>
              </a:ext>
            </a:extLst>
          </p:cNvPr>
          <p:cNvSpPr/>
          <p:nvPr/>
        </p:nvSpPr>
        <p:spPr>
          <a:xfrm>
            <a:off x="6617905" y="2330604"/>
            <a:ext cx="29985" cy="13271"/>
          </a:xfrm>
          <a:custGeom>
            <a:avLst/>
            <a:gdLst>
              <a:gd name="connsiteX0" fmla="*/ 29771 w 29985"/>
              <a:gd name="connsiteY0" fmla="*/ 11466 h 13271"/>
              <a:gd name="connsiteX1" fmla="*/ 29490 w 29985"/>
              <a:gd name="connsiteY1" fmla="*/ 6708 h 13271"/>
              <a:gd name="connsiteX2" fmla="*/ 29790 w 29985"/>
              <a:gd name="connsiteY2" fmla="*/ 1806 h 13271"/>
              <a:gd name="connsiteX3" fmla="*/ 29986 w 29985"/>
              <a:gd name="connsiteY3" fmla="*/ 0 h 13271"/>
              <a:gd name="connsiteX4" fmla="*/ 0 w 29985"/>
              <a:gd name="connsiteY4" fmla="*/ 0 h 13271"/>
              <a:gd name="connsiteX5" fmla="*/ 0 w 29985"/>
              <a:gd name="connsiteY5" fmla="*/ 13272 h 13271"/>
              <a:gd name="connsiteX6" fmla="*/ 29986 w 29985"/>
              <a:gd name="connsiteY6" fmla="*/ 13272 h 132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985" h="13271">
                <a:moveTo>
                  <a:pt x="29771" y="11466"/>
                </a:moveTo>
                <a:cubicBezTo>
                  <a:pt x="29589" y="9887"/>
                  <a:pt x="29495" y="8298"/>
                  <a:pt x="29490" y="6708"/>
                </a:cubicBezTo>
                <a:cubicBezTo>
                  <a:pt x="29504" y="5070"/>
                  <a:pt x="29604" y="3433"/>
                  <a:pt x="29790" y="1806"/>
                </a:cubicBezTo>
                <a:lnTo>
                  <a:pt x="29986" y="0"/>
                </a:lnTo>
                <a:lnTo>
                  <a:pt x="0" y="0"/>
                </a:lnTo>
                <a:lnTo>
                  <a:pt x="0" y="13272"/>
                </a:lnTo>
                <a:lnTo>
                  <a:pt x="29986" y="13272"/>
                </a:lnTo>
                <a:close/>
              </a:path>
            </a:pathLst>
          </a:custGeom>
          <a:gradFill>
            <a:gsLst>
              <a:gs pos="0">
                <a:schemeClr val="accent3"/>
              </a:gs>
              <a:gs pos="80000">
                <a:schemeClr val="accent2"/>
              </a:gs>
            </a:gsLst>
            <a:lin ang="4800000" scaled="0"/>
          </a:gradFill>
          <a:ln w="6449" cap="flat">
            <a:noFill/>
            <a:prstDash val="solid"/>
            <a:miter/>
          </a:ln>
        </p:spPr>
        <p:txBody>
          <a:bodyPr rtlCol="0" anchor="ctr"/>
          <a:lstStyle/>
          <a:p>
            <a:endParaRPr lang="zh-CN" altLang="en-US"/>
          </a:p>
        </p:txBody>
      </p:sp>
      <p:sp>
        <p:nvSpPr>
          <p:cNvPr id="343" name="图形 42" descr="飞机窗户 轮廓">
            <a:extLst>
              <a:ext uri="{FF2B5EF4-FFF2-40B4-BE49-F238E27FC236}">
                <a16:creationId xmlns:a16="http://schemas.microsoft.com/office/drawing/2014/main" xmlns="" id="{2402AD4B-9E2F-41CD-8042-E71EE8FEA8AD}"/>
              </a:ext>
            </a:extLst>
          </p:cNvPr>
          <p:cNvSpPr/>
          <p:nvPr/>
        </p:nvSpPr>
        <p:spPr>
          <a:xfrm>
            <a:off x="6634299" y="2281649"/>
            <a:ext cx="30650" cy="30604"/>
          </a:xfrm>
          <a:custGeom>
            <a:avLst/>
            <a:gdLst>
              <a:gd name="connsiteX0" fmla="*/ 22352 w 30650"/>
              <a:gd name="connsiteY0" fmla="*/ 29210 h 30604"/>
              <a:gd name="connsiteX1" fmla="*/ 29203 w 30650"/>
              <a:gd name="connsiteY1" fmla="*/ 22404 h 30604"/>
              <a:gd name="connsiteX2" fmla="*/ 30651 w 30650"/>
              <a:gd name="connsiteY2" fmla="*/ 21270 h 30604"/>
              <a:gd name="connsiteX3" fmla="*/ 9374 w 30650"/>
              <a:gd name="connsiteY3" fmla="*/ 0 h 30604"/>
              <a:gd name="connsiteX4" fmla="*/ 0 w 30650"/>
              <a:gd name="connsiteY4" fmla="*/ 9367 h 30604"/>
              <a:gd name="connsiteX5" fmla="*/ 21231 w 30650"/>
              <a:gd name="connsiteY5" fmla="*/ 30605 h 30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650" h="30604">
                <a:moveTo>
                  <a:pt x="22352" y="29210"/>
                </a:moveTo>
                <a:cubicBezTo>
                  <a:pt x="24369" y="26688"/>
                  <a:pt x="26668" y="24404"/>
                  <a:pt x="29203" y="22404"/>
                </a:cubicBezTo>
                <a:lnTo>
                  <a:pt x="30651" y="21270"/>
                </a:lnTo>
                <a:lnTo>
                  <a:pt x="9374" y="0"/>
                </a:lnTo>
                <a:lnTo>
                  <a:pt x="0" y="9367"/>
                </a:lnTo>
                <a:lnTo>
                  <a:pt x="21231" y="30605"/>
                </a:lnTo>
                <a:close/>
              </a:path>
            </a:pathLst>
          </a:custGeom>
          <a:gradFill>
            <a:gsLst>
              <a:gs pos="0">
                <a:schemeClr val="accent3"/>
              </a:gs>
              <a:gs pos="80000">
                <a:schemeClr val="accent2"/>
              </a:gs>
            </a:gsLst>
            <a:lin ang="4800000" scaled="0"/>
          </a:gradFill>
          <a:ln w="6449" cap="flat">
            <a:noFill/>
            <a:prstDash val="solid"/>
            <a:miter/>
          </a:ln>
        </p:spPr>
        <p:txBody>
          <a:bodyPr rtlCol="0" anchor="ctr"/>
          <a:lstStyle/>
          <a:p>
            <a:endParaRPr lang="zh-CN" altLang="en-US"/>
          </a:p>
        </p:txBody>
      </p:sp>
      <p:sp>
        <p:nvSpPr>
          <p:cNvPr id="344" name="图形 42" descr="飞机窗户 轮廓">
            <a:extLst>
              <a:ext uri="{FF2B5EF4-FFF2-40B4-BE49-F238E27FC236}">
                <a16:creationId xmlns:a16="http://schemas.microsoft.com/office/drawing/2014/main" xmlns="" id="{650E11AF-6171-4213-9FB8-D43D84414EDD}"/>
              </a:ext>
            </a:extLst>
          </p:cNvPr>
          <p:cNvSpPr/>
          <p:nvPr/>
        </p:nvSpPr>
        <p:spPr>
          <a:xfrm>
            <a:off x="6683248" y="2265268"/>
            <a:ext cx="13265" cy="30076"/>
          </a:xfrm>
          <a:custGeom>
            <a:avLst/>
            <a:gdLst>
              <a:gd name="connsiteX0" fmla="*/ 11440 w 13265"/>
              <a:gd name="connsiteY0" fmla="*/ 29855 h 30076"/>
              <a:gd name="connsiteX1" fmla="*/ 13265 w 13265"/>
              <a:gd name="connsiteY1" fmla="*/ 30077 h 30076"/>
              <a:gd name="connsiteX2" fmla="*/ 13265 w 13265"/>
              <a:gd name="connsiteY2" fmla="*/ 0 h 30076"/>
              <a:gd name="connsiteX3" fmla="*/ 0 w 13265"/>
              <a:gd name="connsiteY3" fmla="*/ 0 h 30076"/>
              <a:gd name="connsiteX4" fmla="*/ 0 w 13265"/>
              <a:gd name="connsiteY4" fmla="*/ 30025 h 30076"/>
              <a:gd name="connsiteX5" fmla="*/ 1806 w 13265"/>
              <a:gd name="connsiteY5" fmla="*/ 29836 h 30076"/>
              <a:gd name="connsiteX6" fmla="*/ 11440 w 13265"/>
              <a:gd name="connsiteY6" fmla="*/ 29855 h 300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265" h="30076">
                <a:moveTo>
                  <a:pt x="11440" y="29855"/>
                </a:moveTo>
                <a:lnTo>
                  <a:pt x="13265" y="30077"/>
                </a:lnTo>
                <a:lnTo>
                  <a:pt x="13265" y="0"/>
                </a:lnTo>
                <a:lnTo>
                  <a:pt x="0" y="0"/>
                </a:lnTo>
                <a:lnTo>
                  <a:pt x="0" y="30025"/>
                </a:lnTo>
                <a:lnTo>
                  <a:pt x="1806" y="29836"/>
                </a:lnTo>
                <a:cubicBezTo>
                  <a:pt x="5007" y="29467"/>
                  <a:pt x="8240" y="29474"/>
                  <a:pt x="11440" y="29855"/>
                </a:cubicBezTo>
                <a:close/>
              </a:path>
            </a:pathLst>
          </a:custGeom>
          <a:gradFill>
            <a:gsLst>
              <a:gs pos="0">
                <a:schemeClr val="accent3"/>
              </a:gs>
              <a:gs pos="80000">
                <a:schemeClr val="accent2"/>
              </a:gs>
            </a:gsLst>
            <a:lin ang="4800000" scaled="0"/>
          </a:gradFill>
          <a:ln w="6449" cap="flat">
            <a:noFill/>
            <a:prstDash val="solid"/>
            <a:miter/>
          </a:ln>
        </p:spPr>
        <p:txBody>
          <a:bodyPr rtlCol="0" anchor="ctr"/>
          <a:lstStyle/>
          <a:p>
            <a:endParaRPr lang="zh-CN" altLang="en-US"/>
          </a:p>
        </p:txBody>
      </p:sp>
      <p:sp>
        <p:nvSpPr>
          <p:cNvPr id="345" name="图形 42" descr="飞机窗户 轮廓">
            <a:extLst>
              <a:ext uri="{FF2B5EF4-FFF2-40B4-BE49-F238E27FC236}">
                <a16:creationId xmlns:a16="http://schemas.microsoft.com/office/drawing/2014/main" xmlns="" id="{F62D15EA-AC79-465D-AFE4-A2A9A6E31234}"/>
              </a:ext>
            </a:extLst>
          </p:cNvPr>
          <p:cNvSpPr/>
          <p:nvPr/>
        </p:nvSpPr>
        <p:spPr>
          <a:xfrm>
            <a:off x="6714785" y="2281681"/>
            <a:ext cx="30657" cy="30617"/>
          </a:xfrm>
          <a:custGeom>
            <a:avLst/>
            <a:gdLst>
              <a:gd name="connsiteX0" fmla="*/ 8279 w 30657"/>
              <a:gd name="connsiteY0" fmla="*/ 29190 h 30617"/>
              <a:gd name="connsiteX1" fmla="*/ 9419 w 30657"/>
              <a:gd name="connsiteY1" fmla="*/ 30618 h 30617"/>
              <a:gd name="connsiteX2" fmla="*/ 30657 w 30657"/>
              <a:gd name="connsiteY2" fmla="*/ 9380 h 30617"/>
              <a:gd name="connsiteX3" fmla="*/ 21283 w 30657"/>
              <a:gd name="connsiteY3" fmla="*/ 0 h 30617"/>
              <a:gd name="connsiteX4" fmla="*/ 0 w 30657"/>
              <a:gd name="connsiteY4" fmla="*/ 21277 h 30617"/>
              <a:gd name="connsiteX5" fmla="*/ 1467 w 30657"/>
              <a:gd name="connsiteY5" fmla="*/ 22411 h 30617"/>
              <a:gd name="connsiteX6" fmla="*/ 8279 w 30657"/>
              <a:gd name="connsiteY6" fmla="*/ 29190 h 30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657" h="30617">
                <a:moveTo>
                  <a:pt x="8279" y="29190"/>
                </a:moveTo>
                <a:lnTo>
                  <a:pt x="9419" y="30618"/>
                </a:lnTo>
                <a:lnTo>
                  <a:pt x="30657" y="9380"/>
                </a:lnTo>
                <a:lnTo>
                  <a:pt x="21283" y="0"/>
                </a:lnTo>
                <a:lnTo>
                  <a:pt x="0" y="21277"/>
                </a:lnTo>
                <a:lnTo>
                  <a:pt x="1467" y="22411"/>
                </a:lnTo>
                <a:cubicBezTo>
                  <a:pt x="4001" y="24389"/>
                  <a:pt x="6288" y="26666"/>
                  <a:pt x="8279" y="29190"/>
                </a:cubicBezTo>
                <a:close/>
              </a:path>
            </a:pathLst>
          </a:custGeom>
          <a:gradFill>
            <a:gsLst>
              <a:gs pos="0">
                <a:schemeClr val="accent3"/>
              </a:gs>
              <a:gs pos="80000">
                <a:schemeClr val="accent2"/>
              </a:gs>
            </a:gsLst>
            <a:lin ang="4800000" scaled="0"/>
          </a:gradFill>
          <a:ln w="6449" cap="flat">
            <a:noFill/>
            <a:prstDash val="solid"/>
            <a:miter/>
          </a:ln>
        </p:spPr>
        <p:txBody>
          <a:bodyPr rtlCol="0" anchor="ctr"/>
          <a:lstStyle/>
          <a:p>
            <a:endParaRPr lang="zh-CN" altLang="en-US"/>
          </a:p>
        </p:txBody>
      </p:sp>
      <p:sp>
        <p:nvSpPr>
          <p:cNvPr id="346" name="图形 42" descr="飞机窗户 轮廓">
            <a:extLst>
              <a:ext uri="{FF2B5EF4-FFF2-40B4-BE49-F238E27FC236}">
                <a16:creationId xmlns:a16="http://schemas.microsoft.com/office/drawing/2014/main" xmlns="" id="{7DD2B2BF-3674-49C9-963C-18396B8002AE}"/>
              </a:ext>
            </a:extLst>
          </p:cNvPr>
          <p:cNvSpPr/>
          <p:nvPr/>
        </p:nvSpPr>
        <p:spPr>
          <a:xfrm>
            <a:off x="6634299" y="2362245"/>
            <a:ext cx="30539" cy="30578"/>
          </a:xfrm>
          <a:custGeom>
            <a:avLst/>
            <a:gdLst>
              <a:gd name="connsiteX0" fmla="*/ 22352 w 30539"/>
              <a:gd name="connsiteY0" fmla="*/ 1441 h 30578"/>
              <a:gd name="connsiteX1" fmla="*/ 21218 w 30539"/>
              <a:gd name="connsiteY1" fmla="*/ 0 h 30578"/>
              <a:gd name="connsiteX2" fmla="*/ 0 w 30539"/>
              <a:gd name="connsiteY2" fmla="*/ 21205 h 30578"/>
              <a:gd name="connsiteX3" fmla="*/ 9374 w 30539"/>
              <a:gd name="connsiteY3" fmla="*/ 30579 h 30578"/>
              <a:gd name="connsiteX4" fmla="*/ 30540 w 30539"/>
              <a:gd name="connsiteY4" fmla="*/ 9419 h 30578"/>
              <a:gd name="connsiteX5" fmla="*/ 29138 w 30539"/>
              <a:gd name="connsiteY5" fmla="*/ 8279 h 30578"/>
              <a:gd name="connsiteX6" fmla="*/ 22352 w 30539"/>
              <a:gd name="connsiteY6" fmla="*/ 1441 h 305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539" h="30578">
                <a:moveTo>
                  <a:pt x="22352" y="1441"/>
                </a:moveTo>
                <a:lnTo>
                  <a:pt x="21218" y="0"/>
                </a:lnTo>
                <a:lnTo>
                  <a:pt x="0" y="21205"/>
                </a:lnTo>
                <a:lnTo>
                  <a:pt x="9374" y="30579"/>
                </a:lnTo>
                <a:lnTo>
                  <a:pt x="30540" y="9419"/>
                </a:lnTo>
                <a:lnTo>
                  <a:pt x="29138" y="8279"/>
                </a:lnTo>
                <a:cubicBezTo>
                  <a:pt x="26633" y="6254"/>
                  <a:pt x="24357" y="3961"/>
                  <a:pt x="22352" y="1441"/>
                </a:cubicBezTo>
                <a:close/>
              </a:path>
            </a:pathLst>
          </a:custGeom>
          <a:gradFill>
            <a:gsLst>
              <a:gs pos="0">
                <a:schemeClr val="accent3"/>
              </a:gs>
              <a:gs pos="80000">
                <a:schemeClr val="accent2"/>
              </a:gs>
            </a:gsLst>
            <a:lin ang="4800000" scaled="0"/>
          </a:gradFill>
          <a:ln w="6449" cap="flat">
            <a:noFill/>
            <a:prstDash val="solid"/>
            <a:miter/>
          </a:ln>
        </p:spPr>
        <p:txBody>
          <a:bodyPr rtlCol="0" anchor="ctr"/>
          <a:lstStyle/>
          <a:p>
            <a:endParaRPr lang="zh-CN" altLang="en-US"/>
          </a:p>
        </p:txBody>
      </p:sp>
      <p:sp>
        <p:nvSpPr>
          <p:cNvPr id="347" name="图形 42" descr="飞机窗户 轮廓">
            <a:extLst>
              <a:ext uri="{FF2B5EF4-FFF2-40B4-BE49-F238E27FC236}">
                <a16:creationId xmlns:a16="http://schemas.microsoft.com/office/drawing/2014/main" xmlns="" id="{2CD2A3BC-F9C7-4D93-8DDF-D1FAC38B8EDD}"/>
              </a:ext>
            </a:extLst>
          </p:cNvPr>
          <p:cNvSpPr/>
          <p:nvPr/>
        </p:nvSpPr>
        <p:spPr>
          <a:xfrm>
            <a:off x="6683248" y="2379272"/>
            <a:ext cx="13265" cy="29920"/>
          </a:xfrm>
          <a:custGeom>
            <a:avLst/>
            <a:gdLst>
              <a:gd name="connsiteX0" fmla="*/ 1825 w 13265"/>
              <a:gd name="connsiteY0" fmla="*/ 222 h 29920"/>
              <a:gd name="connsiteX1" fmla="*/ 0 w 13265"/>
              <a:gd name="connsiteY1" fmla="*/ 0 h 29920"/>
              <a:gd name="connsiteX2" fmla="*/ 0 w 13265"/>
              <a:gd name="connsiteY2" fmla="*/ 29920 h 29920"/>
              <a:gd name="connsiteX3" fmla="*/ 13265 w 13265"/>
              <a:gd name="connsiteY3" fmla="*/ 29920 h 29920"/>
              <a:gd name="connsiteX4" fmla="*/ 13265 w 13265"/>
              <a:gd name="connsiteY4" fmla="*/ 0 h 29920"/>
              <a:gd name="connsiteX5" fmla="*/ 11440 w 13265"/>
              <a:gd name="connsiteY5" fmla="*/ 222 h 29920"/>
              <a:gd name="connsiteX6" fmla="*/ 1825 w 13265"/>
              <a:gd name="connsiteY6" fmla="*/ 222 h 299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265" h="29920">
                <a:moveTo>
                  <a:pt x="1825" y="222"/>
                </a:moveTo>
                <a:lnTo>
                  <a:pt x="0" y="0"/>
                </a:lnTo>
                <a:lnTo>
                  <a:pt x="0" y="29920"/>
                </a:lnTo>
                <a:lnTo>
                  <a:pt x="13265" y="29920"/>
                </a:lnTo>
                <a:lnTo>
                  <a:pt x="13265" y="0"/>
                </a:lnTo>
                <a:lnTo>
                  <a:pt x="11440" y="222"/>
                </a:lnTo>
                <a:cubicBezTo>
                  <a:pt x="8247" y="613"/>
                  <a:pt x="5018" y="613"/>
                  <a:pt x="1825" y="222"/>
                </a:cubicBezTo>
                <a:close/>
              </a:path>
            </a:pathLst>
          </a:custGeom>
          <a:gradFill>
            <a:gsLst>
              <a:gs pos="0">
                <a:schemeClr val="accent3"/>
              </a:gs>
              <a:gs pos="80000">
                <a:schemeClr val="accent2"/>
              </a:gs>
            </a:gsLst>
            <a:lin ang="4800000" scaled="0"/>
          </a:gradFill>
          <a:ln w="6449" cap="flat">
            <a:noFill/>
            <a:prstDash val="solid"/>
            <a:miter/>
          </a:ln>
        </p:spPr>
        <p:txBody>
          <a:bodyPr rtlCol="0" anchor="ctr"/>
          <a:lstStyle/>
          <a:p>
            <a:endParaRPr lang="zh-CN" altLang="en-US"/>
          </a:p>
        </p:txBody>
      </p:sp>
      <p:sp>
        <p:nvSpPr>
          <p:cNvPr id="348" name="图形 42" descr="飞机窗户 轮廓">
            <a:extLst>
              <a:ext uri="{FF2B5EF4-FFF2-40B4-BE49-F238E27FC236}">
                <a16:creationId xmlns:a16="http://schemas.microsoft.com/office/drawing/2014/main" xmlns="" id="{9EB237B4-8A59-45FE-9229-E3EADDCF569D}"/>
              </a:ext>
            </a:extLst>
          </p:cNvPr>
          <p:cNvSpPr/>
          <p:nvPr/>
        </p:nvSpPr>
        <p:spPr>
          <a:xfrm>
            <a:off x="6731890" y="2330604"/>
            <a:ext cx="29985" cy="13271"/>
          </a:xfrm>
          <a:custGeom>
            <a:avLst/>
            <a:gdLst>
              <a:gd name="connsiteX0" fmla="*/ 183 w 29985"/>
              <a:gd name="connsiteY0" fmla="*/ 1825 h 13271"/>
              <a:gd name="connsiteX1" fmla="*/ 476 w 29985"/>
              <a:gd name="connsiteY1" fmla="*/ 6708 h 13271"/>
              <a:gd name="connsiteX2" fmla="*/ 196 w 29985"/>
              <a:gd name="connsiteY2" fmla="*/ 11466 h 13271"/>
              <a:gd name="connsiteX3" fmla="*/ 0 w 29985"/>
              <a:gd name="connsiteY3" fmla="*/ 13272 h 13271"/>
              <a:gd name="connsiteX4" fmla="*/ 29986 w 29985"/>
              <a:gd name="connsiteY4" fmla="*/ 13272 h 13271"/>
              <a:gd name="connsiteX5" fmla="*/ 29986 w 29985"/>
              <a:gd name="connsiteY5" fmla="*/ 0 h 13271"/>
              <a:gd name="connsiteX6" fmla="*/ 0 w 29985"/>
              <a:gd name="connsiteY6" fmla="*/ 0 h 132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985" h="13271">
                <a:moveTo>
                  <a:pt x="183" y="1825"/>
                </a:moveTo>
                <a:cubicBezTo>
                  <a:pt x="375" y="3446"/>
                  <a:pt x="473" y="5076"/>
                  <a:pt x="476" y="6708"/>
                </a:cubicBezTo>
                <a:cubicBezTo>
                  <a:pt x="471" y="8298"/>
                  <a:pt x="377" y="9887"/>
                  <a:pt x="196" y="11466"/>
                </a:cubicBezTo>
                <a:lnTo>
                  <a:pt x="0" y="13272"/>
                </a:lnTo>
                <a:lnTo>
                  <a:pt x="29986" y="13272"/>
                </a:lnTo>
                <a:lnTo>
                  <a:pt x="29986" y="0"/>
                </a:lnTo>
                <a:lnTo>
                  <a:pt x="0" y="0"/>
                </a:lnTo>
                <a:close/>
              </a:path>
            </a:pathLst>
          </a:custGeom>
          <a:gradFill>
            <a:gsLst>
              <a:gs pos="0">
                <a:schemeClr val="accent3"/>
              </a:gs>
              <a:gs pos="80000">
                <a:schemeClr val="accent2"/>
              </a:gs>
            </a:gsLst>
            <a:lin ang="4800000" scaled="0"/>
          </a:gradFill>
          <a:ln w="6449" cap="flat">
            <a:noFill/>
            <a:prstDash val="solid"/>
            <a:miter/>
          </a:ln>
        </p:spPr>
        <p:txBody>
          <a:bodyPr rtlCol="0" anchor="ctr"/>
          <a:lstStyle/>
          <a:p>
            <a:endParaRPr lang="zh-CN" altLang="en-US"/>
          </a:p>
        </p:txBody>
      </p:sp>
      <p:sp>
        <p:nvSpPr>
          <p:cNvPr id="349" name="图形 42" descr="飞机窗户 轮廓">
            <a:extLst>
              <a:ext uri="{FF2B5EF4-FFF2-40B4-BE49-F238E27FC236}">
                <a16:creationId xmlns:a16="http://schemas.microsoft.com/office/drawing/2014/main" xmlns="" id="{26C03FB7-1FEE-41E8-868C-0E6D56D1CBFC}"/>
              </a:ext>
            </a:extLst>
          </p:cNvPr>
          <p:cNvSpPr/>
          <p:nvPr/>
        </p:nvSpPr>
        <p:spPr>
          <a:xfrm>
            <a:off x="6714896" y="2362219"/>
            <a:ext cx="30546" cy="30585"/>
          </a:xfrm>
          <a:custGeom>
            <a:avLst/>
            <a:gdLst>
              <a:gd name="connsiteX0" fmla="*/ 8207 w 30546"/>
              <a:gd name="connsiteY0" fmla="*/ 1454 h 30585"/>
              <a:gd name="connsiteX1" fmla="*/ 1428 w 30546"/>
              <a:gd name="connsiteY1" fmla="*/ 8279 h 30585"/>
              <a:gd name="connsiteX2" fmla="*/ 0 w 30546"/>
              <a:gd name="connsiteY2" fmla="*/ 9413 h 30585"/>
              <a:gd name="connsiteX3" fmla="*/ 21172 w 30546"/>
              <a:gd name="connsiteY3" fmla="*/ 30585 h 30585"/>
              <a:gd name="connsiteX4" fmla="*/ 30546 w 30546"/>
              <a:gd name="connsiteY4" fmla="*/ 21205 h 30585"/>
              <a:gd name="connsiteX5" fmla="*/ 9341 w 30546"/>
              <a:gd name="connsiteY5" fmla="*/ 0 h 30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546" h="30585">
                <a:moveTo>
                  <a:pt x="8207" y="1454"/>
                </a:moveTo>
                <a:cubicBezTo>
                  <a:pt x="6218" y="3982"/>
                  <a:pt x="3943" y="6273"/>
                  <a:pt x="1428" y="8279"/>
                </a:cubicBezTo>
                <a:lnTo>
                  <a:pt x="0" y="9413"/>
                </a:lnTo>
                <a:lnTo>
                  <a:pt x="21172" y="30585"/>
                </a:lnTo>
                <a:lnTo>
                  <a:pt x="30546" y="21205"/>
                </a:lnTo>
                <a:lnTo>
                  <a:pt x="9341" y="0"/>
                </a:lnTo>
                <a:close/>
              </a:path>
            </a:pathLst>
          </a:custGeom>
          <a:gradFill>
            <a:gsLst>
              <a:gs pos="0">
                <a:schemeClr val="accent3"/>
              </a:gs>
              <a:gs pos="80000">
                <a:schemeClr val="accent2"/>
              </a:gs>
            </a:gsLst>
            <a:lin ang="4800000" scaled="0"/>
          </a:gradFill>
          <a:ln w="6449" cap="flat">
            <a:noFill/>
            <a:prstDash val="solid"/>
            <a:miter/>
          </a:ln>
        </p:spPr>
        <p:txBody>
          <a:bodyPr rtlCol="0" anchor="ctr"/>
          <a:lstStyle/>
          <a:p>
            <a:endParaRPr lang="zh-CN" altLang="en-US"/>
          </a:p>
        </p:txBody>
      </p:sp>
      <p:sp>
        <p:nvSpPr>
          <p:cNvPr id="350" name="图形 42" descr="飞机窗户 轮廓">
            <a:extLst>
              <a:ext uri="{FF2B5EF4-FFF2-40B4-BE49-F238E27FC236}">
                <a16:creationId xmlns:a16="http://schemas.microsoft.com/office/drawing/2014/main" xmlns="" id="{1B4FCA16-66EA-4BE3-92C8-F323CF177D7D}"/>
              </a:ext>
            </a:extLst>
          </p:cNvPr>
          <p:cNvSpPr/>
          <p:nvPr/>
        </p:nvSpPr>
        <p:spPr>
          <a:xfrm>
            <a:off x="6654696" y="2302098"/>
            <a:ext cx="70401" cy="70401"/>
          </a:xfrm>
          <a:custGeom>
            <a:avLst/>
            <a:gdLst>
              <a:gd name="connsiteX0" fmla="*/ 35201 w 70401"/>
              <a:gd name="connsiteY0" fmla="*/ 0 h 70401"/>
              <a:gd name="connsiteX1" fmla="*/ 0 w 70401"/>
              <a:gd name="connsiteY1" fmla="*/ 35201 h 70401"/>
              <a:gd name="connsiteX2" fmla="*/ 35201 w 70401"/>
              <a:gd name="connsiteY2" fmla="*/ 70401 h 70401"/>
              <a:gd name="connsiteX3" fmla="*/ 70401 w 70401"/>
              <a:gd name="connsiteY3" fmla="*/ 35201 h 70401"/>
              <a:gd name="connsiteX4" fmla="*/ 35201 w 70401"/>
              <a:gd name="connsiteY4" fmla="*/ 0 h 70401"/>
              <a:gd name="connsiteX5" fmla="*/ 35201 w 70401"/>
              <a:gd name="connsiteY5" fmla="*/ 58700 h 70401"/>
              <a:gd name="connsiteX6" fmla="*/ 11734 w 70401"/>
              <a:gd name="connsiteY6" fmla="*/ 35233 h 70401"/>
              <a:gd name="connsiteX7" fmla="*/ 35201 w 70401"/>
              <a:gd name="connsiteY7" fmla="*/ 11766 h 70401"/>
              <a:gd name="connsiteX8" fmla="*/ 58668 w 70401"/>
              <a:gd name="connsiteY8" fmla="*/ 35233 h 70401"/>
              <a:gd name="connsiteX9" fmla="*/ 35201 w 70401"/>
              <a:gd name="connsiteY9" fmla="*/ 58668 h 70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0401" h="70401">
                <a:moveTo>
                  <a:pt x="35201" y="0"/>
                </a:moveTo>
                <a:cubicBezTo>
                  <a:pt x="15760" y="0"/>
                  <a:pt x="0" y="15760"/>
                  <a:pt x="0" y="35201"/>
                </a:cubicBezTo>
                <a:cubicBezTo>
                  <a:pt x="0" y="54641"/>
                  <a:pt x="15760" y="70401"/>
                  <a:pt x="35201" y="70401"/>
                </a:cubicBezTo>
                <a:cubicBezTo>
                  <a:pt x="54641" y="70401"/>
                  <a:pt x="70401" y="54641"/>
                  <a:pt x="70401" y="35201"/>
                </a:cubicBezTo>
                <a:cubicBezTo>
                  <a:pt x="70401" y="15760"/>
                  <a:pt x="54641" y="0"/>
                  <a:pt x="35201" y="0"/>
                </a:cubicBezTo>
                <a:close/>
                <a:moveTo>
                  <a:pt x="35201" y="58700"/>
                </a:moveTo>
                <a:cubicBezTo>
                  <a:pt x="22240" y="58700"/>
                  <a:pt x="11734" y="48193"/>
                  <a:pt x="11734" y="35233"/>
                </a:cubicBezTo>
                <a:cubicBezTo>
                  <a:pt x="11734" y="22273"/>
                  <a:pt x="22240" y="11766"/>
                  <a:pt x="35201" y="11766"/>
                </a:cubicBezTo>
                <a:cubicBezTo>
                  <a:pt x="48161" y="11766"/>
                  <a:pt x="58668" y="22273"/>
                  <a:pt x="58668" y="35233"/>
                </a:cubicBezTo>
                <a:cubicBezTo>
                  <a:pt x="58628" y="48172"/>
                  <a:pt x="48139" y="58646"/>
                  <a:pt x="35201" y="58668"/>
                </a:cubicBezTo>
                <a:close/>
              </a:path>
            </a:pathLst>
          </a:custGeom>
          <a:gradFill>
            <a:gsLst>
              <a:gs pos="0">
                <a:schemeClr val="accent3"/>
              </a:gs>
              <a:gs pos="80000">
                <a:schemeClr val="accent2"/>
              </a:gs>
            </a:gsLst>
            <a:lin ang="4800000" scaled="0"/>
          </a:gradFill>
          <a:ln w="6449" cap="flat">
            <a:noFill/>
            <a:prstDash val="solid"/>
            <a:miter/>
          </a:ln>
        </p:spPr>
        <p:txBody>
          <a:bodyPr rtlCol="0" anchor="ctr"/>
          <a:lstStyle/>
          <a:p>
            <a:endParaRPr lang="zh-CN" altLang="en-US"/>
          </a:p>
        </p:txBody>
      </p:sp>
      <p:sp>
        <p:nvSpPr>
          <p:cNvPr id="351" name="图形 42" descr="飞机窗户 轮廓">
            <a:extLst>
              <a:ext uri="{FF2B5EF4-FFF2-40B4-BE49-F238E27FC236}">
                <a16:creationId xmlns:a16="http://schemas.microsoft.com/office/drawing/2014/main" xmlns="" id="{0AE65B52-BBBD-4368-A8B7-9729E7C71451}"/>
              </a:ext>
            </a:extLst>
          </p:cNvPr>
          <p:cNvSpPr/>
          <p:nvPr/>
        </p:nvSpPr>
        <p:spPr>
          <a:xfrm>
            <a:off x="6571180" y="2195192"/>
            <a:ext cx="121682" cy="13037"/>
          </a:xfrm>
          <a:custGeom>
            <a:avLst/>
            <a:gdLst>
              <a:gd name="connsiteX0" fmla="*/ 6519 w 121682"/>
              <a:gd name="connsiteY0" fmla="*/ 13037 h 13037"/>
              <a:gd name="connsiteX1" fmla="*/ 115164 w 121682"/>
              <a:gd name="connsiteY1" fmla="*/ 13037 h 13037"/>
              <a:gd name="connsiteX2" fmla="*/ 121683 w 121682"/>
              <a:gd name="connsiteY2" fmla="*/ 6519 h 13037"/>
              <a:gd name="connsiteX3" fmla="*/ 115164 w 121682"/>
              <a:gd name="connsiteY3" fmla="*/ 0 h 13037"/>
              <a:gd name="connsiteX4" fmla="*/ 6519 w 121682"/>
              <a:gd name="connsiteY4" fmla="*/ 0 h 13037"/>
              <a:gd name="connsiteX5" fmla="*/ 0 w 121682"/>
              <a:gd name="connsiteY5" fmla="*/ 6519 h 13037"/>
              <a:gd name="connsiteX6" fmla="*/ 6519 w 121682"/>
              <a:gd name="connsiteY6" fmla="*/ 13037 h 130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682" h="13037">
                <a:moveTo>
                  <a:pt x="6519" y="13037"/>
                </a:moveTo>
                <a:lnTo>
                  <a:pt x="115164" y="13037"/>
                </a:lnTo>
                <a:cubicBezTo>
                  <a:pt x="118765" y="13037"/>
                  <a:pt x="121683" y="10119"/>
                  <a:pt x="121683" y="6519"/>
                </a:cubicBezTo>
                <a:cubicBezTo>
                  <a:pt x="121683" y="2918"/>
                  <a:pt x="118765" y="0"/>
                  <a:pt x="115164" y="0"/>
                </a:cubicBezTo>
                <a:lnTo>
                  <a:pt x="6519" y="0"/>
                </a:lnTo>
                <a:cubicBezTo>
                  <a:pt x="2918" y="0"/>
                  <a:pt x="0" y="2918"/>
                  <a:pt x="0" y="6519"/>
                </a:cubicBezTo>
                <a:cubicBezTo>
                  <a:pt x="0" y="10119"/>
                  <a:pt x="2918" y="13037"/>
                  <a:pt x="6519" y="13037"/>
                </a:cubicBezTo>
                <a:close/>
              </a:path>
            </a:pathLst>
          </a:custGeom>
          <a:gradFill>
            <a:gsLst>
              <a:gs pos="0">
                <a:schemeClr val="accent3"/>
              </a:gs>
              <a:gs pos="80000">
                <a:schemeClr val="accent2"/>
              </a:gs>
            </a:gsLst>
            <a:lin ang="4800000" scaled="0"/>
          </a:gradFill>
          <a:ln w="6449" cap="flat">
            <a:noFill/>
            <a:prstDash val="solid"/>
            <a:miter/>
          </a:ln>
        </p:spPr>
        <p:txBody>
          <a:bodyPr rtlCol="0" anchor="ctr"/>
          <a:lstStyle/>
          <a:p>
            <a:endParaRPr lang="zh-CN" altLang="en-US"/>
          </a:p>
        </p:txBody>
      </p:sp>
      <p:sp>
        <p:nvSpPr>
          <p:cNvPr id="353" name="图形 66" descr="拖车 轮廓">
            <a:extLst>
              <a:ext uri="{FF2B5EF4-FFF2-40B4-BE49-F238E27FC236}">
                <a16:creationId xmlns:a16="http://schemas.microsoft.com/office/drawing/2014/main" xmlns="" id="{6BC8F341-AEC8-4303-A531-8AD74EFFB847}"/>
              </a:ext>
            </a:extLst>
          </p:cNvPr>
          <p:cNvSpPr/>
          <p:nvPr/>
        </p:nvSpPr>
        <p:spPr>
          <a:xfrm>
            <a:off x="6638432" y="3139531"/>
            <a:ext cx="110816" cy="78223"/>
          </a:xfrm>
          <a:custGeom>
            <a:avLst/>
            <a:gdLst>
              <a:gd name="connsiteX0" fmla="*/ 0 w 110816"/>
              <a:gd name="connsiteY0" fmla="*/ 0 h 78223"/>
              <a:gd name="connsiteX1" fmla="*/ 0 w 110816"/>
              <a:gd name="connsiteY1" fmla="*/ 78223 h 78223"/>
              <a:gd name="connsiteX2" fmla="*/ 110816 w 110816"/>
              <a:gd name="connsiteY2" fmla="*/ 78223 h 78223"/>
              <a:gd name="connsiteX3" fmla="*/ 110816 w 110816"/>
              <a:gd name="connsiteY3" fmla="*/ 0 h 78223"/>
              <a:gd name="connsiteX4" fmla="*/ 97779 w 110816"/>
              <a:gd name="connsiteY4" fmla="*/ 65186 h 78223"/>
              <a:gd name="connsiteX5" fmla="*/ 13037 w 110816"/>
              <a:gd name="connsiteY5" fmla="*/ 65186 h 78223"/>
              <a:gd name="connsiteX6" fmla="*/ 13037 w 110816"/>
              <a:gd name="connsiteY6" fmla="*/ 13037 h 78223"/>
              <a:gd name="connsiteX7" fmla="*/ 97779 w 110816"/>
              <a:gd name="connsiteY7" fmla="*/ 13037 h 78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0816" h="78223">
                <a:moveTo>
                  <a:pt x="0" y="0"/>
                </a:moveTo>
                <a:lnTo>
                  <a:pt x="0" y="78223"/>
                </a:lnTo>
                <a:lnTo>
                  <a:pt x="110816" y="78223"/>
                </a:lnTo>
                <a:lnTo>
                  <a:pt x="110816" y="0"/>
                </a:lnTo>
                <a:close/>
                <a:moveTo>
                  <a:pt x="97779" y="65186"/>
                </a:moveTo>
                <a:lnTo>
                  <a:pt x="13037" y="65186"/>
                </a:lnTo>
                <a:lnTo>
                  <a:pt x="13037" y="13037"/>
                </a:lnTo>
                <a:lnTo>
                  <a:pt x="97779" y="13037"/>
                </a:lnTo>
                <a:close/>
              </a:path>
            </a:pathLst>
          </a:custGeom>
          <a:gradFill>
            <a:gsLst>
              <a:gs pos="0">
                <a:schemeClr val="accent3"/>
              </a:gs>
              <a:gs pos="80000">
                <a:schemeClr val="accent2"/>
              </a:gs>
            </a:gsLst>
            <a:lin ang="4800000" scaled="0"/>
          </a:gradFill>
          <a:ln w="6449" cap="flat">
            <a:noFill/>
            <a:prstDash val="solid"/>
            <a:miter/>
          </a:ln>
        </p:spPr>
        <p:txBody>
          <a:bodyPr rtlCol="0" anchor="ctr"/>
          <a:lstStyle/>
          <a:p>
            <a:endParaRPr lang="zh-CN" altLang="en-US"/>
          </a:p>
        </p:txBody>
      </p:sp>
      <p:sp>
        <p:nvSpPr>
          <p:cNvPr id="354" name="图形 66" descr="拖车 轮廓">
            <a:extLst>
              <a:ext uri="{FF2B5EF4-FFF2-40B4-BE49-F238E27FC236}">
                <a16:creationId xmlns:a16="http://schemas.microsoft.com/office/drawing/2014/main" xmlns="" id="{99F76CD1-CFA5-4219-AADD-68C3850D5E60}"/>
              </a:ext>
            </a:extLst>
          </p:cNvPr>
          <p:cNvSpPr/>
          <p:nvPr/>
        </p:nvSpPr>
        <p:spPr>
          <a:xfrm>
            <a:off x="6501541" y="3282941"/>
            <a:ext cx="104297" cy="104297"/>
          </a:xfrm>
          <a:custGeom>
            <a:avLst/>
            <a:gdLst>
              <a:gd name="connsiteX0" fmla="*/ 52149 w 104297"/>
              <a:gd name="connsiteY0" fmla="*/ 0 h 104297"/>
              <a:gd name="connsiteX1" fmla="*/ 0 w 104297"/>
              <a:gd name="connsiteY1" fmla="*/ 52149 h 104297"/>
              <a:gd name="connsiteX2" fmla="*/ 52149 w 104297"/>
              <a:gd name="connsiteY2" fmla="*/ 104298 h 104297"/>
              <a:gd name="connsiteX3" fmla="*/ 104298 w 104297"/>
              <a:gd name="connsiteY3" fmla="*/ 52149 h 104297"/>
              <a:gd name="connsiteX4" fmla="*/ 52149 w 104297"/>
              <a:gd name="connsiteY4" fmla="*/ 0 h 104297"/>
              <a:gd name="connsiteX5" fmla="*/ 52149 w 104297"/>
              <a:gd name="connsiteY5" fmla="*/ 91261 h 104297"/>
              <a:gd name="connsiteX6" fmla="*/ 13037 w 104297"/>
              <a:gd name="connsiteY6" fmla="*/ 52149 h 104297"/>
              <a:gd name="connsiteX7" fmla="*/ 52149 w 104297"/>
              <a:gd name="connsiteY7" fmla="*/ 13037 h 104297"/>
              <a:gd name="connsiteX8" fmla="*/ 91261 w 104297"/>
              <a:gd name="connsiteY8" fmla="*/ 52149 h 104297"/>
              <a:gd name="connsiteX9" fmla="*/ 52149 w 104297"/>
              <a:gd name="connsiteY9" fmla="*/ 91261 h 104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4297" h="104297">
                <a:moveTo>
                  <a:pt x="52149" y="0"/>
                </a:moveTo>
                <a:cubicBezTo>
                  <a:pt x="23348" y="0"/>
                  <a:pt x="0" y="23348"/>
                  <a:pt x="0" y="52149"/>
                </a:cubicBezTo>
                <a:cubicBezTo>
                  <a:pt x="0" y="80950"/>
                  <a:pt x="23348" y="104298"/>
                  <a:pt x="52149" y="104298"/>
                </a:cubicBezTo>
                <a:cubicBezTo>
                  <a:pt x="80950" y="104298"/>
                  <a:pt x="104298" y="80950"/>
                  <a:pt x="104298" y="52149"/>
                </a:cubicBezTo>
                <a:cubicBezTo>
                  <a:pt x="104262" y="23363"/>
                  <a:pt x="80935" y="36"/>
                  <a:pt x="52149" y="0"/>
                </a:cubicBezTo>
                <a:close/>
                <a:moveTo>
                  <a:pt x="52149" y="91261"/>
                </a:moveTo>
                <a:cubicBezTo>
                  <a:pt x="30548" y="91261"/>
                  <a:pt x="13037" y="73750"/>
                  <a:pt x="13037" y="52149"/>
                </a:cubicBezTo>
                <a:cubicBezTo>
                  <a:pt x="13037" y="30548"/>
                  <a:pt x="30548" y="13037"/>
                  <a:pt x="52149" y="13037"/>
                </a:cubicBezTo>
                <a:cubicBezTo>
                  <a:pt x="73750" y="13037"/>
                  <a:pt x="91261" y="30548"/>
                  <a:pt x="91261" y="52149"/>
                </a:cubicBezTo>
                <a:cubicBezTo>
                  <a:pt x="91235" y="73739"/>
                  <a:pt x="73739" y="91235"/>
                  <a:pt x="52149" y="91261"/>
                </a:cubicBezTo>
                <a:close/>
              </a:path>
            </a:pathLst>
          </a:custGeom>
          <a:gradFill>
            <a:gsLst>
              <a:gs pos="0">
                <a:schemeClr val="accent3"/>
              </a:gs>
              <a:gs pos="80000">
                <a:schemeClr val="accent2"/>
              </a:gs>
            </a:gsLst>
            <a:lin ang="4800000" scaled="0"/>
          </a:gradFill>
          <a:ln w="6449" cap="flat">
            <a:noFill/>
            <a:prstDash val="solid"/>
            <a:miter/>
          </a:ln>
        </p:spPr>
        <p:txBody>
          <a:bodyPr rtlCol="0" anchor="ctr"/>
          <a:lstStyle/>
          <a:p>
            <a:endParaRPr lang="zh-CN" altLang="en-US"/>
          </a:p>
        </p:txBody>
      </p:sp>
      <p:sp>
        <p:nvSpPr>
          <p:cNvPr id="355" name="图形 66" descr="拖车 轮廓">
            <a:extLst>
              <a:ext uri="{FF2B5EF4-FFF2-40B4-BE49-F238E27FC236}">
                <a16:creationId xmlns:a16="http://schemas.microsoft.com/office/drawing/2014/main" xmlns="" id="{3FDB7E47-D815-498F-82A4-CD652D623384}"/>
              </a:ext>
            </a:extLst>
          </p:cNvPr>
          <p:cNvSpPr/>
          <p:nvPr/>
        </p:nvSpPr>
        <p:spPr>
          <a:xfrm>
            <a:off x="6358131" y="3080863"/>
            <a:ext cx="547564" cy="306375"/>
          </a:xfrm>
          <a:custGeom>
            <a:avLst/>
            <a:gdLst>
              <a:gd name="connsiteX0" fmla="*/ 482378 w 547564"/>
              <a:gd name="connsiteY0" fmla="*/ 260745 h 306375"/>
              <a:gd name="connsiteX1" fmla="*/ 482378 w 547564"/>
              <a:gd name="connsiteY1" fmla="*/ 306375 h 306375"/>
              <a:gd name="connsiteX2" fmla="*/ 495415 w 547564"/>
              <a:gd name="connsiteY2" fmla="*/ 306375 h 306375"/>
              <a:gd name="connsiteX3" fmla="*/ 495415 w 547564"/>
              <a:gd name="connsiteY3" fmla="*/ 260745 h 306375"/>
              <a:gd name="connsiteX4" fmla="*/ 547564 w 547564"/>
              <a:gd name="connsiteY4" fmla="*/ 260745 h 306375"/>
              <a:gd name="connsiteX5" fmla="*/ 547564 w 547564"/>
              <a:gd name="connsiteY5" fmla="*/ 247708 h 306375"/>
              <a:gd name="connsiteX6" fmla="*/ 443266 w 547564"/>
              <a:gd name="connsiteY6" fmla="*/ 247708 h 306375"/>
              <a:gd name="connsiteX7" fmla="*/ 443266 w 547564"/>
              <a:gd name="connsiteY7" fmla="*/ 26075 h 306375"/>
              <a:gd name="connsiteX8" fmla="*/ 417192 w 547564"/>
              <a:gd name="connsiteY8" fmla="*/ 0 h 306375"/>
              <a:gd name="connsiteX9" fmla="*/ 156447 w 547564"/>
              <a:gd name="connsiteY9" fmla="*/ 0 h 306375"/>
              <a:gd name="connsiteX10" fmla="*/ 0 w 547564"/>
              <a:gd name="connsiteY10" fmla="*/ 155690 h 306375"/>
              <a:gd name="connsiteX11" fmla="*/ 0 w 547564"/>
              <a:gd name="connsiteY11" fmla="*/ 156447 h 306375"/>
              <a:gd name="connsiteX12" fmla="*/ 0 w 547564"/>
              <a:gd name="connsiteY12" fmla="*/ 260745 h 306375"/>
              <a:gd name="connsiteX13" fmla="*/ 124180 w 547564"/>
              <a:gd name="connsiteY13" fmla="*/ 260745 h 306375"/>
              <a:gd name="connsiteX14" fmla="*/ 123854 w 547564"/>
              <a:gd name="connsiteY14" fmla="*/ 254226 h 306375"/>
              <a:gd name="connsiteX15" fmla="*/ 124180 w 547564"/>
              <a:gd name="connsiteY15" fmla="*/ 247708 h 306375"/>
              <a:gd name="connsiteX16" fmla="*/ 13038 w 547564"/>
              <a:gd name="connsiteY16" fmla="*/ 247708 h 306375"/>
              <a:gd name="connsiteX17" fmla="*/ 13038 w 547564"/>
              <a:gd name="connsiteY17" fmla="*/ 156447 h 306375"/>
              <a:gd name="connsiteX18" fmla="*/ 156447 w 547564"/>
              <a:gd name="connsiteY18" fmla="*/ 13038 h 306375"/>
              <a:gd name="connsiteX19" fmla="*/ 417192 w 547564"/>
              <a:gd name="connsiteY19" fmla="*/ 13038 h 306375"/>
              <a:gd name="connsiteX20" fmla="*/ 430229 w 547564"/>
              <a:gd name="connsiteY20" fmla="*/ 26075 h 306375"/>
              <a:gd name="connsiteX21" fmla="*/ 430229 w 547564"/>
              <a:gd name="connsiteY21" fmla="*/ 247708 h 306375"/>
              <a:gd name="connsiteX22" fmla="*/ 266931 w 547564"/>
              <a:gd name="connsiteY22" fmla="*/ 247708 h 306375"/>
              <a:gd name="connsiteX23" fmla="*/ 267264 w 547564"/>
              <a:gd name="connsiteY23" fmla="*/ 254226 h 306375"/>
              <a:gd name="connsiteX24" fmla="*/ 266931 w 547564"/>
              <a:gd name="connsiteY24" fmla="*/ 260745 h 306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547564" h="306375">
                <a:moveTo>
                  <a:pt x="482378" y="260745"/>
                </a:moveTo>
                <a:lnTo>
                  <a:pt x="482378" y="306375"/>
                </a:lnTo>
                <a:lnTo>
                  <a:pt x="495415" y="306375"/>
                </a:lnTo>
                <a:lnTo>
                  <a:pt x="495415" y="260745"/>
                </a:lnTo>
                <a:lnTo>
                  <a:pt x="547564" y="260745"/>
                </a:lnTo>
                <a:lnTo>
                  <a:pt x="547564" y="247708"/>
                </a:lnTo>
                <a:lnTo>
                  <a:pt x="443266" y="247708"/>
                </a:lnTo>
                <a:lnTo>
                  <a:pt x="443266" y="26075"/>
                </a:lnTo>
                <a:cubicBezTo>
                  <a:pt x="443223" y="11692"/>
                  <a:pt x="431574" y="43"/>
                  <a:pt x="417192" y="0"/>
                </a:cubicBezTo>
                <a:lnTo>
                  <a:pt x="156447" y="0"/>
                </a:lnTo>
                <a:cubicBezTo>
                  <a:pt x="70253" y="-209"/>
                  <a:pt x="209" y="69496"/>
                  <a:pt x="0" y="155690"/>
                </a:cubicBezTo>
                <a:cubicBezTo>
                  <a:pt x="0" y="155943"/>
                  <a:pt x="0" y="156195"/>
                  <a:pt x="0" y="156447"/>
                </a:cubicBezTo>
                <a:lnTo>
                  <a:pt x="0" y="260745"/>
                </a:lnTo>
                <a:lnTo>
                  <a:pt x="124180" y="260745"/>
                </a:lnTo>
                <a:cubicBezTo>
                  <a:pt x="123984" y="258600"/>
                  <a:pt x="123854" y="256436"/>
                  <a:pt x="123854" y="254226"/>
                </a:cubicBezTo>
                <a:cubicBezTo>
                  <a:pt x="123854" y="252017"/>
                  <a:pt x="123984" y="249852"/>
                  <a:pt x="124180" y="247708"/>
                </a:cubicBezTo>
                <a:lnTo>
                  <a:pt x="13038" y="247708"/>
                </a:lnTo>
                <a:lnTo>
                  <a:pt x="13038" y="156447"/>
                </a:lnTo>
                <a:cubicBezTo>
                  <a:pt x="13127" y="77281"/>
                  <a:pt x="77281" y="13128"/>
                  <a:pt x="156447" y="13038"/>
                </a:cubicBezTo>
                <a:lnTo>
                  <a:pt x="417192" y="13038"/>
                </a:lnTo>
                <a:cubicBezTo>
                  <a:pt x="424392" y="13038"/>
                  <a:pt x="430229" y="18874"/>
                  <a:pt x="430229" y="26075"/>
                </a:cubicBezTo>
                <a:lnTo>
                  <a:pt x="430229" y="247708"/>
                </a:lnTo>
                <a:lnTo>
                  <a:pt x="266931" y="247708"/>
                </a:lnTo>
                <a:cubicBezTo>
                  <a:pt x="267127" y="249866"/>
                  <a:pt x="267264" y="252036"/>
                  <a:pt x="267264" y="254226"/>
                </a:cubicBezTo>
                <a:cubicBezTo>
                  <a:pt x="267264" y="256417"/>
                  <a:pt x="267127" y="258587"/>
                  <a:pt x="266931" y="260745"/>
                </a:cubicBezTo>
                <a:close/>
              </a:path>
            </a:pathLst>
          </a:custGeom>
          <a:gradFill>
            <a:gsLst>
              <a:gs pos="0">
                <a:schemeClr val="accent3"/>
              </a:gs>
              <a:gs pos="80000">
                <a:schemeClr val="accent2"/>
              </a:gs>
            </a:gsLst>
            <a:lin ang="4800000" scaled="0"/>
          </a:gradFill>
          <a:ln w="6449" cap="flat">
            <a:noFill/>
            <a:prstDash val="solid"/>
            <a:miter/>
          </a:ln>
        </p:spPr>
        <p:txBody>
          <a:bodyPr rtlCol="0" anchor="ctr"/>
          <a:lstStyle/>
          <a:p>
            <a:endParaRPr lang="zh-CN" altLang="en-US"/>
          </a:p>
        </p:txBody>
      </p:sp>
      <p:sp>
        <p:nvSpPr>
          <p:cNvPr id="357" name="图形 86" descr="篝火 轮廓">
            <a:extLst>
              <a:ext uri="{FF2B5EF4-FFF2-40B4-BE49-F238E27FC236}">
                <a16:creationId xmlns:a16="http://schemas.microsoft.com/office/drawing/2014/main" xmlns="" id="{ADB0F9E6-D42D-4B83-8A67-5FF786D491D3}"/>
              </a:ext>
            </a:extLst>
          </p:cNvPr>
          <p:cNvSpPr/>
          <p:nvPr/>
        </p:nvSpPr>
        <p:spPr>
          <a:xfrm>
            <a:off x="6469835" y="3830027"/>
            <a:ext cx="328274" cy="472841"/>
          </a:xfrm>
          <a:custGeom>
            <a:avLst/>
            <a:gdLst>
              <a:gd name="connsiteX0" fmla="*/ 68058 w 328274"/>
              <a:gd name="connsiteY0" fmla="*/ 441475 h 472841"/>
              <a:gd name="connsiteX1" fmla="*/ 79945 w 328274"/>
              <a:gd name="connsiteY1" fmla="*/ 438007 h 472841"/>
              <a:gd name="connsiteX2" fmla="*/ 80273 w 328274"/>
              <a:gd name="connsiteY2" fmla="*/ 430249 h 472841"/>
              <a:gd name="connsiteX3" fmla="*/ 91393 w 328274"/>
              <a:gd name="connsiteY3" fmla="*/ 294220 h 472841"/>
              <a:gd name="connsiteX4" fmla="*/ 91560 w 328274"/>
              <a:gd name="connsiteY4" fmla="*/ 294220 h 472841"/>
              <a:gd name="connsiteX5" fmla="*/ 118477 w 328274"/>
              <a:gd name="connsiteY5" fmla="*/ 386258 h 472841"/>
              <a:gd name="connsiteX6" fmla="*/ 155253 w 328274"/>
              <a:gd name="connsiteY6" fmla="*/ 464084 h 472841"/>
              <a:gd name="connsiteX7" fmla="*/ 164010 w 328274"/>
              <a:gd name="connsiteY7" fmla="*/ 472840 h 472841"/>
              <a:gd name="connsiteX8" fmla="*/ 315030 w 328274"/>
              <a:gd name="connsiteY8" fmla="*/ 371836 h 472841"/>
              <a:gd name="connsiteX9" fmla="*/ 308227 w 328274"/>
              <a:gd name="connsiteY9" fmla="*/ 237514 h 472841"/>
              <a:gd name="connsiteX10" fmla="*/ 295979 w 328274"/>
              <a:gd name="connsiteY10" fmla="*/ 235684 h 472841"/>
              <a:gd name="connsiteX11" fmla="*/ 292675 w 328274"/>
              <a:gd name="connsiteY11" fmla="*/ 244773 h 472841"/>
              <a:gd name="connsiteX12" fmla="*/ 277790 w 328274"/>
              <a:gd name="connsiteY12" fmla="*/ 287985 h 472841"/>
              <a:gd name="connsiteX13" fmla="*/ 235172 w 328274"/>
              <a:gd name="connsiteY13" fmla="*/ 295095 h 472841"/>
              <a:gd name="connsiteX14" fmla="*/ 208658 w 328274"/>
              <a:gd name="connsiteY14" fmla="*/ 268485 h 472841"/>
              <a:gd name="connsiteX15" fmla="*/ 216425 w 328274"/>
              <a:gd name="connsiteY15" fmla="*/ 226122 h 472841"/>
              <a:gd name="connsiteX16" fmla="*/ 236460 w 328274"/>
              <a:gd name="connsiteY16" fmla="*/ 111492 h 472841"/>
              <a:gd name="connsiteX17" fmla="*/ 141418 w 328274"/>
              <a:gd name="connsiteY17" fmla="*/ 733 h 472841"/>
              <a:gd name="connsiteX18" fmla="*/ 129890 w 328274"/>
              <a:gd name="connsiteY18" fmla="*/ 5256 h 472841"/>
              <a:gd name="connsiteX19" fmla="*/ 130175 w 328274"/>
              <a:gd name="connsiteY19" fmla="*/ 12852 h 472841"/>
              <a:gd name="connsiteX20" fmla="*/ 77637 w 328274"/>
              <a:gd name="connsiteY20" fmla="*/ 170335 h 472841"/>
              <a:gd name="connsiteX21" fmla="*/ 11964 w 328274"/>
              <a:gd name="connsiteY21" fmla="*/ 247802 h 472841"/>
              <a:gd name="connsiteX22" fmla="*/ 68058 w 328274"/>
              <a:gd name="connsiteY22" fmla="*/ 441475 h 472841"/>
              <a:gd name="connsiteX23" fmla="*/ 28216 w 328274"/>
              <a:gd name="connsiteY23" fmla="*/ 254413 h 472841"/>
              <a:gd name="connsiteX24" fmla="*/ 88801 w 328274"/>
              <a:gd name="connsiteY24" fmla="*/ 183828 h 472841"/>
              <a:gd name="connsiteX25" fmla="*/ 155183 w 328274"/>
              <a:gd name="connsiteY25" fmla="*/ 28071 h 472841"/>
              <a:gd name="connsiteX26" fmla="*/ 155315 w 328274"/>
              <a:gd name="connsiteY26" fmla="*/ 27965 h 472841"/>
              <a:gd name="connsiteX27" fmla="*/ 219551 w 328274"/>
              <a:gd name="connsiteY27" fmla="*/ 115949 h 472841"/>
              <a:gd name="connsiteX28" fmla="*/ 202257 w 328274"/>
              <a:gd name="connsiteY28" fmla="*/ 215868 h 472841"/>
              <a:gd name="connsiteX29" fmla="*/ 192021 w 328274"/>
              <a:gd name="connsiteY29" fmla="*/ 273826 h 472841"/>
              <a:gd name="connsiteX30" fmla="*/ 228850 w 328274"/>
              <a:gd name="connsiteY30" fmla="*/ 311478 h 472841"/>
              <a:gd name="connsiteX31" fmla="*/ 289146 w 328274"/>
              <a:gd name="connsiteY31" fmla="*/ 301347 h 472841"/>
              <a:gd name="connsiteX32" fmla="*/ 307001 w 328274"/>
              <a:gd name="connsiteY32" fmla="*/ 276654 h 472841"/>
              <a:gd name="connsiteX33" fmla="*/ 307167 w 328274"/>
              <a:gd name="connsiteY33" fmla="*/ 276654 h 472841"/>
              <a:gd name="connsiteX34" fmla="*/ 298997 w 328274"/>
              <a:gd name="connsiteY34" fmla="*/ 364875 h 472841"/>
              <a:gd name="connsiteX35" fmla="*/ 171882 w 328274"/>
              <a:gd name="connsiteY35" fmla="*/ 455135 h 472841"/>
              <a:gd name="connsiteX36" fmla="*/ 132101 w 328274"/>
              <a:gd name="connsiteY36" fmla="*/ 375216 h 472841"/>
              <a:gd name="connsiteX37" fmla="*/ 112785 w 328274"/>
              <a:gd name="connsiteY37" fmla="*/ 266786 h 472841"/>
              <a:gd name="connsiteX38" fmla="*/ 106479 w 328274"/>
              <a:gd name="connsiteY38" fmla="*/ 256129 h 472841"/>
              <a:gd name="connsiteX39" fmla="*/ 97978 w 328274"/>
              <a:gd name="connsiteY39" fmla="*/ 258555 h 472841"/>
              <a:gd name="connsiteX40" fmla="*/ 54240 w 328274"/>
              <a:gd name="connsiteY40" fmla="*/ 407071 h 472841"/>
              <a:gd name="connsiteX41" fmla="*/ 54091 w 328274"/>
              <a:gd name="connsiteY41" fmla="*/ 407150 h 472841"/>
              <a:gd name="connsiteX42" fmla="*/ 28216 w 328274"/>
              <a:gd name="connsiteY42" fmla="*/ 254413 h 47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328274" h="472841">
                <a:moveTo>
                  <a:pt x="68058" y="441475"/>
                </a:moveTo>
                <a:cubicBezTo>
                  <a:pt x="72298" y="443800"/>
                  <a:pt x="77620" y="442247"/>
                  <a:pt x="79945" y="438007"/>
                </a:cubicBezTo>
                <a:cubicBezTo>
                  <a:pt x="81258" y="435614"/>
                  <a:pt x="81379" y="432745"/>
                  <a:pt x="80273" y="430249"/>
                </a:cubicBezTo>
                <a:cubicBezTo>
                  <a:pt x="59453" y="386168"/>
                  <a:pt x="63691" y="334334"/>
                  <a:pt x="91393" y="294220"/>
                </a:cubicBezTo>
                <a:cubicBezTo>
                  <a:pt x="91490" y="294071"/>
                  <a:pt x="91568" y="294088"/>
                  <a:pt x="91560" y="294220"/>
                </a:cubicBezTo>
                <a:cubicBezTo>
                  <a:pt x="90465" y="320025"/>
                  <a:pt x="94274" y="356792"/>
                  <a:pt x="118477" y="386258"/>
                </a:cubicBezTo>
                <a:cubicBezTo>
                  <a:pt x="154378" y="430792"/>
                  <a:pt x="155253" y="463812"/>
                  <a:pt x="155253" y="464084"/>
                </a:cubicBezTo>
                <a:cubicBezTo>
                  <a:pt x="155253" y="468920"/>
                  <a:pt x="159173" y="472840"/>
                  <a:pt x="164010" y="472840"/>
                </a:cubicBezTo>
                <a:cubicBezTo>
                  <a:pt x="230229" y="473094"/>
                  <a:pt x="289977" y="433134"/>
                  <a:pt x="315030" y="371836"/>
                </a:cubicBezTo>
                <a:cubicBezTo>
                  <a:pt x="332630" y="333991"/>
                  <a:pt x="334898" y="273397"/>
                  <a:pt x="308227" y="237514"/>
                </a:cubicBezTo>
                <a:cubicBezTo>
                  <a:pt x="305349" y="233627"/>
                  <a:pt x="299866" y="232808"/>
                  <a:pt x="295979" y="235684"/>
                </a:cubicBezTo>
                <a:cubicBezTo>
                  <a:pt x="293153" y="237776"/>
                  <a:pt x="291852" y="241355"/>
                  <a:pt x="292675" y="244773"/>
                </a:cubicBezTo>
                <a:cubicBezTo>
                  <a:pt x="296262" y="260832"/>
                  <a:pt x="290505" y="277542"/>
                  <a:pt x="277790" y="287985"/>
                </a:cubicBezTo>
                <a:cubicBezTo>
                  <a:pt x="266137" y="298362"/>
                  <a:pt x="249563" y="301127"/>
                  <a:pt x="235172" y="295095"/>
                </a:cubicBezTo>
                <a:cubicBezTo>
                  <a:pt x="222651" y="290874"/>
                  <a:pt x="212835" y="281022"/>
                  <a:pt x="208658" y="268485"/>
                </a:cubicBezTo>
                <a:cubicBezTo>
                  <a:pt x="204437" y="253928"/>
                  <a:pt x="207314" y="238234"/>
                  <a:pt x="216425" y="226122"/>
                </a:cubicBezTo>
                <a:cubicBezTo>
                  <a:pt x="240376" y="193026"/>
                  <a:pt x="247765" y="150750"/>
                  <a:pt x="236460" y="111492"/>
                </a:cubicBezTo>
                <a:cubicBezTo>
                  <a:pt x="223226" y="62064"/>
                  <a:pt x="188264" y="21319"/>
                  <a:pt x="141418" y="733"/>
                </a:cubicBezTo>
                <a:cubicBezTo>
                  <a:pt x="136986" y="-1201"/>
                  <a:pt x="131825" y="824"/>
                  <a:pt x="129890" y="5256"/>
                </a:cubicBezTo>
                <a:cubicBezTo>
                  <a:pt x="128824" y="7699"/>
                  <a:pt x="128929" y="10495"/>
                  <a:pt x="130175" y="12852"/>
                </a:cubicBezTo>
                <a:cubicBezTo>
                  <a:pt x="169027" y="86326"/>
                  <a:pt x="99773" y="151982"/>
                  <a:pt x="77637" y="170335"/>
                </a:cubicBezTo>
                <a:cubicBezTo>
                  <a:pt x="41911" y="199809"/>
                  <a:pt x="18908" y="230535"/>
                  <a:pt x="11964" y="247802"/>
                </a:cubicBezTo>
                <a:cubicBezTo>
                  <a:pt x="-24121" y="335024"/>
                  <a:pt x="29293" y="420241"/>
                  <a:pt x="68058" y="441475"/>
                </a:cubicBezTo>
                <a:close/>
                <a:moveTo>
                  <a:pt x="28216" y="254413"/>
                </a:moveTo>
                <a:cubicBezTo>
                  <a:pt x="34144" y="239606"/>
                  <a:pt x="55624" y="211209"/>
                  <a:pt x="88801" y="183828"/>
                </a:cubicBezTo>
                <a:cubicBezTo>
                  <a:pt x="111226" y="165230"/>
                  <a:pt x="176803" y="103025"/>
                  <a:pt x="155183" y="28071"/>
                </a:cubicBezTo>
                <a:cubicBezTo>
                  <a:pt x="155183" y="27948"/>
                  <a:pt x="155183" y="27904"/>
                  <a:pt x="155315" y="27965"/>
                </a:cubicBezTo>
                <a:cubicBezTo>
                  <a:pt x="186928" y="48279"/>
                  <a:pt x="209831" y="79651"/>
                  <a:pt x="219551" y="115949"/>
                </a:cubicBezTo>
                <a:cubicBezTo>
                  <a:pt x="229715" y="150128"/>
                  <a:pt x="223316" y="187093"/>
                  <a:pt x="202257" y="215868"/>
                </a:cubicBezTo>
                <a:cubicBezTo>
                  <a:pt x="189985" y="232530"/>
                  <a:pt x="186199" y="253968"/>
                  <a:pt x="192021" y="273826"/>
                </a:cubicBezTo>
                <a:cubicBezTo>
                  <a:pt x="197748" y="291437"/>
                  <a:pt x="211370" y="305364"/>
                  <a:pt x="228850" y="311478"/>
                </a:cubicBezTo>
                <a:cubicBezTo>
                  <a:pt x="249230" y="319932"/>
                  <a:pt x="272649" y="315998"/>
                  <a:pt x="289146" y="301347"/>
                </a:cubicBezTo>
                <a:cubicBezTo>
                  <a:pt x="297007" y="294681"/>
                  <a:pt x="303133" y="286208"/>
                  <a:pt x="307001" y="276654"/>
                </a:cubicBezTo>
                <a:cubicBezTo>
                  <a:pt x="307053" y="276523"/>
                  <a:pt x="307132" y="276523"/>
                  <a:pt x="307167" y="276654"/>
                </a:cubicBezTo>
                <a:cubicBezTo>
                  <a:pt x="313890" y="306182"/>
                  <a:pt x="311029" y="337084"/>
                  <a:pt x="298997" y="364875"/>
                </a:cubicBezTo>
                <a:cubicBezTo>
                  <a:pt x="277756" y="417099"/>
                  <a:pt x="228189" y="452295"/>
                  <a:pt x="171882" y="455135"/>
                </a:cubicBezTo>
                <a:cubicBezTo>
                  <a:pt x="165681" y="425530"/>
                  <a:pt x="151984" y="398011"/>
                  <a:pt x="132101" y="375216"/>
                </a:cubicBezTo>
                <a:cubicBezTo>
                  <a:pt x="96743" y="332170"/>
                  <a:pt x="112619" y="267434"/>
                  <a:pt x="112785" y="266786"/>
                </a:cubicBezTo>
                <a:cubicBezTo>
                  <a:pt x="113986" y="262101"/>
                  <a:pt x="111163" y="257330"/>
                  <a:pt x="106479" y="256129"/>
                </a:cubicBezTo>
                <a:cubicBezTo>
                  <a:pt x="103415" y="255342"/>
                  <a:pt x="100165" y="256270"/>
                  <a:pt x="97978" y="258555"/>
                </a:cubicBezTo>
                <a:cubicBezTo>
                  <a:pt x="45746" y="312906"/>
                  <a:pt x="45554" y="369620"/>
                  <a:pt x="54240" y="407071"/>
                </a:cubicBezTo>
                <a:cubicBezTo>
                  <a:pt x="54240" y="407264"/>
                  <a:pt x="54240" y="407290"/>
                  <a:pt x="54091" y="407150"/>
                </a:cubicBezTo>
                <a:cubicBezTo>
                  <a:pt x="17636" y="365058"/>
                  <a:pt x="7660" y="306165"/>
                  <a:pt x="28216" y="254413"/>
                </a:cubicBezTo>
                <a:close/>
              </a:path>
            </a:pathLst>
          </a:custGeom>
          <a:gradFill>
            <a:gsLst>
              <a:gs pos="0">
                <a:schemeClr val="accent3"/>
              </a:gs>
              <a:gs pos="80000">
                <a:schemeClr val="accent2"/>
              </a:gs>
            </a:gsLst>
            <a:lin ang="4800000" scaled="0"/>
          </a:gradFill>
          <a:ln w="8731" cap="flat">
            <a:noFill/>
            <a:prstDash val="solid"/>
            <a:miter/>
          </a:ln>
        </p:spPr>
        <p:txBody>
          <a:bodyPr rtlCol="0" anchor="ctr"/>
          <a:lstStyle/>
          <a:p>
            <a:endParaRPr lang="zh-CN" altLang="en-US"/>
          </a:p>
        </p:txBody>
      </p:sp>
      <p:sp>
        <p:nvSpPr>
          <p:cNvPr id="358" name="图形 86" descr="篝火 轮廓">
            <a:extLst>
              <a:ext uri="{FF2B5EF4-FFF2-40B4-BE49-F238E27FC236}">
                <a16:creationId xmlns:a16="http://schemas.microsoft.com/office/drawing/2014/main" xmlns="" id="{4C630FF9-F736-4F8D-92F3-31320043D31D}"/>
              </a:ext>
            </a:extLst>
          </p:cNvPr>
          <p:cNvSpPr/>
          <p:nvPr/>
        </p:nvSpPr>
        <p:spPr>
          <a:xfrm>
            <a:off x="6344496" y="4268815"/>
            <a:ext cx="574834" cy="295779"/>
          </a:xfrm>
          <a:custGeom>
            <a:avLst/>
            <a:gdLst>
              <a:gd name="connsiteX0" fmla="*/ 554657 w 574834"/>
              <a:gd name="connsiteY0" fmla="*/ 203934 h 295779"/>
              <a:gd name="connsiteX1" fmla="*/ 416429 w 574834"/>
              <a:gd name="connsiteY1" fmla="*/ 147465 h 295779"/>
              <a:gd name="connsiteX2" fmla="*/ 552564 w 574834"/>
              <a:gd name="connsiteY2" fmla="*/ 91853 h 295779"/>
              <a:gd name="connsiteX3" fmla="*/ 572444 w 574834"/>
              <a:gd name="connsiteY3" fmla="*/ 47839 h 295779"/>
              <a:gd name="connsiteX4" fmla="*/ 571828 w 574834"/>
              <a:gd name="connsiteY4" fmla="*/ 46320 h 295779"/>
              <a:gd name="connsiteX5" fmla="*/ 561320 w 574834"/>
              <a:gd name="connsiteY5" fmla="*/ 21802 h 295779"/>
              <a:gd name="connsiteX6" fmla="*/ 527731 w 574834"/>
              <a:gd name="connsiteY6" fmla="*/ 8 h 295779"/>
              <a:gd name="connsiteX7" fmla="*/ 513160 w 574834"/>
              <a:gd name="connsiteY7" fmla="*/ 2538 h 295779"/>
              <a:gd name="connsiteX8" fmla="*/ 287413 w 574834"/>
              <a:gd name="connsiteY8" fmla="*/ 94760 h 295779"/>
              <a:gd name="connsiteX9" fmla="*/ 61674 w 574834"/>
              <a:gd name="connsiteY9" fmla="*/ 2538 h 295779"/>
              <a:gd name="connsiteX10" fmla="*/ 47104 w 574834"/>
              <a:gd name="connsiteY10" fmla="*/ 8 h 295779"/>
              <a:gd name="connsiteX11" fmla="*/ 13514 w 574834"/>
              <a:gd name="connsiteY11" fmla="*/ 21802 h 295779"/>
              <a:gd name="connsiteX12" fmla="*/ 3007 w 574834"/>
              <a:gd name="connsiteY12" fmla="*/ 46320 h 295779"/>
              <a:gd name="connsiteX13" fmla="*/ 20752 w 574834"/>
              <a:gd name="connsiteY13" fmla="*/ 91237 h 295779"/>
              <a:gd name="connsiteX14" fmla="*/ 22271 w 574834"/>
              <a:gd name="connsiteY14" fmla="*/ 91853 h 295779"/>
              <a:gd name="connsiteX15" fmla="*/ 158406 w 574834"/>
              <a:gd name="connsiteY15" fmla="*/ 147465 h 295779"/>
              <a:gd name="connsiteX16" fmla="*/ 20178 w 574834"/>
              <a:gd name="connsiteY16" fmla="*/ 203934 h 295779"/>
              <a:gd name="connsiteX17" fmla="*/ 2665 w 574834"/>
              <a:gd name="connsiteY17" fmla="*/ 249467 h 295779"/>
              <a:gd name="connsiteX18" fmla="*/ 13173 w 574834"/>
              <a:gd name="connsiteY18" fmla="*/ 273985 h 295779"/>
              <a:gd name="connsiteX19" fmla="*/ 46009 w 574834"/>
              <a:gd name="connsiteY19" fmla="*/ 295780 h 295779"/>
              <a:gd name="connsiteX20" fmla="*/ 59582 w 574834"/>
              <a:gd name="connsiteY20" fmla="*/ 293249 h 295779"/>
              <a:gd name="connsiteX21" fmla="*/ 287413 w 574834"/>
              <a:gd name="connsiteY21" fmla="*/ 200169 h 295779"/>
              <a:gd name="connsiteX22" fmla="*/ 515253 w 574834"/>
              <a:gd name="connsiteY22" fmla="*/ 293249 h 295779"/>
              <a:gd name="connsiteX23" fmla="*/ 528825 w 574834"/>
              <a:gd name="connsiteY23" fmla="*/ 295780 h 295779"/>
              <a:gd name="connsiteX24" fmla="*/ 561662 w 574834"/>
              <a:gd name="connsiteY24" fmla="*/ 273985 h 295779"/>
              <a:gd name="connsiteX25" fmla="*/ 572169 w 574834"/>
              <a:gd name="connsiteY25" fmla="*/ 249467 h 295779"/>
              <a:gd name="connsiteX26" fmla="*/ 554657 w 574834"/>
              <a:gd name="connsiteY26" fmla="*/ 203934 h 295779"/>
              <a:gd name="connsiteX27" fmla="*/ 519307 w 574834"/>
              <a:gd name="connsiteY27" fmla="*/ 18948 h 295779"/>
              <a:gd name="connsiteX28" fmla="*/ 527731 w 574834"/>
              <a:gd name="connsiteY28" fmla="*/ 17520 h 295779"/>
              <a:gd name="connsiteX29" fmla="*/ 545243 w 574834"/>
              <a:gd name="connsiteY29" fmla="*/ 28702 h 295779"/>
              <a:gd name="connsiteX30" fmla="*/ 555874 w 574834"/>
              <a:gd name="connsiteY30" fmla="*/ 53509 h 295779"/>
              <a:gd name="connsiteX31" fmla="*/ 555970 w 574834"/>
              <a:gd name="connsiteY31" fmla="*/ 66127 h 295779"/>
              <a:gd name="connsiteX32" fmla="*/ 545961 w 574834"/>
              <a:gd name="connsiteY32" fmla="*/ 75645 h 295779"/>
              <a:gd name="connsiteX33" fmla="*/ 393277 w 574834"/>
              <a:gd name="connsiteY33" fmla="*/ 138008 h 295779"/>
              <a:gd name="connsiteX34" fmla="*/ 310573 w 574834"/>
              <a:gd name="connsiteY34" fmla="*/ 104217 h 295779"/>
              <a:gd name="connsiteX35" fmla="*/ 53347 w 574834"/>
              <a:gd name="connsiteY35" fmla="*/ 276883 h 295779"/>
              <a:gd name="connsiteX36" fmla="*/ 46009 w 574834"/>
              <a:gd name="connsiteY36" fmla="*/ 278267 h 295779"/>
              <a:gd name="connsiteX37" fmla="*/ 29276 w 574834"/>
              <a:gd name="connsiteY37" fmla="*/ 267085 h 295779"/>
              <a:gd name="connsiteX38" fmla="*/ 18935 w 574834"/>
              <a:gd name="connsiteY38" fmla="*/ 242961 h 295779"/>
              <a:gd name="connsiteX39" fmla="*/ 26815 w 574834"/>
              <a:gd name="connsiteY39" fmla="*/ 220142 h 295779"/>
              <a:gd name="connsiteX40" fmla="*/ 181575 w 574834"/>
              <a:gd name="connsiteY40" fmla="*/ 156921 h 295779"/>
              <a:gd name="connsiteX41" fmla="*/ 264287 w 574834"/>
              <a:gd name="connsiteY41" fmla="*/ 190712 h 295779"/>
              <a:gd name="connsiteX42" fmla="*/ 556075 w 574834"/>
              <a:gd name="connsiteY42" fmla="*/ 242567 h 295779"/>
              <a:gd name="connsiteX43" fmla="*/ 545567 w 574834"/>
              <a:gd name="connsiteY43" fmla="*/ 267085 h 295779"/>
              <a:gd name="connsiteX44" fmla="*/ 528825 w 574834"/>
              <a:gd name="connsiteY44" fmla="*/ 278267 h 295779"/>
              <a:gd name="connsiteX45" fmla="*/ 521873 w 574834"/>
              <a:gd name="connsiteY45" fmla="*/ 277041 h 295779"/>
              <a:gd name="connsiteX46" fmla="*/ 28505 w 574834"/>
              <a:gd name="connsiteY46" fmla="*/ 75487 h 295779"/>
              <a:gd name="connsiteX47" fmla="*/ 18873 w 574834"/>
              <a:gd name="connsiteY47" fmla="*/ 66127 h 295779"/>
              <a:gd name="connsiteX48" fmla="*/ 19092 w 574834"/>
              <a:gd name="connsiteY48" fmla="*/ 53220 h 295779"/>
              <a:gd name="connsiteX49" fmla="*/ 29600 w 574834"/>
              <a:gd name="connsiteY49" fmla="*/ 28702 h 295779"/>
              <a:gd name="connsiteX50" fmla="*/ 47113 w 574834"/>
              <a:gd name="connsiteY50" fmla="*/ 17520 h 295779"/>
              <a:gd name="connsiteX51" fmla="*/ 55536 w 574834"/>
              <a:gd name="connsiteY51" fmla="*/ 18948 h 295779"/>
              <a:gd name="connsiteX52" fmla="*/ 547862 w 574834"/>
              <a:gd name="connsiteY52" fmla="*/ 220072 h 295779"/>
              <a:gd name="connsiteX53" fmla="*/ 556075 w 574834"/>
              <a:gd name="connsiteY53" fmla="*/ 242567 h 295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574834" h="295779">
                <a:moveTo>
                  <a:pt x="554657" y="203934"/>
                </a:moveTo>
                <a:lnTo>
                  <a:pt x="416429" y="147465"/>
                </a:lnTo>
                <a:lnTo>
                  <a:pt x="552564" y="91853"/>
                </a:lnTo>
                <a:cubicBezTo>
                  <a:pt x="570208" y="85189"/>
                  <a:pt x="579108" y="65483"/>
                  <a:pt x="572444" y="47839"/>
                </a:cubicBezTo>
                <a:cubicBezTo>
                  <a:pt x="572251" y="47328"/>
                  <a:pt x="572045" y="46822"/>
                  <a:pt x="571828" y="46320"/>
                </a:cubicBezTo>
                <a:lnTo>
                  <a:pt x="561320" y="21802"/>
                </a:lnTo>
                <a:cubicBezTo>
                  <a:pt x="555647" y="8341"/>
                  <a:pt x="542335" y="-296"/>
                  <a:pt x="527731" y="8"/>
                </a:cubicBezTo>
                <a:cubicBezTo>
                  <a:pt x="522767" y="31"/>
                  <a:pt x="517841" y="886"/>
                  <a:pt x="513160" y="2538"/>
                </a:cubicBezTo>
                <a:lnTo>
                  <a:pt x="287413" y="94760"/>
                </a:lnTo>
                <a:lnTo>
                  <a:pt x="61674" y="2538"/>
                </a:lnTo>
                <a:cubicBezTo>
                  <a:pt x="56993" y="886"/>
                  <a:pt x="52068" y="31"/>
                  <a:pt x="47104" y="8"/>
                </a:cubicBezTo>
                <a:cubicBezTo>
                  <a:pt x="32499" y="-296"/>
                  <a:pt x="19188" y="8341"/>
                  <a:pt x="13514" y="21802"/>
                </a:cubicBezTo>
                <a:lnTo>
                  <a:pt x="3007" y="46320"/>
                </a:lnTo>
                <a:cubicBezTo>
                  <a:pt x="-4496" y="63623"/>
                  <a:pt x="3448" y="83733"/>
                  <a:pt x="20752" y="91237"/>
                </a:cubicBezTo>
                <a:cubicBezTo>
                  <a:pt x="21253" y="91455"/>
                  <a:pt x="21759" y="91660"/>
                  <a:pt x="22271" y="91853"/>
                </a:cubicBezTo>
                <a:lnTo>
                  <a:pt x="158406" y="147465"/>
                </a:lnTo>
                <a:lnTo>
                  <a:pt x="20178" y="203934"/>
                </a:lnTo>
                <a:cubicBezTo>
                  <a:pt x="3201" y="212077"/>
                  <a:pt x="-4479" y="232046"/>
                  <a:pt x="2665" y="249467"/>
                </a:cubicBezTo>
                <a:lnTo>
                  <a:pt x="13173" y="273985"/>
                </a:lnTo>
                <a:cubicBezTo>
                  <a:pt x="18683" y="287239"/>
                  <a:pt x="31656" y="295849"/>
                  <a:pt x="46009" y="295780"/>
                </a:cubicBezTo>
                <a:cubicBezTo>
                  <a:pt x="50650" y="295769"/>
                  <a:pt x="55249" y="294912"/>
                  <a:pt x="59582" y="293249"/>
                </a:cubicBezTo>
                <a:lnTo>
                  <a:pt x="287413" y="200169"/>
                </a:lnTo>
                <a:lnTo>
                  <a:pt x="515253" y="293249"/>
                </a:lnTo>
                <a:cubicBezTo>
                  <a:pt x="519586" y="294912"/>
                  <a:pt x="524185" y="295769"/>
                  <a:pt x="528825" y="295780"/>
                </a:cubicBezTo>
                <a:cubicBezTo>
                  <a:pt x="543179" y="295849"/>
                  <a:pt x="556151" y="287239"/>
                  <a:pt x="561662" y="273985"/>
                </a:cubicBezTo>
                <a:lnTo>
                  <a:pt x="572169" y="249467"/>
                </a:lnTo>
                <a:cubicBezTo>
                  <a:pt x="579313" y="232046"/>
                  <a:pt x="571633" y="212077"/>
                  <a:pt x="554657" y="203934"/>
                </a:cubicBezTo>
                <a:close/>
                <a:moveTo>
                  <a:pt x="519307" y="18948"/>
                </a:moveTo>
                <a:cubicBezTo>
                  <a:pt x="522020" y="18023"/>
                  <a:pt x="524865" y="17541"/>
                  <a:pt x="527731" y="17520"/>
                </a:cubicBezTo>
                <a:cubicBezTo>
                  <a:pt x="535336" y="17208"/>
                  <a:pt x="542328" y="21672"/>
                  <a:pt x="545243" y="28702"/>
                </a:cubicBezTo>
                <a:lnTo>
                  <a:pt x="555874" y="53509"/>
                </a:lnTo>
                <a:cubicBezTo>
                  <a:pt x="557662" y="57518"/>
                  <a:pt x="557697" y="62091"/>
                  <a:pt x="555970" y="66127"/>
                </a:cubicBezTo>
                <a:cubicBezTo>
                  <a:pt x="554122" y="70567"/>
                  <a:pt x="550489" y="74022"/>
                  <a:pt x="545961" y="75645"/>
                </a:cubicBezTo>
                <a:lnTo>
                  <a:pt x="393277" y="138008"/>
                </a:lnTo>
                <a:lnTo>
                  <a:pt x="310573" y="104217"/>
                </a:lnTo>
                <a:close/>
                <a:moveTo>
                  <a:pt x="53347" y="276883"/>
                </a:moveTo>
                <a:cubicBezTo>
                  <a:pt x="51006" y="277788"/>
                  <a:pt x="48519" y="278256"/>
                  <a:pt x="46009" y="278267"/>
                </a:cubicBezTo>
                <a:cubicBezTo>
                  <a:pt x="38659" y="278347"/>
                  <a:pt x="32013" y="273907"/>
                  <a:pt x="29276" y="267085"/>
                </a:cubicBezTo>
                <a:lnTo>
                  <a:pt x="18935" y="242961"/>
                </a:lnTo>
                <a:cubicBezTo>
                  <a:pt x="15386" y="234457"/>
                  <a:pt x="18774" y="224644"/>
                  <a:pt x="26815" y="220142"/>
                </a:cubicBezTo>
                <a:lnTo>
                  <a:pt x="181575" y="156921"/>
                </a:lnTo>
                <a:lnTo>
                  <a:pt x="264287" y="190712"/>
                </a:lnTo>
                <a:close/>
                <a:moveTo>
                  <a:pt x="556075" y="242567"/>
                </a:moveTo>
                <a:lnTo>
                  <a:pt x="545567" y="267085"/>
                </a:lnTo>
                <a:cubicBezTo>
                  <a:pt x="542828" y="273910"/>
                  <a:pt x="536179" y="278352"/>
                  <a:pt x="528825" y="278267"/>
                </a:cubicBezTo>
                <a:cubicBezTo>
                  <a:pt x="526454" y="278268"/>
                  <a:pt x="524100" y="277853"/>
                  <a:pt x="521873" y="277041"/>
                </a:cubicBezTo>
                <a:lnTo>
                  <a:pt x="28505" y="75487"/>
                </a:lnTo>
                <a:cubicBezTo>
                  <a:pt x="24132" y="73844"/>
                  <a:pt x="20641" y="70452"/>
                  <a:pt x="18873" y="66127"/>
                </a:cubicBezTo>
                <a:cubicBezTo>
                  <a:pt x="17127" y="61985"/>
                  <a:pt x="17206" y="57300"/>
                  <a:pt x="19092" y="53220"/>
                </a:cubicBezTo>
                <a:lnTo>
                  <a:pt x="29600" y="28702"/>
                </a:lnTo>
                <a:cubicBezTo>
                  <a:pt x="32516" y="21672"/>
                  <a:pt x="39508" y="17208"/>
                  <a:pt x="47113" y="17520"/>
                </a:cubicBezTo>
                <a:cubicBezTo>
                  <a:pt x="49978" y="17541"/>
                  <a:pt x="52823" y="18023"/>
                  <a:pt x="55536" y="18948"/>
                </a:cubicBezTo>
                <a:lnTo>
                  <a:pt x="547862" y="220072"/>
                </a:lnTo>
                <a:cubicBezTo>
                  <a:pt x="555896" y="224413"/>
                  <a:pt x="559423" y="234071"/>
                  <a:pt x="556075" y="242567"/>
                </a:cubicBezTo>
                <a:close/>
              </a:path>
            </a:pathLst>
          </a:custGeom>
          <a:gradFill>
            <a:gsLst>
              <a:gs pos="0">
                <a:schemeClr val="accent3"/>
              </a:gs>
              <a:gs pos="80000">
                <a:schemeClr val="accent2"/>
              </a:gs>
            </a:gsLst>
            <a:lin ang="4800000" scaled="0"/>
          </a:gradFill>
          <a:ln w="8731" cap="flat">
            <a:noFill/>
            <a:prstDash val="solid"/>
            <a:miter/>
          </a:ln>
        </p:spPr>
        <p:txBody>
          <a:bodyPr rtlCol="0" anchor="ctr"/>
          <a:lstStyle/>
          <a:p>
            <a:endParaRPr lang="zh-CN" altLang="en-US"/>
          </a:p>
        </p:txBody>
      </p:sp>
      <p:sp>
        <p:nvSpPr>
          <p:cNvPr id="360" name="图形 106" descr="盆花 轮廓">
            <a:extLst>
              <a:ext uri="{FF2B5EF4-FFF2-40B4-BE49-F238E27FC236}">
                <a16:creationId xmlns:a16="http://schemas.microsoft.com/office/drawing/2014/main" xmlns="" id="{B69D06B0-95E8-4E2A-95C7-FA5C31DBBD6A}"/>
              </a:ext>
            </a:extLst>
          </p:cNvPr>
          <p:cNvSpPr/>
          <p:nvPr/>
        </p:nvSpPr>
        <p:spPr>
          <a:xfrm>
            <a:off x="6435772" y="4910366"/>
            <a:ext cx="420304" cy="514798"/>
          </a:xfrm>
          <a:custGeom>
            <a:avLst/>
            <a:gdLst>
              <a:gd name="connsiteX0" fmla="*/ 420297 w 420304"/>
              <a:gd name="connsiteY0" fmla="*/ 216686 h 514798"/>
              <a:gd name="connsiteX1" fmla="*/ 375647 w 420304"/>
              <a:gd name="connsiteY1" fmla="*/ 173301 h 514798"/>
              <a:gd name="connsiteX2" fmla="*/ 235140 w 420304"/>
              <a:gd name="connsiteY2" fmla="*/ 173301 h 514798"/>
              <a:gd name="connsiteX3" fmla="*/ 311775 w 420304"/>
              <a:gd name="connsiteY3" fmla="*/ 25709 h 514798"/>
              <a:gd name="connsiteX4" fmla="*/ 322900 w 420304"/>
              <a:gd name="connsiteY4" fmla="*/ 14575 h 514798"/>
              <a:gd name="connsiteX5" fmla="*/ 322175 w 420304"/>
              <a:gd name="connsiteY5" fmla="*/ 2213 h 514798"/>
              <a:gd name="connsiteX6" fmla="*/ 310090 w 420304"/>
              <a:gd name="connsiteY6" fmla="*/ 2640 h 514798"/>
              <a:gd name="connsiteX7" fmla="*/ 299559 w 420304"/>
              <a:gd name="connsiteY7" fmla="*/ 13162 h 514798"/>
              <a:gd name="connsiteX8" fmla="*/ 217623 w 420304"/>
              <a:gd name="connsiteY8" fmla="*/ 173301 h 514798"/>
              <a:gd name="connsiteX9" fmla="*/ 147608 w 420304"/>
              <a:gd name="connsiteY9" fmla="*/ 173301 h 514798"/>
              <a:gd name="connsiteX10" fmla="*/ 102995 w 420304"/>
              <a:gd name="connsiteY10" fmla="*/ 95230 h 514798"/>
              <a:gd name="connsiteX11" fmla="*/ 84037 w 420304"/>
              <a:gd name="connsiteY11" fmla="*/ 75327 h 514798"/>
              <a:gd name="connsiteX12" fmla="*/ 71664 w 420304"/>
              <a:gd name="connsiteY12" fmla="*/ 74845 h 514798"/>
              <a:gd name="connsiteX13" fmla="*/ 71031 w 420304"/>
              <a:gd name="connsiteY13" fmla="*/ 87051 h 514798"/>
              <a:gd name="connsiteX14" fmla="*/ 90493 w 420304"/>
              <a:gd name="connsiteY14" fmla="*/ 107497 h 514798"/>
              <a:gd name="connsiteX15" fmla="*/ 130128 w 420304"/>
              <a:gd name="connsiteY15" fmla="*/ 173301 h 514798"/>
              <a:gd name="connsiteX16" fmla="*/ 43782 w 420304"/>
              <a:gd name="connsiteY16" fmla="*/ 173301 h 514798"/>
              <a:gd name="connsiteX17" fmla="*/ 0 w 420304"/>
              <a:gd name="connsiteY17" fmla="*/ 217083 h 514798"/>
              <a:gd name="connsiteX18" fmla="*/ 0 w 420304"/>
              <a:gd name="connsiteY18" fmla="*/ 260865 h 514798"/>
              <a:gd name="connsiteX19" fmla="*/ 37282 w 420304"/>
              <a:gd name="connsiteY19" fmla="*/ 260865 h 514798"/>
              <a:gd name="connsiteX20" fmla="*/ 77056 w 420304"/>
              <a:gd name="connsiteY20" fmla="*/ 479474 h 514798"/>
              <a:gd name="connsiteX21" fmla="*/ 118720 w 420304"/>
              <a:gd name="connsiteY21" fmla="*/ 514799 h 514798"/>
              <a:gd name="connsiteX22" fmla="*/ 299013 w 420304"/>
              <a:gd name="connsiteY22" fmla="*/ 514799 h 514798"/>
              <a:gd name="connsiteX23" fmla="*/ 340628 w 420304"/>
              <a:gd name="connsiteY23" fmla="*/ 479735 h 514798"/>
              <a:gd name="connsiteX24" fmla="*/ 381962 w 420304"/>
              <a:gd name="connsiteY24" fmla="*/ 260865 h 514798"/>
              <a:gd name="connsiteX25" fmla="*/ 420304 w 420304"/>
              <a:gd name="connsiteY25" fmla="*/ 260865 h 514798"/>
              <a:gd name="connsiteX26" fmla="*/ 323372 w 420304"/>
              <a:gd name="connsiteY26" fmla="*/ 476746 h 514798"/>
              <a:gd name="connsiteX27" fmla="*/ 299012 w 420304"/>
              <a:gd name="connsiteY27" fmla="*/ 497286 h 514798"/>
              <a:gd name="connsiteX28" fmla="*/ 118719 w 420304"/>
              <a:gd name="connsiteY28" fmla="*/ 497286 h 514798"/>
              <a:gd name="connsiteX29" fmla="*/ 94322 w 420304"/>
              <a:gd name="connsiteY29" fmla="*/ 476541 h 514798"/>
              <a:gd name="connsiteX30" fmla="*/ 55084 w 420304"/>
              <a:gd name="connsiteY30" fmla="*/ 260865 h 514798"/>
              <a:gd name="connsiteX31" fmla="*/ 364144 w 420304"/>
              <a:gd name="connsiteY31" fmla="*/ 260865 h 514798"/>
              <a:gd name="connsiteX32" fmla="*/ 402792 w 420304"/>
              <a:gd name="connsiteY32" fmla="*/ 243352 h 514798"/>
              <a:gd name="connsiteX33" fmla="*/ 17513 w 420304"/>
              <a:gd name="connsiteY33" fmla="*/ 243352 h 514798"/>
              <a:gd name="connsiteX34" fmla="*/ 17513 w 420304"/>
              <a:gd name="connsiteY34" fmla="*/ 217083 h 514798"/>
              <a:gd name="connsiteX35" fmla="*/ 43782 w 420304"/>
              <a:gd name="connsiteY35" fmla="*/ 190814 h 514798"/>
              <a:gd name="connsiteX36" fmla="*/ 375647 w 420304"/>
              <a:gd name="connsiteY36" fmla="*/ 190814 h 514798"/>
              <a:gd name="connsiteX37" fmla="*/ 402792 w 420304"/>
              <a:gd name="connsiteY37" fmla="*/ 217083 h 514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420304" h="514798">
                <a:moveTo>
                  <a:pt x="420297" y="216686"/>
                </a:moveTo>
                <a:cubicBezTo>
                  <a:pt x="419438" y="192599"/>
                  <a:pt x="399749" y="173467"/>
                  <a:pt x="375647" y="173301"/>
                </a:cubicBezTo>
                <a:lnTo>
                  <a:pt x="235140" y="173301"/>
                </a:lnTo>
                <a:cubicBezTo>
                  <a:pt x="236788" y="98902"/>
                  <a:pt x="285402" y="51396"/>
                  <a:pt x="311775" y="25709"/>
                </a:cubicBezTo>
                <a:cubicBezTo>
                  <a:pt x="316144" y="21455"/>
                  <a:pt x="319941" y="17752"/>
                  <a:pt x="322900" y="14575"/>
                </a:cubicBezTo>
                <a:cubicBezTo>
                  <a:pt x="326113" y="10961"/>
                  <a:pt x="325789" y="5426"/>
                  <a:pt x="322175" y="2213"/>
                </a:cubicBezTo>
                <a:cubicBezTo>
                  <a:pt x="318679" y="-896"/>
                  <a:pt x="313358" y="-707"/>
                  <a:pt x="310090" y="2640"/>
                </a:cubicBezTo>
                <a:cubicBezTo>
                  <a:pt x="307288" y="5641"/>
                  <a:pt x="303698" y="9139"/>
                  <a:pt x="299559" y="13162"/>
                </a:cubicBezTo>
                <a:cubicBezTo>
                  <a:pt x="271315" y="40663"/>
                  <a:pt x="219236" y="91555"/>
                  <a:pt x="217623" y="173301"/>
                </a:cubicBezTo>
                <a:lnTo>
                  <a:pt x="147608" y="173301"/>
                </a:lnTo>
                <a:cubicBezTo>
                  <a:pt x="144765" y="138224"/>
                  <a:pt x="125401" y="118067"/>
                  <a:pt x="102995" y="95230"/>
                </a:cubicBezTo>
                <a:cubicBezTo>
                  <a:pt x="96877" y="88992"/>
                  <a:pt x="90544" y="82544"/>
                  <a:pt x="84037" y="75327"/>
                </a:cubicBezTo>
                <a:cubicBezTo>
                  <a:pt x="80754" y="71777"/>
                  <a:pt x="75214" y="71561"/>
                  <a:pt x="71664" y="74845"/>
                </a:cubicBezTo>
                <a:cubicBezTo>
                  <a:pt x="68178" y="78069"/>
                  <a:pt x="67898" y="83484"/>
                  <a:pt x="71031" y="87051"/>
                </a:cubicBezTo>
                <a:cubicBezTo>
                  <a:pt x="77786" y="94547"/>
                  <a:pt x="84247" y="101131"/>
                  <a:pt x="90493" y="107497"/>
                </a:cubicBezTo>
                <a:cubicBezTo>
                  <a:pt x="112452" y="129870"/>
                  <a:pt x="127507" y="145497"/>
                  <a:pt x="130128" y="173301"/>
                </a:cubicBezTo>
                <a:lnTo>
                  <a:pt x="43782" y="173301"/>
                </a:lnTo>
                <a:cubicBezTo>
                  <a:pt x="19602" y="173301"/>
                  <a:pt x="0" y="192903"/>
                  <a:pt x="0" y="217083"/>
                </a:cubicBezTo>
                <a:lnTo>
                  <a:pt x="0" y="260865"/>
                </a:lnTo>
                <a:lnTo>
                  <a:pt x="37282" y="260865"/>
                </a:lnTo>
                <a:lnTo>
                  <a:pt x="77056" y="479474"/>
                </a:lnTo>
                <a:cubicBezTo>
                  <a:pt x="80487" y="499825"/>
                  <a:pt x="98082" y="514744"/>
                  <a:pt x="118720" y="514799"/>
                </a:cubicBezTo>
                <a:lnTo>
                  <a:pt x="299013" y="514799"/>
                </a:lnTo>
                <a:cubicBezTo>
                  <a:pt x="319561" y="514772"/>
                  <a:pt x="337116" y="499980"/>
                  <a:pt x="340628" y="479735"/>
                </a:cubicBezTo>
                <a:lnTo>
                  <a:pt x="381962" y="260865"/>
                </a:lnTo>
                <a:lnTo>
                  <a:pt x="420304" y="260865"/>
                </a:lnTo>
                <a:close/>
                <a:moveTo>
                  <a:pt x="323372" y="476746"/>
                </a:moveTo>
                <a:cubicBezTo>
                  <a:pt x="321337" y="488611"/>
                  <a:pt x="311050" y="497285"/>
                  <a:pt x="299012" y="497286"/>
                </a:cubicBezTo>
                <a:lnTo>
                  <a:pt x="118719" y="497286"/>
                </a:lnTo>
                <a:cubicBezTo>
                  <a:pt x="106609" y="497264"/>
                  <a:pt x="96290" y="488490"/>
                  <a:pt x="94322" y="476541"/>
                </a:cubicBezTo>
                <a:lnTo>
                  <a:pt x="55084" y="260865"/>
                </a:lnTo>
                <a:lnTo>
                  <a:pt x="364144" y="260865"/>
                </a:lnTo>
                <a:close/>
                <a:moveTo>
                  <a:pt x="402792" y="243352"/>
                </a:moveTo>
                <a:lnTo>
                  <a:pt x="17513" y="243352"/>
                </a:lnTo>
                <a:lnTo>
                  <a:pt x="17513" y="217083"/>
                </a:lnTo>
                <a:cubicBezTo>
                  <a:pt x="17513" y="202575"/>
                  <a:pt x="29273" y="190814"/>
                  <a:pt x="43782" y="190814"/>
                </a:cubicBezTo>
                <a:lnTo>
                  <a:pt x="375647" y="190814"/>
                </a:lnTo>
                <a:cubicBezTo>
                  <a:pt x="390176" y="191118"/>
                  <a:pt x="402013" y="202572"/>
                  <a:pt x="402792" y="217083"/>
                </a:cubicBezTo>
                <a:close/>
              </a:path>
            </a:pathLst>
          </a:custGeom>
          <a:gradFill>
            <a:gsLst>
              <a:gs pos="0">
                <a:schemeClr val="accent3"/>
              </a:gs>
              <a:gs pos="80000">
                <a:schemeClr val="accent2"/>
              </a:gs>
            </a:gsLst>
            <a:lin ang="4800000" scaled="0"/>
          </a:gradFill>
          <a:ln w="8731" cap="flat">
            <a:noFill/>
            <a:prstDash val="solid"/>
            <a:miter/>
          </a:ln>
        </p:spPr>
        <p:txBody>
          <a:bodyPr rtlCol="0" anchor="ctr"/>
          <a:lstStyle/>
          <a:p>
            <a:endParaRPr lang="zh-CN" altLang="en-US"/>
          </a:p>
        </p:txBody>
      </p:sp>
      <p:sp>
        <p:nvSpPr>
          <p:cNvPr id="361" name="图形 106" descr="盆花 轮廓">
            <a:extLst>
              <a:ext uri="{FF2B5EF4-FFF2-40B4-BE49-F238E27FC236}">
                <a16:creationId xmlns:a16="http://schemas.microsoft.com/office/drawing/2014/main" xmlns="" id="{B9C36CFC-C3C9-428B-B107-7F9110236EFC}"/>
              </a:ext>
            </a:extLst>
          </p:cNvPr>
          <p:cNvSpPr/>
          <p:nvPr/>
        </p:nvSpPr>
        <p:spPr>
          <a:xfrm>
            <a:off x="6334195" y="4759682"/>
            <a:ext cx="239907" cy="262690"/>
          </a:xfrm>
          <a:custGeom>
            <a:avLst/>
            <a:gdLst>
              <a:gd name="connsiteX0" fmla="*/ 121367 w 239907"/>
              <a:gd name="connsiteY0" fmla="*/ 262671 h 262690"/>
              <a:gd name="connsiteX1" fmla="*/ 158369 w 239907"/>
              <a:gd name="connsiteY1" fmla="*/ 225668 h 262690"/>
              <a:gd name="connsiteX2" fmla="*/ 150292 w 239907"/>
              <a:gd name="connsiteY2" fmla="*/ 183883 h 262690"/>
              <a:gd name="connsiteX3" fmla="*/ 150422 w 239907"/>
              <a:gd name="connsiteY3" fmla="*/ 183809 h 262690"/>
              <a:gd name="connsiteX4" fmla="*/ 182470 w 239907"/>
              <a:gd name="connsiteY4" fmla="*/ 211917 h 262690"/>
              <a:gd name="connsiteX5" fmla="*/ 201156 w 239907"/>
              <a:gd name="connsiteY5" fmla="*/ 216931 h 262690"/>
              <a:gd name="connsiteX6" fmla="*/ 201244 w 239907"/>
              <a:gd name="connsiteY6" fmla="*/ 216931 h 262690"/>
              <a:gd name="connsiteX7" fmla="*/ 211628 w 239907"/>
              <a:gd name="connsiteY7" fmla="*/ 215521 h 262690"/>
              <a:gd name="connsiteX8" fmla="*/ 235140 w 239907"/>
              <a:gd name="connsiteY8" fmla="*/ 197612 h 262690"/>
              <a:gd name="connsiteX9" fmla="*/ 220563 w 239907"/>
              <a:gd name="connsiteY9" fmla="*/ 145102 h 262690"/>
              <a:gd name="connsiteX10" fmla="*/ 186027 w 239907"/>
              <a:gd name="connsiteY10" fmla="*/ 131426 h 262690"/>
              <a:gd name="connsiteX11" fmla="*/ 186027 w 239907"/>
              <a:gd name="connsiteY11" fmla="*/ 131270 h 262690"/>
              <a:gd name="connsiteX12" fmla="*/ 220563 w 239907"/>
              <a:gd name="connsiteY12" fmla="*/ 117593 h 262690"/>
              <a:gd name="connsiteX13" fmla="*/ 234866 w 239907"/>
              <a:gd name="connsiteY13" fmla="*/ 65083 h 262690"/>
              <a:gd name="connsiteX14" fmla="*/ 211354 w 239907"/>
              <a:gd name="connsiteY14" fmla="*/ 47175 h 262690"/>
              <a:gd name="connsiteX15" fmla="*/ 182195 w 239907"/>
              <a:gd name="connsiteY15" fmla="*/ 50779 h 262690"/>
              <a:gd name="connsiteX16" fmla="*/ 150147 w 239907"/>
              <a:gd name="connsiteY16" fmla="*/ 78887 h 262690"/>
              <a:gd name="connsiteX17" fmla="*/ 150017 w 239907"/>
              <a:gd name="connsiteY17" fmla="*/ 78812 h 262690"/>
              <a:gd name="connsiteX18" fmla="*/ 158097 w 239907"/>
              <a:gd name="connsiteY18" fmla="*/ 37027 h 262690"/>
              <a:gd name="connsiteX19" fmla="*/ 119893 w 239907"/>
              <a:gd name="connsiteY19" fmla="*/ 0 h 262690"/>
              <a:gd name="connsiteX20" fmla="*/ 118647 w 239907"/>
              <a:gd name="connsiteY20" fmla="*/ 19 h 262690"/>
              <a:gd name="connsiteX21" fmla="*/ 81644 w 239907"/>
              <a:gd name="connsiteY21" fmla="*/ 37022 h 262690"/>
              <a:gd name="connsiteX22" fmla="*/ 89722 w 239907"/>
              <a:gd name="connsiteY22" fmla="*/ 78802 h 262690"/>
              <a:gd name="connsiteX23" fmla="*/ 89591 w 239907"/>
              <a:gd name="connsiteY23" fmla="*/ 78878 h 262690"/>
              <a:gd name="connsiteX24" fmla="*/ 57505 w 239907"/>
              <a:gd name="connsiteY24" fmla="*/ 50776 h 262690"/>
              <a:gd name="connsiteX25" fmla="*/ 28346 w 239907"/>
              <a:gd name="connsiteY25" fmla="*/ 47172 h 262690"/>
              <a:gd name="connsiteX26" fmla="*/ 4835 w 239907"/>
              <a:gd name="connsiteY26" fmla="*/ 65081 h 262690"/>
              <a:gd name="connsiteX27" fmla="*/ 19138 w 239907"/>
              <a:gd name="connsiteY27" fmla="*/ 117591 h 262690"/>
              <a:gd name="connsiteX28" fmla="*/ 53907 w 239907"/>
              <a:gd name="connsiteY28" fmla="*/ 131268 h 262690"/>
              <a:gd name="connsiteX29" fmla="*/ 53907 w 239907"/>
              <a:gd name="connsiteY29" fmla="*/ 131423 h 262690"/>
              <a:gd name="connsiteX30" fmla="*/ 19407 w 239907"/>
              <a:gd name="connsiteY30" fmla="*/ 145100 h 262690"/>
              <a:gd name="connsiteX31" fmla="*/ 5104 w 239907"/>
              <a:gd name="connsiteY31" fmla="*/ 197610 h 262690"/>
              <a:gd name="connsiteX32" fmla="*/ 28616 w 239907"/>
              <a:gd name="connsiteY32" fmla="*/ 215518 h 262690"/>
              <a:gd name="connsiteX33" fmla="*/ 39036 w 239907"/>
              <a:gd name="connsiteY33" fmla="*/ 216929 h 262690"/>
              <a:gd name="connsiteX34" fmla="*/ 39145 w 239907"/>
              <a:gd name="connsiteY34" fmla="*/ 216929 h 262690"/>
              <a:gd name="connsiteX35" fmla="*/ 57767 w 239907"/>
              <a:gd name="connsiteY35" fmla="*/ 211914 h 262690"/>
              <a:gd name="connsiteX36" fmla="*/ 89853 w 239907"/>
              <a:gd name="connsiteY36" fmla="*/ 183812 h 262690"/>
              <a:gd name="connsiteX37" fmla="*/ 89984 w 239907"/>
              <a:gd name="connsiteY37" fmla="*/ 183888 h 262690"/>
              <a:gd name="connsiteX38" fmla="*/ 81906 w 239907"/>
              <a:gd name="connsiteY38" fmla="*/ 225668 h 262690"/>
              <a:gd name="connsiteX39" fmla="*/ 120124 w 239907"/>
              <a:gd name="connsiteY39" fmla="*/ 262690 h 262690"/>
              <a:gd name="connsiteX40" fmla="*/ 121367 w 239907"/>
              <a:gd name="connsiteY40" fmla="*/ 262671 h 262690"/>
              <a:gd name="connsiteX41" fmla="*/ 91791 w 239907"/>
              <a:gd name="connsiteY41" fmla="*/ 121888 h 262690"/>
              <a:gd name="connsiteX42" fmla="*/ 120862 w 239907"/>
              <a:gd name="connsiteY42" fmla="*/ 101657 h 262690"/>
              <a:gd name="connsiteX43" fmla="*/ 120862 w 239907"/>
              <a:gd name="connsiteY43" fmla="*/ 101657 h 262690"/>
              <a:gd name="connsiteX44" fmla="*/ 146665 w 239907"/>
              <a:gd name="connsiteY44" fmla="*/ 117754 h 262690"/>
              <a:gd name="connsiteX45" fmla="*/ 133564 w 239907"/>
              <a:gd name="connsiteY45" fmla="*/ 157806 h 262690"/>
              <a:gd name="connsiteX46" fmla="*/ 93513 w 239907"/>
              <a:gd name="connsiteY46" fmla="*/ 144705 h 262690"/>
              <a:gd name="connsiteX47" fmla="*/ 91794 w 239907"/>
              <a:gd name="connsiteY47" fmla="*/ 121888 h 262690"/>
              <a:gd name="connsiteX48" fmla="*/ 212121 w 239907"/>
              <a:gd name="connsiteY48" fmla="*/ 160457 h 262690"/>
              <a:gd name="connsiteX49" fmla="*/ 219873 w 239907"/>
              <a:gd name="connsiteY49" fmla="*/ 189019 h 262690"/>
              <a:gd name="connsiteX50" fmla="*/ 206985 w 239907"/>
              <a:gd name="connsiteY50" fmla="*/ 198628 h 262690"/>
              <a:gd name="connsiteX51" fmla="*/ 201158 w 239907"/>
              <a:gd name="connsiteY51" fmla="*/ 199416 h 262690"/>
              <a:gd name="connsiteX52" fmla="*/ 191756 w 239907"/>
              <a:gd name="connsiteY52" fmla="*/ 197043 h 262690"/>
              <a:gd name="connsiteX53" fmla="*/ 163222 w 239907"/>
              <a:gd name="connsiteY53" fmla="*/ 171852 h 262690"/>
              <a:gd name="connsiteX54" fmla="*/ 155004 w 239907"/>
              <a:gd name="connsiteY54" fmla="*/ 162687 h 262690"/>
              <a:gd name="connsiteX55" fmla="*/ 165382 w 239907"/>
              <a:gd name="connsiteY55" fmla="*/ 143588 h 262690"/>
              <a:gd name="connsiteX56" fmla="*/ 180806 w 239907"/>
              <a:gd name="connsiteY56" fmla="*/ 148142 h 262690"/>
              <a:gd name="connsiteX57" fmla="*/ 212121 w 239907"/>
              <a:gd name="connsiteY57" fmla="*/ 160460 h 262690"/>
              <a:gd name="connsiteX58" fmla="*/ 162949 w 239907"/>
              <a:gd name="connsiteY58" fmla="*/ 90835 h 262690"/>
              <a:gd name="connsiteX59" fmla="*/ 191466 w 239907"/>
              <a:gd name="connsiteY59" fmla="*/ 65656 h 262690"/>
              <a:gd name="connsiteX60" fmla="*/ 201047 w 239907"/>
              <a:gd name="connsiteY60" fmla="*/ 63247 h 262690"/>
              <a:gd name="connsiteX61" fmla="*/ 206890 w 239907"/>
              <a:gd name="connsiteY61" fmla="*/ 64104 h 262690"/>
              <a:gd name="connsiteX62" fmla="*/ 219510 w 239907"/>
              <a:gd name="connsiteY62" fmla="*/ 73497 h 262690"/>
              <a:gd name="connsiteX63" fmla="*/ 212067 w 239907"/>
              <a:gd name="connsiteY63" fmla="*/ 102255 h 262690"/>
              <a:gd name="connsiteX64" fmla="*/ 180807 w 239907"/>
              <a:gd name="connsiteY64" fmla="*/ 114545 h 262690"/>
              <a:gd name="connsiteX65" fmla="*/ 165395 w 239907"/>
              <a:gd name="connsiteY65" fmla="*/ 119099 h 262690"/>
              <a:gd name="connsiteX66" fmla="*/ 154888 w 239907"/>
              <a:gd name="connsiteY66" fmla="*/ 99830 h 262690"/>
              <a:gd name="connsiteX67" fmla="*/ 119208 w 239907"/>
              <a:gd name="connsiteY67" fmla="*/ 17520 h 262690"/>
              <a:gd name="connsiteX68" fmla="*/ 119893 w 239907"/>
              <a:gd name="connsiteY68" fmla="*/ 17513 h 262690"/>
              <a:gd name="connsiteX69" fmla="*/ 140558 w 239907"/>
              <a:gd name="connsiteY69" fmla="*/ 36783 h 262690"/>
              <a:gd name="connsiteX70" fmla="*/ 133245 w 239907"/>
              <a:gd name="connsiteY70" fmla="*/ 73775 h 262690"/>
              <a:gd name="connsiteX71" fmla="*/ 129585 w 239907"/>
              <a:gd name="connsiteY71" fmla="*/ 85127 h 262690"/>
              <a:gd name="connsiteX72" fmla="*/ 120053 w 239907"/>
              <a:gd name="connsiteY72" fmla="*/ 84148 h 262690"/>
              <a:gd name="connsiteX73" fmla="*/ 120007 w 239907"/>
              <a:gd name="connsiteY73" fmla="*/ 84148 h 262690"/>
              <a:gd name="connsiteX74" fmla="*/ 110200 w 239907"/>
              <a:gd name="connsiteY74" fmla="*/ 85212 h 262690"/>
              <a:gd name="connsiteX75" fmla="*/ 106487 w 239907"/>
              <a:gd name="connsiteY75" fmla="*/ 73752 h 262690"/>
              <a:gd name="connsiteX76" fmla="*/ 99180 w 239907"/>
              <a:gd name="connsiteY76" fmla="*/ 36800 h 262690"/>
              <a:gd name="connsiteX77" fmla="*/ 119208 w 239907"/>
              <a:gd name="connsiteY77" fmla="*/ 17523 h 262690"/>
              <a:gd name="connsiteX78" fmla="*/ 27623 w 239907"/>
              <a:gd name="connsiteY78" fmla="*/ 102246 h 262690"/>
              <a:gd name="connsiteX79" fmla="*/ 20086 w 239907"/>
              <a:gd name="connsiteY79" fmla="*/ 73694 h 262690"/>
              <a:gd name="connsiteX80" fmla="*/ 33133 w 239907"/>
              <a:gd name="connsiteY80" fmla="*/ 64014 h 262690"/>
              <a:gd name="connsiteX81" fmla="*/ 48243 w 239907"/>
              <a:gd name="connsiteY81" fmla="*/ 65659 h 262690"/>
              <a:gd name="connsiteX82" fmla="*/ 76788 w 239907"/>
              <a:gd name="connsiteY82" fmla="*/ 90830 h 262690"/>
              <a:gd name="connsiteX83" fmla="*/ 84982 w 239907"/>
              <a:gd name="connsiteY83" fmla="*/ 99978 h 262690"/>
              <a:gd name="connsiteX84" fmla="*/ 74617 w 239907"/>
              <a:gd name="connsiteY84" fmla="*/ 119067 h 262690"/>
              <a:gd name="connsiteX85" fmla="*/ 59088 w 239907"/>
              <a:gd name="connsiteY85" fmla="*/ 114533 h 262690"/>
              <a:gd name="connsiteX86" fmla="*/ 27623 w 239907"/>
              <a:gd name="connsiteY86" fmla="*/ 102250 h 262690"/>
              <a:gd name="connsiteX87" fmla="*/ 77064 w 239907"/>
              <a:gd name="connsiteY87" fmla="*/ 171853 h 262690"/>
              <a:gd name="connsiteX88" fmla="*/ 48495 w 239907"/>
              <a:gd name="connsiteY88" fmla="*/ 197042 h 262690"/>
              <a:gd name="connsiteX89" fmla="*/ 39091 w 239907"/>
              <a:gd name="connsiteY89" fmla="*/ 199413 h 262690"/>
              <a:gd name="connsiteX90" fmla="*/ 33095 w 239907"/>
              <a:gd name="connsiteY90" fmla="*/ 198582 h 262690"/>
              <a:gd name="connsiteX91" fmla="*/ 20361 w 239907"/>
              <a:gd name="connsiteY91" fmla="*/ 188989 h 262690"/>
              <a:gd name="connsiteX92" fmla="*/ 27911 w 239907"/>
              <a:gd name="connsiteY92" fmla="*/ 160428 h 262690"/>
              <a:gd name="connsiteX93" fmla="*/ 59143 w 239907"/>
              <a:gd name="connsiteY93" fmla="*/ 148134 h 262690"/>
              <a:gd name="connsiteX94" fmla="*/ 74615 w 239907"/>
              <a:gd name="connsiteY94" fmla="*/ 143557 h 262690"/>
              <a:gd name="connsiteX95" fmla="*/ 85122 w 239907"/>
              <a:gd name="connsiteY95" fmla="*/ 162857 h 262690"/>
              <a:gd name="connsiteX96" fmla="*/ 99463 w 239907"/>
              <a:gd name="connsiteY96" fmla="*/ 225894 h 262690"/>
              <a:gd name="connsiteX97" fmla="*/ 106769 w 239907"/>
              <a:gd name="connsiteY97" fmla="*/ 188936 h 262690"/>
              <a:gd name="connsiteX98" fmla="*/ 110453 w 239907"/>
              <a:gd name="connsiteY98" fmla="*/ 177567 h 262690"/>
              <a:gd name="connsiteX99" fmla="*/ 119959 w 239907"/>
              <a:gd name="connsiteY99" fmla="*/ 178539 h 262690"/>
              <a:gd name="connsiteX100" fmla="*/ 119966 w 239907"/>
              <a:gd name="connsiteY100" fmla="*/ 178539 h 262690"/>
              <a:gd name="connsiteX101" fmla="*/ 129823 w 239907"/>
              <a:gd name="connsiteY101" fmla="*/ 177468 h 262690"/>
              <a:gd name="connsiteX102" fmla="*/ 133513 w 239907"/>
              <a:gd name="connsiteY102" fmla="*/ 188912 h 262690"/>
              <a:gd name="connsiteX103" fmla="*/ 140826 w 239907"/>
              <a:gd name="connsiteY103" fmla="*/ 225902 h 262690"/>
              <a:gd name="connsiteX104" fmla="*/ 120806 w 239907"/>
              <a:gd name="connsiteY104" fmla="*/ 245166 h 262690"/>
              <a:gd name="connsiteX105" fmla="*/ 120124 w 239907"/>
              <a:gd name="connsiteY105" fmla="*/ 245178 h 262690"/>
              <a:gd name="connsiteX106" fmla="*/ 99463 w 239907"/>
              <a:gd name="connsiteY106" fmla="*/ 225897 h 262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Lst>
            <a:rect l="l" t="t" r="r" b="b"/>
            <a:pathLst>
              <a:path w="239907" h="262690">
                <a:moveTo>
                  <a:pt x="121367" y="262671"/>
                </a:moveTo>
                <a:cubicBezTo>
                  <a:pt x="141529" y="262026"/>
                  <a:pt x="157724" y="245831"/>
                  <a:pt x="158369" y="225668"/>
                </a:cubicBezTo>
                <a:cubicBezTo>
                  <a:pt x="157346" y="211469"/>
                  <a:pt x="154634" y="197442"/>
                  <a:pt x="150292" y="183883"/>
                </a:cubicBezTo>
                <a:cubicBezTo>
                  <a:pt x="150232" y="183695"/>
                  <a:pt x="150292" y="183662"/>
                  <a:pt x="150422" y="183809"/>
                </a:cubicBezTo>
                <a:cubicBezTo>
                  <a:pt x="159960" y="194407"/>
                  <a:pt x="170717" y="203842"/>
                  <a:pt x="182470" y="211917"/>
                </a:cubicBezTo>
                <a:cubicBezTo>
                  <a:pt x="188150" y="215202"/>
                  <a:pt x="194595" y="216931"/>
                  <a:pt x="201156" y="216931"/>
                </a:cubicBezTo>
                <a:lnTo>
                  <a:pt x="201244" y="216931"/>
                </a:lnTo>
                <a:cubicBezTo>
                  <a:pt x="204753" y="216925"/>
                  <a:pt x="208245" y="216451"/>
                  <a:pt x="211628" y="215521"/>
                </a:cubicBezTo>
                <a:cubicBezTo>
                  <a:pt x="221532" y="212910"/>
                  <a:pt x="229992" y="206468"/>
                  <a:pt x="235140" y="197612"/>
                </a:cubicBezTo>
                <a:cubicBezTo>
                  <a:pt x="245239" y="179043"/>
                  <a:pt x="238789" y="155809"/>
                  <a:pt x="220563" y="145102"/>
                </a:cubicBezTo>
                <a:cubicBezTo>
                  <a:pt x="209478" y="139530"/>
                  <a:pt x="197922" y="134953"/>
                  <a:pt x="186027" y="131426"/>
                </a:cubicBezTo>
                <a:cubicBezTo>
                  <a:pt x="185883" y="131383"/>
                  <a:pt x="185883" y="131313"/>
                  <a:pt x="186027" y="131270"/>
                </a:cubicBezTo>
                <a:cubicBezTo>
                  <a:pt x="197922" y="127743"/>
                  <a:pt x="209478" y="123166"/>
                  <a:pt x="220563" y="117593"/>
                </a:cubicBezTo>
                <a:cubicBezTo>
                  <a:pt x="238689" y="106795"/>
                  <a:pt x="245012" y="83583"/>
                  <a:pt x="234866" y="65083"/>
                </a:cubicBezTo>
                <a:cubicBezTo>
                  <a:pt x="229718" y="56228"/>
                  <a:pt x="221258" y="49785"/>
                  <a:pt x="211354" y="47175"/>
                </a:cubicBezTo>
                <a:cubicBezTo>
                  <a:pt x="201546" y="44391"/>
                  <a:pt x="191030" y="45691"/>
                  <a:pt x="182195" y="50779"/>
                </a:cubicBezTo>
                <a:cubicBezTo>
                  <a:pt x="170443" y="58852"/>
                  <a:pt x="159684" y="68287"/>
                  <a:pt x="150147" y="78887"/>
                </a:cubicBezTo>
                <a:cubicBezTo>
                  <a:pt x="150015" y="79034"/>
                  <a:pt x="149956" y="79001"/>
                  <a:pt x="150017" y="78812"/>
                </a:cubicBezTo>
                <a:cubicBezTo>
                  <a:pt x="154359" y="65254"/>
                  <a:pt x="157072" y="51227"/>
                  <a:pt x="158097" y="37027"/>
                </a:cubicBezTo>
                <a:cubicBezTo>
                  <a:pt x="157438" y="16399"/>
                  <a:pt x="140532" y="14"/>
                  <a:pt x="119893" y="0"/>
                </a:cubicBezTo>
                <a:cubicBezTo>
                  <a:pt x="119478" y="0"/>
                  <a:pt x="119064" y="6"/>
                  <a:pt x="118647" y="19"/>
                </a:cubicBezTo>
                <a:cubicBezTo>
                  <a:pt x="98485" y="665"/>
                  <a:pt x="82291" y="16859"/>
                  <a:pt x="81644" y="37022"/>
                </a:cubicBezTo>
                <a:cubicBezTo>
                  <a:pt x="82650" y="51222"/>
                  <a:pt x="85362" y="65250"/>
                  <a:pt x="89722" y="78802"/>
                </a:cubicBezTo>
                <a:cubicBezTo>
                  <a:pt x="89783" y="78993"/>
                  <a:pt x="89722" y="79027"/>
                  <a:pt x="89591" y="78878"/>
                </a:cubicBezTo>
                <a:cubicBezTo>
                  <a:pt x="80050" y="68269"/>
                  <a:pt x="69279" y="58836"/>
                  <a:pt x="57505" y="50776"/>
                </a:cubicBezTo>
                <a:cubicBezTo>
                  <a:pt x="48672" y="45684"/>
                  <a:pt x="38153" y="44385"/>
                  <a:pt x="28346" y="47172"/>
                </a:cubicBezTo>
                <a:cubicBezTo>
                  <a:pt x="18443" y="49785"/>
                  <a:pt x="9985" y="56228"/>
                  <a:pt x="4835" y="65081"/>
                </a:cubicBezTo>
                <a:cubicBezTo>
                  <a:pt x="-5312" y="83580"/>
                  <a:pt x="1011" y="106792"/>
                  <a:pt x="19138" y="117591"/>
                </a:cubicBezTo>
                <a:cubicBezTo>
                  <a:pt x="30298" y="123174"/>
                  <a:pt x="41934" y="127751"/>
                  <a:pt x="53907" y="131268"/>
                </a:cubicBezTo>
                <a:cubicBezTo>
                  <a:pt x="54052" y="131310"/>
                  <a:pt x="54052" y="131380"/>
                  <a:pt x="53907" y="131423"/>
                </a:cubicBezTo>
                <a:cubicBezTo>
                  <a:pt x="42025" y="134955"/>
                  <a:pt x="30481" y="139531"/>
                  <a:pt x="19407" y="145100"/>
                </a:cubicBezTo>
                <a:cubicBezTo>
                  <a:pt x="1280" y="155898"/>
                  <a:pt x="-5042" y="179110"/>
                  <a:pt x="5104" y="197610"/>
                </a:cubicBezTo>
                <a:cubicBezTo>
                  <a:pt x="10255" y="206462"/>
                  <a:pt x="18713" y="212904"/>
                  <a:pt x="28616" y="215518"/>
                </a:cubicBezTo>
                <a:cubicBezTo>
                  <a:pt x="32012" y="216445"/>
                  <a:pt x="35516" y="216920"/>
                  <a:pt x="39036" y="216929"/>
                </a:cubicBezTo>
                <a:lnTo>
                  <a:pt x="39145" y="216929"/>
                </a:lnTo>
                <a:cubicBezTo>
                  <a:pt x="45686" y="216929"/>
                  <a:pt x="52110" y="215199"/>
                  <a:pt x="57767" y="211914"/>
                </a:cubicBezTo>
                <a:cubicBezTo>
                  <a:pt x="69541" y="203855"/>
                  <a:pt x="80312" y="194421"/>
                  <a:pt x="89853" y="183812"/>
                </a:cubicBezTo>
                <a:cubicBezTo>
                  <a:pt x="89987" y="183663"/>
                  <a:pt x="90045" y="183698"/>
                  <a:pt x="89984" y="183888"/>
                </a:cubicBezTo>
                <a:cubicBezTo>
                  <a:pt x="85624" y="197441"/>
                  <a:pt x="82912" y="211468"/>
                  <a:pt x="81906" y="225668"/>
                </a:cubicBezTo>
                <a:cubicBezTo>
                  <a:pt x="82568" y="246300"/>
                  <a:pt x="99482" y="262684"/>
                  <a:pt x="120124" y="262690"/>
                </a:cubicBezTo>
                <a:cubicBezTo>
                  <a:pt x="120538" y="262690"/>
                  <a:pt x="120952" y="262684"/>
                  <a:pt x="121367" y="262671"/>
                </a:cubicBezTo>
                <a:close/>
                <a:moveTo>
                  <a:pt x="91791" y="121888"/>
                </a:moveTo>
                <a:cubicBezTo>
                  <a:pt x="96069" y="109553"/>
                  <a:pt x="107810" y="101382"/>
                  <a:pt x="120862" y="101657"/>
                </a:cubicBezTo>
                <a:lnTo>
                  <a:pt x="120862" y="101657"/>
                </a:lnTo>
                <a:cubicBezTo>
                  <a:pt x="131868" y="101525"/>
                  <a:pt x="141944" y="107812"/>
                  <a:pt x="146665" y="117754"/>
                </a:cubicBezTo>
                <a:cubicBezTo>
                  <a:pt x="154107" y="132432"/>
                  <a:pt x="148242" y="150363"/>
                  <a:pt x="133564" y="157806"/>
                </a:cubicBezTo>
                <a:cubicBezTo>
                  <a:pt x="118887" y="165248"/>
                  <a:pt x="100955" y="159382"/>
                  <a:pt x="93513" y="144705"/>
                </a:cubicBezTo>
                <a:cubicBezTo>
                  <a:pt x="89926" y="137631"/>
                  <a:pt x="89308" y="129420"/>
                  <a:pt x="91794" y="121888"/>
                </a:cubicBezTo>
                <a:close/>
                <a:moveTo>
                  <a:pt x="212121" y="160457"/>
                </a:moveTo>
                <a:cubicBezTo>
                  <a:pt x="221855" y="166427"/>
                  <a:pt x="225253" y="178946"/>
                  <a:pt x="219873" y="189019"/>
                </a:cubicBezTo>
                <a:cubicBezTo>
                  <a:pt x="217019" y="193802"/>
                  <a:pt x="212385" y="197258"/>
                  <a:pt x="206985" y="198628"/>
                </a:cubicBezTo>
                <a:cubicBezTo>
                  <a:pt x="205087" y="199150"/>
                  <a:pt x="203127" y="199414"/>
                  <a:pt x="201158" y="199416"/>
                </a:cubicBezTo>
                <a:cubicBezTo>
                  <a:pt x="197876" y="199415"/>
                  <a:pt x="194645" y="198600"/>
                  <a:pt x="191756" y="197043"/>
                </a:cubicBezTo>
                <a:cubicBezTo>
                  <a:pt x="181298" y="189784"/>
                  <a:pt x="171722" y="181330"/>
                  <a:pt x="163222" y="171852"/>
                </a:cubicBezTo>
                <a:lnTo>
                  <a:pt x="155004" y="162687"/>
                </a:lnTo>
                <a:cubicBezTo>
                  <a:pt x="159910" y="157219"/>
                  <a:pt x="163464" y="150678"/>
                  <a:pt x="165382" y="143588"/>
                </a:cubicBezTo>
                <a:lnTo>
                  <a:pt x="180806" y="148142"/>
                </a:lnTo>
                <a:cubicBezTo>
                  <a:pt x="191584" y="151325"/>
                  <a:pt x="202063" y="155446"/>
                  <a:pt x="212121" y="160460"/>
                </a:cubicBezTo>
                <a:close/>
                <a:moveTo>
                  <a:pt x="162949" y="90835"/>
                </a:moveTo>
                <a:cubicBezTo>
                  <a:pt x="171443" y="81361"/>
                  <a:pt x="181013" y="72911"/>
                  <a:pt x="191466" y="65656"/>
                </a:cubicBezTo>
                <a:cubicBezTo>
                  <a:pt x="194412" y="64076"/>
                  <a:pt x="197704" y="63249"/>
                  <a:pt x="201047" y="63247"/>
                </a:cubicBezTo>
                <a:cubicBezTo>
                  <a:pt x="203025" y="63256"/>
                  <a:pt x="204992" y="63544"/>
                  <a:pt x="206890" y="64104"/>
                </a:cubicBezTo>
                <a:cubicBezTo>
                  <a:pt x="212169" y="65453"/>
                  <a:pt x="216703" y="68827"/>
                  <a:pt x="219510" y="73497"/>
                </a:cubicBezTo>
                <a:cubicBezTo>
                  <a:pt x="225064" y="83538"/>
                  <a:pt x="221794" y="96169"/>
                  <a:pt x="212067" y="102255"/>
                </a:cubicBezTo>
                <a:cubicBezTo>
                  <a:pt x="202024" y="107254"/>
                  <a:pt x="191565" y="111367"/>
                  <a:pt x="180807" y="114545"/>
                </a:cubicBezTo>
                <a:lnTo>
                  <a:pt x="165395" y="119099"/>
                </a:lnTo>
                <a:cubicBezTo>
                  <a:pt x="163465" y="111936"/>
                  <a:pt x="159863" y="105333"/>
                  <a:pt x="154888" y="99830"/>
                </a:cubicBezTo>
                <a:close/>
                <a:moveTo>
                  <a:pt x="119208" y="17520"/>
                </a:moveTo>
                <a:lnTo>
                  <a:pt x="119893" y="17513"/>
                </a:lnTo>
                <a:cubicBezTo>
                  <a:pt x="130789" y="17471"/>
                  <a:pt x="139840" y="25910"/>
                  <a:pt x="140558" y="36783"/>
                </a:cubicBezTo>
                <a:cubicBezTo>
                  <a:pt x="139569" y="49356"/>
                  <a:pt x="137114" y="61771"/>
                  <a:pt x="133245" y="73775"/>
                </a:cubicBezTo>
                <a:lnTo>
                  <a:pt x="129585" y="85127"/>
                </a:lnTo>
                <a:cubicBezTo>
                  <a:pt x="126449" y="84479"/>
                  <a:pt x="123255" y="84150"/>
                  <a:pt x="120053" y="84148"/>
                </a:cubicBezTo>
                <a:lnTo>
                  <a:pt x="120007" y="84148"/>
                </a:lnTo>
                <a:cubicBezTo>
                  <a:pt x="116710" y="84162"/>
                  <a:pt x="113423" y="84519"/>
                  <a:pt x="110200" y="85212"/>
                </a:cubicBezTo>
                <a:lnTo>
                  <a:pt x="106487" y="73752"/>
                </a:lnTo>
                <a:cubicBezTo>
                  <a:pt x="102605" y="61766"/>
                  <a:pt x="100152" y="49362"/>
                  <a:pt x="99180" y="36800"/>
                </a:cubicBezTo>
                <a:cubicBezTo>
                  <a:pt x="99943" y="26198"/>
                  <a:pt x="108584" y="17880"/>
                  <a:pt x="119208" y="17523"/>
                </a:cubicBezTo>
                <a:close/>
                <a:moveTo>
                  <a:pt x="27623" y="102246"/>
                </a:moveTo>
                <a:cubicBezTo>
                  <a:pt x="17978" y="96203"/>
                  <a:pt x="14680" y="83711"/>
                  <a:pt x="20086" y="73694"/>
                </a:cubicBezTo>
                <a:cubicBezTo>
                  <a:pt x="22975" y="68862"/>
                  <a:pt x="27670" y="65378"/>
                  <a:pt x="33133" y="64014"/>
                </a:cubicBezTo>
                <a:cubicBezTo>
                  <a:pt x="38192" y="62577"/>
                  <a:pt x="43611" y="63167"/>
                  <a:pt x="48243" y="65659"/>
                </a:cubicBezTo>
                <a:cubicBezTo>
                  <a:pt x="58712" y="72900"/>
                  <a:pt x="68294" y="81348"/>
                  <a:pt x="76788" y="90830"/>
                </a:cubicBezTo>
                <a:lnTo>
                  <a:pt x="84982" y="99978"/>
                </a:lnTo>
                <a:cubicBezTo>
                  <a:pt x="80071" y="105436"/>
                  <a:pt x="76519" y="111976"/>
                  <a:pt x="74617" y="119067"/>
                </a:cubicBezTo>
                <a:lnTo>
                  <a:pt x="59088" y="114533"/>
                </a:lnTo>
                <a:cubicBezTo>
                  <a:pt x="48261" y="111366"/>
                  <a:pt x="37732" y="107256"/>
                  <a:pt x="27623" y="102250"/>
                </a:cubicBezTo>
                <a:close/>
                <a:moveTo>
                  <a:pt x="77064" y="171853"/>
                </a:moveTo>
                <a:cubicBezTo>
                  <a:pt x="68562" y="181342"/>
                  <a:pt x="58973" y="189796"/>
                  <a:pt x="48495" y="197042"/>
                </a:cubicBezTo>
                <a:cubicBezTo>
                  <a:pt x="45607" y="198604"/>
                  <a:pt x="42374" y="199419"/>
                  <a:pt x="39091" y="199413"/>
                </a:cubicBezTo>
                <a:cubicBezTo>
                  <a:pt x="37064" y="199404"/>
                  <a:pt x="35048" y="199125"/>
                  <a:pt x="33095" y="198582"/>
                </a:cubicBezTo>
                <a:cubicBezTo>
                  <a:pt x="27753" y="197187"/>
                  <a:pt x="23176" y="193739"/>
                  <a:pt x="20361" y="188989"/>
                </a:cubicBezTo>
                <a:cubicBezTo>
                  <a:pt x="14952" y="178967"/>
                  <a:pt x="18256" y="166468"/>
                  <a:pt x="27911" y="160428"/>
                </a:cubicBezTo>
                <a:cubicBezTo>
                  <a:pt x="37945" y="155430"/>
                  <a:pt x="48395" y="151317"/>
                  <a:pt x="59143" y="148134"/>
                </a:cubicBezTo>
                <a:lnTo>
                  <a:pt x="74615" y="143557"/>
                </a:lnTo>
                <a:cubicBezTo>
                  <a:pt x="76540" y="150731"/>
                  <a:pt x="80142" y="157345"/>
                  <a:pt x="85122" y="162857"/>
                </a:cubicBezTo>
                <a:close/>
                <a:moveTo>
                  <a:pt x="99463" y="225894"/>
                </a:moveTo>
                <a:cubicBezTo>
                  <a:pt x="100433" y="213329"/>
                  <a:pt x="102886" y="200924"/>
                  <a:pt x="106769" y="188936"/>
                </a:cubicBezTo>
                <a:lnTo>
                  <a:pt x="110453" y="177567"/>
                </a:lnTo>
                <a:cubicBezTo>
                  <a:pt x="113581" y="178212"/>
                  <a:pt x="116765" y="178537"/>
                  <a:pt x="119959" y="178539"/>
                </a:cubicBezTo>
                <a:lnTo>
                  <a:pt x="119966" y="178539"/>
                </a:lnTo>
                <a:cubicBezTo>
                  <a:pt x="123280" y="178530"/>
                  <a:pt x="126584" y="178171"/>
                  <a:pt x="129823" y="177468"/>
                </a:cubicBezTo>
                <a:lnTo>
                  <a:pt x="133513" y="188912"/>
                </a:lnTo>
                <a:cubicBezTo>
                  <a:pt x="137382" y="200915"/>
                  <a:pt x="139836" y="213330"/>
                  <a:pt x="140826" y="225902"/>
                </a:cubicBezTo>
                <a:cubicBezTo>
                  <a:pt x="140058" y="236497"/>
                  <a:pt x="131423" y="244806"/>
                  <a:pt x="120806" y="245166"/>
                </a:cubicBezTo>
                <a:lnTo>
                  <a:pt x="120124" y="245178"/>
                </a:lnTo>
                <a:cubicBezTo>
                  <a:pt x="109224" y="245220"/>
                  <a:pt x="100174" y="236773"/>
                  <a:pt x="99463" y="225897"/>
                </a:cubicBezTo>
                <a:close/>
              </a:path>
            </a:pathLst>
          </a:custGeom>
          <a:gradFill>
            <a:gsLst>
              <a:gs pos="0">
                <a:schemeClr val="accent3"/>
              </a:gs>
              <a:gs pos="80000">
                <a:schemeClr val="accent2"/>
              </a:gs>
            </a:gsLst>
            <a:lin ang="4800000" scaled="0"/>
          </a:gradFill>
          <a:ln w="8731" cap="flat">
            <a:noFill/>
            <a:prstDash val="solid"/>
            <a:miter/>
          </a:ln>
        </p:spPr>
        <p:txBody>
          <a:bodyPr rtlCol="0" anchor="ctr"/>
          <a:lstStyle/>
          <a:p>
            <a:endParaRPr lang="zh-CN" altLang="en-US"/>
          </a:p>
        </p:txBody>
      </p:sp>
      <p:sp>
        <p:nvSpPr>
          <p:cNvPr id="362" name="图形 106" descr="盆花 轮廓">
            <a:extLst>
              <a:ext uri="{FF2B5EF4-FFF2-40B4-BE49-F238E27FC236}">
                <a16:creationId xmlns:a16="http://schemas.microsoft.com/office/drawing/2014/main" xmlns="" id="{4A96E4D5-586D-4367-ACED-BC4313A54522}"/>
              </a:ext>
            </a:extLst>
          </p:cNvPr>
          <p:cNvSpPr/>
          <p:nvPr/>
        </p:nvSpPr>
        <p:spPr>
          <a:xfrm>
            <a:off x="6689723" y="4689632"/>
            <a:ext cx="239908" cy="262690"/>
          </a:xfrm>
          <a:custGeom>
            <a:avLst/>
            <a:gdLst>
              <a:gd name="connsiteX0" fmla="*/ 220561 w 239908"/>
              <a:gd name="connsiteY0" fmla="*/ 145100 h 262690"/>
              <a:gd name="connsiteX1" fmla="*/ 186026 w 239908"/>
              <a:gd name="connsiteY1" fmla="*/ 131423 h 262690"/>
              <a:gd name="connsiteX2" fmla="*/ 186026 w 239908"/>
              <a:gd name="connsiteY2" fmla="*/ 131267 h 262690"/>
              <a:gd name="connsiteX3" fmla="*/ 220561 w 239908"/>
              <a:gd name="connsiteY3" fmla="*/ 117591 h 262690"/>
              <a:gd name="connsiteX4" fmla="*/ 234865 w 239908"/>
              <a:gd name="connsiteY4" fmla="*/ 65081 h 262690"/>
              <a:gd name="connsiteX5" fmla="*/ 211353 w 239908"/>
              <a:gd name="connsiteY5" fmla="*/ 47172 h 262690"/>
              <a:gd name="connsiteX6" fmla="*/ 182194 w 239908"/>
              <a:gd name="connsiteY6" fmla="*/ 50776 h 262690"/>
              <a:gd name="connsiteX7" fmla="*/ 150146 w 239908"/>
              <a:gd name="connsiteY7" fmla="*/ 78884 h 262690"/>
              <a:gd name="connsiteX8" fmla="*/ 150016 w 239908"/>
              <a:gd name="connsiteY8" fmla="*/ 78810 h 262690"/>
              <a:gd name="connsiteX9" fmla="*/ 158096 w 239908"/>
              <a:gd name="connsiteY9" fmla="*/ 37024 h 262690"/>
              <a:gd name="connsiteX10" fmla="*/ 119893 w 239908"/>
              <a:gd name="connsiteY10" fmla="*/ 0 h 262690"/>
              <a:gd name="connsiteX11" fmla="*/ 118647 w 239908"/>
              <a:gd name="connsiteY11" fmla="*/ 19 h 262690"/>
              <a:gd name="connsiteX12" fmla="*/ 81644 w 239908"/>
              <a:gd name="connsiteY12" fmla="*/ 37022 h 262690"/>
              <a:gd name="connsiteX13" fmla="*/ 89722 w 239908"/>
              <a:gd name="connsiteY13" fmla="*/ 78802 h 262690"/>
              <a:gd name="connsiteX14" fmla="*/ 89591 w 239908"/>
              <a:gd name="connsiteY14" fmla="*/ 78878 h 262690"/>
              <a:gd name="connsiteX15" fmla="*/ 57506 w 239908"/>
              <a:gd name="connsiteY15" fmla="*/ 50776 h 262690"/>
              <a:gd name="connsiteX16" fmla="*/ 28347 w 239908"/>
              <a:gd name="connsiteY16" fmla="*/ 47172 h 262690"/>
              <a:gd name="connsiteX17" fmla="*/ 4835 w 239908"/>
              <a:gd name="connsiteY17" fmla="*/ 65081 h 262690"/>
              <a:gd name="connsiteX18" fmla="*/ 19138 w 239908"/>
              <a:gd name="connsiteY18" fmla="*/ 117591 h 262690"/>
              <a:gd name="connsiteX19" fmla="*/ 53907 w 239908"/>
              <a:gd name="connsiteY19" fmla="*/ 131268 h 262690"/>
              <a:gd name="connsiteX20" fmla="*/ 53907 w 239908"/>
              <a:gd name="connsiteY20" fmla="*/ 131423 h 262690"/>
              <a:gd name="connsiteX21" fmla="*/ 19407 w 239908"/>
              <a:gd name="connsiteY21" fmla="*/ 145100 h 262690"/>
              <a:gd name="connsiteX22" fmla="*/ 5104 w 239908"/>
              <a:gd name="connsiteY22" fmla="*/ 197610 h 262690"/>
              <a:gd name="connsiteX23" fmla="*/ 28616 w 239908"/>
              <a:gd name="connsiteY23" fmla="*/ 215518 h 262690"/>
              <a:gd name="connsiteX24" fmla="*/ 39036 w 239908"/>
              <a:gd name="connsiteY24" fmla="*/ 216929 h 262690"/>
              <a:gd name="connsiteX25" fmla="*/ 39144 w 239908"/>
              <a:gd name="connsiteY25" fmla="*/ 216929 h 262690"/>
              <a:gd name="connsiteX26" fmla="*/ 57768 w 239908"/>
              <a:gd name="connsiteY26" fmla="*/ 211914 h 262690"/>
              <a:gd name="connsiteX27" fmla="*/ 89853 w 239908"/>
              <a:gd name="connsiteY27" fmla="*/ 183812 h 262690"/>
              <a:gd name="connsiteX28" fmla="*/ 89984 w 239908"/>
              <a:gd name="connsiteY28" fmla="*/ 183888 h 262690"/>
              <a:gd name="connsiteX29" fmla="*/ 81906 w 239908"/>
              <a:gd name="connsiteY29" fmla="*/ 225668 h 262690"/>
              <a:gd name="connsiteX30" fmla="*/ 120124 w 239908"/>
              <a:gd name="connsiteY30" fmla="*/ 262690 h 262690"/>
              <a:gd name="connsiteX31" fmla="*/ 121369 w 239908"/>
              <a:gd name="connsiteY31" fmla="*/ 262671 h 262690"/>
              <a:gd name="connsiteX32" fmla="*/ 158372 w 239908"/>
              <a:gd name="connsiteY32" fmla="*/ 225668 h 262690"/>
              <a:gd name="connsiteX33" fmla="*/ 150292 w 239908"/>
              <a:gd name="connsiteY33" fmla="*/ 183883 h 262690"/>
              <a:gd name="connsiteX34" fmla="*/ 150422 w 239908"/>
              <a:gd name="connsiteY34" fmla="*/ 183808 h 262690"/>
              <a:gd name="connsiteX35" fmla="*/ 182470 w 239908"/>
              <a:gd name="connsiteY35" fmla="*/ 211916 h 262690"/>
              <a:gd name="connsiteX36" fmla="*/ 201156 w 239908"/>
              <a:gd name="connsiteY36" fmla="*/ 216931 h 262690"/>
              <a:gd name="connsiteX37" fmla="*/ 201244 w 239908"/>
              <a:gd name="connsiteY37" fmla="*/ 216931 h 262690"/>
              <a:gd name="connsiteX38" fmla="*/ 211628 w 239908"/>
              <a:gd name="connsiteY38" fmla="*/ 215520 h 262690"/>
              <a:gd name="connsiteX39" fmla="*/ 235140 w 239908"/>
              <a:gd name="connsiteY39" fmla="*/ 197611 h 262690"/>
              <a:gd name="connsiteX40" fmla="*/ 220561 w 239908"/>
              <a:gd name="connsiteY40" fmla="*/ 145100 h 262690"/>
              <a:gd name="connsiteX41" fmla="*/ 162949 w 239908"/>
              <a:gd name="connsiteY41" fmla="*/ 90838 h 262690"/>
              <a:gd name="connsiteX42" fmla="*/ 191465 w 239908"/>
              <a:gd name="connsiteY42" fmla="*/ 65659 h 262690"/>
              <a:gd name="connsiteX43" fmla="*/ 201047 w 239908"/>
              <a:gd name="connsiteY43" fmla="*/ 63251 h 262690"/>
              <a:gd name="connsiteX44" fmla="*/ 206890 w 239908"/>
              <a:gd name="connsiteY44" fmla="*/ 64108 h 262690"/>
              <a:gd name="connsiteX45" fmla="*/ 219510 w 239908"/>
              <a:gd name="connsiteY45" fmla="*/ 73501 h 262690"/>
              <a:gd name="connsiteX46" fmla="*/ 212068 w 239908"/>
              <a:gd name="connsiteY46" fmla="*/ 102258 h 262690"/>
              <a:gd name="connsiteX47" fmla="*/ 180807 w 239908"/>
              <a:gd name="connsiteY47" fmla="*/ 114549 h 262690"/>
              <a:gd name="connsiteX48" fmla="*/ 165390 w 239908"/>
              <a:gd name="connsiteY48" fmla="*/ 119098 h 262690"/>
              <a:gd name="connsiteX49" fmla="*/ 154889 w 239908"/>
              <a:gd name="connsiteY49" fmla="*/ 99834 h 262690"/>
              <a:gd name="connsiteX50" fmla="*/ 126553 w 239908"/>
              <a:gd name="connsiteY50" fmla="*/ 160333 h 262690"/>
              <a:gd name="connsiteX51" fmla="*/ 91043 w 239908"/>
              <a:gd name="connsiteY51" fmla="*/ 137899 h 262690"/>
              <a:gd name="connsiteX52" fmla="*/ 113477 w 239908"/>
              <a:gd name="connsiteY52" fmla="*/ 102389 h 262690"/>
              <a:gd name="connsiteX53" fmla="*/ 120007 w 239908"/>
              <a:gd name="connsiteY53" fmla="*/ 101660 h 262690"/>
              <a:gd name="connsiteX54" fmla="*/ 120037 w 239908"/>
              <a:gd name="connsiteY54" fmla="*/ 101660 h 262690"/>
              <a:gd name="connsiteX55" fmla="*/ 149702 w 239908"/>
              <a:gd name="connsiteY55" fmla="*/ 131399 h 262690"/>
              <a:gd name="connsiteX56" fmla="*/ 126553 w 239908"/>
              <a:gd name="connsiteY56" fmla="*/ 160333 h 262690"/>
              <a:gd name="connsiteX57" fmla="*/ 119208 w 239908"/>
              <a:gd name="connsiteY57" fmla="*/ 17523 h 262690"/>
              <a:gd name="connsiteX58" fmla="*/ 119892 w 239908"/>
              <a:gd name="connsiteY58" fmla="*/ 17513 h 262690"/>
              <a:gd name="connsiteX59" fmla="*/ 140557 w 239908"/>
              <a:gd name="connsiteY59" fmla="*/ 36783 h 262690"/>
              <a:gd name="connsiteX60" fmla="*/ 133244 w 239908"/>
              <a:gd name="connsiteY60" fmla="*/ 73775 h 262690"/>
              <a:gd name="connsiteX61" fmla="*/ 129577 w 239908"/>
              <a:gd name="connsiteY61" fmla="*/ 85127 h 262690"/>
              <a:gd name="connsiteX62" fmla="*/ 120051 w 239908"/>
              <a:gd name="connsiteY62" fmla="*/ 84148 h 262690"/>
              <a:gd name="connsiteX63" fmla="*/ 120003 w 239908"/>
              <a:gd name="connsiteY63" fmla="*/ 84148 h 262690"/>
              <a:gd name="connsiteX64" fmla="*/ 110204 w 239908"/>
              <a:gd name="connsiteY64" fmla="*/ 85211 h 262690"/>
              <a:gd name="connsiteX65" fmla="*/ 106491 w 239908"/>
              <a:gd name="connsiteY65" fmla="*/ 73751 h 262690"/>
              <a:gd name="connsiteX66" fmla="*/ 99185 w 239908"/>
              <a:gd name="connsiteY66" fmla="*/ 36799 h 262690"/>
              <a:gd name="connsiteX67" fmla="*/ 119208 w 239908"/>
              <a:gd name="connsiteY67" fmla="*/ 17523 h 262690"/>
              <a:gd name="connsiteX68" fmla="*/ 27622 w 239908"/>
              <a:gd name="connsiteY68" fmla="*/ 102250 h 262690"/>
              <a:gd name="connsiteX69" fmla="*/ 20086 w 239908"/>
              <a:gd name="connsiteY69" fmla="*/ 73698 h 262690"/>
              <a:gd name="connsiteX70" fmla="*/ 33133 w 239908"/>
              <a:gd name="connsiteY70" fmla="*/ 64018 h 262690"/>
              <a:gd name="connsiteX71" fmla="*/ 48243 w 239908"/>
              <a:gd name="connsiteY71" fmla="*/ 65662 h 262690"/>
              <a:gd name="connsiteX72" fmla="*/ 76788 w 239908"/>
              <a:gd name="connsiteY72" fmla="*/ 90834 h 262690"/>
              <a:gd name="connsiteX73" fmla="*/ 84981 w 239908"/>
              <a:gd name="connsiteY73" fmla="*/ 99980 h 262690"/>
              <a:gd name="connsiteX74" fmla="*/ 74618 w 239908"/>
              <a:gd name="connsiteY74" fmla="*/ 119074 h 262690"/>
              <a:gd name="connsiteX75" fmla="*/ 59088 w 239908"/>
              <a:gd name="connsiteY75" fmla="*/ 114533 h 262690"/>
              <a:gd name="connsiteX76" fmla="*/ 27622 w 239908"/>
              <a:gd name="connsiteY76" fmla="*/ 102250 h 262690"/>
              <a:gd name="connsiteX77" fmla="*/ 77064 w 239908"/>
              <a:gd name="connsiteY77" fmla="*/ 171856 h 262690"/>
              <a:gd name="connsiteX78" fmla="*/ 48493 w 239908"/>
              <a:gd name="connsiteY78" fmla="*/ 197046 h 262690"/>
              <a:gd name="connsiteX79" fmla="*/ 39090 w 239908"/>
              <a:gd name="connsiteY79" fmla="*/ 199416 h 262690"/>
              <a:gd name="connsiteX80" fmla="*/ 33093 w 239908"/>
              <a:gd name="connsiteY80" fmla="*/ 198585 h 262690"/>
              <a:gd name="connsiteX81" fmla="*/ 20359 w 239908"/>
              <a:gd name="connsiteY81" fmla="*/ 188991 h 262690"/>
              <a:gd name="connsiteX82" fmla="*/ 27909 w 239908"/>
              <a:gd name="connsiteY82" fmla="*/ 160432 h 262690"/>
              <a:gd name="connsiteX83" fmla="*/ 59142 w 239908"/>
              <a:gd name="connsiteY83" fmla="*/ 148137 h 262690"/>
              <a:gd name="connsiteX84" fmla="*/ 74605 w 239908"/>
              <a:gd name="connsiteY84" fmla="*/ 143563 h 262690"/>
              <a:gd name="connsiteX85" fmla="*/ 85108 w 239908"/>
              <a:gd name="connsiteY85" fmla="*/ 162873 h 262690"/>
              <a:gd name="connsiteX86" fmla="*/ 120808 w 239908"/>
              <a:gd name="connsiteY86" fmla="*/ 245167 h 262690"/>
              <a:gd name="connsiteX87" fmla="*/ 120124 w 239908"/>
              <a:gd name="connsiteY87" fmla="*/ 245178 h 262690"/>
              <a:gd name="connsiteX88" fmla="*/ 99459 w 239908"/>
              <a:gd name="connsiteY88" fmla="*/ 225897 h 262690"/>
              <a:gd name="connsiteX89" fmla="*/ 106766 w 239908"/>
              <a:gd name="connsiteY89" fmla="*/ 188939 h 262690"/>
              <a:gd name="connsiteX90" fmla="*/ 110453 w 239908"/>
              <a:gd name="connsiteY90" fmla="*/ 177556 h 262690"/>
              <a:gd name="connsiteX91" fmla="*/ 119957 w 239908"/>
              <a:gd name="connsiteY91" fmla="*/ 178539 h 262690"/>
              <a:gd name="connsiteX92" fmla="*/ 119965 w 239908"/>
              <a:gd name="connsiteY92" fmla="*/ 178539 h 262690"/>
              <a:gd name="connsiteX93" fmla="*/ 129821 w 239908"/>
              <a:gd name="connsiteY93" fmla="*/ 177468 h 262690"/>
              <a:gd name="connsiteX94" fmla="*/ 133511 w 239908"/>
              <a:gd name="connsiteY94" fmla="*/ 188912 h 262690"/>
              <a:gd name="connsiteX95" fmla="*/ 140824 w 239908"/>
              <a:gd name="connsiteY95" fmla="*/ 225902 h 262690"/>
              <a:gd name="connsiteX96" fmla="*/ 120808 w 239908"/>
              <a:gd name="connsiteY96" fmla="*/ 245167 h 262690"/>
              <a:gd name="connsiteX97" fmla="*/ 219873 w 239908"/>
              <a:gd name="connsiteY97" fmla="*/ 189022 h 262690"/>
              <a:gd name="connsiteX98" fmla="*/ 206983 w 239908"/>
              <a:gd name="connsiteY98" fmla="*/ 198632 h 262690"/>
              <a:gd name="connsiteX99" fmla="*/ 201155 w 239908"/>
              <a:gd name="connsiteY99" fmla="*/ 199420 h 262690"/>
              <a:gd name="connsiteX100" fmla="*/ 191753 w 239908"/>
              <a:gd name="connsiteY100" fmla="*/ 197045 h 262690"/>
              <a:gd name="connsiteX101" fmla="*/ 163219 w 239908"/>
              <a:gd name="connsiteY101" fmla="*/ 171856 h 262690"/>
              <a:gd name="connsiteX102" fmla="*/ 155002 w 239908"/>
              <a:gd name="connsiteY102" fmla="*/ 162688 h 262690"/>
              <a:gd name="connsiteX103" fmla="*/ 165377 w 239908"/>
              <a:gd name="connsiteY103" fmla="*/ 143592 h 262690"/>
              <a:gd name="connsiteX104" fmla="*/ 180803 w 239908"/>
              <a:gd name="connsiteY104" fmla="*/ 148145 h 262690"/>
              <a:gd name="connsiteX105" fmla="*/ 212119 w 239908"/>
              <a:gd name="connsiteY105" fmla="*/ 160464 h 262690"/>
              <a:gd name="connsiteX106" fmla="*/ 219873 w 239908"/>
              <a:gd name="connsiteY106" fmla="*/ 189022 h 262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Lst>
            <a:rect l="l" t="t" r="r" b="b"/>
            <a:pathLst>
              <a:path w="239908" h="262690">
                <a:moveTo>
                  <a:pt x="220561" y="145100"/>
                </a:moveTo>
                <a:cubicBezTo>
                  <a:pt x="209477" y="139527"/>
                  <a:pt x="197920" y="134950"/>
                  <a:pt x="186026" y="131423"/>
                </a:cubicBezTo>
                <a:cubicBezTo>
                  <a:pt x="185882" y="131380"/>
                  <a:pt x="185882" y="131310"/>
                  <a:pt x="186026" y="131267"/>
                </a:cubicBezTo>
                <a:cubicBezTo>
                  <a:pt x="197920" y="127740"/>
                  <a:pt x="209477" y="123163"/>
                  <a:pt x="220561" y="117591"/>
                </a:cubicBezTo>
                <a:cubicBezTo>
                  <a:pt x="238689" y="106792"/>
                  <a:pt x="245012" y="83580"/>
                  <a:pt x="234865" y="65081"/>
                </a:cubicBezTo>
                <a:cubicBezTo>
                  <a:pt x="229717" y="56225"/>
                  <a:pt x="221257" y="49782"/>
                  <a:pt x="211353" y="47172"/>
                </a:cubicBezTo>
                <a:cubicBezTo>
                  <a:pt x="201545" y="44389"/>
                  <a:pt x="191030" y="45689"/>
                  <a:pt x="182194" y="50776"/>
                </a:cubicBezTo>
                <a:cubicBezTo>
                  <a:pt x="170442" y="58850"/>
                  <a:pt x="159685" y="68285"/>
                  <a:pt x="150146" y="78884"/>
                </a:cubicBezTo>
                <a:cubicBezTo>
                  <a:pt x="150014" y="79031"/>
                  <a:pt x="149955" y="78998"/>
                  <a:pt x="150016" y="78810"/>
                </a:cubicBezTo>
                <a:cubicBezTo>
                  <a:pt x="154358" y="65251"/>
                  <a:pt x="157071" y="51225"/>
                  <a:pt x="158096" y="37024"/>
                </a:cubicBezTo>
                <a:cubicBezTo>
                  <a:pt x="157436" y="16398"/>
                  <a:pt x="140531" y="14"/>
                  <a:pt x="119893" y="0"/>
                </a:cubicBezTo>
                <a:cubicBezTo>
                  <a:pt x="119478" y="0"/>
                  <a:pt x="119065" y="6"/>
                  <a:pt x="118647" y="19"/>
                </a:cubicBezTo>
                <a:cubicBezTo>
                  <a:pt x="98485" y="665"/>
                  <a:pt x="82291" y="16859"/>
                  <a:pt x="81644" y="37022"/>
                </a:cubicBezTo>
                <a:cubicBezTo>
                  <a:pt x="82650" y="51222"/>
                  <a:pt x="85362" y="65250"/>
                  <a:pt x="89722" y="78802"/>
                </a:cubicBezTo>
                <a:cubicBezTo>
                  <a:pt x="89783" y="78993"/>
                  <a:pt x="89722" y="79027"/>
                  <a:pt x="89591" y="78878"/>
                </a:cubicBezTo>
                <a:cubicBezTo>
                  <a:pt x="80050" y="68270"/>
                  <a:pt x="69279" y="58836"/>
                  <a:pt x="57506" y="50776"/>
                </a:cubicBezTo>
                <a:cubicBezTo>
                  <a:pt x="48672" y="45684"/>
                  <a:pt x="38154" y="44385"/>
                  <a:pt x="28347" y="47172"/>
                </a:cubicBezTo>
                <a:cubicBezTo>
                  <a:pt x="18444" y="49785"/>
                  <a:pt x="9985" y="56228"/>
                  <a:pt x="4835" y="65081"/>
                </a:cubicBezTo>
                <a:cubicBezTo>
                  <a:pt x="-5312" y="83580"/>
                  <a:pt x="1011" y="106792"/>
                  <a:pt x="19138" y="117591"/>
                </a:cubicBezTo>
                <a:cubicBezTo>
                  <a:pt x="30298" y="123174"/>
                  <a:pt x="41934" y="127751"/>
                  <a:pt x="53907" y="131268"/>
                </a:cubicBezTo>
                <a:cubicBezTo>
                  <a:pt x="54052" y="131310"/>
                  <a:pt x="54052" y="131380"/>
                  <a:pt x="53907" y="131423"/>
                </a:cubicBezTo>
                <a:cubicBezTo>
                  <a:pt x="42026" y="134955"/>
                  <a:pt x="30481" y="139531"/>
                  <a:pt x="19407" y="145100"/>
                </a:cubicBezTo>
                <a:cubicBezTo>
                  <a:pt x="1280" y="155898"/>
                  <a:pt x="-5042" y="179110"/>
                  <a:pt x="5104" y="197610"/>
                </a:cubicBezTo>
                <a:cubicBezTo>
                  <a:pt x="10256" y="206462"/>
                  <a:pt x="18714" y="212904"/>
                  <a:pt x="28616" y="215518"/>
                </a:cubicBezTo>
                <a:cubicBezTo>
                  <a:pt x="32012" y="216445"/>
                  <a:pt x="35516" y="216920"/>
                  <a:pt x="39036" y="216929"/>
                </a:cubicBezTo>
                <a:lnTo>
                  <a:pt x="39144" y="216929"/>
                </a:lnTo>
                <a:cubicBezTo>
                  <a:pt x="45686" y="216929"/>
                  <a:pt x="52111" y="215199"/>
                  <a:pt x="57768" y="211914"/>
                </a:cubicBezTo>
                <a:cubicBezTo>
                  <a:pt x="69541" y="203855"/>
                  <a:pt x="80312" y="194421"/>
                  <a:pt x="89853" y="183812"/>
                </a:cubicBezTo>
                <a:cubicBezTo>
                  <a:pt x="89987" y="183663"/>
                  <a:pt x="90045" y="183698"/>
                  <a:pt x="89984" y="183888"/>
                </a:cubicBezTo>
                <a:cubicBezTo>
                  <a:pt x="85623" y="197441"/>
                  <a:pt x="82912" y="211468"/>
                  <a:pt x="81906" y="225668"/>
                </a:cubicBezTo>
                <a:cubicBezTo>
                  <a:pt x="82569" y="246300"/>
                  <a:pt x="99482" y="262684"/>
                  <a:pt x="120124" y="262690"/>
                </a:cubicBezTo>
                <a:cubicBezTo>
                  <a:pt x="120538" y="262690"/>
                  <a:pt x="120952" y="262684"/>
                  <a:pt x="121369" y="262671"/>
                </a:cubicBezTo>
                <a:cubicBezTo>
                  <a:pt x="141532" y="262025"/>
                  <a:pt x="157726" y="245831"/>
                  <a:pt x="158372" y="225668"/>
                </a:cubicBezTo>
                <a:cubicBezTo>
                  <a:pt x="157347" y="211468"/>
                  <a:pt x="154634" y="197442"/>
                  <a:pt x="150292" y="183883"/>
                </a:cubicBezTo>
                <a:cubicBezTo>
                  <a:pt x="150231" y="183695"/>
                  <a:pt x="150292" y="183662"/>
                  <a:pt x="150422" y="183808"/>
                </a:cubicBezTo>
                <a:cubicBezTo>
                  <a:pt x="159960" y="194407"/>
                  <a:pt x="170717" y="203842"/>
                  <a:pt x="182470" y="211916"/>
                </a:cubicBezTo>
                <a:cubicBezTo>
                  <a:pt x="188150" y="215201"/>
                  <a:pt x="194595" y="216931"/>
                  <a:pt x="201156" y="216931"/>
                </a:cubicBezTo>
                <a:lnTo>
                  <a:pt x="201244" y="216931"/>
                </a:lnTo>
                <a:cubicBezTo>
                  <a:pt x="204753" y="216924"/>
                  <a:pt x="208245" y="216450"/>
                  <a:pt x="211628" y="215520"/>
                </a:cubicBezTo>
                <a:cubicBezTo>
                  <a:pt x="221532" y="212911"/>
                  <a:pt x="229992" y="206467"/>
                  <a:pt x="235140" y="197611"/>
                </a:cubicBezTo>
                <a:cubicBezTo>
                  <a:pt x="245240" y="179041"/>
                  <a:pt x="238790" y="155805"/>
                  <a:pt x="220561" y="145100"/>
                </a:cubicBezTo>
                <a:close/>
                <a:moveTo>
                  <a:pt x="162949" y="90838"/>
                </a:moveTo>
                <a:cubicBezTo>
                  <a:pt x="171443" y="81365"/>
                  <a:pt x="181012" y="72914"/>
                  <a:pt x="191465" y="65659"/>
                </a:cubicBezTo>
                <a:cubicBezTo>
                  <a:pt x="194411" y="64080"/>
                  <a:pt x="197703" y="63252"/>
                  <a:pt x="201047" y="63251"/>
                </a:cubicBezTo>
                <a:cubicBezTo>
                  <a:pt x="203025" y="63259"/>
                  <a:pt x="204992" y="63547"/>
                  <a:pt x="206890" y="64108"/>
                </a:cubicBezTo>
                <a:cubicBezTo>
                  <a:pt x="212169" y="65456"/>
                  <a:pt x="216703" y="68831"/>
                  <a:pt x="219510" y="73501"/>
                </a:cubicBezTo>
                <a:cubicBezTo>
                  <a:pt x="225063" y="83542"/>
                  <a:pt x="221794" y="96172"/>
                  <a:pt x="212068" y="102258"/>
                </a:cubicBezTo>
                <a:cubicBezTo>
                  <a:pt x="202026" y="107258"/>
                  <a:pt x="191565" y="111370"/>
                  <a:pt x="180807" y="114549"/>
                </a:cubicBezTo>
                <a:lnTo>
                  <a:pt x="165390" y="119098"/>
                </a:lnTo>
                <a:cubicBezTo>
                  <a:pt x="163461" y="111937"/>
                  <a:pt x="159862" y="105335"/>
                  <a:pt x="154889" y="99834"/>
                </a:cubicBezTo>
                <a:close/>
                <a:moveTo>
                  <a:pt x="126553" y="160333"/>
                </a:moveTo>
                <a:cubicBezTo>
                  <a:pt x="110553" y="163944"/>
                  <a:pt x="94654" y="153900"/>
                  <a:pt x="91043" y="137899"/>
                </a:cubicBezTo>
                <a:cubicBezTo>
                  <a:pt x="87432" y="121898"/>
                  <a:pt x="97477" y="106000"/>
                  <a:pt x="113477" y="102389"/>
                </a:cubicBezTo>
                <a:cubicBezTo>
                  <a:pt x="115620" y="101905"/>
                  <a:pt x="117810" y="101661"/>
                  <a:pt x="120007" y="101660"/>
                </a:cubicBezTo>
                <a:lnTo>
                  <a:pt x="120037" y="101660"/>
                </a:lnTo>
                <a:cubicBezTo>
                  <a:pt x="136441" y="101680"/>
                  <a:pt x="149722" y="114995"/>
                  <a:pt x="149702" y="131399"/>
                </a:cubicBezTo>
                <a:cubicBezTo>
                  <a:pt x="149685" y="145265"/>
                  <a:pt x="140076" y="157274"/>
                  <a:pt x="126553" y="160333"/>
                </a:cubicBezTo>
                <a:close/>
                <a:moveTo>
                  <a:pt x="119208" y="17523"/>
                </a:moveTo>
                <a:lnTo>
                  <a:pt x="119892" y="17513"/>
                </a:lnTo>
                <a:cubicBezTo>
                  <a:pt x="130789" y="17471"/>
                  <a:pt x="139838" y="25910"/>
                  <a:pt x="140557" y="36783"/>
                </a:cubicBezTo>
                <a:cubicBezTo>
                  <a:pt x="139568" y="49356"/>
                  <a:pt x="137113" y="61771"/>
                  <a:pt x="133244" y="73775"/>
                </a:cubicBezTo>
                <a:lnTo>
                  <a:pt x="129577" y="85127"/>
                </a:lnTo>
                <a:cubicBezTo>
                  <a:pt x="126443" y="84479"/>
                  <a:pt x="123251" y="84150"/>
                  <a:pt x="120051" y="84148"/>
                </a:cubicBezTo>
                <a:lnTo>
                  <a:pt x="120003" y="84148"/>
                </a:lnTo>
                <a:cubicBezTo>
                  <a:pt x="116709" y="84162"/>
                  <a:pt x="113425" y="84519"/>
                  <a:pt x="110204" y="85211"/>
                </a:cubicBezTo>
                <a:lnTo>
                  <a:pt x="106491" y="73751"/>
                </a:lnTo>
                <a:cubicBezTo>
                  <a:pt x="102609" y="61765"/>
                  <a:pt x="100156" y="49361"/>
                  <a:pt x="99185" y="36799"/>
                </a:cubicBezTo>
                <a:cubicBezTo>
                  <a:pt x="99948" y="26199"/>
                  <a:pt x="108587" y="17882"/>
                  <a:pt x="119208" y="17523"/>
                </a:cubicBezTo>
                <a:close/>
                <a:moveTo>
                  <a:pt x="27622" y="102250"/>
                </a:moveTo>
                <a:cubicBezTo>
                  <a:pt x="17979" y="96205"/>
                  <a:pt x="14682" y="83714"/>
                  <a:pt x="20086" y="73698"/>
                </a:cubicBezTo>
                <a:cubicBezTo>
                  <a:pt x="22975" y="68864"/>
                  <a:pt x="27670" y="65381"/>
                  <a:pt x="33133" y="64018"/>
                </a:cubicBezTo>
                <a:cubicBezTo>
                  <a:pt x="38192" y="62581"/>
                  <a:pt x="43611" y="63171"/>
                  <a:pt x="48243" y="65662"/>
                </a:cubicBezTo>
                <a:cubicBezTo>
                  <a:pt x="58713" y="72903"/>
                  <a:pt x="68295" y="81352"/>
                  <a:pt x="76788" y="90834"/>
                </a:cubicBezTo>
                <a:lnTo>
                  <a:pt x="84981" y="99980"/>
                </a:lnTo>
                <a:cubicBezTo>
                  <a:pt x="80071" y="105440"/>
                  <a:pt x="76520" y="111982"/>
                  <a:pt x="74618" y="119074"/>
                </a:cubicBezTo>
                <a:lnTo>
                  <a:pt x="59088" y="114533"/>
                </a:lnTo>
                <a:cubicBezTo>
                  <a:pt x="48261" y="111366"/>
                  <a:pt x="37731" y="107256"/>
                  <a:pt x="27622" y="102250"/>
                </a:cubicBezTo>
                <a:close/>
                <a:moveTo>
                  <a:pt x="77064" y="171856"/>
                </a:moveTo>
                <a:cubicBezTo>
                  <a:pt x="68562" y="181346"/>
                  <a:pt x="58973" y="189800"/>
                  <a:pt x="48493" y="197046"/>
                </a:cubicBezTo>
                <a:cubicBezTo>
                  <a:pt x="45605" y="198608"/>
                  <a:pt x="42372" y="199422"/>
                  <a:pt x="39090" y="199416"/>
                </a:cubicBezTo>
                <a:cubicBezTo>
                  <a:pt x="37062" y="199407"/>
                  <a:pt x="35046" y="199128"/>
                  <a:pt x="33093" y="198585"/>
                </a:cubicBezTo>
                <a:cubicBezTo>
                  <a:pt x="27749" y="197191"/>
                  <a:pt x="23173" y="193743"/>
                  <a:pt x="20359" y="188991"/>
                </a:cubicBezTo>
                <a:cubicBezTo>
                  <a:pt x="14951" y="178970"/>
                  <a:pt x="18255" y="166471"/>
                  <a:pt x="27909" y="160432"/>
                </a:cubicBezTo>
                <a:cubicBezTo>
                  <a:pt x="37942" y="155434"/>
                  <a:pt x="48393" y="151320"/>
                  <a:pt x="59142" y="148137"/>
                </a:cubicBezTo>
                <a:lnTo>
                  <a:pt x="74605" y="143563"/>
                </a:lnTo>
                <a:cubicBezTo>
                  <a:pt x="76517" y="150745"/>
                  <a:pt x="80118" y="157366"/>
                  <a:pt x="85108" y="162873"/>
                </a:cubicBezTo>
                <a:close/>
                <a:moveTo>
                  <a:pt x="120808" y="245167"/>
                </a:moveTo>
                <a:lnTo>
                  <a:pt x="120124" y="245178"/>
                </a:lnTo>
                <a:cubicBezTo>
                  <a:pt x="109223" y="245221"/>
                  <a:pt x="100170" y="236775"/>
                  <a:pt x="99459" y="225897"/>
                </a:cubicBezTo>
                <a:cubicBezTo>
                  <a:pt x="100430" y="213333"/>
                  <a:pt x="102882" y="200927"/>
                  <a:pt x="106766" y="188939"/>
                </a:cubicBezTo>
                <a:lnTo>
                  <a:pt x="110453" y="177556"/>
                </a:lnTo>
                <a:cubicBezTo>
                  <a:pt x="113580" y="178201"/>
                  <a:pt x="116764" y="178530"/>
                  <a:pt x="119957" y="178539"/>
                </a:cubicBezTo>
                <a:lnTo>
                  <a:pt x="119965" y="178539"/>
                </a:lnTo>
                <a:cubicBezTo>
                  <a:pt x="123279" y="178530"/>
                  <a:pt x="126583" y="178171"/>
                  <a:pt x="129821" y="177468"/>
                </a:cubicBezTo>
                <a:lnTo>
                  <a:pt x="133511" y="188912"/>
                </a:lnTo>
                <a:cubicBezTo>
                  <a:pt x="137379" y="200915"/>
                  <a:pt x="139834" y="213330"/>
                  <a:pt x="140824" y="225902"/>
                </a:cubicBezTo>
                <a:cubicBezTo>
                  <a:pt x="140057" y="236496"/>
                  <a:pt x="131423" y="244805"/>
                  <a:pt x="120808" y="245167"/>
                </a:cubicBezTo>
                <a:close/>
                <a:moveTo>
                  <a:pt x="219873" y="189022"/>
                </a:moveTo>
                <a:cubicBezTo>
                  <a:pt x="217018" y="193806"/>
                  <a:pt x="212383" y="197262"/>
                  <a:pt x="206983" y="198632"/>
                </a:cubicBezTo>
                <a:cubicBezTo>
                  <a:pt x="205084" y="199153"/>
                  <a:pt x="203125" y="199418"/>
                  <a:pt x="201155" y="199420"/>
                </a:cubicBezTo>
                <a:cubicBezTo>
                  <a:pt x="197873" y="199419"/>
                  <a:pt x="194642" y="198604"/>
                  <a:pt x="191753" y="197045"/>
                </a:cubicBezTo>
                <a:cubicBezTo>
                  <a:pt x="181294" y="189787"/>
                  <a:pt x="171718" y="181333"/>
                  <a:pt x="163219" y="171856"/>
                </a:cubicBezTo>
                <a:lnTo>
                  <a:pt x="155002" y="162688"/>
                </a:lnTo>
                <a:cubicBezTo>
                  <a:pt x="159905" y="157222"/>
                  <a:pt x="163459" y="150681"/>
                  <a:pt x="165377" y="143592"/>
                </a:cubicBezTo>
                <a:lnTo>
                  <a:pt x="180803" y="148145"/>
                </a:lnTo>
                <a:cubicBezTo>
                  <a:pt x="191581" y="151330"/>
                  <a:pt x="202060" y="155451"/>
                  <a:pt x="212119" y="160464"/>
                </a:cubicBezTo>
                <a:cubicBezTo>
                  <a:pt x="221851" y="166434"/>
                  <a:pt x="225249" y="178951"/>
                  <a:pt x="219873" y="189022"/>
                </a:cubicBezTo>
                <a:close/>
              </a:path>
            </a:pathLst>
          </a:custGeom>
          <a:gradFill>
            <a:gsLst>
              <a:gs pos="0">
                <a:schemeClr val="accent3"/>
              </a:gs>
              <a:gs pos="80000">
                <a:schemeClr val="accent2"/>
              </a:gs>
            </a:gsLst>
            <a:lin ang="4800000" scaled="0"/>
          </a:gradFill>
          <a:ln w="8731" cap="flat">
            <a:noFill/>
            <a:prstDash val="solid"/>
            <a:miter/>
          </a:ln>
        </p:spPr>
        <p:txBody>
          <a:bodyPr rtlCol="0" anchor="ctr"/>
          <a:lstStyle/>
          <a:p>
            <a:endParaRPr lang="zh-CN" altLang="en-US"/>
          </a:p>
        </p:txBody>
      </p:sp>
      <p:sp>
        <p:nvSpPr>
          <p:cNvPr id="364" name="图形 126" descr="蘑菇 轮廓">
            <a:extLst>
              <a:ext uri="{FF2B5EF4-FFF2-40B4-BE49-F238E27FC236}">
                <a16:creationId xmlns:a16="http://schemas.microsoft.com/office/drawing/2014/main" xmlns="" id="{21CEE7F6-F1A7-4EAC-BE39-DAE4D3B2A900}"/>
              </a:ext>
            </a:extLst>
          </p:cNvPr>
          <p:cNvSpPr/>
          <p:nvPr/>
        </p:nvSpPr>
        <p:spPr>
          <a:xfrm>
            <a:off x="6334194" y="5619279"/>
            <a:ext cx="595439" cy="595431"/>
          </a:xfrm>
          <a:custGeom>
            <a:avLst/>
            <a:gdLst>
              <a:gd name="connsiteX0" fmla="*/ 594424 w 595439"/>
              <a:gd name="connsiteY0" fmla="*/ 272795 h 595431"/>
              <a:gd name="connsiteX1" fmla="*/ 318600 w 595439"/>
              <a:gd name="connsiteY1" fmla="*/ 709 h 595431"/>
              <a:gd name="connsiteX2" fmla="*/ 297716 w 595439"/>
              <a:gd name="connsiteY2" fmla="*/ 0 h 595431"/>
              <a:gd name="connsiteX3" fmla="*/ 0 w 595439"/>
              <a:gd name="connsiteY3" fmla="*/ 297716 h 595431"/>
              <a:gd name="connsiteX4" fmla="*/ 0 w 595439"/>
              <a:gd name="connsiteY4" fmla="*/ 298793 h 595431"/>
              <a:gd name="connsiteX5" fmla="*/ 103167 w 595439"/>
              <a:gd name="connsiteY5" fmla="*/ 399675 h 595431"/>
              <a:gd name="connsiteX6" fmla="*/ 171563 w 595439"/>
              <a:gd name="connsiteY6" fmla="*/ 399675 h 595431"/>
              <a:gd name="connsiteX7" fmla="*/ 163271 w 595439"/>
              <a:gd name="connsiteY7" fmla="*/ 510758 h 595431"/>
              <a:gd name="connsiteX8" fmla="*/ 235992 w 595439"/>
              <a:gd name="connsiteY8" fmla="*/ 595212 h 595431"/>
              <a:gd name="connsiteX9" fmla="*/ 241859 w 595439"/>
              <a:gd name="connsiteY9" fmla="*/ 595431 h 595431"/>
              <a:gd name="connsiteX10" fmla="*/ 353599 w 595439"/>
              <a:gd name="connsiteY10" fmla="*/ 595431 h 595431"/>
              <a:gd name="connsiteX11" fmla="*/ 432396 w 595439"/>
              <a:gd name="connsiteY11" fmla="*/ 516615 h 595431"/>
              <a:gd name="connsiteX12" fmla="*/ 432178 w 595439"/>
              <a:gd name="connsiteY12" fmla="*/ 510766 h 595431"/>
              <a:gd name="connsiteX13" fmla="*/ 423895 w 595439"/>
              <a:gd name="connsiteY13" fmla="*/ 399675 h 595431"/>
              <a:gd name="connsiteX14" fmla="*/ 492194 w 595439"/>
              <a:gd name="connsiteY14" fmla="*/ 399675 h 595431"/>
              <a:gd name="connsiteX15" fmla="*/ 595439 w 595439"/>
              <a:gd name="connsiteY15" fmla="*/ 296043 h 595431"/>
              <a:gd name="connsiteX16" fmla="*/ 595431 w 595439"/>
              <a:gd name="connsiteY16" fmla="*/ 294922 h 595431"/>
              <a:gd name="connsiteX17" fmla="*/ 594424 w 595439"/>
              <a:gd name="connsiteY17" fmla="*/ 272795 h 595431"/>
              <a:gd name="connsiteX18" fmla="*/ 364737 w 595439"/>
              <a:gd name="connsiteY18" fmla="*/ 25639 h 595431"/>
              <a:gd name="connsiteX19" fmla="*/ 471512 w 595439"/>
              <a:gd name="connsiteY19" fmla="*/ 78334 h 595431"/>
              <a:gd name="connsiteX20" fmla="*/ 391332 w 595439"/>
              <a:gd name="connsiteY20" fmla="*/ 104062 h 595431"/>
              <a:gd name="connsiteX21" fmla="*/ 364737 w 595439"/>
              <a:gd name="connsiteY21" fmla="*/ 25639 h 595431"/>
              <a:gd name="connsiteX22" fmla="*/ 112396 w 595439"/>
              <a:gd name="connsiteY22" fmla="*/ 87809 h 595431"/>
              <a:gd name="connsiteX23" fmla="*/ 131345 w 595439"/>
              <a:gd name="connsiteY23" fmla="*/ 138464 h 595431"/>
              <a:gd name="connsiteX24" fmla="*/ 54150 w 595439"/>
              <a:gd name="connsiteY24" fmla="*/ 215643 h 595431"/>
              <a:gd name="connsiteX25" fmla="*/ 30945 w 595439"/>
              <a:gd name="connsiteY25" fmla="*/ 212070 h 595431"/>
              <a:gd name="connsiteX26" fmla="*/ 112396 w 595439"/>
              <a:gd name="connsiteY26" fmla="*/ 87817 h 595431"/>
              <a:gd name="connsiteX27" fmla="*/ 414718 w 595439"/>
              <a:gd name="connsiteY27" fmla="*/ 512053 h 595431"/>
              <a:gd name="connsiteX28" fmla="*/ 358165 w 595439"/>
              <a:gd name="connsiteY28" fmla="*/ 577748 h 595431"/>
              <a:gd name="connsiteX29" fmla="*/ 353599 w 595439"/>
              <a:gd name="connsiteY29" fmla="*/ 577919 h 595431"/>
              <a:gd name="connsiteX30" fmla="*/ 241859 w 595439"/>
              <a:gd name="connsiteY30" fmla="*/ 577919 h 595431"/>
              <a:gd name="connsiteX31" fmla="*/ 180561 w 595439"/>
              <a:gd name="connsiteY31" fmla="*/ 516628 h 595431"/>
              <a:gd name="connsiteX32" fmla="*/ 180731 w 595439"/>
              <a:gd name="connsiteY32" fmla="*/ 512062 h 595431"/>
              <a:gd name="connsiteX33" fmla="*/ 189137 w 595439"/>
              <a:gd name="connsiteY33" fmla="*/ 399675 h 595431"/>
              <a:gd name="connsiteX34" fmla="*/ 406338 w 595439"/>
              <a:gd name="connsiteY34" fmla="*/ 399675 h 595431"/>
              <a:gd name="connsiteX35" fmla="*/ 552893 w 595439"/>
              <a:gd name="connsiteY35" fmla="*/ 356847 h 595431"/>
              <a:gd name="connsiteX36" fmla="*/ 492212 w 595439"/>
              <a:gd name="connsiteY36" fmla="*/ 382153 h 595431"/>
              <a:gd name="connsiteX37" fmla="*/ 103167 w 595439"/>
              <a:gd name="connsiteY37" fmla="*/ 382153 h 595431"/>
              <a:gd name="connsiteX38" fmla="*/ 17513 w 595439"/>
              <a:gd name="connsiteY38" fmla="*/ 298723 h 595431"/>
              <a:gd name="connsiteX39" fmla="*/ 17513 w 595439"/>
              <a:gd name="connsiteY39" fmla="*/ 297716 h 595431"/>
              <a:gd name="connsiteX40" fmla="*/ 26085 w 595439"/>
              <a:gd name="connsiteY40" fmla="*/ 228917 h 595431"/>
              <a:gd name="connsiteX41" fmla="*/ 144625 w 595439"/>
              <a:gd name="connsiteY41" fmla="*/ 166565 h 595431"/>
              <a:gd name="connsiteX42" fmla="*/ 125907 w 595439"/>
              <a:gd name="connsiteY42" fmla="*/ 76627 h 595431"/>
              <a:gd name="connsiteX43" fmla="*/ 297716 w 595439"/>
              <a:gd name="connsiteY43" fmla="*/ 17513 h 595431"/>
              <a:gd name="connsiteX44" fmla="*/ 317400 w 595439"/>
              <a:gd name="connsiteY44" fmla="*/ 18187 h 595431"/>
              <a:gd name="connsiteX45" fmla="*/ 347172 w 595439"/>
              <a:gd name="connsiteY45" fmla="*/ 21926 h 595431"/>
              <a:gd name="connsiteX46" fmla="*/ 389593 w 595439"/>
              <a:gd name="connsiteY46" fmla="*/ 122410 h 595431"/>
              <a:gd name="connsiteX47" fmla="*/ 485207 w 595439"/>
              <a:gd name="connsiteY47" fmla="*/ 89884 h 595431"/>
              <a:gd name="connsiteX48" fmla="*/ 576964 w 595439"/>
              <a:gd name="connsiteY48" fmla="*/ 274214 h 595431"/>
              <a:gd name="connsiteX49" fmla="*/ 577919 w 595439"/>
              <a:gd name="connsiteY49" fmla="*/ 295080 h 595431"/>
              <a:gd name="connsiteX50" fmla="*/ 552893 w 595439"/>
              <a:gd name="connsiteY50" fmla="*/ 356856 h 595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595439" h="595431">
                <a:moveTo>
                  <a:pt x="594424" y="272795"/>
                </a:moveTo>
                <a:cubicBezTo>
                  <a:pt x="581758" y="126679"/>
                  <a:pt x="464875" y="11380"/>
                  <a:pt x="318600" y="709"/>
                </a:cubicBezTo>
                <a:cubicBezTo>
                  <a:pt x="311594" y="236"/>
                  <a:pt x="304633" y="0"/>
                  <a:pt x="297716" y="0"/>
                </a:cubicBezTo>
                <a:cubicBezTo>
                  <a:pt x="133292" y="0"/>
                  <a:pt x="0" y="133292"/>
                  <a:pt x="0" y="297716"/>
                </a:cubicBezTo>
                <a:lnTo>
                  <a:pt x="0" y="298793"/>
                </a:lnTo>
                <a:cubicBezTo>
                  <a:pt x="888" y="355029"/>
                  <a:pt x="46925" y="400047"/>
                  <a:pt x="103167" y="399675"/>
                </a:cubicBezTo>
                <a:lnTo>
                  <a:pt x="171563" y="399675"/>
                </a:lnTo>
                <a:lnTo>
                  <a:pt x="163271" y="510758"/>
                </a:lnTo>
                <a:cubicBezTo>
                  <a:pt x="160031" y="554161"/>
                  <a:pt x="192590" y="591973"/>
                  <a:pt x="235992" y="595212"/>
                </a:cubicBezTo>
                <a:cubicBezTo>
                  <a:pt x="237945" y="595359"/>
                  <a:pt x="239901" y="595431"/>
                  <a:pt x="241859" y="595431"/>
                </a:cubicBezTo>
                <a:lnTo>
                  <a:pt x="353599" y="595431"/>
                </a:lnTo>
                <a:cubicBezTo>
                  <a:pt x="397123" y="595426"/>
                  <a:pt x="432401" y="560139"/>
                  <a:pt x="432396" y="516615"/>
                </a:cubicBezTo>
                <a:cubicBezTo>
                  <a:pt x="432396" y="514663"/>
                  <a:pt x="432323" y="512713"/>
                  <a:pt x="432178" y="510766"/>
                </a:cubicBezTo>
                <a:lnTo>
                  <a:pt x="423895" y="399675"/>
                </a:lnTo>
                <a:lnTo>
                  <a:pt x="492194" y="399675"/>
                </a:lnTo>
                <a:cubicBezTo>
                  <a:pt x="549321" y="399568"/>
                  <a:pt x="595546" y="353170"/>
                  <a:pt x="595439" y="296043"/>
                </a:cubicBezTo>
                <a:cubicBezTo>
                  <a:pt x="595439" y="295669"/>
                  <a:pt x="595436" y="295296"/>
                  <a:pt x="595431" y="294922"/>
                </a:cubicBezTo>
                <a:cubicBezTo>
                  <a:pt x="595361" y="287602"/>
                  <a:pt x="595026" y="280227"/>
                  <a:pt x="594424" y="272795"/>
                </a:cubicBezTo>
                <a:close/>
                <a:moveTo>
                  <a:pt x="364737" y="25639"/>
                </a:moveTo>
                <a:cubicBezTo>
                  <a:pt x="403700" y="35331"/>
                  <a:pt x="440118" y="53303"/>
                  <a:pt x="471512" y="78334"/>
                </a:cubicBezTo>
                <a:cubicBezTo>
                  <a:pt x="456475" y="107580"/>
                  <a:pt x="420577" y="119099"/>
                  <a:pt x="391332" y="104062"/>
                </a:cubicBezTo>
                <a:cubicBezTo>
                  <a:pt x="362764" y="89374"/>
                  <a:pt x="350996" y="54674"/>
                  <a:pt x="364737" y="25639"/>
                </a:cubicBezTo>
                <a:close/>
                <a:moveTo>
                  <a:pt x="112396" y="87809"/>
                </a:moveTo>
                <a:cubicBezTo>
                  <a:pt x="124683" y="101815"/>
                  <a:pt x="131423" y="119832"/>
                  <a:pt x="131345" y="138464"/>
                </a:cubicBezTo>
                <a:cubicBezTo>
                  <a:pt x="131341" y="181093"/>
                  <a:pt x="96779" y="215648"/>
                  <a:pt x="54150" y="215643"/>
                </a:cubicBezTo>
                <a:cubicBezTo>
                  <a:pt x="46278" y="215642"/>
                  <a:pt x="38453" y="214438"/>
                  <a:pt x="30945" y="212070"/>
                </a:cubicBezTo>
                <a:cubicBezTo>
                  <a:pt x="46450" y="164092"/>
                  <a:pt x="74585" y="121172"/>
                  <a:pt x="112396" y="87817"/>
                </a:cubicBezTo>
                <a:close/>
                <a:moveTo>
                  <a:pt x="414718" y="512053"/>
                </a:moveTo>
                <a:cubicBezTo>
                  <a:pt x="417242" y="545811"/>
                  <a:pt x="391923" y="575224"/>
                  <a:pt x="358165" y="577748"/>
                </a:cubicBezTo>
                <a:cubicBezTo>
                  <a:pt x="356646" y="577862"/>
                  <a:pt x="355122" y="577919"/>
                  <a:pt x="353599" y="577919"/>
                </a:cubicBezTo>
                <a:lnTo>
                  <a:pt x="241859" y="577919"/>
                </a:lnTo>
                <a:cubicBezTo>
                  <a:pt x="208007" y="577920"/>
                  <a:pt x="180563" y="550480"/>
                  <a:pt x="180561" y="516628"/>
                </a:cubicBezTo>
                <a:cubicBezTo>
                  <a:pt x="180561" y="515104"/>
                  <a:pt x="180617" y="513581"/>
                  <a:pt x="180731" y="512062"/>
                </a:cubicBezTo>
                <a:lnTo>
                  <a:pt x="189137" y="399675"/>
                </a:lnTo>
                <a:lnTo>
                  <a:pt x="406338" y="399675"/>
                </a:lnTo>
                <a:close/>
                <a:moveTo>
                  <a:pt x="552893" y="356847"/>
                </a:moveTo>
                <a:cubicBezTo>
                  <a:pt x="536889" y="373095"/>
                  <a:pt x="515017" y="382216"/>
                  <a:pt x="492212" y="382153"/>
                </a:cubicBezTo>
                <a:lnTo>
                  <a:pt x="103167" y="382153"/>
                </a:lnTo>
                <a:cubicBezTo>
                  <a:pt x="56548" y="382588"/>
                  <a:pt x="18304" y="345338"/>
                  <a:pt x="17513" y="298723"/>
                </a:cubicBezTo>
                <a:lnTo>
                  <a:pt x="17513" y="297716"/>
                </a:lnTo>
                <a:cubicBezTo>
                  <a:pt x="17507" y="274516"/>
                  <a:pt x="20387" y="251406"/>
                  <a:pt x="26085" y="228917"/>
                </a:cubicBezTo>
                <a:cubicBezTo>
                  <a:pt x="76037" y="244432"/>
                  <a:pt x="129109" y="216517"/>
                  <a:pt x="144625" y="166565"/>
                </a:cubicBezTo>
                <a:cubicBezTo>
                  <a:pt x="154317" y="135364"/>
                  <a:pt x="147242" y="101371"/>
                  <a:pt x="125907" y="76627"/>
                </a:cubicBezTo>
                <a:cubicBezTo>
                  <a:pt x="174966" y="38284"/>
                  <a:pt x="235451" y="17473"/>
                  <a:pt x="297716" y="17513"/>
                </a:cubicBezTo>
                <a:cubicBezTo>
                  <a:pt x="304230" y="17513"/>
                  <a:pt x="310850" y="17740"/>
                  <a:pt x="317400" y="18187"/>
                </a:cubicBezTo>
                <a:cubicBezTo>
                  <a:pt x="327385" y="18888"/>
                  <a:pt x="337323" y="20136"/>
                  <a:pt x="347172" y="21926"/>
                </a:cubicBezTo>
                <a:cubicBezTo>
                  <a:pt x="331138" y="61388"/>
                  <a:pt x="350131" y="106377"/>
                  <a:pt x="389593" y="122410"/>
                </a:cubicBezTo>
                <a:cubicBezTo>
                  <a:pt x="425119" y="136844"/>
                  <a:pt x="465853" y="122987"/>
                  <a:pt x="485207" y="89884"/>
                </a:cubicBezTo>
                <a:cubicBezTo>
                  <a:pt x="538156" y="137396"/>
                  <a:pt x="570976" y="203325"/>
                  <a:pt x="576964" y="274214"/>
                </a:cubicBezTo>
                <a:cubicBezTo>
                  <a:pt x="577533" y="281149"/>
                  <a:pt x="577840" y="288171"/>
                  <a:pt x="577919" y="295080"/>
                </a:cubicBezTo>
                <a:cubicBezTo>
                  <a:pt x="578217" y="318199"/>
                  <a:pt x="569197" y="340464"/>
                  <a:pt x="552893" y="356856"/>
                </a:cubicBezTo>
                <a:close/>
              </a:path>
            </a:pathLst>
          </a:custGeom>
          <a:gradFill>
            <a:gsLst>
              <a:gs pos="0">
                <a:schemeClr val="accent3"/>
              </a:gs>
              <a:gs pos="80000">
                <a:schemeClr val="accent2"/>
              </a:gs>
            </a:gsLst>
            <a:lin ang="4800000" scaled="0"/>
          </a:gradFill>
          <a:ln w="8731" cap="flat">
            <a:noFill/>
            <a:prstDash val="solid"/>
            <a:miter/>
          </a:ln>
        </p:spPr>
        <p:txBody>
          <a:bodyPr rtlCol="0" anchor="ctr"/>
          <a:lstStyle/>
          <a:p>
            <a:endParaRPr lang="zh-CN" altLang="en-US"/>
          </a:p>
        </p:txBody>
      </p:sp>
      <p:sp>
        <p:nvSpPr>
          <p:cNvPr id="365" name="图形 126" descr="蘑菇 轮廓">
            <a:extLst>
              <a:ext uri="{FF2B5EF4-FFF2-40B4-BE49-F238E27FC236}">
                <a16:creationId xmlns:a16="http://schemas.microsoft.com/office/drawing/2014/main" xmlns="" id="{ADC0A305-4A35-4147-B667-E17F21A703E9}"/>
              </a:ext>
            </a:extLst>
          </p:cNvPr>
          <p:cNvSpPr/>
          <p:nvPr/>
        </p:nvSpPr>
        <p:spPr>
          <a:xfrm>
            <a:off x="6483052" y="5846944"/>
            <a:ext cx="131345" cy="131345"/>
          </a:xfrm>
          <a:custGeom>
            <a:avLst/>
            <a:gdLst>
              <a:gd name="connsiteX0" fmla="*/ 65673 w 131345"/>
              <a:gd name="connsiteY0" fmla="*/ 0 h 131345"/>
              <a:gd name="connsiteX1" fmla="*/ 0 w 131345"/>
              <a:gd name="connsiteY1" fmla="*/ 65673 h 131345"/>
              <a:gd name="connsiteX2" fmla="*/ 65673 w 131345"/>
              <a:gd name="connsiteY2" fmla="*/ 131345 h 131345"/>
              <a:gd name="connsiteX3" fmla="*/ 131345 w 131345"/>
              <a:gd name="connsiteY3" fmla="*/ 65673 h 131345"/>
              <a:gd name="connsiteX4" fmla="*/ 65673 w 131345"/>
              <a:gd name="connsiteY4" fmla="*/ 0 h 131345"/>
              <a:gd name="connsiteX5" fmla="*/ 65673 w 131345"/>
              <a:gd name="connsiteY5" fmla="*/ 113832 h 131345"/>
              <a:gd name="connsiteX6" fmla="*/ 17513 w 131345"/>
              <a:gd name="connsiteY6" fmla="*/ 65673 h 131345"/>
              <a:gd name="connsiteX7" fmla="*/ 65673 w 131345"/>
              <a:gd name="connsiteY7" fmla="*/ 17513 h 131345"/>
              <a:gd name="connsiteX8" fmla="*/ 113832 w 131345"/>
              <a:gd name="connsiteY8" fmla="*/ 65673 h 131345"/>
              <a:gd name="connsiteX9" fmla="*/ 65673 w 131345"/>
              <a:gd name="connsiteY9" fmla="*/ 113832 h 131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1345" h="131345">
                <a:moveTo>
                  <a:pt x="65673" y="0"/>
                </a:moveTo>
                <a:cubicBezTo>
                  <a:pt x="29403" y="0"/>
                  <a:pt x="0" y="29403"/>
                  <a:pt x="0" y="65673"/>
                </a:cubicBezTo>
                <a:cubicBezTo>
                  <a:pt x="0" y="101942"/>
                  <a:pt x="29403" y="131345"/>
                  <a:pt x="65673" y="131345"/>
                </a:cubicBezTo>
                <a:cubicBezTo>
                  <a:pt x="101942" y="131345"/>
                  <a:pt x="131345" y="101942"/>
                  <a:pt x="131345" y="65673"/>
                </a:cubicBezTo>
                <a:cubicBezTo>
                  <a:pt x="131307" y="29419"/>
                  <a:pt x="101926" y="39"/>
                  <a:pt x="65673" y="0"/>
                </a:cubicBezTo>
                <a:close/>
                <a:moveTo>
                  <a:pt x="65673" y="113832"/>
                </a:moveTo>
                <a:cubicBezTo>
                  <a:pt x="39074" y="113832"/>
                  <a:pt x="17513" y="92271"/>
                  <a:pt x="17513" y="65673"/>
                </a:cubicBezTo>
                <a:cubicBezTo>
                  <a:pt x="17513" y="39074"/>
                  <a:pt x="39074" y="17513"/>
                  <a:pt x="65673" y="17513"/>
                </a:cubicBezTo>
                <a:cubicBezTo>
                  <a:pt x="92271" y="17513"/>
                  <a:pt x="113832" y="39074"/>
                  <a:pt x="113832" y="65673"/>
                </a:cubicBezTo>
                <a:cubicBezTo>
                  <a:pt x="113804" y="92259"/>
                  <a:pt x="92259" y="113804"/>
                  <a:pt x="65673" y="113832"/>
                </a:cubicBezTo>
                <a:close/>
              </a:path>
            </a:pathLst>
          </a:custGeom>
          <a:gradFill>
            <a:gsLst>
              <a:gs pos="0">
                <a:schemeClr val="accent3"/>
              </a:gs>
              <a:gs pos="80000">
                <a:schemeClr val="accent2"/>
              </a:gs>
            </a:gsLst>
            <a:lin ang="4800000" scaled="0"/>
          </a:gradFill>
          <a:ln w="8731" cap="flat">
            <a:noFill/>
            <a:prstDash val="solid"/>
            <a:miter/>
          </a:ln>
        </p:spPr>
        <p:txBody>
          <a:bodyPr rtlCol="0" anchor="ctr"/>
          <a:lstStyle/>
          <a:p>
            <a:endParaRPr lang="zh-CN" altLang="en-US"/>
          </a:p>
        </p:txBody>
      </p:sp>
      <p:sp>
        <p:nvSpPr>
          <p:cNvPr id="366" name="图形 126" descr="蘑菇 轮廓">
            <a:extLst>
              <a:ext uri="{FF2B5EF4-FFF2-40B4-BE49-F238E27FC236}">
                <a16:creationId xmlns:a16="http://schemas.microsoft.com/office/drawing/2014/main" xmlns="" id="{8718E201-7C50-4FE0-9D0B-C41523F80679}"/>
              </a:ext>
            </a:extLst>
          </p:cNvPr>
          <p:cNvSpPr/>
          <p:nvPr/>
        </p:nvSpPr>
        <p:spPr>
          <a:xfrm>
            <a:off x="6553103" y="5715599"/>
            <a:ext cx="105076" cy="105076"/>
          </a:xfrm>
          <a:custGeom>
            <a:avLst/>
            <a:gdLst>
              <a:gd name="connsiteX0" fmla="*/ 52538 w 105076"/>
              <a:gd name="connsiteY0" fmla="*/ 0 h 105076"/>
              <a:gd name="connsiteX1" fmla="*/ 0 w 105076"/>
              <a:gd name="connsiteY1" fmla="*/ 52538 h 105076"/>
              <a:gd name="connsiteX2" fmla="*/ 52538 w 105076"/>
              <a:gd name="connsiteY2" fmla="*/ 105076 h 105076"/>
              <a:gd name="connsiteX3" fmla="*/ 105076 w 105076"/>
              <a:gd name="connsiteY3" fmla="*/ 52538 h 105076"/>
              <a:gd name="connsiteX4" fmla="*/ 52538 w 105076"/>
              <a:gd name="connsiteY4" fmla="*/ 0 h 105076"/>
              <a:gd name="connsiteX5" fmla="*/ 52538 w 105076"/>
              <a:gd name="connsiteY5" fmla="*/ 87563 h 105076"/>
              <a:gd name="connsiteX6" fmla="*/ 17513 w 105076"/>
              <a:gd name="connsiteY6" fmla="*/ 52538 h 105076"/>
              <a:gd name="connsiteX7" fmla="*/ 52538 w 105076"/>
              <a:gd name="connsiteY7" fmla="*/ 17513 h 105076"/>
              <a:gd name="connsiteX8" fmla="*/ 87563 w 105076"/>
              <a:gd name="connsiteY8" fmla="*/ 52538 h 105076"/>
              <a:gd name="connsiteX9" fmla="*/ 52538 w 105076"/>
              <a:gd name="connsiteY9" fmla="*/ 87563 h 1050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5076" h="105076">
                <a:moveTo>
                  <a:pt x="52538" y="0"/>
                </a:moveTo>
                <a:cubicBezTo>
                  <a:pt x="23522" y="0"/>
                  <a:pt x="0" y="23522"/>
                  <a:pt x="0" y="52538"/>
                </a:cubicBezTo>
                <a:cubicBezTo>
                  <a:pt x="0" y="81554"/>
                  <a:pt x="23522" y="105076"/>
                  <a:pt x="52538" y="105076"/>
                </a:cubicBezTo>
                <a:cubicBezTo>
                  <a:pt x="81554" y="105076"/>
                  <a:pt x="105076" y="81554"/>
                  <a:pt x="105076" y="52538"/>
                </a:cubicBezTo>
                <a:cubicBezTo>
                  <a:pt x="105047" y="23534"/>
                  <a:pt x="81542" y="29"/>
                  <a:pt x="52538" y="0"/>
                </a:cubicBezTo>
                <a:close/>
                <a:moveTo>
                  <a:pt x="52538" y="87563"/>
                </a:moveTo>
                <a:cubicBezTo>
                  <a:pt x="33194" y="87563"/>
                  <a:pt x="17513" y="71882"/>
                  <a:pt x="17513" y="52538"/>
                </a:cubicBezTo>
                <a:cubicBezTo>
                  <a:pt x="17513" y="33194"/>
                  <a:pt x="33194" y="17513"/>
                  <a:pt x="52538" y="17513"/>
                </a:cubicBezTo>
                <a:cubicBezTo>
                  <a:pt x="71882" y="17513"/>
                  <a:pt x="87563" y="33194"/>
                  <a:pt x="87563" y="52538"/>
                </a:cubicBezTo>
                <a:cubicBezTo>
                  <a:pt x="87563" y="71882"/>
                  <a:pt x="71882" y="87563"/>
                  <a:pt x="52538" y="87563"/>
                </a:cubicBezTo>
                <a:close/>
              </a:path>
            </a:pathLst>
          </a:custGeom>
          <a:gradFill>
            <a:gsLst>
              <a:gs pos="0">
                <a:schemeClr val="accent3"/>
              </a:gs>
              <a:gs pos="80000">
                <a:schemeClr val="accent2"/>
              </a:gs>
            </a:gsLst>
            <a:lin ang="4800000" scaled="0"/>
          </a:gradFill>
          <a:ln w="8731" cap="flat">
            <a:noFill/>
            <a:prstDash val="solid"/>
            <a:miter/>
          </a:ln>
        </p:spPr>
        <p:txBody>
          <a:bodyPr rtlCol="0" anchor="ctr"/>
          <a:lstStyle/>
          <a:p>
            <a:endParaRPr lang="zh-CN" altLang="en-US"/>
          </a:p>
        </p:txBody>
      </p:sp>
      <p:sp>
        <p:nvSpPr>
          <p:cNvPr id="367" name="图形 126" descr="蘑菇 轮廓">
            <a:extLst>
              <a:ext uri="{FF2B5EF4-FFF2-40B4-BE49-F238E27FC236}">
                <a16:creationId xmlns:a16="http://schemas.microsoft.com/office/drawing/2014/main" xmlns="" id="{95CEF1DD-4386-41F4-83A8-D47D7F957C8D}"/>
              </a:ext>
            </a:extLst>
          </p:cNvPr>
          <p:cNvSpPr/>
          <p:nvPr/>
        </p:nvSpPr>
        <p:spPr>
          <a:xfrm>
            <a:off x="6693204" y="5811919"/>
            <a:ext cx="157614" cy="157614"/>
          </a:xfrm>
          <a:custGeom>
            <a:avLst/>
            <a:gdLst>
              <a:gd name="connsiteX0" fmla="*/ 78807 w 157614"/>
              <a:gd name="connsiteY0" fmla="*/ 0 h 157614"/>
              <a:gd name="connsiteX1" fmla="*/ 0 w 157614"/>
              <a:gd name="connsiteY1" fmla="*/ 78807 h 157614"/>
              <a:gd name="connsiteX2" fmla="*/ 78807 w 157614"/>
              <a:gd name="connsiteY2" fmla="*/ 157614 h 157614"/>
              <a:gd name="connsiteX3" fmla="*/ 157614 w 157614"/>
              <a:gd name="connsiteY3" fmla="*/ 78807 h 157614"/>
              <a:gd name="connsiteX4" fmla="*/ 78807 w 157614"/>
              <a:gd name="connsiteY4" fmla="*/ 0 h 157614"/>
              <a:gd name="connsiteX5" fmla="*/ 78807 w 157614"/>
              <a:gd name="connsiteY5" fmla="*/ 140102 h 157614"/>
              <a:gd name="connsiteX6" fmla="*/ 17513 w 157614"/>
              <a:gd name="connsiteY6" fmla="*/ 78807 h 157614"/>
              <a:gd name="connsiteX7" fmla="*/ 78807 w 157614"/>
              <a:gd name="connsiteY7" fmla="*/ 17513 h 157614"/>
              <a:gd name="connsiteX8" fmla="*/ 140102 w 157614"/>
              <a:gd name="connsiteY8" fmla="*/ 78807 h 157614"/>
              <a:gd name="connsiteX9" fmla="*/ 78807 w 157614"/>
              <a:gd name="connsiteY9" fmla="*/ 140102 h 157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7614" h="157614">
                <a:moveTo>
                  <a:pt x="78807" y="0"/>
                </a:moveTo>
                <a:cubicBezTo>
                  <a:pt x="35283" y="0"/>
                  <a:pt x="0" y="35283"/>
                  <a:pt x="0" y="78807"/>
                </a:cubicBezTo>
                <a:cubicBezTo>
                  <a:pt x="0" y="122331"/>
                  <a:pt x="35283" y="157614"/>
                  <a:pt x="78807" y="157614"/>
                </a:cubicBezTo>
                <a:cubicBezTo>
                  <a:pt x="122331" y="157614"/>
                  <a:pt x="157614" y="122331"/>
                  <a:pt x="157614" y="78807"/>
                </a:cubicBezTo>
                <a:cubicBezTo>
                  <a:pt x="157561" y="35305"/>
                  <a:pt x="122309" y="53"/>
                  <a:pt x="78807" y="0"/>
                </a:cubicBezTo>
                <a:close/>
                <a:moveTo>
                  <a:pt x="78807" y="140102"/>
                </a:moveTo>
                <a:cubicBezTo>
                  <a:pt x="44955" y="140102"/>
                  <a:pt x="17513" y="112659"/>
                  <a:pt x="17513" y="78807"/>
                </a:cubicBezTo>
                <a:cubicBezTo>
                  <a:pt x="17513" y="44955"/>
                  <a:pt x="44955" y="17513"/>
                  <a:pt x="78807" y="17513"/>
                </a:cubicBezTo>
                <a:cubicBezTo>
                  <a:pt x="112659" y="17513"/>
                  <a:pt x="140102" y="44955"/>
                  <a:pt x="140102" y="78807"/>
                </a:cubicBezTo>
                <a:cubicBezTo>
                  <a:pt x="140063" y="112643"/>
                  <a:pt x="112643" y="140063"/>
                  <a:pt x="78807" y="140102"/>
                </a:cubicBezTo>
                <a:close/>
              </a:path>
            </a:pathLst>
          </a:custGeom>
          <a:gradFill>
            <a:gsLst>
              <a:gs pos="0">
                <a:schemeClr val="accent3"/>
              </a:gs>
              <a:gs pos="80000">
                <a:schemeClr val="accent2"/>
              </a:gs>
            </a:gsLst>
            <a:lin ang="4800000" scaled="0"/>
          </a:gradFill>
          <a:ln w="8731" cap="flat">
            <a:noFill/>
            <a:prstDash val="solid"/>
            <a:miter/>
          </a:ln>
        </p:spPr>
        <p:txBody>
          <a:bodyPr rtlCol="0" anchor="ctr"/>
          <a:lstStyle/>
          <a:p>
            <a:endParaRPr lang="zh-CN" altLang="en-US"/>
          </a:p>
        </p:txBody>
      </p:sp>
      <p:sp>
        <p:nvSpPr>
          <p:cNvPr id="369" name="图形 26" descr="电梯下降 轮廓">
            <a:extLst>
              <a:ext uri="{FF2B5EF4-FFF2-40B4-BE49-F238E27FC236}">
                <a16:creationId xmlns:a16="http://schemas.microsoft.com/office/drawing/2014/main" xmlns="" id="{FB180775-EA7A-491A-87F8-60AFCD414858}"/>
              </a:ext>
            </a:extLst>
          </p:cNvPr>
          <p:cNvSpPr/>
          <p:nvPr/>
        </p:nvSpPr>
        <p:spPr>
          <a:xfrm>
            <a:off x="8986727" y="1250852"/>
            <a:ext cx="84741" cy="84741"/>
          </a:xfrm>
          <a:custGeom>
            <a:avLst/>
            <a:gdLst>
              <a:gd name="connsiteX0" fmla="*/ 84742 w 84741"/>
              <a:gd name="connsiteY0" fmla="*/ 42371 h 84741"/>
              <a:gd name="connsiteX1" fmla="*/ 42371 w 84741"/>
              <a:gd name="connsiteY1" fmla="*/ 0 h 84741"/>
              <a:gd name="connsiteX2" fmla="*/ 0 w 84741"/>
              <a:gd name="connsiteY2" fmla="*/ 42371 h 84741"/>
              <a:gd name="connsiteX3" fmla="*/ 42371 w 84741"/>
              <a:gd name="connsiteY3" fmla="*/ 84742 h 84741"/>
              <a:gd name="connsiteX4" fmla="*/ 84742 w 84741"/>
              <a:gd name="connsiteY4" fmla="*/ 42371 h 84741"/>
              <a:gd name="connsiteX5" fmla="*/ 71705 w 84741"/>
              <a:gd name="connsiteY5" fmla="*/ 42371 h 84741"/>
              <a:gd name="connsiteX6" fmla="*/ 42371 w 84741"/>
              <a:gd name="connsiteY6" fmla="*/ 71705 h 84741"/>
              <a:gd name="connsiteX7" fmla="*/ 13037 w 84741"/>
              <a:gd name="connsiteY7" fmla="*/ 42371 h 84741"/>
              <a:gd name="connsiteX8" fmla="*/ 42371 w 84741"/>
              <a:gd name="connsiteY8" fmla="*/ 13037 h 84741"/>
              <a:gd name="connsiteX9" fmla="*/ 71705 w 84741"/>
              <a:gd name="connsiteY9" fmla="*/ 42371 h 847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4741" h="84741">
                <a:moveTo>
                  <a:pt x="84742" y="42371"/>
                </a:moveTo>
                <a:cubicBezTo>
                  <a:pt x="84742" y="18970"/>
                  <a:pt x="65772" y="0"/>
                  <a:pt x="42371" y="0"/>
                </a:cubicBezTo>
                <a:cubicBezTo>
                  <a:pt x="18970" y="0"/>
                  <a:pt x="0" y="18970"/>
                  <a:pt x="0" y="42371"/>
                </a:cubicBezTo>
                <a:cubicBezTo>
                  <a:pt x="0" y="65772"/>
                  <a:pt x="18970" y="84742"/>
                  <a:pt x="42371" y="84742"/>
                </a:cubicBezTo>
                <a:cubicBezTo>
                  <a:pt x="65757" y="84706"/>
                  <a:pt x="84706" y="65757"/>
                  <a:pt x="84742" y="42371"/>
                </a:cubicBezTo>
                <a:close/>
                <a:moveTo>
                  <a:pt x="71705" y="42371"/>
                </a:moveTo>
                <a:cubicBezTo>
                  <a:pt x="71705" y="58572"/>
                  <a:pt x="58572" y="71705"/>
                  <a:pt x="42371" y="71705"/>
                </a:cubicBezTo>
                <a:cubicBezTo>
                  <a:pt x="26170" y="71705"/>
                  <a:pt x="13037" y="58572"/>
                  <a:pt x="13037" y="42371"/>
                </a:cubicBezTo>
                <a:cubicBezTo>
                  <a:pt x="13037" y="26170"/>
                  <a:pt x="26170" y="13037"/>
                  <a:pt x="42371" y="13037"/>
                </a:cubicBezTo>
                <a:cubicBezTo>
                  <a:pt x="58560" y="13066"/>
                  <a:pt x="71676" y="26182"/>
                  <a:pt x="71705" y="42371"/>
                </a:cubicBezTo>
                <a:close/>
              </a:path>
            </a:pathLst>
          </a:custGeom>
          <a:gradFill>
            <a:gsLst>
              <a:gs pos="0">
                <a:schemeClr val="accent3"/>
              </a:gs>
              <a:gs pos="80000">
                <a:schemeClr val="accent2"/>
              </a:gs>
            </a:gsLst>
            <a:lin ang="4800000" scaled="0"/>
          </a:gradFill>
          <a:ln w="6449" cap="flat">
            <a:noFill/>
            <a:prstDash val="solid"/>
            <a:miter/>
          </a:ln>
        </p:spPr>
        <p:txBody>
          <a:bodyPr rtlCol="0" anchor="ctr"/>
          <a:lstStyle/>
          <a:p>
            <a:endParaRPr lang="zh-CN" altLang="en-US"/>
          </a:p>
        </p:txBody>
      </p:sp>
      <p:sp>
        <p:nvSpPr>
          <p:cNvPr id="370" name="图形 26" descr="电梯下降 轮廓">
            <a:extLst>
              <a:ext uri="{FF2B5EF4-FFF2-40B4-BE49-F238E27FC236}">
                <a16:creationId xmlns:a16="http://schemas.microsoft.com/office/drawing/2014/main" xmlns="" id="{FEC15FA6-7001-4BE2-BBEF-1104DB963E08}"/>
              </a:ext>
            </a:extLst>
          </p:cNvPr>
          <p:cNvSpPr/>
          <p:nvPr/>
        </p:nvSpPr>
        <p:spPr>
          <a:xfrm>
            <a:off x="8985110" y="1349141"/>
            <a:ext cx="87929" cy="154249"/>
          </a:xfrm>
          <a:custGeom>
            <a:avLst/>
            <a:gdLst>
              <a:gd name="connsiteX0" fmla="*/ 0 w 87929"/>
              <a:gd name="connsiteY0" fmla="*/ 64253 h 154249"/>
              <a:gd name="connsiteX1" fmla="*/ 0 w 87929"/>
              <a:gd name="connsiteY1" fmla="*/ 43433 h 154249"/>
              <a:gd name="connsiteX2" fmla="*/ 44500 w 87929"/>
              <a:gd name="connsiteY2" fmla="*/ 3 h 154249"/>
              <a:gd name="connsiteX3" fmla="*/ 87930 w 87929"/>
              <a:gd name="connsiteY3" fmla="*/ 43433 h 154249"/>
              <a:gd name="connsiteX4" fmla="*/ 87930 w 87929"/>
              <a:gd name="connsiteY4" fmla="*/ 154249 h 154249"/>
              <a:gd name="connsiteX5" fmla="*/ 74892 w 87929"/>
              <a:gd name="connsiteY5" fmla="*/ 140906 h 154249"/>
              <a:gd name="connsiteX6" fmla="*/ 74892 w 87929"/>
              <a:gd name="connsiteY6" fmla="*/ 43433 h 154249"/>
              <a:gd name="connsiteX7" fmla="*/ 43516 w 87929"/>
              <a:gd name="connsiteY7" fmla="*/ 12954 h 154249"/>
              <a:gd name="connsiteX8" fmla="*/ 13037 w 87929"/>
              <a:gd name="connsiteY8" fmla="*/ 43433 h 154249"/>
              <a:gd name="connsiteX9" fmla="*/ 13037 w 87929"/>
              <a:gd name="connsiteY9" fmla="*/ 77597 h 154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7929" h="154249">
                <a:moveTo>
                  <a:pt x="0" y="64253"/>
                </a:moveTo>
                <a:lnTo>
                  <a:pt x="0" y="43433"/>
                </a:lnTo>
                <a:cubicBezTo>
                  <a:pt x="296" y="19152"/>
                  <a:pt x="20219" y="-292"/>
                  <a:pt x="44500" y="3"/>
                </a:cubicBezTo>
                <a:cubicBezTo>
                  <a:pt x="68364" y="294"/>
                  <a:pt x="87639" y="19569"/>
                  <a:pt x="87930" y="43433"/>
                </a:cubicBezTo>
                <a:lnTo>
                  <a:pt x="87930" y="154249"/>
                </a:lnTo>
                <a:lnTo>
                  <a:pt x="74892" y="140906"/>
                </a:lnTo>
                <a:lnTo>
                  <a:pt x="74892" y="43433"/>
                </a:lnTo>
                <a:cubicBezTo>
                  <a:pt x="74645" y="26352"/>
                  <a:pt x="60596" y="12706"/>
                  <a:pt x="43516" y="12954"/>
                </a:cubicBezTo>
                <a:cubicBezTo>
                  <a:pt x="26784" y="13197"/>
                  <a:pt x="13280" y="26702"/>
                  <a:pt x="13037" y="43433"/>
                </a:cubicBezTo>
                <a:lnTo>
                  <a:pt x="13037" y="77597"/>
                </a:lnTo>
                <a:close/>
              </a:path>
            </a:pathLst>
          </a:custGeom>
          <a:gradFill>
            <a:gsLst>
              <a:gs pos="0">
                <a:schemeClr val="accent3"/>
              </a:gs>
              <a:gs pos="80000">
                <a:schemeClr val="accent2"/>
              </a:gs>
            </a:gsLst>
            <a:lin ang="4800000" scaled="0"/>
          </a:gradFill>
          <a:ln w="6449" cap="flat">
            <a:noFill/>
            <a:prstDash val="solid"/>
            <a:miter/>
          </a:ln>
        </p:spPr>
        <p:txBody>
          <a:bodyPr rtlCol="0" anchor="ctr"/>
          <a:lstStyle/>
          <a:p>
            <a:endParaRPr lang="zh-CN" altLang="en-US"/>
          </a:p>
        </p:txBody>
      </p:sp>
      <p:sp>
        <p:nvSpPr>
          <p:cNvPr id="371" name="图形 26" descr="电梯下降 轮廓">
            <a:extLst>
              <a:ext uri="{FF2B5EF4-FFF2-40B4-BE49-F238E27FC236}">
                <a16:creationId xmlns:a16="http://schemas.microsoft.com/office/drawing/2014/main" xmlns="" id="{C0CB5081-0EBA-4DAB-82F1-40ACF05B0CAF}"/>
              </a:ext>
            </a:extLst>
          </p:cNvPr>
          <p:cNvSpPr/>
          <p:nvPr/>
        </p:nvSpPr>
        <p:spPr>
          <a:xfrm>
            <a:off x="8716426" y="1325536"/>
            <a:ext cx="538535" cy="375100"/>
          </a:xfrm>
          <a:custGeom>
            <a:avLst/>
            <a:gdLst>
              <a:gd name="connsiteX0" fmla="*/ 0 w 538535"/>
              <a:gd name="connsiteY0" fmla="*/ 51738 h 375100"/>
              <a:gd name="connsiteX1" fmla="*/ 51751 w 538535"/>
              <a:gd name="connsiteY1" fmla="*/ 103477 h 375100"/>
              <a:gd name="connsiteX2" fmla="*/ 51777 w 538535"/>
              <a:gd name="connsiteY2" fmla="*/ 103477 h 375100"/>
              <a:gd name="connsiteX3" fmla="*/ 111899 w 538535"/>
              <a:gd name="connsiteY3" fmla="*/ 103477 h 375100"/>
              <a:gd name="connsiteX4" fmla="*/ 377232 w 538535"/>
              <a:gd name="connsiteY4" fmla="*/ 375101 h 375100"/>
              <a:gd name="connsiteX5" fmla="*/ 486797 w 538535"/>
              <a:gd name="connsiteY5" fmla="*/ 375101 h 375100"/>
              <a:gd name="connsiteX6" fmla="*/ 538535 w 538535"/>
              <a:gd name="connsiteY6" fmla="*/ 323362 h 375100"/>
              <a:gd name="connsiteX7" fmla="*/ 486797 w 538535"/>
              <a:gd name="connsiteY7" fmla="*/ 271624 h 375100"/>
              <a:gd name="connsiteX8" fmla="*/ 420855 w 538535"/>
              <a:gd name="connsiteY8" fmla="*/ 271624 h 375100"/>
              <a:gd name="connsiteX9" fmla="*/ 155495 w 538535"/>
              <a:gd name="connsiteY9" fmla="*/ 0 h 375100"/>
              <a:gd name="connsiteX10" fmla="*/ 51777 w 538535"/>
              <a:gd name="connsiteY10" fmla="*/ 0 h 375100"/>
              <a:gd name="connsiteX11" fmla="*/ 0 w 538535"/>
              <a:gd name="connsiteY11" fmla="*/ 51712 h 375100"/>
              <a:gd name="connsiteX12" fmla="*/ 0 w 538535"/>
              <a:gd name="connsiteY12" fmla="*/ 51738 h 375100"/>
              <a:gd name="connsiteX13" fmla="*/ 13037 w 538535"/>
              <a:gd name="connsiteY13" fmla="*/ 51738 h 375100"/>
              <a:gd name="connsiteX14" fmla="*/ 51777 w 538535"/>
              <a:gd name="connsiteY14" fmla="*/ 13037 h 375100"/>
              <a:gd name="connsiteX15" fmla="*/ 150026 w 538535"/>
              <a:gd name="connsiteY15" fmla="*/ 13037 h 375100"/>
              <a:gd name="connsiteX16" fmla="*/ 411527 w 538535"/>
              <a:gd name="connsiteY16" fmla="*/ 280731 h 375100"/>
              <a:gd name="connsiteX17" fmla="*/ 415366 w 538535"/>
              <a:gd name="connsiteY17" fmla="*/ 284642 h 375100"/>
              <a:gd name="connsiteX18" fmla="*/ 486797 w 538535"/>
              <a:gd name="connsiteY18" fmla="*/ 284642 h 375100"/>
              <a:gd name="connsiteX19" fmla="*/ 525498 w 538535"/>
              <a:gd name="connsiteY19" fmla="*/ 323343 h 375100"/>
              <a:gd name="connsiteX20" fmla="*/ 486797 w 538535"/>
              <a:gd name="connsiteY20" fmla="*/ 362044 h 375100"/>
              <a:gd name="connsiteX21" fmla="*/ 382721 w 538535"/>
              <a:gd name="connsiteY21" fmla="*/ 362044 h 375100"/>
              <a:gd name="connsiteX22" fmla="*/ 121220 w 538535"/>
              <a:gd name="connsiteY22" fmla="*/ 94363 h 375100"/>
              <a:gd name="connsiteX23" fmla="*/ 117387 w 538535"/>
              <a:gd name="connsiteY23" fmla="*/ 90452 h 375100"/>
              <a:gd name="connsiteX24" fmla="*/ 51777 w 538535"/>
              <a:gd name="connsiteY24" fmla="*/ 90452 h 375100"/>
              <a:gd name="connsiteX25" fmla="*/ 13037 w 538535"/>
              <a:gd name="connsiteY25" fmla="*/ 51738 h 375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538535" h="375100">
                <a:moveTo>
                  <a:pt x="0" y="51738"/>
                </a:moveTo>
                <a:cubicBezTo>
                  <a:pt x="4" y="80316"/>
                  <a:pt x="23174" y="103480"/>
                  <a:pt x="51751" y="103477"/>
                </a:cubicBezTo>
                <a:cubicBezTo>
                  <a:pt x="51760" y="103477"/>
                  <a:pt x="51769" y="103477"/>
                  <a:pt x="51777" y="103477"/>
                </a:cubicBezTo>
                <a:lnTo>
                  <a:pt x="111899" y="103477"/>
                </a:lnTo>
                <a:lnTo>
                  <a:pt x="377232" y="375101"/>
                </a:lnTo>
                <a:lnTo>
                  <a:pt x="486797" y="375101"/>
                </a:lnTo>
                <a:cubicBezTo>
                  <a:pt x="515371" y="375101"/>
                  <a:pt x="538535" y="351937"/>
                  <a:pt x="538535" y="323362"/>
                </a:cubicBezTo>
                <a:cubicBezTo>
                  <a:pt x="538535" y="294788"/>
                  <a:pt x="515371" y="271624"/>
                  <a:pt x="486797" y="271624"/>
                </a:cubicBezTo>
                <a:lnTo>
                  <a:pt x="420855" y="271624"/>
                </a:lnTo>
                <a:lnTo>
                  <a:pt x="155495" y="0"/>
                </a:lnTo>
                <a:lnTo>
                  <a:pt x="51777" y="0"/>
                </a:lnTo>
                <a:cubicBezTo>
                  <a:pt x="23200" y="-18"/>
                  <a:pt x="18" y="23135"/>
                  <a:pt x="0" y="51712"/>
                </a:cubicBezTo>
                <a:cubicBezTo>
                  <a:pt x="0" y="51721"/>
                  <a:pt x="0" y="51730"/>
                  <a:pt x="0" y="51738"/>
                </a:cubicBezTo>
                <a:close/>
                <a:moveTo>
                  <a:pt x="13037" y="51738"/>
                </a:moveTo>
                <a:cubicBezTo>
                  <a:pt x="13073" y="30364"/>
                  <a:pt x="30403" y="13052"/>
                  <a:pt x="51777" y="13037"/>
                </a:cubicBezTo>
                <a:lnTo>
                  <a:pt x="150026" y="13037"/>
                </a:lnTo>
                <a:lnTo>
                  <a:pt x="411527" y="280731"/>
                </a:lnTo>
                <a:lnTo>
                  <a:pt x="415366" y="284642"/>
                </a:lnTo>
                <a:lnTo>
                  <a:pt x="486797" y="284642"/>
                </a:lnTo>
                <a:cubicBezTo>
                  <a:pt x="508171" y="284642"/>
                  <a:pt x="525498" y="301969"/>
                  <a:pt x="525498" y="323343"/>
                </a:cubicBezTo>
                <a:cubicBezTo>
                  <a:pt x="525498" y="344717"/>
                  <a:pt x="508171" y="362044"/>
                  <a:pt x="486797" y="362044"/>
                </a:cubicBezTo>
                <a:lnTo>
                  <a:pt x="382721" y="362044"/>
                </a:lnTo>
                <a:lnTo>
                  <a:pt x="121220" y="94363"/>
                </a:lnTo>
                <a:lnTo>
                  <a:pt x="117387" y="90452"/>
                </a:lnTo>
                <a:lnTo>
                  <a:pt x="51777" y="90452"/>
                </a:lnTo>
                <a:cubicBezTo>
                  <a:pt x="30398" y="90438"/>
                  <a:pt x="13066" y="73118"/>
                  <a:pt x="13037" y="51738"/>
                </a:cubicBezTo>
                <a:close/>
              </a:path>
            </a:pathLst>
          </a:custGeom>
          <a:gradFill>
            <a:gsLst>
              <a:gs pos="0">
                <a:schemeClr val="accent3"/>
              </a:gs>
              <a:gs pos="80000">
                <a:schemeClr val="accent2"/>
              </a:gs>
            </a:gsLst>
            <a:lin ang="4800000" scaled="0"/>
          </a:gradFill>
          <a:ln w="6449" cap="flat">
            <a:noFill/>
            <a:prstDash val="solid"/>
            <a:miter/>
          </a:ln>
        </p:spPr>
        <p:txBody>
          <a:bodyPr rtlCol="0" anchor="ctr"/>
          <a:lstStyle/>
          <a:p>
            <a:endParaRPr lang="zh-CN" altLang="en-US"/>
          </a:p>
        </p:txBody>
      </p:sp>
      <p:sp>
        <p:nvSpPr>
          <p:cNvPr id="372" name="图形 26" descr="电梯下降 轮廓">
            <a:extLst>
              <a:ext uri="{FF2B5EF4-FFF2-40B4-BE49-F238E27FC236}">
                <a16:creationId xmlns:a16="http://schemas.microsoft.com/office/drawing/2014/main" xmlns="" id="{C183DCF5-9942-4B9D-959D-963DC6298929}"/>
              </a:ext>
            </a:extLst>
          </p:cNvPr>
          <p:cNvSpPr/>
          <p:nvPr/>
        </p:nvSpPr>
        <p:spPr>
          <a:xfrm>
            <a:off x="8770185" y="1533063"/>
            <a:ext cx="167574" cy="167574"/>
          </a:xfrm>
          <a:custGeom>
            <a:avLst/>
            <a:gdLst>
              <a:gd name="connsiteX0" fmla="*/ 9217 w 167574"/>
              <a:gd name="connsiteY0" fmla="*/ 0 h 167574"/>
              <a:gd name="connsiteX1" fmla="*/ 154426 w 167574"/>
              <a:gd name="connsiteY1" fmla="*/ 145209 h 167574"/>
              <a:gd name="connsiteX2" fmla="*/ 154518 w 167574"/>
              <a:gd name="connsiteY2" fmla="*/ 145208 h 167574"/>
              <a:gd name="connsiteX3" fmla="*/ 154537 w 167574"/>
              <a:gd name="connsiteY3" fmla="*/ 145163 h 167574"/>
              <a:gd name="connsiteX4" fmla="*/ 154537 w 167574"/>
              <a:gd name="connsiteY4" fmla="*/ 76313 h 167574"/>
              <a:gd name="connsiteX5" fmla="*/ 167574 w 167574"/>
              <a:gd name="connsiteY5" fmla="*/ 76313 h 167574"/>
              <a:gd name="connsiteX6" fmla="*/ 167574 w 167574"/>
              <a:gd name="connsiteY6" fmla="*/ 167574 h 167574"/>
              <a:gd name="connsiteX7" fmla="*/ 76313 w 167574"/>
              <a:gd name="connsiteY7" fmla="*/ 167574 h 167574"/>
              <a:gd name="connsiteX8" fmla="*/ 76313 w 167574"/>
              <a:gd name="connsiteY8" fmla="*/ 154537 h 167574"/>
              <a:gd name="connsiteX9" fmla="*/ 145163 w 167574"/>
              <a:gd name="connsiteY9" fmla="*/ 154537 h 167574"/>
              <a:gd name="connsiteX10" fmla="*/ 145228 w 167574"/>
              <a:gd name="connsiteY10" fmla="*/ 154471 h 167574"/>
              <a:gd name="connsiteX11" fmla="*/ 145209 w 167574"/>
              <a:gd name="connsiteY11" fmla="*/ 154426 h 167574"/>
              <a:gd name="connsiteX12" fmla="*/ 0 w 167574"/>
              <a:gd name="connsiteY12" fmla="*/ 9217 h 1675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67574" h="167574">
                <a:moveTo>
                  <a:pt x="9217" y="0"/>
                </a:moveTo>
                <a:lnTo>
                  <a:pt x="154426" y="145209"/>
                </a:lnTo>
                <a:cubicBezTo>
                  <a:pt x="154451" y="145234"/>
                  <a:pt x="154493" y="145233"/>
                  <a:pt x="154518" y="145208"/>
                </a:cubicBezTo>
                <a:cubicBezTo>
                  <a:pt x="154530" y="145196"/>
                  <a:pt x="154537" y="145180"/>
                  <a:pt x="154537" y="145163"/>
                </a:cubicBezTo>
                <a:lnTo>
                  <a:pt x="154537" y="76313"/>
                </a:lnTo>
                <a:lnTo>
                  <a:pt x="167574" y="76313"/>
                </a:lnTo>
                <a:lnTo>
                  <a:pt x="167574" y="167574"/>
                </a:lnTo>
                <a:lnTo>
                  <a:pt x="76313" y="167574"/>
                </a:lnTo>
                <a:lnTo>
                  <a:pt x="76313" y="154537"/>
                </a:lnTo>
                <a:lnTo>
                  <a:pt x="145163" y="154537"/>
                </a:lnTo>
                <a:cubicBezTo>
                  <a:pt x="145199" y="154536"/>
                  <a:pt x="145228" y="154507"/>
                  <a:pt x="145228" y="154471"/>
                </a:cubicBezTo>
                <a:cubicBezTo>
                  <a:pt x="145227" y="154454"/>
                  <a:pt x="145220" y="154438"/>
                  <a:pt x="145209" y="154426"/>
                </a:cubicBezTo>
                <a:lnTo>
                  <a:pt x="0" y="9217"/>
                </a:lnTo>
                <a:close/>
              </a:path>
            </a:pathLst>
          </a:custGeom>
          <a:gradFill>
            <a:gsLst>
              <a:gs pos="0">
                <a:schemeClr val="accent3"/>
              </a:gs>
              <a:gs pos="80000">
                <a:schemeClr val="accent2"/>
              </a:gs>
            </a:gsLst>
            <a:lin ang="4800000" scaled="0"/>
          </a:gradFill>
          <a:ln w="6449" cap="flat">
            <a:noFill/>
            <a:prstDash val="solid"/>
            <a:miter/>
          </a:ln>
        </p:spPr>
        <p:txBody>
          <a:bodyPr rtlCol="0" anchor="ctr"/>
          <a:lstStyle/>
          <a:p>
            <a:endParaRPr lang="zh-CN" altLang="en-US"/>
          </a:p>
        </p:txBody>
      </p:sp>
      <p:sp>
        <p:nvSpPr>
          <p:cNvPr id="374" name="图形 46" descr="道路 轮廓">
            <a:extLst>
              <a:ext uri="{FF2B5EF4-FFF2-40B4-BE49-F238E27FC236}">
                <a16:creationId xmlns:a16="http://schemas.microsoft.com/office/drawing/2014/main" xmlns="" id="{29E866C9-3ED0-4336-BED0-F495B183E59E}"/>
              </a:ext>
            </a:extLst>
          </p:cNvPr>
          <p:cNvSpPr/>
          <p:nvPr/>
        </p:nvSpPr>
        <p:spPr>
          <a:xfrm>
            <a:off x="8752318" y="2158864"/>
            <a:ext cx="158428" cy="264479"/>
          </a:xfrm>
          <a:custGeom>
            <a:avLst/>
            <a:gdLst>
              <a:gd name="connsiteX0" fmla="*/ 58570 w 158428"/>
              <a:gd name="connsiteY0" fmla="*/ 230003 h 264479"/>
              <a:gd name="connsiteX1" fmla="*/ 58570 w 158428"/>
              <a:gd name="connsiteY1" fmla="*/ 264480 h 264479"/>
              <a:gd name="connsiteX2" fmla="*/ 99983 w 158428"/>
              <a:gd name="connsiteY2" fmla="*/ 264480 h 264479"/>
              <a:gd name="connsiteX3" fmla="*/ 99983 w 158428"/>
              <a:gd name="connsiteY3" fmla="*/ 230003 h 264479"/>
              <a:gd name="connsiteX4" fmla="*/ 158428 w 158428"/>
              <a:gd name="connsiteY4" fmla="*/ 230003 h 264479"/>
              <a:gd name="connsiteX5" fmla="*/ 121566 w 158428"/>
              <a:gd name="connsiteY5" fmla="*/ 152966 h 264479"/>
              <a:gd name="connsiteX6" fmla="*/ 143729 w 158428"/>
              <a:gd name="connsiteY6" fmla="*/ 152966 h 264479"/>
              <a:gd name="connsiteX7" fmla="*/ 79299 w 158428"/>
              <a:gd name="connsiteY7" fmla="*/ 0 h 264479"/>
              <a:gd name="connsiteX8" fmla="*/ 14706 w 158428"/>
              <a:gd name="connsiteY8" fmla="*/ 152966 h 264479"/>
              <a:gd name="connsiteX9" fmla="*/ 36869 w 158428"/>
              <a:gd name="connsiteY9" fmla="*/ 152966 h 264479"/>
              <a:gd name="connsiteX10" fmla="*/ 0 w 158428"/>
              <a:gd name="connsiteY10" fmla="*/ 230003 h 264479"/>
              <a:gd name="connsiteX11" fmla="*/ 71607 w 158428"/>
              <a:gd name="connsiteY11" fmla="*/ 251443 h 264479"/>
              <a:gd name="connsiteX12" fmla="*/ 71607 w 158428"/>
              <a:gd name="connsiteY12" fmla="*/ 230003 h 264479"/>
              <a:gd name="connsiteX13" fmla="*/ 86945 w 158428"/>
              <a:gd name="connsiteY13" fmla="*/ 230003 h 264479"/>
              <a:gd name="connsiteX14" fmla="*/ 86945 w 158428"/>
              <a:gd name="connsiteY14" fmla="*/ 251443 h 264479"/>
              <a:gd name="connsiteX15" fmla="*/ 34360 w 158428"/>
              <a:gd name="connsiteY15" fmla="*/ 139929 h 264479"/>
              <a:gd name="connsiteX16" fmla="*/ 79286 w 158428"/>
              <a:gd name="connsiteY16" fmla="*/ 33545 h 264479"/>
              <a:gd name="connsiteX17" fmla="*/ 124095 w 158428"/>
              <a:gd name="connsiteY17" fmla="*/ 139929 h 264479"/>
              <a:gd name="connsiteX18" fmla="*/ 100869 w 158428"/>
              <a:gd name="connsiteY18" fmla="*/ 139929 h 264479"/>
              <a:gd name="connsiteX19" fmla="*/ 137758 w 158428"/>
              <a:gd name="connsiteY19" fmla="*/ 216966 h 264479"/>
              <a:gd name="connsiteX20" fmla="*/ 20697 w 158428"/>
              <a:gd name="connsiteY20" fmla="*/ 216966 h 264479"/>
              <a:gd name="connsiteX21" fmla="*/ 57585 w 158428"/>
              <a:gd name="connsiteY21" fmla="*/ 139929 h 264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8428" h="264479">
                <a:moveTo>
                  <a:pt x="58570" y="230003"/>
                </a:moveTo>
                <a:lnTo>
                  <a:pt x="58570" y="264480"/>
                </a:lnTo>
                <a:lnTo>
                  <a:pt x="99983" y="264480"/>
                </a:lnTo>
                <a:lnTo>
                  <a:pt x="99983" y="230003"/>
                </a:lnTo>
                <a:lnTo>
                  <a:pt x="158428" y="230003"/>
                </a:lnTo>
                <a:lnTo>
                  <a:pt x="121566" y="152966"/>
                </a:lnTo>
                <a:lnTo>
                  <a:pt x="143729" y="152966"/>
                </a:lnTo>
                <a:lnTo>
                  <a:pt x="79299" y="0"/>
                </a:lnTo>
                <a:lnTo>
                  <a:pt x="14706" y="152966"/>
                </a:lnTo>
                <a:lnTo>
                  <a:pt x="36869" y="152966"/>
                </a:lnTo>
                <a:lnTo>
                  <a:pt x="0" y="230003"/>
                </a:lnTo>
                <a:close/>
                <a:moveTo>
                  <a:pt x="71607" y="251443"/>
                </a:moveTo>
                <a:lnTo>
                  <a:pt x="71607" y="230003"/>
                </a:lnTo>
                <a:lnTo>
                  <a:pt x="86945" y="230003"/>
                </a:lnTo>
                <a:lnTo>
                  <a:pt x="86945" y="251443"/>
                </a:lnTo>
                <a:close/>
                <a:moveTo>
                  <a:pt x="34360" y="139929"/>
                </a:moveTo>
                <a:lnTo>
                  <a:pt x="79286" y="33545"/>
                </a:lnTo>
                <a:lnTo>
                  <a:pt x="124095" y="139929"/>
                </a:lnTo>
                <a:lnTo>
                  <a:pt x="100869" y="139929"/>
                </a:lnTo>
                <a:lnTo>
                  <a:pt x="137758" y="216966"/>
                </a:lnTo>
                <a:lnTo>
                  <a:pt x="20697" y="216966"/>
                </a:lnTo>
                <a:lnTo>
                  <a:pt x="57585" y="139929"/>
                </a:lnTo>
                <a:close/>
              </a:path>
            </a:pathLst>
          </a:custGeom>
          <a:gradFill>
            <a:gsLst>
              <a:gs pos="0">
                <a:schemeClr val="accent3"/>
              </a:gs>
              <a:gs pos="80000">
                <a:schemeClr val="accent2"/>
              </a:gs>
            </a:gsLst>
            <a:lin ang="4800000" scaled="0"/>
          </a:gradFill>
          <a:ln w="6449" cap="flat">
            <a:noFill/>
            <a:prstDash val="solid"/>
            <a:miter/>
          </a:ln>
        </p:spPr>
        <p:txBody>
          <a:bodyPr rtlCol="0" anchor="ctr"/>
          <a:lstStyle/>
          <a:p>
            <a:endParaRPr lang="zh-CN" altLang="en-US"/>
          </a:p>
        </p:txBody>
      </p:sp>
      <p:sp>
        <p:nvSpPr>
          <p:cNvPr id="375" name="图形 46" descr="道路 轮廓">
            <a:extLst>
              <a:ext uri="{FF2B5EF4-FFF2-40B4-BE49-F238E27FC236}">
                <a16:creationId xmlns:a16="http://schemas.microsoft.com/office/drawing/2014/main" xmlns="" id="{74AC8C93-9257-43BA-B1A6-F426789313A7}"/>
              </a:ext>
            </a:extLst>
          </p:cNvPr>
          <p:cNvSpPr/>
          <p:nvPr/>
        </p:nvSpPr>
        <p:spPr>
          <a:xfrm>
            <a:off x="9146166" y="2100197"/>
            <a:ext cx="117504" cy="192774"/>
          </a:xfrm>
          <a:custGeom>
            <a:avLst/>
            <a:gdLst>
              <a:gd name="connsiteX0" fmla="*/ 91587 w 117504"/>
              <a:gd name="connsiteY0" fmla="*/ 114415 h 192774"/>
              <a:gd name="connsiteX1" fmla="*/ 107010 w 117504"/>
              <a:gd name="connsiteY1" fmla="*/ 114415 h 192774"/>
              <a:gd name="connsiteX2" fmla="*/ 58811 w 117504"/>
              <a:gd name="connsiteY2" fmla="*/ 0 h 192774"/>
              <a:gd name="connsiteX3" fmla="*/ 10495 w 117504"/>
              <a:gd name="connsiteY3" fmla="*/ 114415 h 192774"/>
              <a:gd name="connsiteX4" fmla="*/ 25925 w 117504"/>
              <a:gd name="connsiteY4" fmla="*/ 114415 h 192774"/>
              <a:gd name="connsiteX5" fmla="*/ 0 w 117504"/>
              <a:gd name="connsiteY5" fmla="*/ 168552 h 192774"/>
              <a:gd name="connsiteX6" fmla="*/ 42312 w 117504"/>
              <a:gd name="connsiteY6" fmla="*/ 168552 h 192774"/>
              <a:gd name="connsiteX7" fmla="*/ 42312 w 117504"/>
              <a:gd name="connsiteY7" fmla="*/ 192775 h 192774"/>
              <a:gd name="connsiteX8" fmla="*/ 75296 w 117504"/>
              <a:gd name="connsiteY8" fmla="*/ 192775 h 192774"/>
              <a:gd name="connsiteX9" fmla="*/ 75296 w 117504"/>
              <a:gd name="connsiteY9" fmla="*/ 168552 h 192774"/>
              <a:gd name="connsiteX10" fmla="*/ 117505 w 117504"/>
              <a:gd name="connsiteY10" fmla="*/ 168552 h 192774"/>
              <a:gd name="connsiteX11" fmla="*/ 55350 w 117504"/>
              <a:gd name="connsiteY11" fmla="*/ 179738 h 192774"/>
              <a:gd name="connsiteX12" fmla="*/ 55350 w 117504"/>
              <a:gd name="connsiteY12" fmla="*/ 168552 h 192774"/>
              <a:gd name="connsiteX13" fmla="*/ 62259 w 117504"/>
              <a:gd name="connsiteY13" fmla="*/ 168552 h 192774"/>
              <a:gd name="connsiteX14" fmla="*/ 62259 w 117504"/>
              <a:gd name="connsiteY14" fmla="*/ 179738 h 192774"/>
              <a:gd name="connsiteX15" fmla="*/ 68778 w 117504"/>
              <a:gd name="connsiteY15" fmla="*/ 155515 h 192774"/>
              <a:gd name="connsiteX16" fmla="*/ 20697 w 117504"/>
              <a:gd name="connsiteY16" fmla="*/ 155515 h 192774"/>
              <a:gd name="connsiteX17" fmla="*/ 46621 w 117504"/>
              <a:gd name="connsiteY17" fmla="*/ 101410 h 192774"/>
              <a:gd name="connsiteX18" fmla="*/ 30149 w 117504"/>
              <a:gd name="connsiteY18" fmla="*/ 101410 h 192774"/>
              <a:gd name="connsiteX19" fmla="*/ 58798 w 117504"/>
              <a:gd name="connsiteY19" fmla="*/ 33577 h 192774"/>
              <a:gd name="connsiteX20" fmla="*/ 87369 w 117504"/>
              <a:gd name="connsiteY20" fmla="*/ 101410 h 192774"/>
              <a:gd name="connsiteX21" fmla="*/ 70890 w 117504"/>
              <a:gd name="connsiteY21" fmla="*/ 101410 h 192774"/>
              <a:gd name="connsiteX22" fmla="*/ 96808 w 117504"/>
              <a:gd name="connsiteY22" fmla="*/ 155547 h 192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17504" h="192774">
                <a:moveTo>
                  <a:pt x="91587" y="114415"/>
                </a:moveTo>
                <a:lnTo>
                  <a:pt x="107010" y="114415"/>
                </a:lnTo>
                <a:lnTo>
                  <a:pt x="58811" y="0"/>
                </a:lnTo>
                <a:lnTo>
                  <a:pt x="10495" y="114415"/>
                </a:lnTo>
                <a:lnTo>
                  <a:pt x="25925" y="114415"/>
                </a:lnTo>
                <a:lnTo>
                  <a:pt x="0" y="168552"/>
                </a:lnTo>
                <a:lnTo>
                  <a:pt x="42312" y="168552"/>
                </a:lnTo>
                <a:lnTo>
                  <a:pt x="42312" y="192775"/>
                </a:lnTo>
                <a:lnTo>
                  <a:pt x="75296" y="192775"/>
                </a:lnTo>
                <a:lnTo>
                  <a:pt x="75296" y="168552"/>
                </a:lnTo>
                <a:lnTo>
                  <a:pt x="117505" y="168552"/>
                </a:lnTo>
                <a:close/>
                <a:moveTo>
                  <a:pt x="55350" y="179738"/>
                </a:moveTo>
                <a:lnTo>
                  <a:pt x="55350" y="168552"/>
                </a:lnTo>
                <a:lnTo>
                  <a:pt x="62259" y="168552"/>
                </a:lnTo>
                <a:lnTo>
                  <a:pt x="62259" y="179738"/>
                </a:lnTo>
                <a:close/>
                <a:moveTo>
                  <a:pt x="68778" y="155515"/>
                </a:moveTo>
                <a:lnTo>
                  <a:pt x="20697" y="155515"/>
                </a:lnTo>
                <a:lnTo>
                  <a:pt x="46621" y="101410"/>
                </a:lnTo>
                <a:lnTo>
                  <a:pt x="30149" y="101410"/>
                </a:lnTo>
                <a:lnTo>
                  <a:pt x="58798" y="33577"/>
                </a:lnTo>
                <a:lnTo>
                  <a:pt x="87369" y="101410"/>
                </a:lnTo>
                <a:lnTo>
                  <a:pt x="70890" y="101410"/>
                </a:lnTo>
                <a:lnTo>
                  <a:pt x="96808" y="155547"/>
                </a:lnTo>
                <a:close/>
              </a:path>
            </a:pathLst>
          </a:custGeom>
          <a:gradFill>
            <a:gsLst>
              <a:gs pos="0">
                <a:schemeClr val="accent3"/>
              </a:gs>
              <a:gs pos="80000">
                <a:schemeClr val="accent2"/>
              </a:gs>
            </a:gsLst>
            <a:lin ang="4800000" scaled="0"/>
          </a:gradFill>
          <a:ln w="6449" cap="flat">
            <a:noFill/>
            <a:prstDash val="solid"/>
            <a:miter/>
          </a:ln>
        </p:spPr>
        <p:txBody>
          <a:bodyPr rtlCol="0" anchor="ctr"/>
          <a:lstStyle/>
          <a:p>
            <a:endParaRPr lang="zh-CN" altLang="en-US"/>
          </a:p>
        </p:txBody>
      </p:sp>
      <p:sp>
        <p:nvSpPr>
          <p:cNvPr id="376" name="图形 46" descr="道路 轮廓">
            <a:extLst>
              <a:ext uri="{FF2B5EF4-FFF2-40B4-BE49-F238E27FC236}">
                <a16:creationId xmlns:a16="http://schemas.microsoft.com/office/drawing/2014/main" xmlns="" id="{C89DCC3D-9168-4F83-9841-5892EED98EC1}"/>
              </a:ext>
            </a:extLst>
          </p:cNvPr>
          <p:cNvSpPr/>
          <p:nvPr/>
        </p:nvSpPr>
        <p:spPr>
          <a:xfrm>
            <a:off x="8707717" y="2208228"/>
            <a:ext cx="485024" cy="391118"/>
          </a:xfrm>
          <a:custGeom>
            <a:avLst/>
            <a:gdLst>
              <a:gd name="connsiteX0" fmla="*/ 279212 w 485024"/>
              <a:gd name="connsiteY0" fmla="*/ 219060 h 391118"/>
              <a:gd name="connsiteX1" fmla="*/ 183251 w 485024"/>
              <a:gd name="connsiteY1" fmla="*/ 275909 h 391118"/>
              <a:gd name="connsiteX2" fmla="*/ 0 w 485024"/>
              <a:gd name="connsiteY2" fmla="*/ 391119 h 391118"/>
              <a:gd name="connsiteX3" fmla="*/ 21088 w 485024"/>
              <a:gd name="connsiteY3" fmla="*/ 391119 h 391118"/>
              <a:gd name="connsiteX4" fmla="*/ 189561 w 485024"/>
              <a:gd name="connsiteY4" fmla="*/ 287316 h 391118"/>
              <a:gd name="connsiteX5" fmla="*/ 286832 w 485024"/>
              <a:gd name="connsiteY5" fmla="*/ 229639 h 391118"/>
              <a:gd name="connsiteX6" fmla="*/ 339633 w 485024"/>
              <a:gd name="connsiteY6" fmla="*/ 162752 h 391118"/>
              <a:gd name="connsiteX7" fmla="*/ 321544 w 485024"/>
              <a:gd name="connsiteY7" fmla="*/ 111450 h 391118"/>
              <a:gd name="connsiteX8" fmla="*/ 286382 w 485024"/>
              <a:gd name="connsiteY8" fmla="*/ 76250 h 391118"/>
              <a:gd name="connsiteX9" fmla="*/ 264219 w 485024"/>
              <a:gd name="connsiteY9" fmla="*/ 52235 h 391118"/>
              <a:gd name="connsiteX10" fmla="*/ 264388 w 485024"/>
              <a:gd name="connsiteY10" fmla="*/ 35756 h 391118"/>
              <a:gd name="connsiteX11" fmla="*/ 322847 w 485024"/>
              <a:gd name="connsiteY11" fmla="*/ 13039 h 391118"/>
              <a:gd name="connsiteX12" fmla="*/ 327704 w 485024"/>
              <a:gd name="connsiteY12" fmla="*/ 13039 h 391118"/>
              <a:gd name="connsiteX13" fmla="*/ 307822 w 485024"/>
              <a:gd name="connsiteY13" fmla="*/ 42529 h 391118"/>
              <a:gd name="connsiteX14" fmla="*/ 318252 w 485024"/>
              <a:gd name="connsiteY14" fmla="*/ 60781 h 391118"/>
              <a:gd name="connsiteX15" fmla="*/ 389611 w 485024"/>
              <a:gd name="connsiteY15" fmla="*/ 100727 h 391118"/>
              <a:gd name="connsiteX16" fmla="*/ 429101 w 485024"/>
              <a:gd name="connsiteY16" fmla="*/ 122434 h 391118"/>
              <a:gd name="connsiteX17" fmla="*/ 434316 w 485024"/>
              <a:gd name="connsiteY17" fmla="*/ 125935 h 391118"/>
              <a:gd name="connsiteX18" fmla="*/ 457046 w 485024"/>
              <a:gd name="connsiteY18" fmla="*/ 227071 h 391118"/>
              <a:gd name="connsiteX19" fmla="*/ 368432 w 485024"/>
              <a:gd name="connsiteY19" fmla="*/ 365676 h 391118"/>
              <a:gd name="connsiteX20" fmla="*/ 351158 w 485024"/>
              <a:gd name="connsiteY20" fmla="*/ 391099 h 391118"/>
              <a:gd name="connsiteX21" fmla="*/ 366881 w 485024"/>
              <a:gd name="connsiteY21" fmla="*/ 391099 h 391118"/>
              <a:gd name="connsiteX22" fmla="*/ 379201 w 485024"/>
              <a:gd name="connsiteY22" fmla="*/ 373010 h 391118"/>
              <a:gd name="connsiteX23" fmla="*/ 468343 w 485024"/>
              <a:gd name="connsiteY23" fmla="*/ 233564 h 391118"/>
              <a:gd name="connsiteX24" fmla="*/ 441512 w 485024"/>
              <a:gd name="connsiteY24" fmla="*/ 115036 h 391118"/>
              <a:gd name="connsiteX25" fmla="*/ 436689 w 485024"/>
              <a:gd name="connsiteY25" fmla="*/ 111776 h 391118"/>
              <a:gd name="connsiteX26" fmla="*/ 395719 w 485024"/>
              <a:gd name="connsiteY26" fmla="*/ 89163 h 391118"/>
              <a:gd name="connsiteX27" fmla="*/ 325592 w 485024"/>
              <a:gd name="connsiteY27" fmla="*/ 49954 h 391118"/>
              <a:gd name="connsiteX28" fmla="*/ 320905 w 485024"/>
              <a:gd name="connsiteY28" fmla="*/ 42992 h 391118"/>
              <a:gd name="connsiteX29" fmla="*/ 351797 w 485024"/>
              <a:gd name="connsiteY29" fmla="*/ 12152 h 391118"/>
              <a:gd name="connsiteX30" fmla="*/ 372950 w 485024"/>
              <a:gd name="connsiteY30" fmla="*/ 2 h 391118"/>
              <a:gd name="connsiteX31" fmla="*/ 322958 w 485024"/>
              <a:gd name="connsiteY31" fmla="*/ 2 h 391118"/>
              <a:gd name="connsiteX32" fmla="*/ 253398 w 485024"/>
              <a:gd name="connsiteY32" fmla="*/ 28801 h 391118"/>
              <a:gd name="connsiteX33" fmla="*/ 252525 w 485024"/>
              <a:gd name="connsiteY33" fmla="*/ 57985 h 391118"/>
              <a:gd name="connsiteX34" fmla="*/ 277908 w 485024"/>
              <a:gd name="connsiteY34" fmla="*/ 86191 h 391118"/>
              <a:gd name="connsiteX35" fmla="*/ 311368 w 485024"/>
              <a:gd name="connsiteY35" fmla="*/ 119592 h 391118"/>
              <a:gd name="connsiteX36" fmla="*/ 326719 w 485024"/>
              <a:gd name="connsiteY36" fmla="*/ 160992 h 391118"/>
              <a:gd name="connsiteX37" fmla="*/ 279212 w 485024"/>
              <a:gd name="connsiteY37" fmla="*/ 219060 h 391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485024" h="391118">
                <a:moveTo>
                  <a:pt x="279212" y="219060"/>
                </a:moveTo>
                <a:cubicBezTo>
                  <a:pt x="248241" y="239674"/>
                  <a:pt x="216210" y="258650"/>
                  <a:pt x="183251" y="275909"/>
                </a:cubicBezTo>
                <a:cubicBezTo>
                  <a:pt x="122328" y="309577"/>
                  <a:pt x="53407" y="347698"/>
                  <a:pt x="0" y="391119"/>
                </a:cubicBezTo>
                <a:lnTo>
                  <a:pt x="21088" y="391119"/>
                </a:lnTo>
                <a:cubicBezTo>
                  <a:pt x="71600" y="352548"/>
                  <a:pt x="133938" y="318058"/>
                  <a:pt x="189561" y="287316"/>
                </a:cubicBezTo>
                <a:cubicBezTo>
                  <a:pt x="222979" y="269819"/>
                  <a:pt x="255448" y="250566"/>
                  <a:pt x="286832" y="229639"/>
                </a:cubicBezTo>
                <a:cubicBezTo>
                  <a:pt x="319888" y="205794"/>
                  <a:pt x="336667" y="184537"/>
                  <a:pt x="339633" y="162752"/>
                </a:cubicBezTo>
                <a:cubicBezTo>
                  <a:pt x="341882" y="146260"/>
                  <a:pt x="335963" y="129507"/>
                  <a:pt x="321544" y="111450"/>
                </a:cubicBezTo>
                <a:cubicBezTo>
                  <a:pt x="311032" y="98568"/>
                  <a:pt x="299253" y="86775"/>
                  <a:pt x="286382" y="76250"/>
                </a:cubicBezTo>
                <a:cubicBezTo>
                  <a:pt x="277467" y="69803"/>
                  <a:pt x="269931" y="61638"/>
                  <a:pt x="264219" y="52235"/>
                </a:cubicBezTo>
                <a:cubicBezTo>
                  <a:pt x="261144" y="47155"/>
                  <a:pt x="261209" y="40772"/>
                  <a:pt x="264388" y="35756"/>
                </a:cubicBezTo>
                <a:cubicBezTo>
                  <a:pt x="273997" y="20666"/>
                  <a:pt x="307855" y="12856"/>
                  <a:pt x="322847" y="13039"/>
                </a:cubicBezTo>
                <a:lnTo>
                  <a:pt x="327704" y="13039"/>
                </a:lnTo>
                <a:cubicBezTo>
                  <a:pt x="318134" y="20907"/>
                  <a:pt x="308226" y="31623"/>
                  <a:pt x="307822" y="42529"/>
                </a:cubicBezTo>
                <a:cubicBezTo>
                  <a:pt x="307700" y="50063"/>
                  <a:pt x="311700" y="57062"/>
                  <a:pt x="318252" y="60781"/>
                </a:cubicBezTo>
                <a:cubicBezTo>
                  <a:pt x="333936" y="71394"/>
                  <a:pt x="363517" y="86980"/>
                  <a:pt x="389611" y="100727"/>
                </a:cubicBezTo>
                <a:cubicBezTo>
                  <a:pt x="407420" y="110114"/>
                  <a:pt x="424245" y="118979"/>
                  <a:pt x="429101" y="122434"/>
                </a:cubicBezTo>
                <a:cubicBezTo>
                  <a:pt x="430574" y="123484"/>
                  <a:pt x="432360" y="124651"/>
                  <a:pt x="434316" y="125935"/>
                </a:cubicBezTo>
                <a:cubicBezTo>
                  <a:pt x="454817" y="139500"/>
                  <a:pt x="492983" y="164753"/>
                  <a:pt x="457046" y="227071"/>
                </a:cubicBezTo>
                <a:cubicBezTo>
                  <a:pt x="424042" y="284318"/>
                  <a:pt x="393209" y="329413"/>
                  <a:pt x="368432" y="365676"/>
                </a:cubicBezTo>
                <a:cubicBezTo>
                  <a:pt x="362187" y="374802"/>
                  <a:pt x="356451" y="383225"/>
                  <a:pt x="351158" y="391099"/>
                </a:cubicBezTo>
                <a:lnTo>
                  <a:pt x="366881" y="391099"/>
                </a:lnTo>
                <a:cubicBezTo>
                  <a:pt x="370792" y="385337"/>
                  <a:pt x="374840" y="379365"/>
                  <a:pt x="379201" y="373010"/>
                </a:cubicBezTo>
                <a:cubicBezTo>
                  <a:pt x="404095" y="336577"/>
                  <a:pt x="435085" y="291240"/>
                  <a:pt x="468343" y="233564"/>
                </a:cubicBezTo>
                <a:cubicBezTo>
                  <a:pt x="510408" y="160620"/>
                  <a:pt x="462124" y="128679"/>
                  <a:pt x="441512" y="115036"/>
                </a:cubicBezTo>
                <a:cubicBezTo>
                  <a:pt x="439694" y="113836"/>
                  <a:pt x="438064" y="112761"/>
                  <a:pt x="436689" y="111776"/>
                </a:cubicBezTo>
                <a:cubicBezTo>
                  <a:pt x="431122" y="107813"/>
                  <a:pt x="415503" y="99580"/>
                  <a:pt x="395719" y="89163"/>
                </a:cubicBezTo>
                <a:cubicBezTo>
                  <a:pt x="371203" y="76243"/>
                  <a:pt x="340676" y="60162"/>
                  <a:pt x="325592" y="49954"/>
                </a:cubicBezTo>
                <a:cubicBezTo>
                  <a:pt x="320768" y="46694"/>
                  <a:pt x="320866" y="44002"/>
                  <a:pt x="320905" y="42992"/>
                </a:cubicBezTo>
                <a:cubicBezTo>
                  <a:pt x="321244" y="33768"/>
                  <a:pt x="339157" y="19401"/>
                  <a:pt x="351797" y="12152"/>
                </a:cubicBezTo>
                <a:lnTo>
                  <a:pt x="372950" y="2"/>
                </a:lnTo>
                <a:lnTo>
                  <a:pt x="322958" y="2"/>
                </a:lnTo>
                <a:cubicBezTo>
                  <a:pt x="306055" y="-135"/>
                  <a:pt x="266468" y="8202"/>
                  <a:pt x="253398" y="28801"/>
                </a:cubicBezTo>
                <a:cubicBezTo>
                  <a:pt x="247807" y="37641"/>
                  <a:pt x="247472" y="48825"/>
                  <a:pt x="252525" y="57985"/>
                </a:cubicBezTo>
                <a:cubicBezTo>
                  <a:pt x="258947" y="69039"/>
                  <a:pt x="267590" y="78642"/>
                  <a:pt x="277908" y="86191"/>
                </a:cubicBezTo>
                <a:cubicBezTo>
                  <a:pt x="290162" y="96164"/>
                  <a:pt x="301373" y="107355"/>
                  <a:pt x="311368" y="119592"/>
                </a:cubicBezTo>
                <a:cubicBezTo>
                  <a:pt x="323610" y="134891"/>
                  <a:pt x="328486" y="148046"/>
                  <a:pt x="326719" y="160992"/>
                </a:cubicBezTo>
                <a:cubicBezTo>
                  <a:pt x="324301" y="178749"/>
                  <a:pt x="308754" y="197744"/>
                  <a:pt x="279212" y="219060"/>
                </a:cubicBezTo>
                <a:close/>
              </a:path>
            </a:pathLst>
          </a:custGeom>
          <a:gradFill>
            <a:gsLst>
              <a:gs pos="0">
                <a:schemeClr val="accent3"/>
              </a:gs>
              <a:gs pos="80000">
                <a:schemeClr val="accent2"/>
              </a:gs>
            </a:gsLst>
            <a:lin ang="4800000" scaled="0"/>
          </a:gradFill>
          <a:ln w="6449" cap="flat">
            <a:noFill/>
            <a:prstDash val="solid"/>
            <a:miter/>
          </a:ln>
        </p:spPr>
        <p:txBody>
          <a:bodyPr rtlCol="0" anchor="ctr"/>
          <a:lstStyle/>
          <a:p>
            <a:endParaRPr lang="zh-CN" altLang="en-US"/>
          </a:p>
        </p:txBody>
      </p:sp>
      <p:sp>
        <p:nvSpPr>
          <p:cNvPr id="377" name="图形 70" descr="上楼 轮廓">
            <a:extLst>
              <a:ext uri="{FF2B5EF4-FFF2-40B4-BE49-F238E27FC236}">
                <a16:creationId xmlns:a16="http://schemas.microsoft.com/office/drawing/2014/main" xmlns="" id="{9B8F18A0-A342-4368-9CEE-50B2D68D5E7E}"/>
              </a:ext>
            </a:extLst>
          </p:cNvPr>
          <p:cNvSpPr/>
          <p:nvPr/>
        </p:nvSpPr>
        <p:spPr>
          <a:xfrm>
            <a:off x="8744505" y="3048271"/>
            <a:ext cx="482377" cy="365042"/>
          </a:xfrm>
          <a:custGeom>
            <a:avLst/>
            <a:gdLst>
              <a:gd name="connsiteX0" fmla="*/ 352005 w 482377"/>
              <a:gd name="connsiteY0" fmla="*/ 0 h 365042"/>
              <a:gd name="connsiteX1" fmla="*/ 352005 w 482377"/>
              <a:gd name="connsiteY1" fmla="*/ 117335 h 365042"/>
              <a:gd name="connsiteX2" fmla="*/ 234670 w 482377"/>
              <a:gd name="connsiteY2" fmla="*/ 117335 h 365042"/>
              <a:gd name="connsiteX3" fmla="*/ 234670 w 482377"/>
              <a:gd name="connsiteY3" fmla="*/ 234670 h 365042"/>
              <a:gd name="connsiteX4" fmla="*/ 117335 w 482377"/>
              <a:gd name="connsiteY4" fmla="*/ 234670 h 365042"/>
              <a:gd name="connsiteX5" fmla="*/ 117335 w 482377"/>
              <a:gd name="connsiteY5" fmla="*/ 352005 h 365042"/>
              <a:gd name="connsiteX6" fmla="*/ 0 w 482377"/>
              <a:gd name="connsiteY6" fmla="*/ 352005 h 365042"/>
              <a:gd name="connsiteX7" fmla="*/ 0 w 482377"/>
              <a:gd name="connsiteY7" fmla="*/ 365042 h 365042"/>
              <a:gd name="connsiteX8" fmla="*/ 130372 w 482377"/>
              <a:gd name="connsiteY8" fmla="*/ 365042 h 365042"/>
              <a:gd name="connsiteX9" fmla="*/ 130372 w 482377"/>
              <a:gd name="connsiteY9" fmla="*/ 247707 h 365042"/>
              <a:gd name="connsiteX10" fmla="*/ 247707 w 482377"/>
              <a:gd name="connsiteY10" fmla="*/ 247707 h 365042"/>
              <a:gd name="connsiteX11" fmla="*/ 247707 w 482377"/>
              <a:gd name="connsiteY11" fmla="*/ 130372 h 365042"/>
              <a:gd name="connsiteX12" fmla="*/ 365042 w 482377"/>
              <a:gd name="connsiteY12" fmla="*/ 130372 h 365042"/>
              <a:gd name="connsiteX13" fmla="*/ 365042 w 482377"/>
              <a:gd name="connsiteY13" fmla="*/ 13037 h 365042"/>
              <a:gd name="connsiteX14" fmla="*/ 482377 w 482377"/>
              <a:gd name="connsiteY14" fmla="*/ 13037 h 365042"/>
              <a:gd name="connsiteX15" fmla="*/ 482377 w 482377"/>
              <a:gd name="connsiteY15" fmla="*/ 0 h 365042"/>
              <a:gd name="connsiteX16" fmla="*/ 352005 w 482377"/>
              <a:gd name="connsiteY16" fmla="*/ 0 h 365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82377" h="365042">
                <a:moveTo>
                  <a:pt x="352005" y="0"/>
                </a:moveTo>
                <a:lnTo>
                  <a:pt x="352005" y="117335"/>
                </a:lnTo>
                <a:lnTo>
                  <a:pt x="234670" y="117335"/>
                </a:lnTo>
                <a:lnTo>
                  <a:pt x="234670" y="234670"/>
                </a:lnTo>
                <a:lnTo>
                  <a:pt x="117335" y="234670"/>
                </a:lnTo>
                <a:lnTo>
                  <a:pt x="117335" y="352005"/>
                </a:lnTo>
                <a:lnTo>
                  <a:pt x="0" y="352005"/>
                </a:lnTo>
                <a:lnTo>
                  <a:pt x="0" y="365042"/>
                </a:lnTo>
                <a:lnTo>
                  <a:pt x="130372" y="365042"/>
                </a:lnTo>
                <a:lnTo>
                  <a:pt x="130372" y="247707"/>
                </a:lnTo>
                <a:lnTo>
                  <a:pt x="247707" y="247707"/>
                </a:lnTo>
                <a:lnTo>
                  <a:pt x="247707" y="130372"/>
                </a:lnTo>
                <a:lnTo>
                  <a:pt x="365042" y="130372"/>
                </a:lnTo>
                <a:lnTo>
                  <a:pt x="365042" y="13037"/>
                </a:lnTo>
                <a:lnTo>
                  <a:pt x="482377" y="13037"/>
                </a:lnTo>
                <a:lnTo>
                  <a:pt x="482377" y="0"/>
                </a:lnTo>
                <a:lnTo>
                  <a:pt x="352005" y="0"/>
                </a:lnTo>
                <a:close/>
              </a:path>
            </a:pathLst>
          </a:custGeom>
          <a:gradFill>
            <a:gsLst>
              <a:gs pos="0">
                <a:schemeClr val="accent3"/>
              </a:gs>
              <a:gs pos="80000">
                <a:schemeClr val="accent2"/>
              </a:gs>
            </a:gsLst>
            <a:lin ang="4800000" scaled="0"/>
          </a:gradFill>
          <a:ln w="6449" cap="flat">
            <a:noFill/>
            <a:prstDash val="solid"/>
            <a:miter/>
          </a:ln>
        </p:spPr>
        <p:txBody>
          <a:bodyPr rtlCol="0" anchor="ctr"/>
          <a:lstStyle/>
          <a:p>
            <a:endParaRPr lang="zh-CN" altLang="en-US"/>
          </a:p>
        </p:txBody>
      </p:sp>
      <p:sp>
        <p:nvSpPr>
          <p:cNvPr id="378" name="图形 70" descr="上楼 轮廓">
            <a:extLst>
              <a:ext uri="{FF2B5EF4-FFF2-40B4-BE49-F238E27FC236}">
                <a16:creationId xmlns:a16="http://schemas.microsoft.com/office/drawing/2014/main" xmlns="" id="{9B8F18A0-A342-4368-9CEE-50B2D68D5E7E}"/>
              </a:ext>
            </a:extLst>
          </p:cNvPr>
          <p:cNvSpPr/>
          <p:nvPr/>
        </p:nvSpPr>
        <p:spPr>
          <a:xfrm>
            <a:off x="8901906" y="3250348"/>
            <a:ext cx="167574" cy="167574"/>
          </a:xfrm>
          <a:custGeom>
            <a:avLst/>
            <a:gdLst>
              <a:gd name="connsiteX0" fmla="*/ 76313 w 167574"/>
              <a:gd name="connsiteY0" fmla="*/ 13037 h 167574"/>
              <a:gd name="connsiteX1" fmla="*/ 145163 w 167574"/>
              <a:gd name="connsiteY1" fmla="*/ 13037 h 167574"/>
              <a:gd name="connsiteX2" fmla="*/ 145228 w 167574"/>
              <a:gd name="connsiteY2" fmla="*/ 13103 h 167574"/>
              <a:gd name="connsiteX3" fmla="*/ 145209 w 167574"/>
              <a:gd name="connsiteY3" fmla="*/ 13148 h 167574"/>
              <a:gd name="connsiteX4" fmla="*/ 0 w 167574"/>
              <a:gd name="connsiteY4" fmla="*/ 158357 h 167574"/>
              <a:gd name="connsiteX5" fmla="*/ 9217 w 167574"/>
              <a:gd name="connsiteY5" fmla="*/ 167574 h 167574"/>
              <a:gd name="connsiteX6" fmla="*/ 154426 w 167574"/>
              <a:gd name="connsiteY6" fmla="*/ 22365 h 167574"/>
              <a:gd name="connsiteX7" fmla="*/ 154518 w 167574"/>
              <a:gd name="connsiteY7" fmla="*/ 22366 h 167574"/>
              <a:gd name="connsiteX8" fmla="*/ 154537 w 167574"/>
              <a:gd name="connsiteY8" fmla="*/ 22411 h 167574"/>
              <a:gd name="connsiteX9" fmla="*/ 154537 w 167574"/>
              <a:gd name="connsiteY9" fmla="*/ 91261 h 167574"/>
              <a:gd name="connsiteX10" fmla="*/ 167574 w 167574"/>
              <a:gd name="connsiteY10" fmla="*/ 91261 h 167574"/>
              <a:gd name="connsiteX11" fmla="*/ 167574 w 167574"/>
              <a:gd name="connsiteY11" fmla="*/ 0 h 167574"/>
              <a:gd name="connsiteX12" fmla="*/ 76313 w 167574"/>
              <a:gd name="connsiteY12" fmla="*/ 0 h 1675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67574" h="167574">
                <a:moveTo>
                  <a:pt x="76313" y="13037"/>
                </a:moveTo>
                <a:lnTo>
                  <a:pt x="145163" y="13037"/>
                </a:lnTo>
                <a:cubicBezTo>
                  <a:pt x="145199" y="13038"/>
                  <a:pt x="145228" y="13067"/>
                  <a:pt x="145228" y="13103"/>
                </a:cubicBezTo>
                <a:cubicBezTo>
                  <a:pt x="145227" y="13120"/>
                  <a:pt x="145220" y="13136"/>
                  <a:pt x="145209" y="13148"/>
                </a:cubicBezTo>
                <a:lnTo>
                  <a:pt x="0" y="158357"/>
                </a:lnTo>
                <a:lnTo>
                  <a:pt x="9217" y="167574"/>
                </a:lnTo>
                <a:lnTo>
                  <a:pt x="154426" y="22365"/>
                </a:lnTo>
                <a:cubicBezTo>
                  <a:pt x="154451" y="22340"/>
                  <a:pt x="154493" y="22341"/>
                  <a:pt x="154518" y="22366"/>
                </a:cubicBezTo>
                <a:cubicBezTo>
                  <a:pt x="154530" y="22378"/>
                  <a:pt x="154537" y="22394"/>
                  <a:pt x="154537" y="22411"/>
                </a:cubicBezTo>
                <a:lnTo>
                  <a:pt x="154537" y="91261"/>
                </a:lnTo>
                <a:lnTo>
                  <a:pt x="167574" y="91261"/>
                </a:lnTo>
                <a:lnTo>
                  <a:pt x="167574" y="0"/>
                </a:lnTo>
                <a:lnTo>
                  <a:pt x="76313" y="0"/>
                </a:lnTo>
                <a:close/>
              </a:path>
            </a:pathLst>
          </a:custGeom>
          <a:gradFill>
            <a:gsLst>
              <a:gs pos="0">
                <a:schemeClr val="accent3"/>
              </a:gs>
              <a:gs pos="80000">
                <a:schemeClr val="accent2"/>
              </a:gs>
            </a:gsLst>
            <a:lin ang="4800000" scaled="0"/>
          </a:gradFill>
          <a:ln w="6449" cap="flat">
            <a:noFill/>
            <a:prstDash val="solid"/>
            <a:miter/>
          </a:ln>
        </p:spPr>
        <p:txBody>
          <a:bodyPr rtlCol="0" anchor="ctr"/>
          <a:lstStyle/>
          <a:p>
            <a:endParaRPr lang="zh-CN" altLang="en-US"/>
          </a:p>
        </p:txBody>
      </p:sp>
      <p:sp>
        <p:nvSpPr>
          <p:cNvPr id="380" name="图形 90" descr="樱花 轮廓">
            <a:extLst>
              <a:ext uri="{FF2B5EF4-FFF2-40B4-BE49-F238E27FC236}">
                <a16:creationId xmlns:a16="http://schemas.microsoft.com/office/drawing/2014/main" xmlns="" id="{B80B9663-57E5-4629-8263-EA5AB4F06B1A}"/>
              </a:ext>
            </a:extLst>
          </p:cNvPr>
          <p:cNvSpPr/>
          <p:nvPr/>
        </p:nvSpPr>
        <p:spPr>
          <a:xfrm>
            <a:off x="9008165" y="4124328"/>
            <a:ext cx="57286" cy="57243"/>
          </a:xfrm>
          <a:custGeom>
            <a:avLst/>
            <a:gdLst>
              <a:gd name="connsiteX0" fmla="*/ 9068 w 57286"/>
              <a:gd name="connsiteY0" fmla="*/ 12695 h 57243"/>
              <a:gd name="connsiteX1" fmla="*/ 2327 w 57286"/>
              <a:gd name="connsiteY1" fmla="*/ 14604 h 57243"/>
              <a:gd name="connsiteX2" fmla="*/ 4236 w 57286"/>
              <a:gd name="connsiteY2" fmla="*/ 21346 h 57243"/>
              <a:gd name="connsiteX3" fmla="*/ 4452 w 57286"/>
              <a:gd name="connsiteY3" fmla="*/ 21460 h 57243"/>
              <a:gd name="connsiteX4" fmla="*/ 15790 w 57286"/>
              <a:gd name="connsiteY4" fmla="*/ 27431 h 57243"/>
              <a:gd name="connsiteX5" fmla="*/ 3552 w 57286"/>
              <a:gd name="connsiteY5" fmla="*/ 31225 h 57243"/>
              <a:gd name="connsiteX6" fmla="*/ 205 w 57286"/>
              <a:gd name="connsiteY6" fmla="*/ 37383 h 57243"/>
              <a:gd name="connsiteX7" fmla="*/ 6363 w 57286"/>
              <a:gd name="connsiteY7" fmla="*/ 40730 h 57243"/>
              <a:gd name="connsiteX8" fmla="*/ 6488 w 57286"/>
              <a:gd name="connsiteY8" fmla="*/ 40691 h 57243"/>
              <a:gd name="connsiteX9" fmla="*/ 18725 w 57286"/>
              <a:gd name="connsiteY9" fmla="*/ 36897 h 57243"/>
              <a:gd name="connsiteX10" fmla="*/ 12858 w 57286"/>
              <a:gd name="connsiteY10" fmla="*/ 48042 h 57243"/>
              <a:gd name="connsiteX11" fmla="*/ 14705 w 57286"/>
              <a:gd name="connsiteY11" fmla="*/ 54861 h 57243"/>
              <a:gd name="connsiteX12" fmla="*/ 21456 w 57286"/>
              <a:gd name="connsiteY12" fmla="*/ 52979 h 57243"/>
              <a:gd name="connsiteX13" fmla="*/ 21524 w 57286"/>
              <a:gd name="connsiteY13" fmla="*/ 52854 h 57243"/>
              <a:gd name="connsiteX14" fmla="*/ 27493 w 57286"/>
              <a:gd name="connsiteY14" fmla="*/ 41514 h 57243"/>
              <a:gd name="connsiteX15" fmla="*/ 31290 w 57286"/>
              <a:gd name="connsiteY15" fmla="*/ 53753 h 57243"/>
              <a:gd name="connsiteX16" fmla="*/ 37483 w 57286"/>
              <a:gd name="connsiteY16" fmla="*/ 57022 h 57243"/>
              <a:gd name="connsiteX17" fmla="*/ 38080 w 57286"/>
              <a:gd name="connsiteY17" fmla="*/ 56794 h 57243"/>
              <a:gd name="connsiteX18" fmla="*/ 40700 w 57286"/>
              <a:gd name="connsiteY18" fmla="*/ 50641 h 57243"/>
              <a:gd name="connsiteX19" fmla="*/ 36959 w 57286"/>
              <a:gd name="connsiteY19" fmla="*/ 38577 h 57243"/>
              <a:gd name="connsiteX20" fmla="*/ 48297 w 57286"/>
              <a:gd name="connsiteY20" fmla="*/ 44548 h 57243"/>
              <a:gd name="connsiteX21" fmla="*/ 55014 w 57286"/>
              <a:gd name="connsiteY21" fmla="*/ 42552 h 57243"/>
              <a:gd name="connsiteX22" fmla="*/ 53017 w 57286"/>
              <a:gd name="connsiteY22" fmla="*/ 35836 h 57243"/>
              <a:gd name="connsiteX23" fmla="*/ 52914 w 57286"/>
              <a:gd name="connsiteY23" fmla="*/ 35781 h 57243"/>
              <a:gd name="connsiteX24" fmla="*/ 41579 w 57286"/>
              <a:gd name="connsiteY24" fmla="*/ 29811 h 57243"/>
              <a:gd name="connsiteX25" fmla="*/ 53643 w 57286"/>
              <a:gd name="connsiteY25" fmla="*/ 26067 h 57243"/>
              <a:gd name="connsiteX26" fmla="*/ 57210 w 57286"/>
              <a:gd name="connsiteY26" fmla="*/ 20316 h 57243"/>
              <a:gd name="connsiteX27" fmla="*/ 51401 w 57286"/>
              <a:gd name="connsiteY27" fmla="*/ 16419 h 57243"/>
              <a:gd name="connsiteX28" fmla="*/ 50881 w 57286"/>
              <a:gd name="connsiteY28" fmla="*/ 16551 h 57243"/>
              <a:gd name="connsiteX29" fmla="*/ 38643 w 57286"/>
              <a:gd name="connsiteY29" fmla="*/ 20345 h 57243"/>
              <a:gd name="connsiteX30" fmla="*/ 44613 w 57286"/>
              <a:gd name="connsiteY30" fmla="*/ 9006 h 57243"/>
              <a:gd name="connsiteX31" fmla="*/ 42537 w 57286"/>
              <a:gd name="connsiteY31" fmla="*/ 2314 h 57243"/>
              <a:gd name="connsiteX32" fmla="*/ 35844 w 57286"/>
              <a:gd name="connsiteY32" fmla="*/ 4391 h 57243"/>
              <a:gd name="connsiteX33" fmla="*/ 29875 w 57286"/>
              <a:gd name="connsiteY33" fmla="*/ 15729 h 57243"/>
              <a:gd name="connsiteX34" fmla="*/ 26080 w 57286"/>
              <a:gd name="connsiteY34" fmla="*/ 3490 h 57243"/>
              <a:gd name="connsiteX35" fmla="*/ 19885 w 57286"/>
              <a:gd name="connsiteY35" fmla="*/ 223 h 57243"/>
              <a:gd name="connsiteX36" fmla="*/ 19288 w 57286"/>
              <a:gd name="connsiteY36" fmla="*/ 451 h 57243"/>
              <a:gd name="connsiteX37" fmla="*/ 16670 w 57286"/>
              <a:gd name="connsiteY37" fmla="*/ 6603 h 57243"/>
              <a:gd name="connsiteX38" fmla="*/ 20411 w 57286"/>
              <a:gd name="connsiteY38" fmla="*/ 18664 h 57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57286" h="57243">
                <a:moveTo>
                  <a:pt x="9068" y="12695"/>
                </a:moveTo>
                <a:cubicBezTo>
                  <a:pt x="6679" y="11361"/>
                  <a:pt x="3661" y="12216"/>
                  <a:pt x="2327" y="14604"/>
                </a:cubicBezTo>
                <a:cubicBezTo>
                  <a:pt x="992" y="16993"/>
                  <a:pt x="1847" y="20011"/>
                  <a:pt x="4236" y="21346"/>
                </a:cubicBezTo>
                <a:cubicBezTo>
                  <a:pt x="4306" y="21385"/>
                  <a:pt x="4379" y="21424"/>
                  <a:pt x="4452" y="21460"/>
                </a:cubicBezTo>
                <a:lnTo>
                  <a:pt x="15790" y="27431"/>
                </a:lnTo>
                <a:lnTo>
                  <a:pt x="3552" y="31225"/>
                </a:lnTo>
                <a:cubicBezTo>
                  <a:pt x="926" y="32001"/>
                  <a:pt x="-572" y="34759"/>
                  <a:pt x="205" y="37383"/>
                </a:cubicBezTo>
                <a:cubicBezTo>
                  <a:pt x="982" y="40008"/>
                  <a:pt x="3739" y="41506"/>
                  <a:pt x="6363" y="40730"/>
                </a:cubicBezTo>
                <a:cubicBezTo>
                  <a:pt x="6405" y="40717"/>
                  <a:pt x="6447" y="40704"/>
                  <a:pt x="6488" y="40691"/>
                </a:cubicBezTo>
                <a:lnTo>
                  <a:pt x="18725" y="36897"/>
                </a:lnTo>
                <a:lnTo>
                  <a:pt x="12858" y="48042"/>
                </a:lnTo>
                <a:cubicBezTo>
                  <a:pt x="11544" y="50442"/>
                  <a:pt x="12360" y="53452"/>
                  <a:pt x="14705" y="54861"/>
                </a:cubicBezTo>
                <a:cubicBezTo>
                  <a:pt x="17089" y="56205"/>
                  <a:pt x="20112" y="55362"/>
                  <a:pt x="21456" y="52979"/>
                </a:cubicBezTo>
                <a:cubicBezTo>
                  <a:pt x="21479" y="52938"/>
                  <a:pt x="21502" y="52896"/>
                  <a:pt x="21524" y="52854"/>
                </a:cubicBezTo>
                <a:lnTo>
                  <a:pt x="27493" y="41514"/>
                </a:lnTo>
                <a:lnTo>
                  <a:pt x="31290" y="53753"/>
                </a:lnTo>
                <a:cubicBezTo>
                  <a:pt x="32097" y="56366"/>
                  <a:pt x="34870" y="57829"/>
                  <a:pt x="37483" y="57022"/>
                </a:cubicBezTo>
                <a:cubicBezTo>
                  <a:pt x="37687" y="56959"/>
                  <a:pt x="37886" y="56883"/>
                  <a:pt x="38080" y="56794"/>
                </a:cubicBezTo>
                <a:cubicBezTo>
                  <a:pt x="40371" y="55689"/>
                  <a:pt x="41491" y="53059"/>
                  <a:pt x="40700" y="50641"/>
                </a:cubicBezTo>
                <a:lnTo>
                  <a:pt x="36959" y="38577"/>
                </a:lnTo>
                <a:lnTo>
                  <a:pt x="48297" y="44548"/>
                </a:lnTo>
                <a:cubicBezTo>
                  <a:pt x="50704" y="45851"/>
                  <a:pt x="53711" y="44958"/>
                  <a:pt x="55014" y="42552"/>
                </a:cubicBezTo>
                <a:cubicBezTo>
                  <a:pt x="56317" y="40146"/>
                  <a:pt x="55422" y="37139"/>
                  <a:pt x="53017" y="35836"/>
                </a:cubicBezTo>
                <a:cubicBezTo>
                  <a:pt x="52983" y="35817"/>
                  <a:pt x="52949" y="35799"/>
                  <a:pt x="52914" y="35781"/>
                </a:cubicBezTo>
                <a:lnTo>
                  <a:pt x="41579" y="29811"/>
                </a:lnTo>
                <a:lnTo>
                  <a:pt x="53643" y="26067"/>
                </a:lnTo>
                <a:cubicBezTo>
                  <a:pt x="56122" y="25337"/>
                  <a:pt x="57657" y="22862"/>
                  <a:pt x="57210" y="20316"/>
                </a:cubicBezTo>
                <a:cubicBezTo>
                  <a:pt x="56682" y="17636"/>
                  <a:pt x="54081" y="15891"/>
                  <a:pt x="51401" y="16419"/>
                </a:cubicBezTo>
                <a:cubicBezTo>
                  <a:pt x="51225" y="16454"/>
                  <a:pt x="51052" y="16497"/>
                  <a:pt x="50881" y="16551"/>
                </a:cubicBezTo>
                <a:lnTo>
                  <a:pt x="38643" y="20345"/>
                </a:lnTo>
                <a:lnTo>
                  <a:pt x="44613" y="9006"/>
                </a:lnTo>
                <a:cubicBezTo>
                  <a:pt x="45888" y="6585"/>
                  <a:pt x="44958" y="3589"/>
                  <a:pt x="42537" y="2314"/>
                </a:cubicBezTo>
                <a:cubicBezTo>
                  <a:pt x="40115" y="1040"/>
                  <a:pt x="37119" y="1970"/>
                  <a:pt x="35844" y="4391"/>
                </a:cubicBezTo>
                <a:lnTo>
                  <a:pt x="29875" y="15729"/>
                </a:lnTo>
                <a:lnTo>
                  <a:pt x="26080" y="3490"/>
                </a:lnTo>
                <a:cubicBezTo>
                  <a:pt x="25272" y="877"/>
                  <a:pt x="22498" y="-586"/>
                  <a:pt x="19885" y="223"/>
                </a:cubicBezTo>
                <a:cubicBezTo>
                  <a:pt x="19681" y="286"/>
                  <a:pt x="19481" y="362"/>
                  <a:pt x="19288" y="451"/>
                </a:cubicBezTo>
                <a:cubicBezTo>
                  <a:pt x="16998" y="1556"/>
                  <a:pt x="15880" y="4186"/>
                  <a:pt x="16670" y="6603"/>
                </a:cubicBezTo>
                <a:lnTo>
                  <a:pt x="20411" y="18664"/>
                </a:lnTo>
                <a:close/>
              </a:path>
            </a:pathLst>
          </a:custGeom>
          <a:gradFill>
            <a:gsLst>
              <a:gs pos="0">
                <a:schemeClr val="accent3"/>
              </a:gs>
              <a:gs pos="80000">
                <a:schemeClr val="accent2"/>
              </a:gs>
            </a:gsLst>
            <a:lin ang="4800000" scaled="0"/>
          </a:gradFill>
          <a:ln w="8731" cap="flat">
            <a:noFill/>
            <a:prstDash val="solid"/>
            <a:miter/>
          </a:ln>
        </p:spPr>
        <p:txBody>
          <a:bodyPr rtlCol="0" anchor="ctr"/>
          <a:lstStyle/>
          <a:p>
            <a:endParaRPr lang="zh-CN" altLang="en-US"/>
          </a:p>
        </p:txBody>
      </p:sp>
      <p:sp>
        <p:nvSpPr>
          <p:cNvPr id="381" name="图形 90" descr="樱花 轮廓">
            <a:extLst>
              <a:ext uri="{FF2B5EF4-FFF2-40B4-BE49-F238E27FC236}">
                <a16:creationId xmlns:a16="http://schemas.microsoft.com/office/drawing/2014/main" xmlns="" id="{FCC2AE77-D23F-4B65-BB11-F85885D3A0BA}"/>
              </a:ext>
            </a:extLst>
          </p:cNvPr>
          <p:cNvSpPr/>
          <p:nvPr/>
        </p:nvSpPr>
        <p:spPr>
          <a:xfrm>
            <a:off x="8924364" y="4037995"/>
            <a:ext cx="218470" cy="230237"/>
          </a:xfrm>
          <a:custGeom>
            <a:avLst/>
            <a:gdLst>
              <a:gd name="connsiteX0" fmla="*/ 218471 w 218470"/>
              <a:gd name="connsiteY0" fmla="*/ 72141 h 230237"/>
              <a:gd name="connsiteX1" fmla="*/ 211578 w 218470"/>
              <a:gd name="connsiteY1" fmla="*/ 66051 h 230237"/>
              <a:gd name="connsiteX2" fmla="*/ 201378 w 218470"/>
              <a:gd name="connsiteY2" fmla="*/ 57042 h 230237"/>
              <a:gd name="connsiteX3" fmla="*/ 197299 w 218470"/>
              <a:gd name="connsiteY3" fmla="*/ 44059 h 230237"/>
              <a:gd name="connsiteX4" fmla="*/ 194541 w 218470"/>
              <a:gd name="connsiteY4" fmla="*/ 35285 h 230237"/>
              <a:gd name="connsiteX5" fmla="*/ 185754 w 218470"/>
              <a:gd name="connsiteY5" fmla="*/ 32575 h 230237"/>
              <a:gd name="connsiteX6" fmla="*/ 167054 w 218470"/>
              <a:gd name="connsiteY6" fmla="*/ 29751 h 230237"/>
              <a:gd name="connsiteX7" fmla="*/ 141489 w 218470"/>
              <a:gd name="connsiteY7" fmla="*/ 35198 h 230237"/>
              <a:gd name="connsiteX8" fmla="*/ 108517 w 218470"/>
              <a:gd name="connsiteY8" fmla="*/ 3540 h 230237"/>
              <a:gd name="connsiteX9" fmla="*/ 100028 w 218470"/>
              <a:gd name="connsiteY9" fmla="*/ 0 h 230237"/>
              <a:gd name="connsiteX10" fmla="*/ 80852 w 218470"/>
              <a:gd name="connsiteY10" fmla="*/ 12346 h 230237"/>
              <a:gd name="connsiteX11" fmla="*/ 58055 w 218470"/>
              <a:gd name="connsiteY11" fmla="*/ 13018 h 230237"/>
              <a:gd name="connsiteX12" fmla="*/ 53060 w 218470"/>
              <a:gd name="connsiteY12" fmla="*/ 20739 h 230237"/>
              <a:gd name="connsiteX13" fmla="*/ 43795 w 218470"/>
              <a:gd name="connsiteY13" fmla="*/ 65513 h 230237"/>
              <a:gd name="connsiteX14" fmla="*/ 5712 w 218470"/>
              <a:gd name="connsiteY14" fmla="*/ 88417 h 230237"/>
              <a:gd name="connsiteX15" fmla="*/ 0 w 218470"/>
              <a:gd name="connsiteY15" fmla="*/ 95626 h 230237"/>
              <a:gd name="connsiteX16" fmla="*/ 2693 w 218470"/>
              <a:gd name="connsiteY16" fmla="*/ 104420 h 230237"/>
              <a:gd name="connsiteX17" fmla="*/ 6676 w 218470"/>
              <a:gd name="connsiteY17" fmla="*/ 117431 h 230237"/>
              <a:gd name="connsiteX18" fmla="*/ 3365 w 218470"/>
              <a:gd name="connsiteY18" fmla="*/ 130632 h 230237"/>
              <a:gd name="connsiteX19" fmla="*/ 1128 w 218470"/>
              <a:gd name="connsiteY19" fmla="*/ 139553 h 230237"/>
              <a:gd name="connsiteX20" fmla="*/ 7203 w 218470"/>
              <a:gd name="connsiteY20" fmla="*/ 146460 h 230237"/>
              <a:gd name="connsiteX21" fmla="*/ 44519 w 218470"/>
              <a:gd name="connsiteY21" fmla="*/ 167098 h 230237"/>
              <a:gd name="connsiteX22" fmla="*/ 55082 w 218470"/>
              <a:gd name="connsiteY22" fmla="*/ 210745 h 230237"/>
              <a:gd name="connsiteX23" fmla="*/ 60280 w 218470"/>
              <a:gd name="connsiteY23" fmla="*/ 218332 h 230237"/>
              <a:gd name="connsiteX24" fmla="*/ 69474 w 218470"/>
              <a:gd name="connsiteY24" fmla="*/ 218360 h 230237"/>
              <a:gd name="connsiteX25" fmla="*/ 83084 w 218470"/>
              <a:gd name="connsiteY25" fmla="*/ 218401 h 230237"/>
              <a:gd name="connsiteX26" fmla="*/ 94716 w 218470"/>
              <a:gd name="connsiteY26" fmla="*/ 225464 h 230237"/>
              <a:gd name="connsiteX27" fmla="*/ 102576 w 218470"/>
              <a:gd name="connsiteY27" fmla="*/ 230238 h 230237"/>
              <a:gd name="connsiteX28" fmla="*/ 110968 w 218470"/>
              <a:gd name="connsiteY28" fmla="*/ 226472 h 230237"/>
              <a:gd name="connsiteX29" fmla="*/ 139390 w 218470"/>
              <a:gd name="connsiteY29" fmla="*/ 201212 h 230237"/>
              <a:gd name="connsiteX30" fmla="*/ 165707 w 218470"/>
              <a:gd name="connsiteY30" fmla="*/ 206991 h 230237"/>
              <a:gd name="connsiteX31" fmla="*/ 177096 w 218470"/>
              <a:gd name="connsiteY31" fmla="*/ 205961 h 230237"/>
              <a:gd name="connsiteX32" fmla="*/ 186144 w 218470"/>
              <a:gd name="connsiteY32" fmla="*/ 204314 h 230237"/>
              <a:gd name="connsiteX33" fmla="*/ 189923 w 218470"/>
              <a:gd name="connsiteY33" fmla="*/ 195930 h 230237"/>
              <a:gd name="connsiteX34" fmla="*/ 195516 w 218470"/>
              <a:gd name="connsiteY34" fmla="*/ 183524 h 230237"/>
              <a:gd name="connsiteX35" fmla="*/ 206714 w 218470"/>
              <a:gd name="connsiteY35" fmla="*/ 175788 h 230237"/>
              <a:gd name="connsiteX36" fmla="*/ 214281 w 218470"/>
              <a:gd name="connsiteY36" fmla="*/ 170561 h 230237"/>
              <a:gd name="connsiteX37" fmla="*/ 214272 w 218470"/>
              <a:gd name="connsiteY37" fmla="*/ 161367 h 230237"/>
              <a:gd name="connsiteX38" fmla="*/ 198283 w 218470"/>
              <a:gd name="connsiteY38" fmla="*/ 119407 h 230237"/>
              <a:gd name="connsiteX39" fmla="*/ 217366 w 218470"/>
              <a:gd name="connsiteY39" fmla="*/ 81271 h 230237"/>
              <a:gd name="connsiteX40" fmla="*/ 179634 w 218470"/>
              <a:gd name="connsiteY40" fmla="*/ 111915 h 230237"/>
              <a:gd name="connsiteX41" fmla="*/ 165389 w 218470"/>
              <a:gd name="connsiteY41" fmla="*/ 118009 h 230237"/>
              <a:gd name="connsiteX42" fmla="*/ 165383 w 218470"/>
              <a:gd name="connsiteY42" fmla="*/ 118169 h 230237"/>
              <a:gd name="connsiteX43" fmla="*/ 196765 w 218470"/>
              <a:gd name="connsiteY43" fmla="*/ 161381 h 230237"/>
              <a:gd name="connsiteX44" fmla="*/ 181558 w 218470"/>
              <a:gd name="connsiteY44" fmla="*/ 171889 h 230237"/>
              <a:gd name="connsiteX45" fmla="*/ 173963 w 218470"/>
              <a:gd name="connsiteY45" fmla="*/ 188737 h 230237"/>
              <a:gd name="connsiteX46" fmla="*/ 165712 w 218470"/>
              <a:gd name="connsiteY46" fmla="*/ 189483 h 230237"/>
              <a:gd name="connsiteX47" fmla="*/ 130687 w 218470"/>
              <a:gd name="connsiteY47" fmla="*/ 172915 h 230237"/>
              <a:gd name="connsiteX48" fmla="*/ 130538 w 218470"/>
              <a:gd name="connsiteY48" fmla="*/ 172961 h 230237"/>
              <a:gd name="connsiteX49" fmla="*/ 103811 w 218470"/>
              <a:gd name="connsiteY49" fmla="*/ 210497 h 230237"/>
              <a:gd name="connsiteX50" fmla="*/ 88014 w 218470"/>
              <a:gd name="connsiteY50" fmla="*/ 200905 h 230237"/>
              <a:gd name="connsiteX51" fmla="*/ 69533 w 218470"/>
              <a:gd name="connsiteY51" fmla="*/ 200850 h 230237"/>
              <a:gd name="connsiteX52" fmla="*/ 70950 w 218470"/>
              <a:gd name="connsiteY52" fmla="*/ 147463 h 230237"/>
              <a:gd name="connsiteX53" fmla="*/ 70854 w 218470"/>
              <a:gd name="connsiteY53" fmla="*/ 147334 h 230237"/>
              <a:gd name="connsiteX54" fmla="*/ 55661 w 218470"/>
              <a:gd name="connsiteY54" fmla="*/ 150370 h 230237"/>
              <a:gd name="connsiteX55" fmla="*/ 54479 w 218470"/>
              <a:gd name="connsiteY55" fmla="*/ 150385 h 230237"/>
              <a:gd name="connsiteX56" fmla="*/ 20356 w 218470"/>
              <a:gd name="connsiteY56" fmla="*/ 134893 h 230237"/>
              <a:gd name="connsiteX57" fmla="*/ 24857 w 218470"/>
              <a:gd name="connsiteY57" fmla="*/ 116966 h 230237"/>
              <a:gd name="connsiteX58" fmla="*/ 19442 w 218470"/>
              <a:gd name="connsiteY58" fmla="*/ 99299 h 230237"/>
              <a:gd name="connsiteX59" fmla="*/ 53905 w 218470"/>
              <a:gd name="connsiteY59" fmla="*/ 82032 h 230237"/>
              <a:gd name="connsiteX60" fmla="*/ 55079 w 218470"/>
              <a:gd name="connsiteY60" fmla="*/ 82017 h 230237"/>
              <a:gd name="connsiteX61" fmla="*/ 71708 w 218470"/>
              <a:gd name="connsiteY61" fmla="*/ 85180 h 230237"/>
              <a:gd name="connsiteX62" fmla="*/ 71800 w 218470"/>
              <a:gd name="connsiteY62" fmla="*/ 85049 h 230237"/>
              <a:gd name="connsiteX63" fmla="*/ 67767 w 218470"/>
              <a:gd name="connsiteY63" fmla="*/ 30257 h 230237"/>
              <a:gd name="connsiteX64" fmla="*/ 86243 w 218470"/>
              <a:gd name="connsiteY64" fmla="*/ 29714 h 230237"/>
              <a:gd name="connsiteX65" fmla="*/ 101778 w 218470"/>
              <a:gd name="connsiteY65" fmla="*/ 19704 h 230237"/>
              <a:gd name="connsiteX66" fmla="*/ 129484 w 218470"/>
              <a:gd name="connsiteY66" fmla="*/ 67018 h 230237"/>
              <a:gd name="connsiteX67" fmla="*/ 129634 w 218470"/>
              <a:gd name="connsiteY67" fmla="*/ 67074 h 230237"/>
              <a:gd name="connsiteX68" fmla="*/ 167054 w 218470"/>
              <a:gd name="connsiteY68" fmla="*/ 47264 h 230237"/>
              <a:gd name="connsiteX69" fmla="*/ 180591 w 218470"/>
              <a:gd name="connsiteY69" fmla="*/ 49310 h 230237"/>
              <a:gd name="connsiteX70" fmla="*/ 186131 w 218470"/>
              <a:gd name="connsiteY70" fmla="*/ 66940 h 230237"/>
              <a:gd name="connsiteX71" fmla="*/ 199984 w 218470"/>
              <a:gd name="connsiteY71" fmla="*/ 79177 h 230237"/>
              <a:gd name="connsiteX72" fmla="*/ 179634 w 218470"/>
              <a:gd name="connsiteY72" fmla="*/ 111915 h 23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Lst>
            <a:rect l="l" t="t" r="r" b="b"/>
            <a:pathLst>
              <a:path w="218470" h="230237">
                <a:moveTo>
                  <a:pt x="218471" y="72141"/>
                </a:moveTo>
                <a:lnTo>
                  <a:pt x="211578" y="66051"/>
                </a:lnTo>
                <a:lnTo>
                  <a:pt x="201378" y="57042"/>
                </a:lnTo>
                <a:lnTo>
                  <a:pt x="197299" y="44059"/>
                </a:lnTo>
                <a:lnTo>
                  <a:pt x="194541" y="35285"/>
                </a:lnTo>
                <a:lnTo>
                  <a:pt x="185754" y="32575"/>
                </a:lnTo>
                <a:cubicBezTo>
                  <a:pt x="179697" y="30704"/>
                  <a:pt x="173393" y="29752"/>
                  <a:pt x="167054" y="29751"/>
                </a:cubicBezTo>
                <a:cubicBezTo>
                  <a:pt x="158244" y="29748"/>
                  <a:pt x="149533" y="31604"/>
                  <a:pt x="141489" y="35198"/>
                </a:cubicBezTo>
                <a:cubicBezTo>
                  <a:pt x="134860" y="20882"/>
                  <a:pt x="123091" y="9582"/>
                  <a:pt x="108517" y="3540"/>
                </a:cubicBezTo>
                <a:lnTo>
                  <a:pt x="100028" y="0"/>
                </a:lnTo>
                <a:lnTo>
                  <a:pt x="80852" y="12346"/>
                </a:lnTo>
                <a:lnTo>
                  <a:pt x="58055" y="13018"/>
                </a:lnTo>
                <a:lnTo>
                  <a:pt x="53060" y="20739"/>
                </a:lnTo>
                <a:cubicBezTo>
                  <a:pt x="44463" y="33973"/>
                  <a:pt x="41156" y="49955"/>
                  <a:pt x="43795" y="65513"/>
                </a:cubicBezTo>
                <a:cubicBezTo>
                  <a:pt x="28737" y="68260"/>
                  <a:pt x="15197" y="76403"/>
                  <a:pt x="5712" y="88417"/>
                </a:cubicBezTo>
                <a:lnTo>
                  <a:pt x="0" y="95626"/>
                </a:lnTo>
                <a:lnTo>
                  <a:pt x="2693" y="104420"/>
                </a:lnTo>
                <a:lnTo>
                  <a:pt x="6676" y="117431"/>
                </a:lnTo>
                <a:lnTo>
                  <a:pt x="3365" y="130632"/>
                </a:lnTo>
                <a:lnTo>
                  <a:pt x="1128" y="139553"/>
                </a:lnTo>
                <a:lnTo>
                  <a:pt x="7203" y="146460"/>
                </a:lnTo>
                <a:cubicBezTo>
                  <a:pt x="16870" y="157461"/>
                  <a:pt x="30062" y="164758"/>
                  <a:pt x="44519" y="167098"/>
                </a:cubicBezTo>
                <a:cubicBezTo>
                  <a:pt x="42547" y="182452"/>
                  <a:pt x="46308" y="197992"/>
                  <a:pt x="55082" y="210745"/>
                </a:cubicBezTo>
                <a:lnTo>
                  <a:pt x="60280" y="218332"/>
                </a:lnTo>
                <a:lnTo>
                  <a:pt x="69474" y="218360"/>
                </a:lnTo>
                <a:lnTo>
                  <a:pt x="83084" y="218401"/>
                </a:lnTo>
                <a:lnTo>
                  <a:pt x="94716" y="225464"/>
                </a:lnTo>
                <a:lnTo>
                  <a:pt x="102576" y="230238"/>
                </a:lnTo>
                <a:lnTo>
                  <a:pt x="110968" y="226472"/>
                </a:lnTo>
                <a:cubicBezTo>
                  <a:pt x="122819" y="221184"/>
                  <a:pt x="132746" y="212361"/>
                  <a:pt x="139390" y="201212"/>
                </a:cubicBezTo>
                <a:cubicBezTo>
                  <a:pt x="147642" y="205016"/>
                  <a:pt x="156620" y="206987"/>
                  <a:pt x="165707" y="206991"/>
                </a:cubicBezTo>
                <a:cubicBezTo>
                  <a:pt x="169526" y="206990"/>
                  <a:pt x="173338" y="206645"/>
                  <a:pt x="177096" y="205961"/>
                </a:cubicBezTo>
                <a:lnTo>
                  <a:pt x="186144" y="204314"/>
                </a:lnTo>
                <a:lnTo>
                  <a:pt x="189923" y="195930"/>
                </a:lnTo>
                <a:lnTo>
                  <a:pt x="195516" y="183524"/>
                </a:lnTo>
                <a:lnTo>
                  <a:pt x="206714" y="175788"/>
                </a:lnTo>
                <a:lnTo>
                  <a:pt x="214281" y="170561"/>
                </a:lnTo>
                <a:lnTo>
                  <a:pt x="214272" y="161367"/>
                </a:lnTo>
                <a:cubicBezTo>
                  <a:pt x="214288" y="145889"/>
                  <a:pt x="208594" y="130949"/>
                  <a:pt x="198283" y="119407"/>
                </a:cubicBezTo>
                <a:cubicBezTo>
                  <a:pt x="208890" y="109304"/>
                  <a:pt x="215638" y="95817"/>
                  <a:pt x="217366" y="81271"/>
                </a:cubicBezTo>
                <a:close/>
                <a:moveTo>
                  <a:pt x="179634" y="111915"/>
                </a:moveTo>
                <a:cubicBezTo>
                  <a:pt x="175270" y="114749"/>
                  <a:pt x="170452" y="116811"/>
                  <a:pt x="165389" y="118009"/>
                </a:cubicBezTo>
                <a:cubicBezTo>
                  <a:pt x="165229" y="118048"/>
                  <a:pt x="165226" y="118119"/>
                  <a:pt x="165383" y="118169"/>
                </a:cubicBezTo>
                <a:cubicBezTo>
                  <a:pt x="184127" y="124217"/>
                  <a:pt x="196813" y="141686"/>
                  <a:pt x="196765" y="161381"/>
                </a:cubicBezTo>
                <a:lnTo>
                  <a:pt x="181558" y="171889"/>
                </a:lnTo>
                <a:lnTo>
                  <a:pt x="173963" y="188737"/>
                </a:lnTo>
                <a:cubicBezTo>
                  <a:pt x="171241" y="189232"/>
                  <a:pt x="168479" y="189483"/>
                  <a:pt x="165712" y="189483"/>
                </a:cubicBezTo>
                <a:cubicBezTo>
                  <a:pt x="152139" y="189513"/>
                  <a:pt x="139273" y="183428"/>
                  <a:pt x="130687" y="172915"/>
                </a:cubicBezTo>
                <a:cubicBezTo>
                  <a:pt x="130614" y="172827"/>
                  <a:pt x="130547" y="172848"/>
                  <a:pt x="130538" y="172961"/>
                </a:cubicBezTo>
                <a:cubicBezTo>
                  <a:pt x="129158" y="189417"/>
                  <a:pt x="118910" y="203810"/>
                  <a:pt x="103811" y="210497"/>
                </a:cubicBezTo>
                <a:lnTo>
                  <a:pt x="88014" y="200905"/>
                </a:lnTo>
                <a:lnTo>
                  <a:pt x="69533" y="200850"/>
                </a:lnTo>
                <a:cubicBezTo>
                  <a:pt x="58348" y="184639"/>
                  <a:pt x="58921" y="163058"/>
                  <a:pt x="70950" y="147463"/>
                </a:cubicBezTo>
                <a:cubicBezTo>
                  <a:pt x="71051" y="147332"/>
                  <a:pt x="71008" y="147275"/>
                  <a:pt x="70854" y="147334"/>
                </a:cubicBezTo>
                <a:cubicBezTo>
                  <a:pt x="66001" y="149211"/>
                  <a:pt x="60862" y="150238"/>
                  <a:pt x="55661" y="150370"/>
                </a:cubicBezTo>
                <a:cubicBezTo>
                  <a:pt x="55266" y="150381"/>
                  <a:pt x="54872" y="150386"/>
                  <a:pt x="54479" y="150385"/>
                </a:cubicBezTo>
                <a:cubicBezTo>
                  <a:pt x="41404" y="150382"/>
                  <a:pt x="28965" y="144735"/>
                  <a:pt x="20356" y="134893"/>
                </a:cubicBezTo>
                <a:lnTo>
                  <a:pt x="24857" y="116966"/>
                </a:lnTo>
                <a:lnTo>
                  <a:pt x="19442" y="99299"/>
                </a:lnTo>
                <a:cubicBezTo>
                  <a:pt x="27788" y="88702"/>
                  <a:pt x="40420" y="82373"/>
                  <a:pt x="53905" y="82032"/>
                </a:cubicBezTo>
                <a:cubicBezTo>
                  <a:pt x="54298" y="82022"/>
                  <a:pt x="54690" y="82016"/>
                  <a:pt x="55079" y="82017"/>
                </a:cubicBezTo>
                <a:cubicBezTo>
                  <a:pt x="60772" y="82016"/>
                  <a:pt x="66413" y="83089"/>
                  <a:pt x="71708" y="85180"/>
                </a:cubicBezTo>
                <a:cubicBezTo>
                  <a:pt x="71883" y="85250"/>
                  <a:pt x="71926" y="85192"/>
                  <a:pt x="71800" y="85049"/>
                </a:cubicBezTo>
                <a:cubicBezTo>
                  <a:pt x="58300" y="69764"/>
                  <a:pt x="56650" y="47353"/>
                  <a:pt x="67767" y="30257"/>
                </a:cubicBezTo>
                <a:lnTo>
                  <a:pt x="86243" y="29714"/>
                </a:lnTo>
                <a:lnTo>
                  <a:pt x="101778" y="19704"/>
                </a:lnTo>
                <a:cubicBezTo>
                  <a:pt x="120568" y="27491"/>
                  <a:pt x="131887" y="46821"/>
                  <a:pt x="129484" y="67018"/>
                </a:cubicBezTo>
                <a:cubicBezTo>
                  <a:pt x="129462" y="67206"/>
                  <a:pt x="129527" y="67230"/>
                  <a:pt x="129634" y="67074"/>
                </a:cubicBezTo>
                <a:cubicBezTo>
                  <a:pt x="138066" y="54691"/>
                  <a:pt x="152072" y="47276"/>
                  <a:pt x="167054" y="47264"/>
                </a:cubicBezTo>
                <a:cubicBezTo>
                  <a:pt x="171643" y="47266"/>
                  <a:pt x="176206" y="47955"/>
                  <a:pt x="180591" y="49310"/>
                </a:cubicBezTo>
                <a:lnTo>
                  <a:pt x="186131" y="66940"/>
                </a:lnTo>
                <a:lnTo>
                  <a:pt x="199984" y="79177"/>
                </a:lnTo>
                <a:cubicBezTo>
                  <a:pt x="198408" y="92573"/>
                  <a:pt x="190950" y="104573"/>
                  <a:pt x="179634" y="111915"/>
                </a:cubicBezTo>
                <a:close/>
              </a:path>
            </a:pathLst>
          </a:custGeom>
          <a:gradFill>
            <a:gsLst>
              <a:gs pos="0">
                <a:schemeClr val="accent3"/>
              </a:gs>
              <a:gs pos="80000">
                <a:schemeClr val="accent2"/>
              </a:gs>
            </a:gsLst>
            <a:lin ang="4800000" scaled="0"/>
          </a:gradFill>
          <a:ln w="8731" cap="flat">
            <a:noFill/>
            <a:prstDash val="solid"/>
            <a:miter/>
          </a:ln>
        </p:spPr>
        <p:txBody>
          <a:bodyPr rtlCol="0" anchor="ctr"/>
          <a:lstStyle/>
          <a:p>
            <a:endParaRPr lang="zh-CN" altLang="en-US"/>
          </a:p>
        </p:txBody>
      </p:sp>
      <p:sp>
        <p:nvSpPr>
          <p:cNvPr id="382" name="图形 90" descr="樱花 轮廓">
            <a:extLst>
              <a:ext uri="{FF2B5EF4-FFF2-40B4-BE49-F238E27FC236}">
                <a16:creationId xmlns:a16="http://schemas.microsoft.com/office/drawing/2014/main" xmlns="" id="{EC55564C-BFB6-413F-B601-CA59BE37DDB6}"/>
              </a:ext>
            </a:extLst>
          </p:cNvPr>
          <p:cNvSpPr/>
          <p:nvPr/>
        </p:nvSpPr>
        <p:spPr>
          <a:xfrm>
            <a:off x="9211384" y="3872939"/>
            <a:ext cx="48744" cy="48800"/>
          </a:xfrm>
          <a:custGeom>
            <a:avLst/>
            <a:gdLst>
              <a:gd name="connsiteX0" fmla="*/ 19148 w 48744"/>
              <a:gd name="connsiteY0" fmla="*/ 3219 h 48800"/>
              <a:gd name="connsiteX1" fmla="*/ 13435 w 48744"/>
              <a:gd name="connsiteY1" fmla="*/ 1229 h 48800"/>
              <a:gd name="connsiteX2" fmla="*/ 11404 w 48744"/>
              <a:gd name="connsiteY2" fmla="*/ 6857 h 48800"/>
              <a:gd name="connsiteX3" fmla="*/ 16109 w 48744"/>
              <a:gd name="connsiteY3" fmla="*/ 16871 h 48800"/>
              <a:gd name="connsiteX4" fmla="*/ 5702 w 48744"/>
              <a:gd name="connsiteY4" fmla="*/ 13116 h 48800"/>
              <a:gd name="connsiteX5" fmla="*/ 226 w 48744"/>
              <a:gd name="connsiteY5" fmla="*/ 15689 h 48800"/>
              <a:gd name="connsiteX6" fmla="*/ 140 w 48744"/>
              <a:gd name="connsiteY6" fmla="*/ 15953 h 48800"/>
              <a:gd name="connsiteX7" fmla="*/ 2993 w 48744"/>
              <a:gd name="connsiteY7" fmla="*/ 21235 h 48800"/>
              <a:gd name="connsiteX8" fmla="*/ 13205 w 48744"/>
              <a:gd name="connsiteY8" fmla="*/ 24919 h 48800"/>
              <a:gd name="connsiteX9" fmla="*/ 3384 w 48744"/>
              <a:gd name="connsiteY9" fmla="*/ 29532 h 48800"/>
              <a:gd name="connsiteX10" fmla="*/ 1189 w 48744"/>
              <a:gd name="connsiteY10" fmla="*/ 35412 h 48800"/>
              <a:gd name="connsiteX11" fmla="*/ 1212 w 48744"/>
              <a:gd name="connsiteY11" fmla="*/ 35460 h 48800"/>
              <a:gd name="connsiteX12" fmla="*/ 6830 w 48744"/>
              <a:gd name="connsiteY12" fmla="*/ 37368 h 48800"/>
              <a:gd name="connsiteX13" fmla="*/ 16844 w 48744"/>
              <a:gd name="connsiteY13" fmla="*/ 32662 h 48800"/>
              <a:gd name="connsiteX14" fmla="*/ 13159 w 48744"/>
              <a:gd name="connsiteY14" fmla="*/ 42878 h 48800"/>
              <a:gd name="connsiteX15" fmla="*/ 15317 w 48744"/>
              <a:gd name="connsiteY15" fmla="*/ 48404 h 48800"/>
              <a:gd name="connsiteX16" fmla="*/ 20996 w 48744"/>
              <a:gd name="connsiteY16" fmla="*/ 46319 h 48800"/>
              <a:gd name="connsiteX17" fmla="*/ 21139 w 48744"/>
              <a:gd name="connsiteY17" fmla="*/ 45972 h 48800"/>
              <a:gd name="connsiteX18" fmla="*/ 24893 w 48744"/>
              <a:gd name="connsiteY18" fmla="*/ 35566 h 48800"/>
              <a:gd name="connsiteX19" fmla="*/ 29597 w 48744"/>
              <a:gd name="connsiteY19" fmla="*/ 45579 h 48800"/>
              <a:gd name="connsiteX20" fmla="*/ 32017 w 48744"/>
              <a:gd name="connsiteY20" fmla="*/ 47785 h 48800"/>
              <a:gd name="connsiteX21" fmla="*/ 33472 w 48744"/>
              <a:gd name="connsiteY21" fmla="*/ 48039 h 48800"/>
              <a:gd name="connsiteX22" fmla="*/ 37746 w 48744"/>
              <a:gd name="connsiteY22" fmla="*/ 43757 h 48800"/>
              <a:gd name="connsiteX23" fmla="*/ 37341 w 48744"/>
              <a:gd name="connsiteY23" fmla="*/ 41942 h 48800"/>
              <a:gd name="connsiteX24" fmla="*/ 32636 w 48744"/>
              <a:gd name="connsiteY24" fmla="*/ 31927 h 48800"/>
              <a:gd name="connsiteX25" fmla="*/ 43043 w 48744"/>
              <a:gd name="connsiteY25" fmla="*/ 35681 h 48800"/>
              <a:gd name="connsiteX26" fmla="*/ 48519 w 48744"/>
              <a:gd name="connsiteY26" fmla="*/ 33109 h 48800"/>
              <a:gd name="connsiteX27" fmla="*/ 48605 w 48744"/>
              <a:gd name="connsiteY27" fmla="*/ 32844 h 48800"/>
              <a:gd name="connsiteX28" fmla="*/ 45752 w 48744"/>
              <a:gd name="connsiteY28" fmla="*/ 27563 h 48800"/>
              <a:gd name="connsiteX29" fmla="*/ 35539 w 48744"/>
              <a:gd name="connsiteY29" fmla="*/ 23879 h 48800"/>
              <a:gd name="connsiteX30" fmla="*/ 45387 w 48744"/>
              <a:gd name="connsiteY30" fmla="*/ 19253 h 48800"/>
              <a:gd name="connsiteX31" fmla="*/ 47779 w 48744"/>
              <a:gd name="connsiteY31" fmla="*/ 13911 h 48800"/>
              <a:gd name="connsiteX32" fmla="*/ 43732 w 48744"/>
              <a:gd name="connsiteY32" fmla="*/ 11022 h 48800"/>
              <a:gd name="connsiteX33" fmla="*/ 41915 w 48744"/>
              <a:gd name="connsiteY33" fmla="*/ 11431 h 48800"/>
              <a:gd name="connsiteX34" fmla="*/ 31901 w 48744"/>
              <a:gd name="connsiteY34" fmla="*/ 16134 h 48800"/>
              <a:gd name="connsiteX35" fmla="*/ 35588 w 48744"/>
              <a:gd name="connsiteY35" fmla="*/ 5913 h 48800"/>
              <a:gd name="connsiteX36" fmla="*/ 33426 w 48744"/>
              <a:gd name="connsiteY36" fmla="*/ 396 h 48800"/>
              <a:gd name="connsiteX37" fmla="*/ 27749 w 48744"/>
              <a:gd name="connsiteY37" fmla="*/ 2483 h 48800"/>
              <a:gd name="connsiteX38" fmla="*/ 27607 w 48744"/>
              <a:gd name="connsiteY38" fmla="*/ 2828 h 48800"/>
              <a:gd name="connsiteX39" fmla="*/ 23852 w 48744"/>
              <a:gd name="connsiteY39" fmla="*/ 13234 h 48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48744" h="48800">
                <a:moveTo>
                  <a:pt x="19148" y="3219"/>
                </a:moveTo>
                <a:cubicBezTo>
                  <a:pt x="18120" y="1091"/>
                  <a:pt x="15562" y="201"/>
                  <a:pt x="13435" y="1229"/>
                </a:cubicBezTo>
                <a:cubicBezTo>
                  <a:pt x="11340" y="2241"/>
                  <a:pt x="10438" y="4741"/>
                  <a:pt x="11404" y="6857"/>
                </a:cubicBezTo>
                <a:lnTo>
                  <a:pt x="16109" y="16871"/>
                </a:lnTo>
                <a:lnTo>
                  <a:pt x="5702" y="13116"/>
                </a:lnTo>
                <a:cubicBezTo>
                  <a:pt x="3480" y="12314"/>
                  <a:pt x="1028" y="13467"/>
                  <a:pt x="226" y="15689"/>
                </a:cubicBezTo>
                <a:cubicBezTo>
                  <a:pt x="194" y="15777"/>
                  <a:pt x="166" y="15864"/>
                  <a:pt x="140" y="15953"/>
                </a:cubicBezTo>
                <a:cubicBezTo>
                  <a:pt x="-435" y="18189"/>
                  <a:pt x="808" y="20491"/>
                  <a:pt x="2993" y="21235"/>
                </a:cubicBezTo>
                <a:lnTo>
                  <a:pt x="13205" y="24919"/>
                </a:lnTo>
                <a:lnTo>
                  <a:pt x="3384" y="29532"/>
                </a:lnTo>
                <a:cubicBezTo>
                  <a:pt x="1155" y="30549"/>
                  <a:pt x="172" y="33182"/>
                  <a:pt x="1189" y="35412"/>
                </a:cubicBezTo>
                <a:cubicBezTo>
                  <a:pt x="1197" y="35428"/>
                  <a:pt x="1204" y="35444"/>
                  <a:pt x="1212" y="35460"/>
                </a:cubicBezTo>
                <a:cubicBezTo>
                  <a:pt x="2266" y="37504"/>
                  <a:pt x="4749" y="38347"/>
                  <a:pt x="6830" y="37368"/>
                </a:cubicBezTo>
                <a:lnTo>
                  <a:pt x="16844" y="32662"/>
                </a:lnTo>
                <a:lnTo>
                  <a:pt x="13159" y="42878"/>
                </a:lnTo>
                <a:cubicBezTo>
                  <a:pt x="12350" y="45001"/>
                  <a:pt x="13283" y="47391"/>
                  <a:pt x="15317" y="48404"/>
                </a:cubicBezTo>
                <a:cubicBezTo>
                  <a:pt x="17461" y="49397"/>
                  <a:pt x="20004" y="48463"/>
                  <a:pt x="20996" y="46319"/>
                </a:cubicBezTo>
                <a:cubicBezTo>
                  <a:pt x="21049" y="46206"/>
                  <a:pt x="21097" y="46089"/>
                  <a:pt x="21139" y="45972"/>
                </a:cubicBezTo>
                <a:lnTo>
                  <a:pt x="24893" y="35566"/>
                </a:lnTo>
                <a:lnTo>
                  <a:pt x="29597" y="45579"/>
                </a:lnTo>
                <a:cubicBezTo>
                  <a:pt x="30078" y="46607"/>
                  <a:pt x="30948" y="47401"/>
                  <a:pt x="32017" y="47785"/>
                </a:cubicBezTo>
                <a:cubicBezTo>
                  <a:pt x="32483" y="47953"/>
                  <a:pt x="32976" y="48039"/>
                  <a:pt x="33472" y="48039"/>
                </a:cubicBezTo>
                <a:cubicBezTo>
                  <a:pt x="35835" y="48037"/>
                  <a:pt x="37749" y="46120"/>
                  <a:pt x="37746" y="43757"/>
                </a:cubicBezTo>
                <a:cubicBezTo>
                  <a:pt x="37746" y="43130"/>
                  <a:pt x="37607" y="42510"/>
                  <a:pt x="37341" y="41942"/>
                </a:cubicBezTo>
                <a:lnTo>
                  <a:pt x="32636" y="31927"/>
                </a:lnTo>
                <a:lnTo>
                  <a:pt x="43043" y="35681"/>
                </a:lnTo>
                <a:cubicBezTo>
                  <a:pt x="45265" y="36484"/>
                  <a:pt x="47717" y="35331"/>
                  <a:pt x="48519" y="33109"/>
                </a:cubicBezTo>
                <a:cubicBezTo>
                  <a:pt x="48550" y="33021"/>
                  <a:pt x="48579" y="32934"/>
                  <a:pt x="48605" y="32844"/>
                </a:cubicBezTo>
                <a:cubicBezTo>
                  <a:pt x="49180" y="30609"/>
                  <a:pt x="47938" y="28307"/>
                  <a:pt x="45752" y="27563"/>
                </a:cubicBezTo>
                <a:lnTo>
                  <a:pt x="35539" y="23879"/>
                </a:lnTo>
                <a:lnTo>
                  <a:pt x="45387" y="19253"/>
                </a:lnTo>
                <a:cubicBezTo>
                  <a:pt x="47424" y="18337"/>
                  <a:pt x="48452" y="16041"/>
                  <a:pt x="47779" y="13911"/>
                </a:cubicBezTo>
                <a:cubicBezTo>
                  <a:pt x="47185" y="12183"/>
                  <a:pt x="45559" y="11022"/>
                  <a:pt x="43732" y="11022"/>
                </a:cubicBezTo>
                <a:cubicBezTo>
                  <a:pt x="43103" y="11022"/>
                  <a:pt x="42482" y="11161"/>
                  <a:pt x="41915" y="11431"/>
                </a:cubicBezTo>
                <a:lnTo>
                  <a:pt x="31901" y="16134"/>
                </a:lnTo>
                <a:lnTo>
                  <a:pt x="35588" y="5913"/>
                </a:lnTo>
                <a:cubicBezTo>
                  <a:pt x="36393" y="3791"/>
                  <a:pt x="35458" y="1406"/>
                  <a:pt x="33426" y="396"/>
                </a:cubicBezTo>
                <a:cubicBezTo>
                  <a:pt x="31282" y="-595"/>
                  <a:pt x="28740" y="338"/>
                  <a:pt x="27749" y="2483"/>
                </a:cubicBezTo>
                <a:cubicBezTo>
                  <a:pt x="27696" y="2596"/>
                  <a:pt x="27649" y="2710"/>
                  <a:pt x="27607" y="2828"/>
                </a:cubicBezTo>
                <a:lnTo>
                  <a:pt x="23852" y="13234"/>
                </a:lnTo>
                <a:close/>
              </a:path>
            </a:pathLst>
          </a:custGeom>
          <a:gradFill>
            <a:gsLst>
              <a:gs pos="0">
                <a:schemeClr val="accent3"/>
              </a:gs>
              <a:gs pos="80000">
                <a:schemeClr val="accent2"/>
              </a:gs>
            </a:gsLst>
            <a:lin ang="4800000" scaled="0"/>
          </a:gradFill>
          <a:ln w="8731" cap="flat">
            <a:noFill/>
            <a:prstDash val="solid"/>
            <a:miter/>
          </a:ln>
        </p:spPr>
        <p:txBody>
          <a:bodyPr rtlCol="0" anchor="ctr"/>
          <a:lstStyle/>
          <a:p>
            <a:endParaRPr lang="zh-CN" altLang="en-US"/>
          </a:p>
        </p:txBody>
      </p:sp>
      <p:sp>
        <p:nvSpPr>
          <p:cNvPr id="383" name="图形 90" descr="樱花 轮廓">
            <a:extLst>
              <a:ext uri="{FF2B5EF4-FFF2-40B4-BE49-F238E27FC236}">
                <a16:creationId xmlns:a16="http://schemas.microsoft.com/office/drawing/2014/main" xmlns="" id="{8CA7D8B6-E7D7-454C-A941-206ECE7416C1}"/>
              </a:ext>
            </a:extLst>
          </p:cNvPr>
          <p:cNvSpPr/>
          <p:nvPr/>
        </p:nvSpPr>
        <p:spPr>
          <a:xfrm>
            <a:off x="9143545" y="3796111"/>
            <a:ext cx="192879" cy="203830"/>
          </a:xfrm>
          <a:custGeom>
            <a:avLst/>
            <a:gdLst>
              <a:gd name="connsiteX0" fmla="*/ 186068 w 192879"/>
              <a:gd name="connsiteY0" fmla="*/ 107770 h 203830"/>
              <a:gd name="connsiteX1" fmla="*/ 189790 w 192879"/>
              <a:gd name="connsiteY1" fmla="*/ 97329 h 203830"/>
              <a:gd name="connsiteX2" fmla="*/ 192880 w 192879"/>
              <a:gd name="connsiteY2" fmla="*/ 88667 h 203830"/>
              <a:gd name="connsiteX3" fmla="*/ 187500 w 192879"/>
              <a:gd name="connsiteY3" fmla="*/ 81206 h 203830"/>
              <a:gd name="connsiteX4" fmla="*/ 156483 w 192879"/>
              <a:gd name="connsiteY4" fmla="*/ 59615 h 203830"/>
              <a:gd name="connsiteX5" fmla="*/ 149529 w 192879"/>
              <a:gd name="connsiteY5" fmla="*/ 21201 h 203830"/>
              <a:gd name="connsiteX6" fmla="*/ 144888 w 192879"/>
              <a:gd name="connsiteY6" fmla="*/ 13259 h 203830"/>
              <a:gd name="connsiteX7" fmla="*/ 124661 w 192879"/>
              <a:gd name="connsiteY7" fmla="*/ 11746 h 203830"/>
              <a:gd name="connsiteX8" fmla="*/ 108129 w 192879"/>
              <a:gd name="connsiteY8" fmla="*/ 0 h 203830"/>
              <a:gd name="connsiteX9" fmla="*/ 99487 w 192879"/>
              <a:gd name="connsiteY9" fmla="*/ 3152 h 203830"/>
              <a:gd name="connsiteX10" fmla="*/ 69612 w 192879"/>
              <a:gd name="connsiteY10" fmla="*/ 28278 h 203830"/>
              <a:gd name="connsiteX11" fmla="*/ 46233 w 192879"/>
              <a:gd name="connsiteY11" fmla="*/ 23233 h 203830"/>
              <a:gd name="connsiteX12" fmla="*/ 31868 w 192879"/>
              <a:gd name="connsiteY12" fmla="*/ 25067 h 203830"/>
              <a:gd name="connsiteX13" fmla="*/ 22964 w 192879"/>
              <a:gd name="connsiteY13" fmla="*/ 27376 h 203830"/>
              <a:gd name="connsiteX14" fmla="*/ 19812 w 192879"/>
              <a:gd name="connsiteY14" fmla="*/ 36017 h 203830"/>
              <a:gd name="connsiteX15" fmla="*/ 16013 w 192879"/>
              <a:gd name="connsiteY15" fmla="*/ 46428 h 203830"/>
              <a:gd name="connsiteX16" fmla="*/ 7381 w 192879"/>
              <a:gd name="connsiteY16" fmla="*/ 53380 h 203830"/>
              <a:gd name="connsiteX17" fmla="*/ 217 w 192879"/>
              <a:gd name="connsiteY17" fmla="*/ 59150 h 203830"/>
              <a:gd name="connsiteX18" fmla="*/ 902 w 192879"/>
              <a:gd name="connsiteY18" fmla="*/ 68323 h 203830"/>
              <a:gd name="connsiteX19" fmla="*/ 14982 w 192879"/>
              <a:gd name="connsiteY19" fmla="*/ 101772 h 203830"/>
              <a:gd name="connsiteX20" fmla="*/ 426 w 192879"/>
              <a:gd name="connsiteY20" fmla="*/ 137236 h 203830"/>
              <a:gd name="connsiteX21" fmla="*/ 0 w 192879"/>
              <a:gd name="connsiteY21" fmla="*/ 146422 h 203830"/>
              <a:gd name="connsiteX22" fmla="*/ 7322 w 192879"/>
              <a:gd name="connsiteY22" fmla="*/ 151988 h 203830"/>
              <a:gd name="connsiteX23" fmla="*/ 16146 w 192879"/>
              <a:gd name="connsiteY23" fmla="*/ 158695 h 203830"/>
              <a:gd name="connsiteX24" fmla="*/ 20237 w 192879"/>
              <a:gd name="connsiteY24" fmla="*/ 168997 h 203830"/>
              <a:gd name="connsiteX25" fmla="*/ 23632 w 192879"/>
              <a:gd name="connsiteY25" fmla="*/ 177544 h 203830"/>
              <a:gd name="connsiteX26" fmla="*/ 32596 w 192879"/>
              <a:gd name="connsiteY26" fmla="*/ 179600 h 203830"/>
              <a:gd name="connsiteX27" fmla="*/ 45399 w 192879"/>
              <a:gd name="connsiteY27" fmla="*/ 181051 h 203830"/>
              <a:gd name="connsiteX28" fmla="*/ 64780 w 192879"/>
              <a:gd name="connsiteY28" fmla="*/ 177657 h 203830"/>
              <a:gd name="connsiteX29" fmla="*/ 88287 w 192879"/>
              <a:gd name="connsiteY29" fmla="*/ 199691 h 203830"/>
              <a:gd name="connsiteX30" fmla="*/ 96500 w 192879"/>
              <a:gd name="connsiteY30" fmla="*/ 203830 h 203830"/>
              <a:gd name="connsiteX31" fmla="*/ 104569 w 192879"/>
              <a:gd name="connsiteY31" fmla="*/ 199417 h 203830"/>
              <a:gd name="connsiteX32" fmla="*/ 114294 w 192879"/>
              <a:gd name="connsiteY32" fmla="*/ 194098 h 203830"/>
              <a:gd name="connsiteX33" fmla="*/ 125366 w 192879"/>
              <a:gd name="connsiteY33" fmla="*/ 194571 h 203830"/>
              <a:gd name="connsiteX34" fmla="*/ 134556 w 192879"/>
              <a:gd name="connsiteY34" fmla="*/ 194960 h 203830"/>
              <a:gd name="connsiteX35" fmla="*/ 140094 w 192879"/>
              <a:gd name="connsiteY35" fmla="*/ 187617 h 203830"/>
              <a:gd name="connsiteX36" fmla="*/ 151531 w 192879"/>
              <a:gd name="connsiteY36" fmla="*/ 151015 h 203830"/>
              <a:gd name="connsiteX37" fmla="*/ 183722 w 192879"/>
              <a:gd name="connsiteY37" fmla="*/ 134270 h 203830"/>
              <a:gd name="connsiteX38" fmla="*/ 190104 w 192879"/>
              <a:gd name="connsiteY38" fmla="*/ 127647 h 203830"/>
              <a:gd name="connsiteX39" fmla="*/ 188274 w 192879"/>
              <a:gd name="connsiteY39" fmla="*/ 118634 h 203830"/>
              <a:gd name="connsiteX40" fmla="*/ 171111 w 192879"/>
              <a:gd name="connsiteY40" fmla="*/ 122116 h 203830"/>
              <a:gd name="connsiteX41" fmla="*/ 142875 w 192879"/>
              <a:gd name="connsiteY41" fmla="*/ 134182 h 203830"/>
              <a:gd name="connsiteX42" fmla="*/ 140054 w 192879"/>
              <a:gd name="connsiteY42" fmla="*/ 134082 h 203830"/>
              <a:gd name="connsiteX43" fmla="*/ 127104 w 192879"/>
              <a:gd name="connsiteY43" fmla="*/ 130885 h 203830"/>
              <a:gd name="connsiteX44" fmla="*/ 127003 w 192879"/>
              <a:gd name="connsiteY44" fmla="*/ 131008 h 203830"/>
              <a:gd name="connsiteX45" fmla="*/ 126111 w 192879"/>
              <a:gd name="connsiteY45" fmla="*/ 177077 h 203830"/>
              <a:gd name="connsiteX46" fmla="*/ 110168 w 192879"/>
              <a:gd name="connsiteY46" fmla="*/ 176399 h 203830"/>
              <a:gd name="connsiteX47" fmla="*/ 96167 w 192879"/>
              <a:gd name="connsiteY47" fmla="*/ 184055 h 203830"/>
              <a:gd name="connsiteX48" fmla="*/ 74588 w 192879"/>
              <a:gd name="connsiteY48" fmla="*/ 150659 h 203830"/>
              <a:gd name="connsiteX49" fmla="*/ 74442 w 192879"/>
              <a:gd name="connsiteY49" fmla="*/ 150606 h 203830"/>
              <a:gd name="connsiteX50" fmla="*/ 45399 w 192879"/>
              <a:gd name="connsiteY50" fmla="*/ 163542 h 203830"/>
              <a:gd name="connsiteX51" fmla="*/ 36513 w 192879"/>
              <a:gd name="connsiteY51" fmla="*/ 162535 h 203830"/>
              <a:gd name="connsiteX52" fmla="*/ 30626 w 192879"/>
              <a:gd name="connsiteY52" fmla="*/ 147703 h 203830"/>
              <a:gd name="connsiteX53" fmla="*/ 17922 w 192879"/>
              <a:gd name="connsiteY53" fmla="*/ 138047 h 203830"/>
              <a:gd name="connsiteX54" fmla="*/ 46642 w 192879"/>
              <a:gd name="connsiteY54" fmla="*/ 102016 h 203830"/>
              <a:gd name="connsiteX55" fmla="*/ 46642 w 192879"/>
              <a:gd name="connsiteY55" fmla="*/ 101856 h 203830"/>
              <a:gd name="connsiteX56" fmla="*/ 18367 w 192879"/>
              <a:gd name="connsiteY56" fmla="*/ 67021 h 203830"/>
              <a:gd name="connsiteX57" fmla="*/ 30794 w 192879"/>
              <a:gd name="connsiteY57" fmla="*/ 57013 h 203830"/>
              <a:gd name="connsiteX58" fmla="*/ 36264 w 192879"/>
              <a:gd name="connsiteY58" fmla="*/ 42023 h 203830"/>
              <a:gd name="connsiteX59" fmla="*/ 46232 w 192879"/>
              <a:gd name="connsiteY59" fmla="*/ 40749 h 203830"/>
              <a:gd name="connsiteX60" fmla="*/ 79593 w 192879"/>
              <a:gd name="connsiteY60" fmla="*/ 59456 h 203830"/>
              <a:gd name="connsiteX61" fmla="*/ 79746 w 192879"/>
              <a:gd name="connsiteY61" fmla="*/ 59407 h 203830"/>
              <a:gd name="connsiteX62" fmla="*/ 105489 w 192879"/>
              <a:gd name="connsiteY62" fmla="*/ 19607 h 203830"/>
              <a:gd name="connsiteX63" fmla="*/ 118495 w 192879"/>
              <a:gd name="connsiteY63" fmla="*/ 28843 h 203830"/>
              <a:gd name="connsiteX64" fmla="*/ 134407 w 192879"/>
              <a:gd name="connsiteY64" fmla="*/ 30034 h 203830"/>
              <a:gd name="connsiteX65" fmla="*/ 128902 w 192879"/>
              <a:gd name="connsiteY65" fmla="*/ 77016 h 203830"/>
              <a:gd name="connsiteX66" fmla="*/ 128990 w 192879"/>
              <a:gd name="connsiteY66" fmla="*/ 77151 h 203830"/>
              <a:gd name="connsiteX67" fmla="*/ 141461 w 192879"/>
              <a:gd name="connsiteY67" fmla="*/ 75105 h 203830"/>
              <a:gd name="connsiteX68" fmla="*/ 144249 w 192879"/>
              <a:gd name="connsiteY68" fmla="*/ 75203 h 203830"/>
              <a:gd name="connsiteX69" fmla="*/ 173297 w 192879"/>
              <a:gd name="connsiteY69" fmla="*/ 91446 h 203830"/>
              <a:gd name="connsiteX70" fmla="*/ 167938 w 192879"/>
              <a:gd name="connsiteY70" fmla="*/ 106476 h 203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192879" h="203830">
                <a:moveTo>
                  <a:pt x="186068" y="107770"/>
                </a:moveTo>
                <a:lnTo>
                  <a:pt x="189790" y="97329"/>
                </a:lnTo>
                <a:lnTo>
                  <a:pt x="192880" y="88667"/>
                </a:lnTo>
                <a:lnTo>
                  <a:pt x="187500" y="81206"/>
                </a:lnTo>
                <a:cubicBezTo>
                  <a:pt x="179935" y="70674"/>
                  <a:pt x="168987" y="63053"/>
                  <a:pt x="156483" y="59615"/>
                </a:cubicBezTo>
                <a:cubicBezTo>
                  <a:pt x="158785" y="46391"/>
                  <a:pt x="156320" y="32779"/>
                  <a:pt x="149529" y="21201"/>
                </a:cubicBezTo>
                <a:lnTo>
                  <a:pt x="144888" y="13259"/>
                </a:lnTo>
                <a:lnTo>
                  <a:pt x="124661" y="11746"/>
                </a:lnTo>
                <a:lnTo>
                  <a:pt x="108129" y="0"/>
                </a:lnTo>
                <a:lnTo>
                  <a:pt x="99487" y="3152"/>
                </a:lnTo>
                <a:cubicBezTo>
                  <a:pt x="86868" y="7727"/>
                  <a:pt x="76283" y="16630"/>
                  <a:pt x="69612" y="28278"/>
                </a:cubicBezTo>
                <a:cubicBezTo>
                  <a:pt x="62270" y="24941"/>
                  <a:pt x="54297" y="23221"/>
                  <a:pt x="46233" y="23233"/>
                </a:cubicBezTo>
                <a:cubicBezTo>
                  <a:pt x="41386" y="23235"/>
                  <a:pt x="36560" y="23851"/>
                  <a:pt x="31868" y="25067"/>
                </a:cubicBezTo>
                <a:lnTo>
                  <a:pt x="22964" y="27376"/>
                </a:lnTo>
                <a:lnTo>
                  <a:pt x="19812" y="36017"/>
                </a:lnTo>
                <a:lnTo>
                  <a:pt x="16013" y="46428"/>
                </a:lnTo>
                <a:lnTo>
                  <a:pt x="7381" y="53380"/>
                </a:lnTo>
                <a:lnTo>
                  <a:pt x="217" y="59150"/>
                </a:lnTo>
                <a:lnTo>
                  <a:pt x="902" y="68323"/>
                </a:lnTo>
                <a:cubicBezTo>
                  <a:pt x="1807" y="80713"/>
                  <a:pt x="6754" y="92464"/>
                  <a:pt x="14982" y="101772"/>
                </a:cubicBezTo>
                <a:cubicBezTo>
                  <a:pt x="6160" y="111545"/>
                  <a:pt x="1014" y="124083"/>
                  <a:pt x="426" y="137236"/>
                </a:cubicBezTo>
                <a:lnTo>
                  <a:pt x="0" y="146422"/>
                </a:lnTo>
                <a:lnTo>
                  <a:pt x="7322" y="151988"/>
                </a:lnTo>
                <a:lnTo>
                  <a:pt x="16146" y="158695"/>
                </a:lnTo>
                <a:lnTo>
                  <a:pt x="20237" y="168997"/>
                </a:lnTo>
                <a:lnTo>
                  <a:pt x="23632" y="177544"/>
                </a:lnTo>
                <a:lnTo>
                  <a:pt x="32596" y="179600"/>
                </a:lnTo>
                <a:cubicBezTo>
                  <a:pt x="36796" y="180565"/>
                  <a:pt x="41091" y="181051"/>
                  <a:pt x="45399" y="181051"/>
                </a:cubicBezTo>
                <a:cubicBezTo>
                  <a:pt x="52008" y="181065"/>
                  <a:pt x="58569" y="179915"/>
                  <a:pt x="64780" y="177657"/>
                </a:cubicBezTo>
                <a:cubicBezTo>
                  <a:pt x="70324" y="187117"/>
                  <a:pt x="78488" y="194770"/>
                  <a:pt x="88287" y="199691"/>
                </a:cubicBezTo>
                <a:lnTo>
                  <a:pt x="96500" y="203830"/>
                </a:lnTo>
                <a:lnTo>
                  <a:pt x="104569" y="199417"/>
                </a:lnTo>
                <a:lnTo>
                  <a:pt x="114294" y="194098"/>
                </a:lnTo>
                <a:lnTo>
                  <a:pt x="125366" y="194571"/>
                </a:lnTo>
                <a:lnTo>
                  <a:pt x="134556" y="194960"/>
                </a:lnTo>
                <a:lnTo>
                  <a:pt x="140094" y="187617"/>
                </a:lnTo>
                <a:cubicBezTo>
                  <a:pt x="148042" y="177115"/>
                  <a:pt x="152086" y="164174"/>
                  <a:pt x="151531" y="151015"/>
                </a:cubicBezTo>
                <a:cubicBezTo>
                  <a:pt x="163795" y="149077"/>
                  <a:pt x="175094" y="143199"/>
                  <a:pt x="183722" y="134270"/>
                </a:cubicBezTo>
                <a:lnTo>
                  <a:pt x="190104" y="127647"/>
                </a:lnTo>
                <a:lnTo>
                  <a:pt x="188274" y="118634"/>
                </a:lnTo>
                <a:close/>
                <a:moveTo>
                  <a:pt x="171111" y="122116"/>
                </a:moveTo>
                <a:cubicBezTo>
                  <a:pt x="163734" y="129815"/>
                  <a:pt x="153537" y="134172"/>
                  <a:pt x="142875" y="134182"/>
                </a:cubicBezTo>
                <a:cubicBezTo>
                  <a:pt x="141940" y="134182"/>
                  <a:pt x="141001" y="134149"/>
                  <a:pt x="140054" y="134082"/>
                </a:cubicBezTo>
                <a:cubicBezTo>
                  <a:pt x="135587" y="133765"/>
                  <a:pt x="131206" y="132683"/>
                  <a:pt x="127104" y="130885"/>
                </a:cubicBezTo>
                <a:cubicBezTo>
                  <a:pt x="126954" y="130819"/>
                  <a:pt x="126910" y="130873"/>
                  <a:pt x="127003" y="131008"/>
                </a:cubicBezTo>
                <a:cubicBezTo>
                  <a:pt x="136747" y="144927"/>
                  <a:pt x="136386" y="163546"/>
                  <a:pt x="126111" y="177077"/>
                </a:cubicBezTo>
                <a:lnTo>
                  <a:pt x="110168" y="176399"/>
                </a:lnTo>
                <a:lnTo>
                  <a:pt x="96167" y="184055"/>
                </a:lnTo>
                <a:cubicBezTo>
                  <a:pt x="83416" y="177698"/>
                  <a:pt x="75144" y="164896"/>
                  <a:pt x="74588" y="150659"/>
                </a:cubicBezTo>
                <a:cubicBezTo>
                  <a:pt x="74583" y="150545"/>
                  <a:pt x="74518" y="150522"/>
                  <a:pt x="74442" y="150606"/>
                </a:cubicBezTo>
                <a:cubicBezTo>
                  <a:pt x="67043" y="158854"/>
                  <a:pt x="56480" y="163560"/>
                  <a:pt x="45399" y="163542"/>
                </a:cubicBezTo>
                <a:cubicBezTo>
                  <a:pt x="42409" y="163543"/>
                  <a:pt x="39427" y="163205"/>
                  <a:pt x="36513" y="162535"/>
                </a:cubicBezTo>
                <a:lnTo>
                  <a:pt x="30626" y="147703"/>
                </a:lnTo>
                <a:lnTo>
                  <a:pt x="17922" y="138047"/>
                </a:lnTo>
                <a:cubicBezTo>
                  <a:pt x="18654" y="121074"/>
                  <a:pt x="30259" y="106514"/>
                  <a:pt x="46642" y="102016"/>
                </a:cubicBezTo>
                <a:cubicBezTo>
                  <a:pt x="46801" y="101972"/>
                  <a:pt x="46801" y="101902"/>
                  <a:pt x="46642" y="101856"/>
                </a:cubicBezTo>
                <a:cubicBezTo>
                  <a:pt x="30842" y="97328"/>
                  <a:pt x="19549" y="83416"/>
                  <a:pt x="18367" y="67021"/>
                </a:cubicBezTo>
                <a:lnTo>
                  <a:pt x="30794" y="57013"/>
                </a:lnTo>
                <a:lnTo>
                  <a:pt x="36264" y="42023"/>
                </a:lnTo>
                <a:cubicBezTo>
                  <a:pt x="39519" y="41177"/>
                  <a:pt x="42868" y="40749"/>
                  <a:pt x="46232" y="40749"/>
                </a:cubicBezTo>
                <a:cubicBezTo>
                  <a:pt x="59849" y="40758"/>
                  <a:pt x="72483" y="47843"/>
                  <a:pt x="79593" y="59456"/>
                </a:cubicBezTo>
                <a:cubicBezTo>
                  <a:pt x="79693" y="59618"/>
                  <a:pt x="79760" y="59597"/>
                  <a:pt x="79746" y="59407"/>
                </a:cubicBezTo>
                <a:cubicBezTo>
                  <a:pt x="78423" y="41866"/>
                  <a:pt x="88949" y="25593"/>
                  <a:pt x="105489" y="19607"/>
                </a:cubicBezTo>
                <a:lnTo>
                  <a:pt x="118495" y="28843"/>
                </a:lnTo>
                <a:lnTo>
                  <a:pt x="134407" y="30034"/>
                </a:lnTo>
                <a:cubicBezTo>
                  <a:pt x="143291" y="45163"/>
                  <a:pt x="141042" y="64351"/>
                  <a:pt x="128902" y="77016"/>
                </a:cubicBezTo>
                <a:cubicBezTo>
                  <a:pt x="128772" y="77151"/>
                  <a:pt x="128809" y="77211"/>
                  <a:pt x="128990" y="77151"/>
                </a:cubicBezTo>
                <a:cubicBezTo>
                  <a:pt x="133008" y="75796"/>
                  <a:pt x="137221" y="75105"/>
                  <a:pt x="141461" y="75105"/>
                </a:cubicBezTo>
                <a:cubicBezTo>
                  <a:pt x="142384" y="75105"/>
                  <a:pt x="143313" y="75137"/>
                  <a:pt x="144249" y="75203"/>
                </a:cubicBezTo>
                <a:cubicBezTo>
                  <a:pt x="155866" y="76026"/>
                  <a:pt x="166512" y="81980"/>
                  <a:pt x="173297" y="91446"/>
                </a:cubicBezTo>
                <a:lnTo>
                  <a:pt x="167938" y="106476"/>
                </a:lnTo>
                <a:close/>
              </a:path>
            </a:pathLst>
          </a:custGeom>
          <a:gradFill>
            <a:gsLst>
              <a:gs pos="0">
                <a:schemeClr val="accent3"/>
              </a:gs>
              <a:gs pos="80000">
                <a:schemeClr val="accent2"/>
              </a:gs>
            </a:gsLst>
            <a:lin ang="4800000" scaled="0"/>
          </a:gradFill>
          <a:ln w="8731" cap="flat">
            <a:noFill/>
            <a:prstDash val="solid"/>
            <a:miter/>
          </a:ln>
        </p:spPr>
        <p:txBody>
          <a:bodyPr rtlCol="0" anchor="ctr"/>
          <a:lstStyle/>
          <a:p>
            <a:endParaRPr lang="zh-CN" altLang="en-US"/>
          </a:p>
        </p:txBody>
      </p:sp>
      <p:sp>
        <p:nvSpPr>
          <p:cNvPr id="384" name="图形 90" descr="樱花 轮廓">
            <a:extLst>
              <a:ext uri="{FF2B5EF4-FFF2-40B4-BE49-F238E27FC236}">
                <a16:creationId xmlns:a16="http://schemas.microsoft.com/office/drawing/2014/main" xmlns="" id="{396B17BC-F736-436F-8FF8-596C6F2CDAAE}"/>
              </a:ext>
            </a:extLst>
          </p:cNvPr>
          <p:cNvSpPr/>
          <p:nvPr/>
        </p:nvSpPr>
        <p:spPr>
          <a:xfrm>
            <a:off x="9270126" y="4133870"/>
            <a:ext cx="44770" cy="44762"/>
          </a:xfrm>
          <a:custGeom>
            <a:avLst/>
            <a:gdLst>
              <a:gd name="connsiteX0" fmla="*/ 9874 w 44770"/>
              <a:gd name="connsiteY0" fmla="*/ 7889 h 44762"/>
              <a:gd name="connsiteX1" fmla="*/ 4613 w 44770"/>
              <a:gd name="connsiteY1" fmla="*/ 8612 h 44762"/>
              <a:gd name="connsiteX2" fmla="*/ 5262 w 44770"/>
              <a:gd name="connsiteY2" fmla="*/ 13816 h 44762"/>
              <a:gd name="connsiteX3" fmla="*/ 12926 w 44770"/>
              <a:gd name="connsiteY3" fmla="*/ 19778 h 44762"/>
              <a:gd name="connsiteX4" fmla="*/ 3425 w 44770"/>
              <a:gd name="connsiteY4" fmla="*/ 20964 h 44762"/>
              <a:gd name="connsiteX5" fmla="*/ 1 w 44770"/>
              <a:gd name="connsiteY5" fmla="*/ 24629 h 44762"/>
              <a:gd name="connsiteX6" fmla="*/ 3684 w 44770"/>
              <a:gd name="connsiteY6" fmla="*/ 28461 h 44762"/>
              <a:gd name="connsiteX7" fmla="*/ 3751 w 44770"/>
              <a:gd name="connsiteY7" fmla="*/ 28462 h 44762"/>
              <a:gd name="connsiteX8" fmla="*/ 4220 w 44770"/>
              <a:gd name="connsiteY8" fmla="*/ 28431 h 44762"/>
              <a:gd name="connsiteX9" fmla="*/ 13852 w 44770"/>
              <a:gd name="connsiteY9" fmla="*/ 27230 h 44762"/>
              <a:gd name="connsiteX10" fmla="*/ 7889 w 44770"/>
              <a:gd name="connsiteY10" fmla="*/ 34894 h 44762"/>
              <a:gd name="connsiteX11" fmla="*/ 8550 w 44770"/>
              <a:gd name="connsiteY11" fmla="*/ 40164 h 44762"/>
              <a:gd name="connsiteX12" fmla="*/ 10848 w 44770"/>
              <a:gd name="connsiteY12" fmla="*/ 40954 h 44762"/>
              <a:gd name="connsiteX13" fmla="*/ 11317 w 44770"/>
              <a:gd name="connsiteY13" fmla="*/ 40925 h 44762"/>
              <a:gd name="connsiteX14" fmla="*/ 13815 w 44770"/>
              <a:gd name="connsiteY14" fmla="*/ 39505 h 44762"/>
              <a:gd name="connsiteX15" fmla="*/ 19778 w 44770"/>
              <a:gd name="connsiteY15" fmla="*/ 31841 h 44762"/>
              <a:gd name="connsiteX16" fmla="*/ 20980 w 44770"/>
              <a:gd name="connsiteY16" fmla="*/ 41473 h 44762"/>
              <a:gd name="connsiteX17" fmla="*/ 24701 w 44770"/>
              <a:gd name="connsiteY17" fmla="*/ 44762 h 44762"/>
              <a:gd name="connsiteX18" fmla="*/ 25314 w 44770"/>
              <a:gd name="connsiteY18" fmla="*/ 44713 h 44762"/>
              <a:gd name="connsiteX19" fmla="*/ 28435 w 44770"/>
              <a:gd name="connsiteY19" fmla="*/ 40541 h 44762"/>
              <a:gd name="connsiteX20" fmla="*/ 27234 w 44770"/>
              <a:gd name="connsiteY20" fmla="*/ 30909 h 44762"/>
              <a:gd name="connsiteX21" fmla="*/ 34897 w 44770"/>
              <a:gd name="connsiteY21" fmla="*/ 36874 h 44762"/>
              <a:gd name="connsiteX22" fmla="*/ 40163 w 44770"/>
              <a:gd name="connsiteY22" fmla="*/ 36200 h 44762"/>
              <a:gd name="connsiteX23" fmla="*/ 39509 w 44770"/>
              <a:gd name="connsiteY23" fmla="*/ 30948 h 44762"/>
              <a:gd name="connsiteX24" fmla="*/ 31845 w 44770"/>
              <a:gd name="connsiteY24" fmla="*/ 24984 h 44762"/>
              <a:gd name="connsiteX25" fmla="*/ 41346 w 44770"/>
              <a:gd name="connsiteY25" fmla="*/ 23799 h 44762"/>
              <a:gd name="connsiteX26" fmla="*/ 44770 w 44770"/>
              <a:gd name="connsiteY26" fmla="*/ 20134 h 44762"/>
              <a:gd name="connsiteX27" fmla="*/ 41087 w 44770"/>
              <a:gd name="connsiteY27" fmla="*/ 16303 h 44762"/>
              <a:gd name="connsiteX28" fmla="*/ 41020 w 44770"/>
              <a:gd name="connsiteY28" fmla="*/ 16302 h 44762"/>
              <a:gd name="connsiteX29" fmla="*/ 40550 w 44770"/>
              <a:gd name="connsiteY29" fmla="*/ 16332 h 44762"/>
              <a:gd name="connsiteX30" fmla="*/ 30919 w 44770"/>
              <a:gd name="connsiteY30" fmla="*/ 17534 h 44762"/>
              <a:gd name="connsiteX31" fmla="*/ 36882 w 44770"/>
              <a:gd name="connsiteY31" fmla="*/ 9869 h 44762"/>
              <a:gd name="connsiteX32" fmla="*/ 36224 w 44770"/>
              <a:gd name="connsiteY32" fmla="*/ 4601 h 44762"/>
              <a:gd name="connsiteX33" fmla="*/ 30956 w 44770"/>
              <a:gd name="connsiteY33" fmla="*/ 5258 h 44762"/>
              <a:gd name="connsiteX34" fmla="*/ 24992 w 44770"/>
              <a:gd name="connsiteY34" fmla="*/ 12922 h 44762"/>
              <a:gd name="connsiteX35" fmla="*/ 23791 w 44770"/>
              <a:gd name="connsiteY35" fmla="*/ 3290 h 44762"/>
              <a:gd name="connsiteX36" fmla="*/ 20073 w 44770"/>
              <a:gd name="connsiteY36" fmla="*/ 0 h 44762"/>
              <a:gd name="connsiteX37" fmla="*/ 19478 w 44770"/>
              <a:gd name="connsiteY37" fmla="*/ 46 h 44762"/>
              <a:gd name="connsiteX38" fmla="*/ 16339 w 44770"/>
              <a:gd name="connsiteY38" fmla="*/ 4221 h 44762"/>
              <a:gd name="connsiteX39" fmla="*/ 17542 w 44770"/>
              <a:gd name="connsiteY39" fmla="*/ 13853 h 447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44770" h="44762">
                <a:moveTo>
                  <a:pt x="9874" y="7889"/>
                </a:moveTo>
                <a:cubicBezTo>
                  <a:pt x="8221" y="6636"/>
                  <a:pt x="5866" y="6960"/>
                  <a:pt x="4613" y="8612"/>
                </a:cubicBezTo>
                <a:cubicBezTo>
                  <a:pt x="3382" y="10235"/>
                  <a:pt x="3670" y="12544"/>
                  <a:pt x="5262" y="13816"/>
                </a:cubicBezTo>
                <a:lnTo>
                  <a:pt x="12926" y="19778"/>
                </a:lnTo>
                <a:lnTo>
                  <a:pt x="3425" y="20964"/>
                </a:lnTo>
                <a:cubicBezTo>
                  <a:pt x="1565" y="21230"/>
                  <a:pt x="140" y="22755"/>
                  <a:pt x="1" y="24629"/>
                </a:cubicBezTo>
                <a:cubicBezTo>
                  <a:pt x="-40" y="26704"/>
                  <a:pt x="1608" y="28420"/>
                  <a:pt x="3684" y="28461"/>
                </a:cubicBezTo>
                <a:cubicBezTo>
                  <a:pt x="3706" y="28462"/>
                  <a:pt x="3728" y="28462"/>
                  <a:pt x="3751" y="28462"/>
                </a:cubicBezTo>
                <a:cubicBezTo>
                  <a:pt x="3908" y="28461"/>
                  <a:pt x="4065" y="28451"/>
                  <a:pt x="4220" y="28431"/>
                </a:cubicBezTo>
                <a:lnTo>
                  <a:pt x="13852" y="27230"/>
                </a:lnTo>
                <a:lnTo>
                  <a:pt x="7889" y="34894"/>
                </a:lnTo>
                <a:cubicBezTo>
                  <a:pt x="6616" y="36531"/>
                  <a:pt x="6912" y="38891"/>
                  <a:pt x="8550" y="40164"/>
                </a:cubicBezTo>
                <a:cubicBezTo>
                  <a:pt x="9207" y="40675"/>
                  <a:pt x="10015" y="40953"/>
                  <a:pt x="10848" y="40954"/>
                </a:cubicBezTo>
                <a:cubicBezTo>
                  <a:pt x="11005" y="40954"/>
                  <a:pt x="11162" y="40944"/>
                  <a:pt x="11317" y="40925"/>
                </a:cubicBezTo>
                <a:cubicBezTo>
                  <a:pt x="12305" y="40802"/>
                  <a:pt x="13204" y="40291"/>
                  <a:pt x="13815" y="39505"/>
                </a:cubicBezTo>
                <a:lnTo>
                  <a:pt x="19778" y="31841"/>
                </a:lnTo>
                <a:lnTo>
                  <a:pt x="20980" y="41473"/>
                </a:lnTo>
                <a:cubicBezTo>
                  <a:pt x="21215" y="43350"/>
                  <a:pt x="22809" y="44760"/>
                  <a:pt x="24701" y="44762"/>
                </a:cubicBezTo>
                <a:cubicBezTo>
                  <a:pt x="24906" y="44762"/>
                  <a:pt x="25110" y="44746"/>
                  <a:pt x="25314" y="44713"/>
                </a:cubicBezTo>
                <a:cubicBezTo>
                  <a:pt x="27300" y="44375"/>
                  <a:pt x="28672" y="42541"/>
                  <a:pt x="28435" y="40541"/>
                </a:cubicBezTo>
                <a:lnTo>
                  <a:pt x="27234" y="30909"/>
                </a:lnTo>
                <a:lnTo>
                  <a:pt x="34897" y="36874"/>
                </a:lnTo>
                <a:cubicBezTo>
                  <a:pt x="36537" y="38143"/>
                  <a:pt x="38895" y="37841"/>
                  <a:pt x="40163" y="36200"/>
                </a:cubicBezTo>
                <a:cubicBezTo>
                  <a:pt x="41427" y="34567"/>
                  <a:pt x="41135" y="32221"/>
                  <a:pt x="39509" y="30948"/>
                </a:cubicBezTo>
                <a:lnTo>
                  <a:pt x="31845" y="24984"/>
                </a:lnTo>
                <a:lnTo>
                  <a:pt x="41346" y="23799"/>
                </a:lnTo>
                <a:cubicBezTo>
                  <a:pt x="43207" y="23534"/>
                  <a:pt x="44632" y="22008"/>
                  <a:pt x="44770" y="20134"/>
                </a:cubicBezTo>
                <a:cubicBezTo>
                  <a:pt x="44811" y="18059"/>
                  <a:pt x="43163" y="16344"/>
                  <a:pt x="41087" y="16303"/>
                </a:cubicBezTo>
                <a:cubicBezTo>
                  <a:pt x="41064" y="16302"/>
                  <a:pt x="41043" y="16302"/>
                  <a:pt x="41020" y="16302"/>
                </a:cubicBezTo>
                <a:cubicBezTo>
                  <a:pt x="40863" y="16303"/>
                  <a:pt x="40706" y="16312"/>
                  <a:pt x="40550" y="16332"/>
                </a:cubicBezTo>
                <a:lnTo>
                  <a:pt x="30919" y="17534"/>
                </a:lnTo>
                <a:lnTo>
                  <a:pt x="36882" y="9869"/>
                </a:lnTo>
                <a:cubicBezTo>
                  <a:pt x="38155" y="8233"/>
                  <a:pt x="37861" y="5875"/>
                  <a:pt x="36224" y="4601"/>
                </a:cubicBezTo>
                <a:cubicBezTo>
                  <a:pt x="34588" y="3327"/>
                  <a:pt x="32229" y="3622"/>
                  <a:pt x="30956" y="5258"/>
                </a:cubicBezTo>
                <a:lnTo>
                  <a:pt x="24992" y="12922"/>
                </a:lnTo>
                <a:lnTo>
                  <a:pt x="23791" y="3290"/>
                </a:lnTo>
                <a:cubicBezTo>
                  <a:pt x="23557" y="1413"/>
                  <a:pt x="21964" y="4"/>
                  <a:pt x="20073" y="0"/>
                </a:cubicBezTo>
                <a:cubicBezTo>
                  <a:pt x="19874" y="1"/>
                  <a:pt x="19675" y="17"/>
                  <a:pt x="19478" y="46"/>
                </a:cubicBezTo>
                <a:cubicBezTo>
                  <a:pt x="17485" y="375"/>
                  <a:pt x="16101" y="2214"/>
                  <a:pt x="16339" y="4221"/>
                </a:cubicBezTo>
                <a:lnTo>
                  <a:pt x="17542" y="13853"/>
                </a:lnTo>
                <a:close/>
              </a:path>
            </a:pathLst>
          </a:custGeom>
          <a:gradFill>
            <a:gsLst>
              <a:gs pos="0">
                <a:schemeClr val="accent3"/>
              </a:gs>
              <a:gs pos="80000">
                <a:schemeClr val="accent2"/>
              </a:gs>
            </a:gsLst>
            <a:lin ang="4800000" scaled="0"/>
          </a:gradFill>
          <a:ln w="8731" cap="flat">
            <a:noFill/>
            <a:prstDash val="solid"/>
            <a:miter/>
          </a:ln>
        </p:spPr>
        <p:txBody>
          <a:bodyPr rtlCol="0" anchor="ctr"/>
          <a:lstStyle/>
          <a:p>
            <a:endParaRPr lang="zh-CN" altLang="en-US"/>
          </a:p>
        </p:txBody>
      </p:sp>
      <p:sp>
        <p:nvSpPr>
          <p:cNvPr id="385" name="图形 90" descr="樱花 轮廓">
            <a:extLst>
              <a:ext uri="{FF2B5EF4-FFF2-40B4-BE49-F238E27FC236}">
                <a16:creationId xmlns:a16="http://schemas.microsoft.com/office/drawing/2014/main" xmlns="" id="{21C377CE-F5FD-454F-9420-5F0110D1B484}"/>
              </a:ext>
            </a:extLst>
          </p:cNvPr>
          <p:cNvSpPr/>
          <p:nvPr/>
        </p:nvSpPr>
        <p:spPr>
          <a:xfrm>
            <a:off x="9201388" y="4064073"/>
            <a:ext cx="180592" cy="181517"/>
          </a:xfrm>
          <a:custGeom>
            <a:avLst/>
            <a:gdLst>
              <a:gd name="connsiteX0" fmla="*/ 174880 w 180592"/>
              <a:gd name="connsiteY0" fmla="*/ 66261 h 181517"/>
              <a:gd name="connsiteX1" fmla="*/ 169206 w 180592"/>
              <a:gd name="connsiteY1" fmla="*/ 59108 h 181517"/>
              <a:gd name="connsiteX2" fmla="*/ 168042 w 180592"/>
              <a:gd name="connsiteY2" fmla="*/ 50052 h 181517"/>
              <a:gd name="connsiteX3" fmla="*/ 166871 w 180592"/>
              <a:gd name="connsiteY3" fmla="*/ 40930 h 181517"/>
              <a:gd name="connsiteX4" fmla="*/ 158696 w 180592"/>
              <a:gd name="connsiteY4" fmla="*/ 36716 h 181517"/>
              <a:gd name="connsiteX5" fmla="*/ 134813 w 180592"/>
              <a:gd name="connsiteY5" fmla="*/ 30908 h 181517"/>
              <a:gd name="connsiteX6" fmla="*/ 126312 w 180592"/>
              <a:gd name="connsiteY6" fmla="*/ 31609 h 181517"/>
              <a:gd name="connsiteX7" fmla="*/ 105297 w 180592"/>
              <a:gd name="connsiteY7" fmla="*/ 4974 h 181517"/>
              <a:gd name="connsiteX8" fmla="*/ 97561 w 180592"/>
              <a:gd name="connsiteY8" fmla="*/ 0 h 181517"/>
              <a:gd name="connsiteX9" fmla="*/ 80649 w 180592"/>
              <a:gd name="connsiteY9" fmla="*/ 7061 h 181517"/>
              <a:gd name="connsiteX10" fmla="*/ 62518 w 180592"/>
              <a:gd name="connsiteY10" fmla="*/ 4370 h 181517"/>
              <a:gd name="connsiteX11" fmla="*/ 56242 w 180592"/>
              <a:gd name="connsiteY11" fmla="*/ 11095 h 181517"/>
              <a:gd name="connsiteX12" fmla="*/ 42418 w 180592"/>
              <a:gd name="connsiteY12" fmla="*/ 42080 h 181517"/>
              <a:gd name="connsiteX13" fmla="*/ 12205 w 180592"/>
              <a:gd name="connsiteY13" fmla="*/ 54988 h 181517"/>
              <a:gd name="connsiteX14" fmla="*/ 5313 w 180592"/>
              <a:gd name="connsiteY14" fmla="*/ 61079 h 181517"/>
              <a:gd name="connsiteX15" fmla="*/ 6418 w 180592"/>
              <a:gd name="connsiteY15" fmla="*/ 70211 h 181517"/>
              <a:gd name="connsiteX16" fmla="*/ 7516 w 180592"/>
              <a:gd name="connsiteY16" fmla="*/ 79276 h 181517"/>
              <a:gd name="connsiteX17" fmla="*/ 3772 w 180592"/>
              <a:gd name="connsiteY17" fmla="*/ 87602 h 181517"/>
              <a:gd name="connsiteX18" fmla="*/ 0 w 180592"/>
              <a:gd name="connsiteY18" fmla="*/ 95991 h 181517"/>
              <a:gd name="connsiteX19" fmla="*/ 4767 w 180592"/>
              <a:gd name="connsiteY19" fmla="*/ 103858 h 181517"/>
              <a:gd name="connsiteX20" fmla="*/ 28386 w 180592"/>
              <a:gd name="connsiteY20" fmla="*/ 124588 h 181517"/>
              <a:gd name="connsiteX21" fmla="*/ 31680 w 180592"/>
              <a:gd name="connsiteY21" fmla="*/ 157736 h 181517"/>
              <a:gd name="connsiteX22" fmla="*/ 35463 w 180592"/>
              <a:gd name="connsiteY22" fmla="*/ 166121 h 181517"/>
              <a:gd name="connsiteX23" fmla="*/ 44514 w 180592"/>
              <a:gd name="connsiteY23" fmla="*/ 167763 h 181517"/>
              <a:gd name="connsiteX24" fmla="*/ 53497 w 180592"/>
              <a:gd name="connsiteY24" fmla="*/ 169393 h 181517"/>
              <a:gd name="connsiteX25" fmla="*/ 60345 w 180592"/>
              <a:gd name="connsiteY25" fmla="*/ 175435 h 181517"/>
              <a:gd name="connsiteX26" fmla="*/ 67245 w 180592"/>
              <a:gd name="connsiteY26" fmla="*/ 181517 h 181517"/>
              <a:gd name="connsiteX27" fmla="*/ 76170 w 180592"/>
              <a:gd name="connsiteY27" fmla="*/ 179290 h 181517"/>
              <a:gd name="connsiteX28" fmla="*/ 100385 w 180592"/>
              <a:gd name="connsiteY28" fmla="*/ 165612 h 181517"/>
              <a:gd name="connsiteX29" fmla="*/ 127033 w 180592"/>
              <a:gd name="connsiteY29" fmla="*/ 172921 h 181517"/>
              <a:gd name="connsiteX30" fmla="*/ 136269 w 180592"/>
              <a:gd name="connsiteY30" fmla="*/ 172921 h 181517"/>
              <a:gd name="connsiteX31" fmla="*/ 141606 w 180592"/>
              <a:gd name="connsiteY31" fmla="*/ 165303 h 181517"/>
              <a:gd name="connsiteX32" fmla="*/ 146763 w 180592"/>
              <a:gd name="connsiteY32" fmla="*/ 157767 h 181517"/>
              <a:gd name="connsiteX33" fmla="*/ 155071 w 180592"/>
              <a:gd name="connsiteY33" fmla="*/ 153979 h 181517"/>
              <a:gd name="connsiteX34" fmla="*/ 163439 w 180592"/>
              <a:gd name="connsiteY34" fmla="*/ 150163 h 181517"/>
              <a:gd name="connsiteX35" fmla="*/ 165048 w 180592"/>
              <a:gd name="connsiteY35" fmla="*/ 141108 h 181517"/>
              <a:gd name="connsiteX36" fmla="*/ 160099 w 180592"/>
              <a:gd name="connsiteY36" fmla="*/ 108158 h 181517"/>
              <a:gd name="connsiteX37" fmla="*/ 177904 w 180592"/>
              <a:gd name="connsiteY37" fmla="*/ 82264 h 181517"/>
              <a:gd name="connsiteX38" fmla="*/ 180593 w 180592"/>
              <a:gd name="connsiteY38" fmla="*/ 73467 h 181517"/>
              <a:gd name="connsiteX39" fmla="*/ 141621 w 180592"/>
              <a:gd name="connsiteY39" fmla="*/ 98856 h 181517"/>
              <a:gd name="connsiteX40" fmla="*/ 130254 w 180592"/>
              <a:gd name="connsiteY40" fmla="*/ 101501 h 181517"/>
              <a:gd name="connsiteX41" fmla="*/ 130220 w 180592"/>
              <a:gd name="connsiteY41" fmla="*/ 101657 h 181517"/>
              <a:gd name="connsiteX42" fmla="*/ 147811 w 180592"/>
              <a:gd name="connsiteY42" fmla="*/ 138037 h 181517"/>
              <a:gd name="connsiteX43" fmla="*/ 135069 w 180592"/>
              <a:gd name="connsiteY43" fmla="*/ 143847 h 181517"/>
              <a:gd name="connsiteX44" fmla="*/ 127160 w 180592"/>
              <a:gd name="connsiteY44" fmla="*/ 155406 h 181517"/>
              <a:gd name="connsiteX45" fmla="*/ 127035 w 180592"/>
              <a:gd name="connsiteY45" fmla="*/ 155406 h 181517"/>
              <a:gd name="connsiteX46" fmla="*/ 97001 w 180592"/>
              <a:gd name="connsiteY46" fmla="*/ 137883 h 181517"/>
              <a:gd name="connsiteX47" fmla="*/ 96847 w 180592"/>
              <a:gd name="connsiteY47" fmla="*/ 137902 h 181517"/>
              <a:gd name="connsiteX48" fmla="*/ 71925 w 180592"/>
              <a:gd name="connsiteY48" fmla="*/ 162296 h 181517"/>
              <a:gd name="connsiteX49" fmla="*/ 61417 w 180592"/>
              <a:gd name="connsiteY49" fmla="*/ 153035 h 181517"/>
              <a:gd name="connsiteX50" fmla="*/ 47638 w 180592"/>
              <a:gd name="connsiteY50" fmla="*/ 150534 h 181517"/>
              <a:gd name="connsiteX51" fmla="*/ 55753 w 180592"/>
              <a:gd name="connsiteY51" fmla="*/ 110947 h 181517"/>
              <a:gd name="connsiteX52" fmla="*/ 55682 w 180592"/>
              <a:gd name="connsiteY52" fmla="*/ 110805 h 181517"/>
              <a:gd name="connsiteX53" fmla="*/ 19739 w 180592"/>
              <a:gd name="connsiteY53" fmla="*/ 94785 h 181517"/>
              <a:gd name="connsiteX54" fmla="*/ 25481 w 180592"/>
              <a:gd name="connsiteY54" fmla="*/ 82014 h 181517"/>
              <a:gd name="connsiteX55" fmla="*/ 23799 w 180592"/>
              <a:gd name="connsiteY55" fmla="*/ 68109 h 181517"/>
              <a:gd name="connsiteX56" fmla="*/ 46604 w 180592"/>
              <a:gd name="connsiteY56" fmla="*/ 59424 h 181517"/>
              <a:gd name="connsiteX57" fmla="*/ 51806 w 180592"/>
              <a:gd name="connsiteY57" fmla="*/ 59819 h 181517"/>
              <a:gd name="connsiteX58" fmla="*/ 64597 w 180592"/>
              <a:gd name="connsiteY58" fmla="*/ 64497 h 181517"/>
              <a:gd name="connsiteX59" fmla="*/ 64710 w 180592"/>
              <a:gd name="connsiteY59" fmla="*/ 64385 h 181517"/>
              <a:gd name="connsiteX60" fmla="*/ 69041 w 180592"/>
              <a:gd name="connsiteY60" fmla="*/ 23045 h 181517"/>
              <a:gd name="connsiteX61" fmla="*/ 82894 w 180592"/>
              <a:gd name="connsiteY61" fmla="*/ 25102 h 181517"/>
              <a:gd name="connsiteX62" fmla="*/ 95817 w 180592"/>
              <a:gd name="connsiteY62" fmla="*/ 19706 h 181517"/>
              <a:gd name="connsiteX63" fmla="*/ 110205 w 180592"/>
              <a:gd name="connsiteY63" fmla="*/ 58611 h 181517"/>
              <a:gd name="connsiteX64" fmla="*/ 110341 w 180592"/>
              <a:gd name="connsiteY64" fmla="*/ 58693 h 181517"/>
              <a:gd name="connsiteX65" fmla="*/ 134803 w 180592"/>
              <a:gd name="connsiteY65" fmla="*/ 48423 h 181517"/>
              <a:gd name="connsiteX66" fmla="*/ 150663 w 180592"/>
              <a:gd name="connsiteY66" fmla="*/ 52286 h 181517"/>
              <a:gd name="connsiteX67" fmla="*/ 152447 w 180592"/>
              <a:gd name="connsiteY67" fmla="*/ 66175 h 181517"/>
              <a:gd name="connsiteX68" fmla="*/ 161151 w 180592"/>
              <a:gd name="connsiteY68" fmla="*/ 77146 h 181517"/>
              <a:gd name="connsiteX69" fmla="*/ 141617 w 180592"/>
              <a:gd name="connsiteY69" fmla="*/ 98856 h 1815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180592" h="181517">
                <a:moveTo>
                  <a:pt x="174880" y="66261"/>
                </a:moveTo>
                <a:lnTo>
                  <a:pt x="169206" y="59108"/>
                </a:lnTo>
                <a:lnTo>
                  <a:pt x="168042" y="50052"/>
                </a:lnTo>
                <a:lnTo>
                  <a:pt x="166871" y="40930"/>
                </a:lnTo>
                <a:lnTo>
                  <a:pt x="158696" y="36716"/>
                </a:lnTo>
                <a:cubicBezTo>
                  <a:pt x="151308" y="32913"/>
                  <a:pt x="143122" y="30922"/>
                  <a:pt x="134813" y="30908"/>
                </a:cubicBezTo>
                <a:cubicBezTo>
                  <a:pt x="131964" y="30907"/>
                  <a:pt x="129121" y="31141"/>
                  <a:pt x="126312" y="31609"/>
                </a:cubicBezTo>
                <a:cubicBezTo>
                  <a:pt x="122488" y="20627"/>
                  <a:pt x="115087" y="11248"/>
                  <a:pt x="105297" y="4974"/>
                </a:cubicBezTo>
                <a:lnTo>
                  <a:pt x="97561" y="0"/>
                </a:lnTo>
                <a:lnTo>
                  <a:pt x="80649" y="7061"/>
                </a:lnTo>
                <a:lnTo>
                  <a:pt x="62518" y="4370"/>
                </a:lnTo>
                <a:lnTo>
                  <a:pt x="56242" y="11095"/>
                </a:lnTo>
                <a:cubicBezTo>
                  <a:pt x="48295" y="19584"/>
                  <a:pt x="43427" y="30496"/>
                  <a:pt x="42418" y="42080"/>
                </a:cubicBezTo>
                <a:cubicBezTo>
                  <a:pt x="31216" y="43003"/>
                  <a:pt x="20615" y="47532"/>
                  <a:pt x="12205" y="54988"/>
                </a:cubicBezTo>
                <a:lnTo>
                  <a:pt x="5313" y="61079"/>
                </a:lnTo>
                <a:lnTo>
                  <a:pt x="6418" y="70211"/>
                </a:lnTo>
                <a:lnTo>
                  <a:pt x="7516" y="79276"/>
                </a:lnTo>
                <a:lnTo>
                  <a:pt x="3772" y="87602"/>
                </a:lnTo>
                <a:lnTo>
                  <a:pt x="0" y="95991"/>
                </a:lnTo>
                <a:lnTo>
                  <a:pt x="4767" y="103858"/>
                </a:lnTo>
                <a:cubicBezTo>
                  <a:pt x="10311" y="113041"/>
                  <a:pt x="18562" y="120282"/>
                  <a:pt x="28386" y="124588"/>
                </a:cubicBezTo>
                <a:cubicBezTo>
                  <a:pt x="25814" y="135699"/>
                  <a:pt x="26970" y="147348"/>
                  <a:pt x="31680" y="157736"/>
                </a:cubicBezTo>
                <a:lnTo>
                  <a:pt x="35463" y="166121"/>
                </a:lnTo>
                <a:lnTo>
                  <a:pt x="44514" y="167763"/>
                </a:lnTo>
                <a:lnTo>
                  <a:pt x="53497" y="169393"/>
                </a:lnTo>
                <a:lnTo>
                  <a:pt x="60345" y="175435"/>
                </a:lnTo>
                <a:lnTo>
                  <a:pt x="67245" y="181517"/>
                </a:lnTo>
                <a:lnTo>
                  <a:pt x="76170" y="179290"/>
                </a:lnTo>
                <a:cubicBezTo>
                  <a:pt x="85333" y="177013"/>
                  <a:pt x="93704" y="172285"/>
                  <a:pt x="100385" y="165612"/>
                </a:cubicBezTo>
                <a:cubicBezTo>
                  <a:pt x="108446" y="170406"/>
                  <a:pt x="117654" y="172933"/>
                  <a:pt x="127033" y="172921"/>
                </a:cubicBezTo>
                <a:lnTo>
                  <a:pt x="136269" y="172921"/>
                </a:lnTo>
                <a:lnTo>
                  <a:pt x="141606" y="165303"/>
                </a:lnTo>
                <a:lnTo>
                  <a:pt x="146763" y="157767"/>
                </a:lnTo>
                <a:lnTo>
                  <a:pt x="155071" y="153979"/>
                </a:lnTo>
                <a:lnTo>
                  <a:pt x="163439" y="150163"/>
                </a:lnTo>
                <a:lnTo>
                  <a:pt x="165048" y="141108"/>
                </a:lnTo>
                <a:cubicBezTo>
                  <a:pt x="167064" y="129879"/>
                  <a:pt x="165324" y="118299"/>
                  <a:pt x="160099" y="108158"/>
                </a:cubicBezTo>
                <a:cubicBezTo>
                  <a:pt x="168566" y="101573"/>
                  <a:pt x="174786" y="92527"/>
                  <a:pt x="177904" y="82264"/>
                </a:cubicBezTo>
                <a:lnTo>
                  <a:pt x="180593" y="73467"/>
                </a:lnTo>
                <a:close/>
                <a:moveTo>
                  <a:pt x="141621" y="98856"/>
                </a:moveTo>
                <a:cubicBezTo>
                  <a:pt x="138010" y="100379"/>
                  <a:pt x="134166" y="101274"/>
                  <a:pt x="130254" y="101501"/>
                </a:cubicBezTo>
                <a:cubicBezTo>
                  <a:pt x="130090" y="101511"/>
                  <a:pt x="130079" y="101579"/>
                  <a:pt x="130220" y="101657"/>
                </a:cubicBezTo>
                <a:cubicBezTo>
                  <a:pt x="143359" y="108679"/>
                  <a:pt x="150466" y="123377"/>
                  <a:pt x="147811" y="138037"/>
                </a:cubicBezTo>
                <a:lnTo>
                  <a:pt x="135069" y="143847"/>
                </a:lnTo>
                <a:lnTo>
                  <a:pt x="127160" y="155406"/>
                </a:lnTo>
                <a:lnTo>
                  <a:pt x="127035" y="155406"/>
                </a:lnTo>
                <a:cubicBezTo>
                  <a:pt x="114581" y="155464"/>
                  <a:pt x="103079" y="148753"/>
                  <a:pt x="97001" y="137883"/>
                </a:cubicBezTo>
                <a:cubicBezTo>
                  <a:pt x="96945" y="137784"/>
                  <a:pt x="96877" y="137795"/>
                  <a:pt x="96847" y="137902"/>
                </a:cubicBezTo>
                <a:cubicBezTo>
                  <a:pt x="93613" y="149972"/>
                  <a:pt x="84061" y="159322"/>
                  <a:pt x="71925" y="162296"/>
                </a:cubicBezTo>
                <a:lnTo>
                  <a:pt x="61417" y="153035"/>
                </a:lnTo>
                <a:lnTo>
                  <a:pt x="47638" y="150534"/>
                </a:lnTo>
                <a:cubicBezTo>
                  <a:pt x="41464" y="136975"/>
                  <a:pt x="44742" y="120982"/>
                  <a:pt x="55753" y="110947"/>
                </a:cubicBezTo>
                <a:cubicBezTo>
                  <a:pt x="55874" y="110837"/>
                  <a:pt x="55841" y="110772"/>
                  <a:pt x="55682" y="110805"/>
                </a:cubicBezTo>
                <a:cubicBezTo>
                  <a:pt x="41528" y="113528"/>
                  <a:pt x="27177" y="107132"/>
                  <a:pt x="19739" y="94785"/>
                </a:cubicBezTo>
                <a:lnTo>
                  <a:pt x="25481" y="82014"/>
                </a:lnTo>
                <a:lnTo>
                  <a:pt x="23799" y="68109"/>
                </a:lnTo>
                <a:cubicBezTo>
                  <a:pt x="30085" y="62526"/>
                  <a:pt x="38197" y="59437"/>
                  <a:pt x="46604" y="59424"/>
                </a:cubicBezTo>
                <a:cubicBezTo>
                  <a:pt x="48345" y="59425"/>
                  <a:pt x="50084" y="59557"/>
                  <a:pt x="51806" y="59819"/>
                </a:cubicBezTo>
                <a:cubicBezTo>
                  <a:pt x="56339" y="60507"/>
                  <a:pt x="60689" y="62098"/>
                  <a:pt x="64597" y="64497"/>
                </a:cubicBezTo>
                <a:cubicBezTo>
                  <a:pt x="64759" y="64596"/>
                  <a:pt x="64809" y="64547"/>
                  <a:pt x="64710" y="64385"/>
                </a:cubicBezTo>
                <a:cubicBezTo>
                  <a:pt x="56723" y="51192"/>
                  <a:pt x="58493" y="34296"/>
                  <a:pt x="69041" y="23045"/>
                </a:cubicBezTo>
                <a:lnTo>
                  <a:pt x="82894" y="25102"/>
                </a:lnTo>
                <a:lnTo>
                  <a:pt x="95817" y="19706"/>
                </a:lnTo>
                <a:cubicBezTo>
                  <a:pt x="108770" y="28001"/>
                  <a:pt x="114644" y="43885"/>
                  <a:pt x="110205" y="58611"/>
                </a:cubicBezTo>
                <a:cubicBezTo>
                  <a:pt x="110150" y="58787"/>
                  <a:pt x="110211" y="58826"/>
                  <a:pt x="110341" y="58693"/>
                </a:cubicBezTo>
                <a:cubicBezTo>
                  <a:pt x="116792" y="52134"/>
                  <a:pt x="125603" y="48434"/>
                  <a:pt x="134803" y="48423"/>
                </a:cubicBezTo>
                <a:cubicBezTo>
                  <a:pt x="140322" y="48429"/>
                  <a:pt x="145759" y="49754"/>
                  <a:pt x="150663" y="52286"/>
                </a:cubicBezTo>
                <a:lnTo>
                  <a:pt x="152447" y="66175"/>
                </a:lnTo>
                <a:lnTo>
                  <a:pt x="161151" y="77146"/>
                </a:lnTo>
                <a:cubicBezTo>
                  <a:pt x="158193" y="86928"/>
                  <a:pt x="151033" y="94885"/>
                  <a:pt x="141617" y="98856"/>
                </a:cubicBezTo>
                <a:close/>
              </a:path>
            </a:pathLst>
          </a:custGeom>
          <a:gradFill>
            <a:gsLst>
              <a:gs pos="0">
                <a:schemeClr val="accent3"/>
              </a:gs>
              <a:gs pos="80000">
                <a:schemeClr val="accent2"/>
              </a:gs>
            </a:gsLst>
            <a:lin ang="4800000" scaled="0"/>
          </a:gradFill>
          <a:ln w="8731" cap="flat">
            <a:noFill/>
            <a:prstDash val="solid"/>
            <a:miter/>
          </a:ln>
        </p:spPr>
        <p:txBody>
          <a:bodyPr rtlCol="0" anchor="ctr"/>
          <a:lstStyle/>
          <a:p>
            <a:endParaRPr lang="zh-CN" altLang="en-US"/>
          </a:p>
        </p:txBody>
      </p:sp>
      <p:sp>
        <p:nvSpPr>
          <p:cNvPr id="386" name="图形 90" descr="樱花 轮廓">
            <a:extLst>
              <a:ext uri="{FF2B5EF4-FFF2-40B4-BE49-F238E27FC236}">
                <a16:creationId xmlns:a16="http://schemas.microsoft.com/office/drawing/2014/main" xmlns="" id="{33D7CF24-500F-48AD-8F23-4CC586A059C5}"/>
              </a:ext>
            </a:extLst>
          </p:cNvPr>
          <p:cNvSpPr/>
          <p:nvPr/>
        </p:nvSpPr>
        <p:spPr>
          <a:xfrm>
            <a:off x="9169453" y="4287980"/>
            <a:ext cx="41287" cy="41286"/>
          </a:xfrm>
          <a:custGeom>
            <a:avLst/>
            <a:gdLst>
              <a:gd name="connsiteX0" fmla="*/ 9105 w 41287"/>
              <a:gd name="connsiteY0" fmla="*/ 7278 h 41286"/>
              <a:gd name="connsiteX1" fmla="*/ 4247 w 41287"/>
              <a:gd name="connsiteY1" fmla="*/ 7884 h 41286"/>
              <a:gd name="connsiteX2" fmla="*/ 4853 w 41287"/>
              <a:gd name="connsiteY2" fmla="*/ 12742 h 41286"/>
              <a:gd name="connsiteX3" fmla="*/ 11919 w 41287"/>
              <a:gd name="connsiteY3" fmla="*/ 18243 h 41286"/>
              <a:gd name="connsiteX4" fmla="*/ 3204 w 41287"/>
              <a:gd name="connsiteY4" fmla="*/ 19329 h 41286"/>
              <a:gd name="connsiteX5" fmla="*/ 0 w 41287"/>
              <a:gd name="connsiteY5" fmla="*/ 22863 h 41286"/>
              <a:gd name="connsiteX6" fmla="*/ 3458 w 41287"/>
              <a:gd name="connsiteY6" fmla="*/ 26249 h 41286"/>
              <a:gd name="connsiteX7" fmla="*/ 3896 w 41287"/>
              <a:gd name="connsiteY7" fmla="*/ 26221 h 41286"/>
              <a:gd name="connsiteX8" fmla="*/ 12781 w 41287"/>
              <a:gd name="connsiteY8" fmla="*/ 25113 h 41286"/>
              <a:gd name="connsiteX9" fmla="*/ 7281 w 41287"/>
              <a:gd name="connsiteY9" fmla="*/ 32181 h 41286"/>
              <a:gd name="connsiteX10" fmla="*/ 7890 w 41287"/>
              <a:gd name="connsiteY10" fmla="*/ 37041 h 41286"/>
              <a:gd name="connsiteX11" fmla="*/ 10008 w 41287"/>
              <a:gd name="connsiteY11" fmla="*/ 37770 h 41286"/>
              <a:gd name="connsiteX12" fmla="*/ 10442 w 41287"/>
              <a:gd name="connsiteY12" fmla="*/ 37742 h 41286"/>
              <a:gd name="connsiteX13" fmla="*/ 12746 w 41287"/>
              <a:gd name="connsiteY13" fmla="*/ 36433 h 41286"/>
              <a:gd name="connsiteX14" fmla="*/ 18245 w 41287"/>
              <a:gd name="connsiteY14" fmla="*/ 29365 h 41286"/>
              <a:gd name="connsiteX15" fmla="*/ 19353 w 41287"/>
              <a:gd name="connsiteY15" fmla="*/ 38250 h 41286"/>
              <a:gd name="connsiteX16" fmla="*/ 22784 w 41287"/>
              <a:gd name="connsiteY16" fmla="*/ 41286 h 41286"/>
              <a:gd name="connsiteX17" fmla="*/ 25194 w 41287"/>
              <a:gd name="connsiteY17" fmla="*/ 40114 h 41286"/>
              <a:gd name="connsiteX18" fmla="*/ 26139 w 41287"/>
              <a:gd name="connsiteY18" fmla="*/ 36709 h 41286"/>
              <a:gd name="connsiteX19" fmla="*/ 25117 w 41287"/>
              <a:gd name="connsiteY19" fmla="*/ 28508 h 41286"/>
              <a:gd name="connsiteX20" fmla="*/ 32183 w 41287"/>
              <a:gd name="connsiteY20" fmla="*/ 34009 h 41286"/>
              <a:gd name="connsiteX21" fmla="*/ 34310 w 41287"/>
              <a:gd name="connsiteY21" fmla="*/ 34738 h 41286"/>
              <a:gd name="connsiteX22" fmla="*/ 34738 w 41287"/>
              <a:gd name="connsiteY22" fmla="*/ 34712 h 41286"/>
              <a:gd name="connsiteX23" fmla="*/ 37746 w 41287"/>
              <a:gd name="connsiteY23" fmla="*/ 30847 h 41286"/>
              <a:gd name="connsiteX24" fmla="*/ 36436 w 41287"/>
              <a:gd name="connsiteY24" fmla="*/ 28542 h 41286"/>
              <a:gd name="connsiteX25" fmla="*/ 29370 w 41287"/>
              <a:gd name="connsiteY25" fmla="*/ 23044 h 41286"/>
              <a:gd name="connsiteX26" fmla="*/ 38087 w 41287"/>
              <a:gd name="connsiteY26" fmla="*/ 21957 h 41286"/>
              <a:gd name="connsiteX27" fmla="*/ 41288 w 41287"/>
              <a:gd name="connsiteY27" fmla="*/ 18421 h 41286"/>
              <a:gd name="connsiteX28" fmla="*/ 37831 w 41287"/>
              <a:gd name="connsiteY28" fmla="*/ 15036 h 41286"/>
              <a:gd name="connsiteX29" fmla="*/ 37393 w 41287"/>
              <a:gd name="connsiteY29" fmla="*/ 15064 h 41286"/>
              <a:gd name="connsiteX30" fmla="*/ 28508 w 41287"/>
              <a:gd name="connsiteY30" fmla="*/ 16174 h 41286"/>
              <a:gd name="connsiteX31" fmla="*/ 33889 w 41287"/>
              <a:gd name="connsiteY31" fmla="*/ 9256 h 41286"/>
              <a:gd name="connsiteX32" fmla="*/ 33433 w 41287"/>
              <a:gd name="connsiteY32" fmla="*/ 4270 h 41286"/>
              <a:gd name="connsiteX33" fmla="*/ 28566 w 41287"/>
              <a:gd name="connsiteY33" fmla="*/ 4822 h 41286"/>
              <a:gd name="connsiteX34" fmla="*/ 28542 w 41287"/>
              <a:gd name="connsiteY34" fmla="*/ 4853 h 41286"/>
              <a:gd name="connsiteX35" fmla="*/ 23043 w 41287"/>
              <a:gd name="connsiteY35" fmla="*/ 11918 h 41286"/>
              <a:gd name="connsiteX36" fmla="*/ 21936 w 41287"/>
              <a:gd name="connsiteY36" fmla="*/ 3034 h 41286"/>
              <a:gd name="connsiteX37" fmla="*/ 18501 w 41287"/>
              <a:gd name="connsiteY37" fmla="*/ 0 h 41286"/>
              <a:gd name="connsiteX38" fmla="*/ 18004 w 41287"/>
              <a:gd name="connsiteY38" fmla="*/ 34 h 41286"/>
              <a:gd name="connsiteX39" fmla="*/ 15078 w 41287"/>
              <a:gd name="connsiteY39" fmla="*/ 4006 h 41286"/>
              <a:gd name="connsiteX40" fmla="*/ 16171 w 41287"/>
              <a:gd name="connsiteY40" fmla="*/ 12776 h 41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41287" h="41286">
                <a:moveTo>
                  <a:pt x="9105" y="7278"/>
                </a:moveTo>
                <a:cubicBezTo>
                  <a:pt x="7596" y="6104"/>
                  <a:pt x="5421" y="6375"/>
                  <a:pt x="4247" y="7884"/>
                </a:cubicBezTo>
                <a:cubicBezTo>
                  <a:pt x="3073" y="9393"/>
                  <a:pt x="3344" y="11568"/>
                  <a:pt x="4853" y="12742"/>
                </a:cubicBezTo>
                <a:lnTo>
                  <a:pt x="11919" y="18243"/>
                </a:lnTo>
                <a:lnTo>
                  <a:pt x="3204" y="19329"/>
                </a:lnTo>
                <a:cubicBezTo>
                  <a:pt x="1418" y="19570"/>
                  <a:pt x="65" y="21062"/>
                  <a:pt x="0" y="22863"/>
                </a:cubicBezTo>
                <a:cubicBezTo>
                  <a:pt x="43" y="24743"/>
                  <a:pt x="1577" y="26245"/>
                  <a:pt x="3458" y="26249"/>
                </a:cubicBezTo>
                <a:cubicBezTo>
                  <a:pt x="3604" y="26249"/>
                  <a:pt x="3750" y="26240"/>
                  <a:pt x="3896" y="26221"/>
                </a:cubicBezTo>
                <a:lnTo>
                  <a:pt x="12781" y="25113"/>
                </a:lnTo>
                <a:lnTo>
                  <a:pt x="7281" y="32181"/>
                </a:lnTo>
                <a:cubicBezTo>
                  <a:pt x="6108" y="33692"/>
                  <a:pt x="6380" y="35867"/>
                  <a:pt x="7890" y="37041"/>
                </a:cubicBezTo>
                <a:cubicBezTo>
                  <a:pt x="8496" y="37512"/>
                  <a:pt x="9241" y="37768"/>
                  <a:pt x="10008" y="37770"/>
                </a:cubicBezTo>
                <a:cubicBezTo>
                  <a:pt x="10154" y="37770"/>
                  <a:pt x="10298" y="37761"/>
                  <a:pt x="10442" y="37742"/>
                </a:cubicBezTo>
                <a:cubicBezTo>
                  <a:pt x="11353" y="37629"/>
                  <a:pt x="12183" y="37159"/>
                  <a:pt x="12746" y="36433"/>
                </a:cubicBezTo>
                <a:lnTo>
                  <a:pt x="18245" y="29365"/>
                </a:lnTo>
                <a:lnTo>
                  <a:pt x="19353" y="38250"/>
                </a:lnTo>
                <a:cubicBezTo>
                  <a:pt x="19569" y="39982"/>
                  <a:pt x="21039" y="41283"/>
                  <a:pt x="22784" y="41286"/>
                </a:cubicBezTo>
                <a:cubicBezTo>
                  <a:pt x="23726" y="41295"/>
                  <a:pt x="24618" y="40861"/>
                  <a:pt x="25194" y="40114"/>
                </a:cubicBezTo>
                <a:cubicBezTo>
                  <a:pt x="25905" y="39128"/>
                  <a:pt x="26240" y="37920"/>
                  <a:pt x="26139" y="36709"/>
                </a:cubicBezTo>
                <a:lnTo>
                  <a:pt x="25117" y="28508"/>
                </a:lnTo>
                <a:lnTo>
                  <a:pt x="32183" y="34009"/>
                </a:lnTo>
                <a:cubicBezTo>
                  <a:pt x="32791" y="34482"/>
                  <a:pt x="33539" y="34739"/>
                  <a:pt x="34310" y="34738"/>
                </a:cubicBezTo>
                <a:cubicBezTo>
                  <a:pt x="34453" y="34738"/>
                  <a:pt x="34596" y="34729"/>
                  <a:pt x="34738" y="34712"/>
                </a:cubicBezTo>
                <a:cubicBezTo>
                  <a:pt x="36636" y="34475"/>
                  <a:pt x="37982" y="32744"/>
                  <a:pt x="37746" y="30847"/>
                </a:cubicBezTo>
                <a:cubicBezTo>
                  <a:pt x="37632" y="29935"/>
                  <a:pt x="37161" y="29106"/>
                  <a:pt x="36436" y="28542"/>
                </a:cubicBezTo>
                <a:lnTo>
                  <a:pt x="29370" y="23044"/>
                </a:lnTo>
                <a:lnTo>
                  <a:pt x="38087" y="21957"/>
                </a:lnTo>
                <a:cubicBezTo>
                  <a:pt x="39873" y="21717"/>
                  <a:pt x="41226" y="20223"/>
                  <a:pt x="41288" y="18421"/>
                </a:cubicBezTo>
                <a:cubicBezTo>
                  <a:pt x="41245" y="16542"/>
                  <a:pt x="39711" y="15039"/>
                  <a:pt x="37831" y="15036"/>
                </a:cubicBezTo>
                <a:cubicBezTo>
                  <a:pt x="37685" y="15036"/>
                  <a:pt x="37538" y="15045"/>
                  <a:pt x="37393" y="15064"/>
                </a:cubicBezTo>
                <a:lnTo>
                  <a:pt x="28508" y="16174"/>
                </a:lnTo>
                <a:lnTo>
                  <a:pt x="33889" y="9256"/>
                </a:lnTo>
                <a:cubicBezTo>
                  <a:pt x="35081" y="7735"/>
                  <a:pt x="34880" y="5550"/>
                  <a:pt x="33433" y="4270"/>
                </a:cubicBezTo>
                <a:cubicBezTo>
                  <a:pt x="31936" y="3079"/>
                  <a:pt x="29758" y="3326"/>
                  <a:pt x="28566" y="4822"/>
                </a:cubicBezTo>
                <a:cubicBezTo>
                  <a:pt x="28558" y="4833"/>
                  <a:pt x="28550" y="4842"/>
                  <a:pt x="28542" y="4853"/>
                </a:cubicBezTo>
                <a:lnTo>
                  <a:pt x="23043" y="11918"/>
                </a:lnTo>
                <a:lnTo>
                  <a:pt x="21936" y="3034"/>
                </a:lnTo>
                <a:cubicBezTo>
                  <a:pt x="21718" y="1302"/>
                  <a:pt x="20246" y="3"/>
                  <a:pt x="18501" y="0"/>
                </a:cubicBezTo>
                <a:cubicBezTo>
                  <a:pt x="18335" y="0"/>
                  <a:pt x="18169" y="11"/>
                  <a:pt x="18004" y="34"/>
                </a:cubicBezTo>
                <a:cubicBezTo>
                  <a:pt x="16126" y="367"/>
                  <a:pt x="14839" y="2114"/>
                  <a:pt x="15078" y="4006"/>
                </a:cubicBezTo>
                <a:lnTo>
                  <a:pt x="16171" y="12776"/>
                </a:lnTo>
                <a:close/>
              </a:path>
            </a:pathLst>
          </a:custGeom>
          <a:gradFill>
            <a:gsLst>
              <a:gs pos="0">
                <a:schemeClr val="accent3"/>
              </a:gs>
              <a:gs pos="80000">
                <a:schemeClr val="accent2"/>
              </a:gs>
            </a:gsLst>
            <a:lin ang="4800000" scaled="0"/>
          </a:gradFill>
          <a:ln w="8731" cap="flat">
            <a:noFill/>
            <a:prstDash val="solid"/>
            <a:miter/>
          </a:ln>
        </p:spPr>
        <p:txBody>
          <a:bodyPr rtlCol="0" anchor="ctr"/>
          <a:lstStyle/>
          <a:p>
            <a:endParaRPr lang="zh-CN" altLang="en-US"/>
          </a:p>
        </p:txBody>
      </p:sp>
      <p:sp>
        <p:nvSpPr>
          <p:cNvPr id="387" name="图形 90" descr="樱花 轮廓">
            <a:extLst>
              <a:ext uri="{FF2B5EF4-FFF2-40B4-BE49-F238E27FC236}">
                <a16:creationId xmlns:a16="http://schemas.microsoft.com/office/drawing/2014/main" xmlns="" id="{49E4C318-FAD0-4EEC-BCF4-7AB5FE4FED71}"/>
              </a:ext>
            </a:extLst>
          </p:cNvPr>
          <p:cNvSpPr/>
          <p:nvPr/>
        </p:nvSpPr>
        <p:spPr>
          <a:xfrm>
            <a:off x="9104528" y="4222080"/>
            <a:ext cx="169589" cy="170417"/>
          </a:xfrm>
          <a:custGeom>
            <a:avLst/>
            <a:gdLst>
              <a:gd name="connsiteX0" fmla="*/ 163872 w 169589"/>
              <a:gd name="connsiteY0" fmla="*/ 61794 h 170417"/>
              <a:gd name="connsiteX1" fmla="*/ 158874 w 169589"/>
              <a:gd name="connsiteY1" fmla="*/ 55495 h 170417"/>
              <a:gd name="connsiteX2" fmla="*/ 157850 w 169589"/>
              <a:gd name="connsiteY2" fmla="*/ 47519 h 170417"/>
              <a:gd name="connsiteX3" fmla="*/ 156681 w 169589"/>
              <a:gd name="connsiteY3" fmla="*/ 38395 h 170417"/>
              <a:gd name="connsiteX4" fmla="*/ 148505 w 169589"/>
              <a:gd name="connsiteY4" fmla="*/ 34181 h 170417"/>
              <a:gd name="connsiteX5" fmla="*/ 125859 w 169589"/>
              <a:gd name="connsiteY5" fmla="*/ 28674 h 170417"/>
              <a:gd name="connsiteX6" fmla="*/ 118920 w 169589"/>
              <a:gd name="connsiteY6" fmla="*/ 29167 h 170417"/>
              <a:gd name="connsiteX7" fmla="*/ 99379 w 169589"/>
              <a:gd name="connsiteY7" fmla="*/ 4975 h 170417"/>
              <a:gd name="connsiteX8" fmla="*/ 91643 w 169589"/>
              <a:gd name="connsiteY8" fmla="*/ 0 h 170417"/>
              <a:gd name="connsiteX9" fmla="*/ 75736 w 169589"/>
              <a:gd name="connsiteY9" fmla="*/ 6643 h 170417"/>
              <a:gd name="connsiteX10" fmla="*/ 58685 w 169589"/>
              <a:gd name="connsiteY10" fmla="*/ 4111 h 170417"/>
              <a:gd name="connsiteX11" fmla="*/ 52409 w 169589"/>
              <a:gd name="connsiteY11" fmla="*/ 10837 h 170417"/>
              <a:gd name="connsiteX12" fmla="*/ 39410 w 169589"/>
              <a:gd name="connsiteY12" fmla="*/ 39087 h 170417"/>
              <a:gd name="connsiteX13" fmla="*/ 11888 w 169589"/>
              <a:gd name="connsiteY13" fmla="*/ 51224 h 170417"/>
              <a:gd name="connsiteX14" fmla="*/ 4999 w 169589"/>
              <a:gd name="connsiteY14" fmla="*/ 57316 h 170417"/>
              <a:gd name="connsiteX15" fmla="*/ 6104 w 169589"/>
              <a:gd name="connsiteY15" fmla="*/ 66447 h 170417"/>
              <a:gd name="connsiteX16" fmla="*/ 7067 w 169589"/>
              <a:gd name="connsiteY16" fmla="*/ 74429 h 170417"/>
              <a:gd name="connsiteX17" fmla="*/ 3771 w 169589"/>
              <a:gd name="connsiteY17" fmla="*/ 81762 h 170417"/>
              <a:gd name="connsiteX18" fmla="*/ 0 w 169589"/>
              <a:gd name="connsiteY18" fmla="*/ 90153 h 170417"/>
              <a:gd name="connsiteX19" fmla="*/ 4767 w 169589"/>
              <a:gd name="connsiteY19" fmla="*/ 98019 h 170417"/>
              <a:gd name="connsiteX20" fmla="*/ 26146 w 169589"/>
              <a:gd name="connsiteY20" fmla="*/ 117212 h 170417"/>
              <a:gd name="connsiteX21" fmla="*/ 29511 w 169589"/>
              <a:gd name="connsiteY21" fmla="*/ 147558 h 170417"/>
              <a:gd name="connsiteX22" fmla="*/ 33294 w 169589"/>
              <a:gd name="connsiteY22" fmla="*/ 155938 h 170417"/>
              <a:gd name="connsiteX23" fmla="*/ 42341 w 169589"/>
              <a:gd name="connsiteY23" fmla="*/ 157583 h 170417"/>
              <a:gd name="connsiteX24" fmla="*/ 50254 w 169589"/>
              <a:gd name="connsiteY24" fmla="*/ 159021 h 170417"/>
              <a:gd name="connsiteX25" fmla="*/ 56288 w 169589"/>
              <a:gd name="connsiteY25" fmla="*/ 164338 h 170417"/>
              <a:gd name="connsiteX26" fmla="*/ 63188 w 169589"/>
              <a:gd name="connsiteY26" fmla="*/ 170418 h 170417"/>
              <a:gd name="connsiteX27" fmla="*/ 72110 w 169589"/>
              <a:gd name="connsiteY27" fmla="*/ 168190 h 170417"/>
              <a:gd name="connsiteX28" fmla="*/ 94323 w 169589"/>
              <a:gd name="connsiteY28" fmla="*/ 155956 h 170417"/>
              <a:gd name="connsiteX29" fmla="*/ 118684 w 169589"/>
              <a:gd name="connsiteY29" fmla="*/ 162358 h 170417"/>
              <a:gd name="connsiteX30" fmla="*/ 127920 w 169589"/>
              <a:gd name="connsiteY30" fmla="*/ 162358 h 170417"/>
              <a:gd name="connsiteX31" fmla="*/ 133250 w 169589"/>
              <a:gd name="connsiteY31" fmla="*/ 154740 h 170417"/>
              <a:gd name="connsiteX32" fmla="*/ 137791 w 169589"/>
              <a:gd name="connsiteY32" fmla="*/ 148105 h 170417"/>
              <a:gd name="connsiteX33" fmla="*/ 145107 w 169589"/>
              <a:gd name="connsiteY33" fmla="*/ 144770 h 170417"/>
              <a:gd name="connsiteX34" fmla="*/ 153477 w 169589"/>
              <a:gd name="connsiteY34" fmla="*/ 140954 h 170417"/>
              <a:gd name="connsiteX35" fmla="*/ 155085 w 169589"/>
              <a:gd name="connsiteY35" fmla="*/ 131896 h 170417"/>
              <a:gd name="connsiteX36" fmla="*/ 150892 w 169589"/>
              <a:gd name="connsiteY36" fmla="*/ 101658 h 170417"/>
              <a:gd name="connsiteX37" fmla="*/ 166900 w 169589"/>
              <a:gd name="connsiteY37" fmla="*/ 77797 h 170417"/>
              <a:gd name="connsiteX38" fmla="*/ 169589 w 169589"/>
              <a:gd name="connsiteY38" fmla="*/ 69003 h 170417"/>
              <a:gd name="connsiteX39" fmla="*/ 132132 w 169589"/>
              <a:gd name="connsiteY39" fmla="*/ 92698 h 170417"/>
              <a:gd name="connsiteX40" fmla="*/ 121671 w 169589"/>
              <a:gd name="connsiteY40" fmla="*/ 95139 h 170417"/>
              <a:gd name="connsiteX41" fmla="*/ 121637 w 169589"/>
              <a:gd name="connsiteY41" fmla="*/ 95294 h 170417"/>
              <a:gd name="connsiteX42" fmla="*/ 137842 w 169589"/>
              <a:gd name="connsiteY42" fmla="*/ 128830 h 170417"/>
              <a:gd name="connsiteX43" fmla="*/ 126090 w 169589"/>
              <a:gd name="connsiteY43" fmla="*/ 134188 h 170417"/>
              <a:gd name="connsiteX44" fmla="*/ 118796 w 169589"/>
              <a:gd name="connsiteY44" fmla="*/ 144845 h 170417"/>
              <a:gd name="connsiteX45" fmla="*/ 118684 w 169589"/>
              <a:gd name="connsiteY45" fmla="*/ 144845 h 170417"/>
              <a:gd name="connsiteX46" fmla="*/ 90999 w 169589"/>
              <a:gd name="connsiteY46" fmla="*/ 128700 h 170417"/>
              <a:gd name="connsiteX47" fmla="*/ 90845 w 169589"/>
              <a:gd name="connsiteY47" fmla="*/ 128719 h 170417"/>
              <a:gd name="connsiteX48" fmla="*/ 67866 w 169589"/>
              <a:gd name="connsiteY48" fmla="*/ 151197 h 170417"/>
              <a:gd name="connsiteX49" fmla="*/ 58178 w 169589"/>
              <a:gd name="connsiteY49" fmla="*/ 142658 h 170417"/>
              <a:gd name="connsiteX50" fmla="*/ 45475 w 169589"/>
              <a:gd name="connsiteY50" fmla="*/ 140352 h 170417"/>
              <a:gd name="connsiteX51" fmla="*/ 52942 w 169589"/>
              <a:gd name="connsiteY51" fmla="*/ 103861 h 170417"/>
              <a:gd name="connsiteX52" fmla="*/ 52871 w 169589"/>
              <a:gd name="connsiteY52" fmla="*/ 103719 h 170417"/>
              <a:gd name="connsiteX53" fmla="*/ 19743 w 169589"/>
              <a:gd name="connsiteY53" fmla="*/ 88939 h 170417"/>
              <a:gd name="connsiteX54" fmla="*/ 25038 w 169589"/>
              <a:gd name="connsiteY54" fmla="*/ 77160 h 170417"/>
              <a:gd name="connsiteX55" fmla="*/ 23486 w 169589"/>
              <a:gd name="connsiteY55" fmla="*/ 64340 h 170417"/>
              <a:gd name="connsiteX56" fmla="*/ 61088 w 169589"/>
              <a:gd name="connsiteY56" fmla="*/ 60992 h 170417"/>
              <a:gd name="connsiteX57" fmla="*/ 61202 w 169589"/>
              <a:gd name="connsiteY57" fmla="*/ 60880 h 170417"/>
              <a:gd name="connsiteX58" fmla="*/ 65209 w 169589"/>
              <a:gd name="connsiteY58" fmla="*/ 22781 h 170417"/>
              <a:gd name="connsiteX59" fmla="*/ 77983 w 169589"/>
              <a:gd name="connsiteY59" fmla="*/ 24678 h 170417"/>
              <a:gd name="connsiteX60" fmla="*/ 89901 w 169589"/>
              <a:gd name="connsiteY60" fmla="*/ 19701 h 170417"/>
              <a:gd name="connsiteX61" fmla="*/ 103179 w 169589"/>
              <a:gd name="connsiteY61" fmla="*/ 55560 h 170417"/>
              <a:gd name="connsiteX62" fmla="*/ 103317 w 169589"/>
              <a:gd name="connsiteY62" fmla="*/ 55641 h 170417"/>
              <a:gd name="connsiteX63" fmla="*/ 125858 w 169589"/>
              <a:gd name="connsiteY63" fmla="*/ 46184 h 170417"/>
              <a:gd name="connsiteX64" fmla="*/ 140482 w 169589"/>
              <a:gd name="connsiteY64" fmla="*/ 49746 h 170417"/>
              <a:gd name="connsiteX65" fmla="*/ 142127 w 169589"/>
              <a:gd name="connsiteY65" fmla="*/ 62555 h 170417"/>
              <a:gd name="connsiteX66" fmla="*/ 150153 w 169589"/>
              <a:gd name="connsiteY66" fmla="*/ 72674 h 170417"/>
              <a:gd name="connsiteX67" fmla="*/ 132132 w 169589"/>
              <a:gd name="connsiteY67" fmla="*/ 92696 h 1704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169589" h="170417">
                <a:moveTo>
                  <a:pt x="163872" y="61794"/>
                </a:moveTo>
                <a:lnTo>
                  <a:pt x="158874" y="55495"/>
                </a:lnTo>
                <a:lnTo>
                  <a:pt x="157850" y="47519"/>
                </a:lnTo>
                <a:lnTo>
                  <a:pt x="156681" y="38395"/>
                </a:lnTo>
                <a:lnTo>
                  <a:pt x="148505" y="34181"/>
                </a:lnTo>
                <a:cubicBezTo>
                  <a:pt x="141500" y="30575"/>
                  <a:pt x="133737" y="28688"/>
                  <a:pt x="125859" y="28674"/>
                </a:cubicBezTo>
                <a:cubicBezTo>
                  <a:pt x="123537" y="28674"/>
                  <a:pt x="121218" y="28838"/>
                  <a:pt x="118920" y="29167"/>
                </a:cubicBezTo>
                <a:cubicBezTo>
                  <a:pt x="115191" y="19204"/>
                  <a:pt x="108335" y="10716"/>
                  <a:pt x="99379" y="4975"/>
                </a:cubicBezTo>
                <a:lnTo>
                  <a:pt x="91643" y="0"/>
                </a:lnTo>
                <a:lnTo>
                  <a:pt x="75736" y="6643"/>
                </a:lnTo>
                <a:lnTo>
                  <a:pt x="58685" y="4111"/>
                </a:lnTo>
                <a:lnTo>
                  <a:pt x="52409" y="10837"/>
                </a:lnTo>
                <a:cubicBezTo>
                  <a:pt x="45138" y="18602"/>
                  <a:pt x="40578" y="28513"/>
                  <a:pt x="39410" y="39087"/>
                </a:cubicBezTo>
                <a:cubicBezTo>
                  <a:pt x="29196" y="40168"/>
                  <a:pt x="19575" y="44411"/>
                  <a:pt x="11888" y="51224"/>
                </a:cubicBezTo>
                <a:lnTo>
                  <a:pt x="4999" y="57316"/>
                </a:lnTo>
                <a:lnTo>
                  <a:pt x="6104" y="66447"/>
                </a:lnTo>
                <a:lnTo>
                  <a:pt x="7067" y="74429"/>
                </a:lnTo>
                <a:lnTo>
                  <a:pt x="3771" y="81762"/>
                </a:lnTo>
                <a:lnTo>
                  <a:pt x="0" y="90153"/>
                </a:lnTo>
                <a:lnTo>
                  <a:pt x="4767" y="98019"/>
                </a:lnTo>
                <a:cubicBezTo>
                  <a:pt x="9828" y="106399"/>
                  <a:pt x="17271" y="113080"/>
                  <a:pt x="26146" y="117212"/>
                </a:cubicBezTo>
                <a:cubicBezTo>
                  <a:pt x="24024" y="127428"/>
                  <a:pt x="25203" y="138055"/>
                  <a:pt x="29511" y="147558"/>
                </a:cubicBezTo>
                <a:lnTo>
                  <a:pt x="33294" y="155938"/>
                </a:lnTo>
                <a:lnTo>
                  <a:pt x="42341" y="157583"/>
                </a:lnTo>
                <a:lnTo>
                  <a:pt x="50254" y="159021"/>
                </a:lnTo>
                <a:lnTo>
                  <a:pt x="56288" y="164338"/>
                </a:lnTo>
                <a:lnTo>
                  <a:pt x="63188" y="170418"/>
                </a:lnTo>
                <a:lnTo>
                  <a:pt x="72110" y="168190"/>
                </a:lnTo>
                <a:cubicBezTo>
                  <a:pt x="80454" y="166118"/>
                  <a:pt x="88112" y="161900"/>
                  <a:pt x="94323" y="155956"/>
                </a:cubicBezTo>
                <a:cubicBezTo>
                  <a:pt x="101753" y="160161"/>
                  <a:pt x="110147" y="162367"/>
                  <a:pt x="118684" y="162358"/>
                </a:cubicBezTo>
                <a:lnTo>
                  <a:pt x="127920" y="162358"/>
                </a:lnTo>
                <a:lnTo>
                  <a:pt x="133250" y="154740"/>
                </a:lnTo>
                <a:lnTo>
                  <a:pt x="137791" y="148105"/>
                </a:lnTo>
                <a:lnTo>
                  <a:pt x="145107" y="144770"/>
                </a:lnTo>
                <a:lnTo>
                  <a:pt x="153477" y="140954"/>
                </a:lnTo>
                <a:lnTo>
                  <a:pt x="155085" y="131896"/>
                </a:lnTo>
                <a:cubicBezTo>
                  <a:pt x="156925" y="121627"/>
                  <a:pt x="155457" y="111038"/>
                  <a:pt x="150892" y="101658"/>
                </a:cubicBezTo>
                <a:cubicBezTo>
                  <a:pt x="158479" y="95470"/>
                  <a:pt x="164052" y="87164"/>
                  <a:pt x="166900" y="77797"/>
                </a:cubicBezTo>
                <a:lnTo>
                  <a:pt x="169589" y="69003"/>
                </a:lnTo>
                <a:close/>
                <a:moveTo>
                  <a:pt x="132132" y="92698"/>
                </a:moveTo>
                <a:cubicBezTo>
                  <a:pt x="128809" y="94101"/>
                  <a:pt x="125272" y="94927"/>
                  <a:pt x="121671" y="95139"/>
                </a:cubicBezTo>
                <a:cubicBezTo>
                  <a:pt x="121508" y="95148"/>
                  <a:pt x="121496" y="95216"/>
                  <a:pt x="121637" y="95294"/>
                </a:cubicBezTo>
                <a:cubicBezTo>
                  <a:pt x="133741" y="101774"/>
                  <a:pt x="140286" y="115320"/>
                  <a:pt x="137842" y="128830"/>
                </a:cubicBezTo>
                <a:lnTo>
                  <a:pt x="126090" y="134188"/>
                </a:lnTo>
                <a:lnTo>
                  <a:pt x="118796" y="144845"/>
                </a:lnTo>
                <a:lnTo>
                  <a:pt x="118684" y="144845"/>
                </a:lnTo>
                <a:cubicBezTo>
                  <a:pt x="107207" y="144897"/>
                  <a:pt x="96606" y="138715"/>
                  <a:pt x="90999" y="128700"/>
                </a:cubicBezTo>
                <a:cubicBezTo>
                  <a:pt x="90943" y="128602"/>
                  <a:pt x="90875" y="128612"/>
                  <a:pt x="90845" y="128719"/>
                </a:cubicBezTo>
                <a:cubicBezTo>
                  <a:pt x="87859" y="139842"/>
                  <a:pt x="79052" y="148457"/>
                  <a:pt x="67866" y="151197"/>
                </a:cubicBezTo>
                <a:lnTo>
                  <a:pt x="58178" y="142658"/>
                </a:lnTo>
                <a:lnTo>
                  <a:pt x="45475" y="140352"/>
                </a:lnTo>
                <a:cubicBezTo>
                  <a:pt x="39785" y="127857"/>
                  <a:pt x="42801" y="113117"/>
                  <a:pt x="52942" y="103861"/>
                </a:cubicBezTo>
                <a:cubicBezTo>
                  <a:pt x="53063" y="103750"/>
                  <a:pt x="53029" y="103686"/>
                  <a:pt x="52871" y="103719"/>
                </a:cubicBezTo>
                <a:cubicBezTo>
                  <a:pt x="39822" y="106221"/>
                  <a:pt x="26597" y="100321"/>
                  <a:pt x="19743" y="88939"/>
                </a:cubicBezTo>
                <a:lnTo>
                  <a:pt x="25038" y="77160"/>
                </a:lnTo>
                <a:lnTo>
                  <a:pt x="23486" y="64340"/>
                </a:lnTo>
                <a:cubicBezTo>
                  <a:pt x="33917" y="55069"/>
                  <a:pt x="49184" y="53710"/>
                  <a:pt x="61088" y="60992"/>
                </a:cubicBezTo>
                <a:cubicBezTo>
                  <a:pt x="61250" y="61091"/>
                  <a:pt x="61300" y="61042"/>
                  <a:pt x="61202" y="60880"/>
                </a:cubicBezTo>
                <a:cubicBezTo>
                  <a:pt x="53850" y="48718"/>
                  <a:pt x="55487" y="33148"/>
                  <a:pt x="65209" y="22781"/>
                </a:cubicBezTo>
                <a:lnTo>
                  <a:pt x="77983" y="24678"/>
                </a:lnTo>
                <a:lnTo>
                  <a:pt x="89901" y="19701"/>
                </a:lnTo>
                <a:cubicBezTo>
                  <a:pt x="101841" y="27345"/>
                  <a:pt x="107261" y="41982"/>
                  <a:pt x="103179" y="55560"/>
                </a:cubicBezTo>
                <a:cubicBezTo>
                  <a:pt x="103125" y="55735"/>
                  <a:pt x="103186" y="55774"/>
                  <a:pt x="103317" y="55641"/>
                </a:cubicBezTo>
                <a:cubicBezTo>
                  <a:pt x="109264" y="49602"/>
                  <a:pt x="117382" y="46196"/>
                  <a:pt x="125858" y="46184"/>
                </a:cubicBezTo>
                <a:cubicBezTo>
                  <a:pt x="130947" y="46191"/>
                  <a:pt x="135960" y="47412"/>
                  <a:pt x="140482" y="49746"/>
                </a:cubicBezTo>
                <a:lnTo>
                  <a:pt x="142127" y="62555"/>
                </a:lnTo>
                <a:lnTo>
                  <a:pt x="150153" y="72674"/>
                </a:lnTo>
                <a:cubicBezTo>
                  <a:pt x="147424" y="81698"/>
                  <a:pt x="140820" y="89036"/>
                  <a:pt x="132132" y="92696"/>
                </a:cubicBezTo>
                <a:close/>
              </a:path>
            </a:pathLst>
          </a:custGeom>
          <a:gradFill>
            <a:gsLst>
              <a:gs pos="0">
                <a:schemeClr val="accent3"/>
              </a:gs>
              <a:gs pos="80000">
                <a:schemeClr val="accent2"/>
              </a:gs>
            </a:gsLst>
            <a:lin ang="4800000" scaled="0"/>
          </a:gradFill>
          <a:ln w="8731" cap="flat">
            <a:noFill/>
            <a:prstDash val="solid"/>
            <a:miter/>
          </a:ln>
        </p:spPr>
        <p:txBody>
          <a:bodyPr rtlCol="0" anchor="ctr"/>
          <a:lstStyle/>
          <a:p>
            <a:endParaRPr lang="zh-CN" altLang="en-US"/>
          </a:p>
        </p:txBody>
      </p:sp>
      <p:sp>
        <p:nvSpPr>
          <p:cNvPr id="388" name="图形 90" descr="樱花 轮廓">
            <a:extLst>
              <a:ext uri="{FF2B5EF4-FFF2-40B4-BE49-F238E27FC236}">
                <a16:creationId xmlns:a16="http://schemas.microsoft.com/office/drawing/2014/main" xmlns="" id="{8E1D88DC-B4E1-4309-A4C7-C1078A085CC2}"/>
              </a:ext>
            </a:extLst>
          </p:cNvPr>
          <p:cNvSpPr/>
          <p:nvPr/>
        </p:nvSpPr>
        <p:spPr>
          <a:xfrm>
            <a:off x="8938558" y="4487788"/>
            <a:ext cx="43488" cy="43516"/>
          </a:xfrm>
          <a:custGeom>
            <a:avLst/>
            <a:gdLst>
              <a:gd name="connsiteX0" fmla="*/ 7750 w 43488"/>
              <a:gd name="connsiteY0" fmla="*/ 8978 h 43516"/>
              <a:gd name="connsiteX1" fmla="*/ 2640 w 43488"/>
              <a:gd name="connsiteY1" fmla="*/ 10208 h 43516"/>
              <a:gd name="connsiteX2" fmla="*/ 3871 w 43488"/>
              <a:gd name="connsiteY2" fmla="*/ 15317 h 43516"/>
              <a:gd name="connsiteX3" fmla="*/ 3911 w 43488"/>
              <a:gd name="connsiteY3" fmla="*/ 15342 h 43516"/>
              <a:gd name="connsiteX4" fmla="*/ 12142 w 43488"/>
              <a:gd name="connsiteY4" fmla="*/ 20306 h 43516"/>
              <a:gd name="connsiteX5" fmla="*/ 2958 w 43488"/>
              <a:gd name="connsiteY5" fmla="*/ 22583 h 43516"/>
              <a:gd name="connsiteX6" fmla="*/ 3 w 43488"/>
              <a:gd name="connsiteY6" fmla="*/ 26582 h 43516"/>
              <a:gd name="connsiteX7" fmla="*/ 4064 w 43488"/>
              <a:gd name="connsiteY7" fmla="*/ 29927 h 43516"/>
              <a:gd name="connsiteX8" fmla="*/ 4598 w 43488"/>
              <a:gd name="connsiteY8" fmla="*/ 29836 h 43516"/>
              <a:gd name="connsiteX9" fmla="*/ 13928 w 43488"/>
              <a:gd name="connsiteY9" fmla="*/ 27525 h 43516"/>
              <a:gd name="connsiteX10" fmla="*/ 8964 w 43488"/>
              <a:gd name="connsiteY10" fmla="*/ 35756 h 43516"/>
              <a:gd name="connsiteX11" fmla="*/ 10306 w 43488"/>
              <a:gd name="connsiteY11" fmla="*/ 40839 h 43516"/>
              <a:gd name="connsiteX12" fmla="*/ 15330 w 43488"/>
              <a:gd name="connsiteY12" fmla="*/ 39594 h 43516"/>
              <a:gd name="connsiteX13" fmla="*/ 20294 w 43488"/>
              <a:gd name="connsiteY13" fmla="*/ 31363 h 43516"/>
              <a:gd name="connsiteX14" fmla="*/ 22605 w 43488"/>
              <a:gd name="connsiteY14" fmla="*/ 40692 h 43516"/>
              <a:gd name="connsiteX15" fmla="*/ 26210 w 43488"/>
              <a:gd name="connsiteY15" fmla="*/ 43516 h 43516"/>
              <a:gd name="connsiteX16" fmla="*/ 28409 w 43488"/>
              <a:gd name="connsiteY16" fmla="*/ 42791 h 43516"/>
              <a:gd name="connsiteX17" fmla="*/ 29784 w 43488"/>
              <a:gd name="connsiteY17" fmla="*/ 38763 h 43516"/>
              <a:gd name="connsiteX18" fmla="*/ 27508 w 43488"/>
              <a:gd name="connsiteY18" fmla="*/ 29578 h 43516"/>
              <a:gd name="connsiteX19" fmla="*/ 35739 w 43488"/>
              <a:gd name="connsiteY19" fmla="*/ 34542 h 43516"/>
              <a:gd name="connsiteX20" fmla="*/ 40744 w 43488"/>
              <a:gd name="connsiteY20" fmla="*/ 33432 h 43516"/>
              <a:gd name="connsiteX21" fmla="*/ 39478 w 43488"/>
              <a:gd name="connsiteY21" fmla="*/ 28116 h 43516"/>
              <a:gd name="connsiteX22" fmla="*/ 39401 w 43488"/>
              <a:gd name="connsiteY22" fmla="*/ 28069 h 43516"/>
              <a:gd name="connsiteX23" fmla="*/ 31345 w 43488"/>
              <a:gd name="connsiteY23" fmla="*/ 23212 h 43516"/>
              <a:gd name="connsiteX24" fmla="*/ 40530 w 43488"/>
              <a:gd name="connsiteY24" fmla="*/ 20936 h 43516"/>
              <a:gd name="connsiteX25" fmla="*/ 43485 w 43488"/>
              <a:gd name="connsiteY25" fmla="*/ 16939 h 43516"/>
              <a:gd name="connsiteX26" fmla="*/ 39786 w 43488"/>
              <a:gd name="connsiteY26" fmla="*/ 13573 h 43516"/>
              <a:gd name="connsiteX27" fmla="*/ 38890 w 43488"/>
              <a:gd name="connsiteY27" fmla="*/ 13683 h 43516"/>
              <a:gd name="connsiteX28" fmla="*/ 29559 w 43488"/>
              <a:gd name="connsiteY28" fmla="*/ 15993 h 43516"/>
              <a:gd name="connsiteX29" fmla="*/ 34523 w 43488"/>
              <a:gd name="connsiteY29" fmla="*/ 7762 h 43516"/>
              <a:gd name="connsiteX30" fmla="*/ 33260 w 43488"/>
              <a:gd name="connsiteY30" fmla="*/ 2659 h 43516"/>
              <a:gd name="connsiteX31" fmla="*/ 28157 w 43488"/>
              <a:gd name="connsiteY31" fmla="*/ 3923 h 43516"/>
              <a:gd name="connsiteX32" fmla="*/ 23193 w 43488"/>
              <a:gd name="connsiteY32" fmla="*/ 12154 h 43516"/>
              <a:gd name="connsiteX33" fmla="*/ 20888 w 43488"/>
              <a:gd name="connsiteY33" fmla="*/ 2824 h 43516"/>
              <a:gd name="connsiteX34" fmla="*/ 17280 w 43488"/>
              <a:gd name="connsiteY34" fmla="*/ 0 h 43516"/>
              <a:gd name="connsiteX35" fmla="*/ 15085 w 43488"/>
              <a:gd name="connsiteY35" fmla="*/ 726 h 43516"/>
              <a:gd name="connsiteX36" fmla="*/ 13708 w 43488"/>
              <a:gd name="connsiteY36" fmla="*/ 4763 h 43516"/>
              <a:gd name="connsiteX37" fmla="*/ 15985 w 43488"/>
              <a:gd name="connsiteY37" fmla="*/ 13943 h 4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43488" h="43516">
                <a:moveTo>
                  <a:pt x="7750" y="8978"/>
                </a:moveTo>
                <a:cubicBezTo>
                  <a:pt x="5999" y="7907"/>
                  <a:pt x="3711" y="8458"/>
                  <a:pt x="2640" y="10208"/>
                </a:cubicBezTo>
                <a:cubicBezTo>
                  <a:pt x="1569" y="11959"/>
                  <a:pt x="2120" y="14247"/>
                  <a:pt x="3871" y="15317"/>
                </a:cubicBezTo>
                <a:cubicBezTo>
                  <a:pt x="3884" y="15326"/>
                  <a:pt x="3898" y="15334"/>
                  <a:pt x="3911" y="15342"/>
                </a:cubicBezTo>
                <a:lnTo>
                  <a:pt x="12142" y="20306"/>
                </a:lnTo>
                <a:lnTo>
                  <a:pt x="2958" y="22583"/>
                </a:lnTo>
                <a:cubicBezTo>
                  <a:pt x="1159" y="23061"/>
                  <a:pt x="-69" y="24722"/>
                  <a:pt x="3" y="26582"/>
                </a:cubicBezTo>
                <a:cubicBezTo>
                  <a:pt x="201" y="28628"/>
                  <a:pt x="2020" y="30125"/>
                  <a:pt x="4064" y="29927"/>
                </a:cubicBezTo>
                <a:cubicBezTo>
                  <a:pt x="4245" y="29910"/>
                  <a:pt x="4423" y="29880"/>
                  <a:pt x="4598" y="29836"/>
                </a:cubicBezTo>
                <a:lnTo>
                  <a:pt x="13928" y="27525"/>
                </a:lnTo>
                <a:lnTo>
                  <a:pt x="8964" y="35756"/>
                </a:lnTo>
                <a:cubicBezTo>
                  <a:pt x="7931" y="37530"/>
                  <a:pt x="8532" y="39805"/>
                  <a:pt x="10306" y="40839"/>
                </a:cubicBezTo>
                <a:cubicBezTo>
                  <a:pt x="12041" y="41849"/>
                  <a:pt x="14267" y="41298"/>
                  <a:pt x="15330" y="39594"/>
                </a:cubicBezTo>
                <a:lnTo>
                  <a:pt x="20294" y="31363"/>
                </a:lnTo>
                <a:lnTo>
                  <a:pt x="22605" y="40692"/>
                </a:lnTo>
                <a:cubicBezTo>
                  <a:pt x="23015" y="42349"/>
                  <a:pt x="24501" y="43515"/>
                  <a:pt x="26210" y="43516"/>
                </a:cubicBezTo>
                <a:cubicBezTo>
                  <a:pt x="27001" y="43517"/>
                  <a:pt x="27773" y="43263"/>
                  <a:pt x="28409" y="42791"/>
                </a:cubicBezTo>
                <a:cubicBezTo>
                  <a:pt x="29565" y="41798"/>
                  <a:pt x="30092" y="40256"/>
                  <a:pt x="29784" y="38763"/>
                </a:cubicBezTo>
                <a:lnTo>
                  <a:pt x="27508" y="29578"/>
                </a:lnTo>
                <a:lnTo>
                  <a:pt x="35739" y="34542"/>
                </a:lnTo>
                <a:cubicBezTo>
                  <a:pt x="37435" y="35567"/>
                  <a:pt x="39639" y="35078"/>
                  <a:pt x="40744" y="33432"/>
                </a:cubicBezTo>
                <a:cubicBezTo>
                  <a:pt x="41863" y="31614"/>
                  <a:pt x="41296" y="29234"/>
                  <a:pt x="39478" y="28116"/>
                </a:cubicBezTo>
                <a:cubicBezTo>
                  <a:pt x="39453" y="28100"/>
                  <a:pt x="39428" y="28084"/>
                  <a:pt x="39401" y="28069"/>
                </a:cubicBezTo>
                <a:lnTo>
                  <a:pt x="31345" y="23212"/>
                </a:lnTo>
                <a:lnTo>
                  <a:pt x="40530" y="20936"/>
                </a:lnTo>
                <a:cubicBezTo>
                  <a:pt x="42329" y="20458"/>
                  <a:pt x="43555" y="18798"/>
                  <a:pt x="43485" y="16939"/>
                </a:cubicBezTo>
                <a:cubicBezTo>
                  <a:pt x="43303" y="15032"/>
                  <a:pt x="41702" y="13575"/>
                  <a:pt x="39786" y="13573"/>
                </a:cubicBezTo>
                <a:cubicBezTo>
                  <a:pt x="39484" y="13572"/>
                  <a:pt x="39183" y="13609"/>
                  <a:pt x="38890" y="13683"/>
                </a:cubicBezTo>
                <a:lnTo>
                  <a:pt x="29559" y="15993"/>
                </a:lnTo>
                <a:lnTo>
                  <a:pt x="34523" y="7762"/>
                </a:lnTo>
                <a:cubicBezTo>
                  <a:pt x="35584" y="6004"/>
                  <a:pt x="35018" y="3720"/>
                  <a:pt x="33260" y="2659"/>
                </a:cubicBezTo>
                <a:cubicBezTo>
                  <a:pt x="31502" y="1600"/>
                  <a:pt x="29218" y="2165"/>
                  <a:pt x="28157" y="3923"/>
                </a:cubicBezTo>
                <a:lnTo>
                  <a:pt x="23193" y="12154"/>
                </a:lnTo>
                <a:lnTo>
                  <a:pt x="20888" y="2824"/>
                </a:lnTo>
                <a:cubicBezTo>
                  <a:pt x="20476" y="1166"/>
                  <a:pt x="18989" y="2"/>
                  <a:pt x="17280" y="0"/>
                </a:cubicBezTo>
                <a:cubicBezTo>
                  <a:pt x="16489" y="-1"/>
                  <a:pt x="15719" y="253"/>
                  <a:pt x="15085" y="726"/>
                </a:cubicBezTo>
                <a:cubicBezTo>
                  <a:pt x="13926" y="1722"/>
                  <a:pt x="13399" y="3268"/>
                  <a:pt x="13708" y="4763"/>
                </a:cubicBezTo>
                <a:lnTo>
                  <a:pt x="15985" y="13943"/>
                </a:lnTo>
                <a:close/>
              </a:path>
            </a:pathLst>
          </a:custGeom>
          <a:gradFill>
            <a:gsLst>
              <a:gs pos="0">
                <a:schemeClr val="accent3"/>
              </a:gs>
              <a:gs pos="80000">
                <a:schemeClr val="accent2"/>
              </a:gs>
            </a:gsLst>
            <a:lin ang="4800000" scaled="0"/>
          </a:gradFill>
          <a:ln w="8731" cap="flat">
            <a:noFill/>
            <a:prstDash val="solid"/>
            <a:miter/>
          </a:ln>
        </p:spPr>
        <p:txBody>
          <a:bodyPr rtlCol="0" anchor="ctr"/>
          <a:lstStyle/>
          <a:p>
            <a:endParaRPr lang="zh-CN" altLang="en-US"/>
          </a:p>
        </p:txBody>
      </p:sp>
      <p:sp>
        <p:nvSpPr>
          <p:cNvPr id="389" name="图形 90" descr="樱花 轮廓">
            <a:extLst>
              <a:ext uri="{FF2B5EF4-FFF2-40B4-BE49-F238E27FC236}">
                <a16:creationId xmlns:a16="http://schemas.microsoft.com/office/drawing/2014/main" xmlns="" id="{5F648A53-25F6-4F13-9C89-B453FB2C7A84}"/>
              </a:ext>
            </a:extLst>
          </p:cNvPr>
          <p:cNvSpPr/>
          <p:nvPr/>
        </p:nvSpPr>
        <p:spPr>
          <a:xfrm>
            <a:off x="8870979" y="4417976"/>
            <a:ext cx="175274" cy="182373"/>
          </a:xfrm>
          <a:custGeom>
            <a:avLst/>
            <a:gdLst>
              <a:gd name="connsiteX0" fmla="*/ 175275 w 175274"/>
              <a:gd name="connsiteY0" fmla="*/ 62632 h 182373"/>
              <a:gd name="connsiteX1" fmla="*/ 168745 w 175274"/>
              <a:gd name="connsiteY1" fmla="*/ 56152 h 182373"/>
              <a:gd name="connsiteX2" fmla="*/ 162364 w 175274"/>
              <a:gd name="connsiteY2" fmla="*/ 49820 h 182373"/>
              <a:gd name="connsiteX3" fmla="*/ 160175 w 175274"/>
              <a:gd name="connsiteY3" fmla="*/ 41100 h 182373"/>
              <a:gd name="connsiteX4" fmla="*/ 157924 w 175274"/>
              <a:gd name="connsiteY4" fmla="*/ 32182 h 182373"/>
              <a:gd name="connsiteX5" fmla="*/ 149306 w 175274"/>
              <a:gd name="connsiteY5" fmla="*/ 28967 h 182373"/>
              <a:gd name="connsiteX6" fmla="*/ 116908 w 175274"/>
              <a:gd name="connsiteY6" fmla="*/ 27706 h 182373"/>
              <a:gd name="connsiteX7" fmla="*/ 93111 w 175274"/>
              <a:gd name="connsiteY7" fmla="*/ 4028 h 182373"/>
              <a:gd name="connsiteX8" fmla="*/ 84842 w 175274"/>
              <a:gd name="connsiteY8" fmla="*/ 0 h 182373"/>
              <a:gd name="connsiteX9" fmla="*/ 69012 w 175274"/>
              <a:gd name="connsiteY9" fmla="*/ 8945 h 182373"/>
              <a:gd name="connsiteX10" fmla="*/ 50831 w 175274"/>
              <a:gd name="connsiteY10" fmla="*/ 8420 h 182373"/>
              <a:gd name="connsiteX11" fmla="*/ 45396 w 175274"/>
              <a:gd name="connsiteY11" fmla="*/ 15840 h 182373"/>
              <a:gd name="connsiteX12" fmla="*/ 35398 w 175274"/>
              <a:gd name="connsiteY12" fmla="*/ 47888 h 182373"/>
              <a:gd name="connsiteX13" fmla="*/ 7255 w 175274"/>
              <a:gd name="connsiteY13" fmla="*/ 64138 h 182373"/>
              <a:gd name="connsiteX14" fmla="*/ 1135 w 175274"/>
              <a:gd name="connsiteY14" fmla="*/ 71002 h 182373"/>
              <a:gd name="connsiteX15" fmla="*/ 3313 w 175274"/>
              <a:gd name="connsiteY15" fmla="*/ 79933 h 182373"/>
              <a:gd name="connsiteX16" fmla="*/ 5441 w 175274"/>
              <a:gd name="connsiteY16" fmla="*/ 88668 h 182373"/>
              <a:gd name="connsiteX17" fmla="*/ 2751 w 175274"/>
              <a:gd name="connsiteY17" fmla="*/ 97245 h 182373"/>
              <a:gd name="connsiteX18" fmla="*/ 0 w 175274"/>
              <a:gd name="connsiteY18" fmla="*/ 106023 h 182373"/>
              <a:gd name="connsiteX19" fmla="*/ 5664 w 175274"/>
              <a:gd name="connsiteY19" fmla="*/ 113269 h 182373"/>
              <a:gd name="connsiteX20" fmla="*/ 31262 w 175274"/>
              <a:gd name="connsiteY20" fmla="*/ 130893 h 182373"/>
              <a:gd name="connsiteX21" fmla="*/ 38423 w 175274"/>
              <a:gd name="connsiteY21" fmla="*/ 163061 h 182373"/>
              <a:gd name="connsiteX22" fmla="*/ 43172 w 175274"/>
              <a:gd name="connsiteY22" fmla="*/ 170936 h 182373"/>
              <a:gd name="connsiteX23" fmla="*/ 52351 w 175274"/>
              <a:gd name="connsiteY23" fmla="*/ 171498 h 182373"/>
              <a:gd name="connsiteX24" fmla="*/ 61326 w 175274"/>
              <a:gd name="connsiteY24" fmla="*/ 172048 h 182373"/>
              <a:gd name="connsiteX25" fmla="*/ 68729 w 175274"/>
              <a:gd name="connsiteY25" fmla="*/ 177153 h 182373"/>
              <a:gd name="connsiteX26" fmla="*/ 76300 w 175274"/>
              <a:gd name="connsiteY26" fmla="*/ 182374 h 182373"/>
              <a:gd name="connsiteX27" fmla="*/ 84896 w 175274"/>
              <a:gd name="connsiteY27" fmla="*/ 179114 h 182373"/>
              <a:gd name="connsiteX28" fmla="*/ 107085 w 175274"/>
              <a:gd name="connsiteY28" fmla="*/ 162885 h 182373"/>
              <a:gd name="connsiteX29" fmla="*/ 127946 w 175274"/>
              <a:gd name="connsiteY29" fmla="*/ 167271 h 182373"/>
              <a:gd name="connsiteX30" fmla="*/ 134287 w 175274"/>
              <a:gd name="connsiteY30" fmla="*/ 166884 h 182373"/>
              <a:gd name="connsiteX31" fmla="*/ 143418 w 175274"/>
              <a:gd name="connsiteY31" fmla="*/ 165763 h 182373"/>
              <a:gd name="connsiteX32" fmla="*/ 147677 w 175274"/>
              <a:gd name="connsiteY32" fmla="*/ 157612 h 182373"/>
              <a:gd name="connsiteX33" fmla="*/ 151840 w 175274"/>
              <a:gd name="connsiteY33" fmla="*/ 149643 h 182373"/>
              <a:gd name="connsiteX34" fmla="*/ 159522 w 175274"/>
              <a:gd name="connsiteY34" fmla="*/ 144972 h 182373"/>
              <a:gd name="connsiteX35" fmla="*/ 167381 w 175274"/>
              <a:gd name="connsiteY35" fmla="*/ 140192 h 182373"/>
              <a:gd name="connsiteX36" fmla="*/ 167906 w 175274"/>
              <a:gd name="connsiteY36" fmla="*/ 131010 h 182373"/>
              <a:gd name="connsiteX37" fmla="*/ 159231 w 175274"/>
              <a:gd name="connsiteY37" fmla="*/ 99217 h 182373"/>
              <a:gd name="connsiteX38" fmla="*/ 173645 w 175274"/>
              <a:gd name="connsiteY38" fmla="*/ 71685 h 182373"/>
              <a:gd name="connsiteX39" fmla="*/ 139746 w 175274"/>
              <a:gd name="connsiteY39" fmla="*/ 92216 h 182373"/>
              <a:gd name="connsiteX40" fmla="*/ 128888 w 175274"/>
              <a:gd name="connsiteY40" fmla="*/ 96149 h 182373"/>
              <a:gd name="connsiteX41" fmla="*/ 128873 w 175274"/>
              <a:gd name="connsiteY41" fmla="*/ 96308 h 182373"/>
              <a:gd name="connsiteX42" fmla="*/ 150426 w 175274"/>
              <a:gd name="connsiteY42" fmla="*/ 130010 h 182373"/>
              <a:gd name="connsiteX43" fmla="*/ 138581 w 175274"/>
              <a:gd name="connsiteY43" fmla="*/ 137214 h 182373"/>
              <a:gd name="connsiteX44" fmla="*/ 132159 w 175274"/>
              <a:gd name="connsiteY44" fmla="*/ 149502 h 182373"/>
              <a:gd name="connsiteX45" fmla="*/ 127950 w 175274"/>
              <a:gd name="connsiteY45" fmla="*/ 149759 h 182373"/>
              <a:gd name="connsiteX46" fmla="*/ 100467 w 175274"/>
              <a:gd name="connsiteY46" fmla="*/ 135809 h 182373"/>
              <a:gd name="connsiteX47" fmla="*/ 100316 w 175274"/>
              <a:gd name="connsiteY47" fmla="*/ 135847 h 182373"/>
              <a:gd name="connsiteX48" fmla="*/ 78675 w 175274"/>
              <a:gd name="connsiteY48" fmla="*/ 162745 h 182373"/>
              <a:gd name="connsiteX49" fmla="*/ 67262 w 175274"/>
              <a:gd name="connsiteY49" fmla="*/ 154874 h 182373"/>
              <a:gd name="connsiteX50" fmla="*/ 53427 w 175274"/>
              <a:gd name="connsiteY50" fmla="*/ 154028 h 182373"/>
              <a:gd name="connsiteX51" fmla="*/ 56765 w 175274"/>
              <a:gd name="connsiteY51" fmla="*/ 114163 h 182373"/>
              <a:gd name="connsiteX52" fmla="*/ 56677 w 175274"/>
              <a:gd name="connsiteY52" fmla="*/ 114029 h 182373"/>
              <a:gd name="connsiteX53" fmla="*/ 46345 w 175274"/>
              <a:gd name="connsiteY53" fmla="*/ 115637 h 182373"/>
              <a:gd name="connsiteX54" fmla="*/ 45237 w 175274"/>
              <a:gd name="connsiteY54" fmla="*/ 115621 h 182373"/>
              <a:gd name="connsiteX55" fmla="*/ 19471 w 175274"/>
              <a:gd name="connsiteY55" fmla="*/ 102495 h 182373"/>
              <a:gd name="connsiteX56" fmla="*/ 23618 w 175274"/>
              <a:gd name="connsiteY56" fmla="*/ 89266 h 182373"/>
              <a:gd name="connsiteX57" fmla="*/ 20336 w 175274"/>
              <a:gd name="connsiteY57" fmla="*/ 75796 h 182373"/>
              <a:gd name="connsiteX58" fmla="*/ 45779 w 175274"/>
              <a:gd name="connsiteY58" fmla="*/ 64346 h 182373"/>
              <a:gd name="connsiteX59" fmla="*/ 46897 w 175274"/>
              <a:gd name="connsiteY59" fmla="*/ 64363 h 182373"/>
              <a:gd name="connsiteX60" fmla="*/ 60017 w 175274"/>
              <a:gd name="connsiteY60" fmla="*/ 67461 h 182373"/>
              <a:gd name="connsiteX61" fmla="*/ 60116 w 175274"/>
              <a:gd name="connsiteY61" fmla="*/ 67335 h 182373"/>
              <a:gd name="connsiteX62" fmla="*/ 59531 w 175274"/>
              <a:gd name="connsiteY62" fmla="*/ 26193 h 182373"/>
              <a:gd name="connsiteX63" fmla="*/ 73390 w 175274"/>
              <a:gd name="connsiteY63" fmla="*/ 26590 h 182373"/>
              <a:gd name="connsiteX64" fmla="*/ 85461 w 175274"/>
              <a:gd name="connsiteY64" fmla="*/ 19773 h 182373"/>
              <a:gd name="connsiteX65" fmla="*/ 104165 w 175274"/>
              <a:gd name="connsiteY65" fmla="*/ 56330 h 182373"/>
              <a:gd name="connsiteX66" fmla="*/ 104311 w 175274"/>
              <a:gd name="connsiteY66" fmla="*/ 56395 h 182373"/>
              <a:gd name="connsiteX67" fmla="*/ 131167 w 175274"/>
              <a:gd name="connsiteY67" fmla="*/ 43194 h 182373"/>
              <a:gd name="connsiteX68" fmla="*/ 143196 w 175274"/>
              <a:gd name="connsiteY68" fmla="*/ 45373 h 182373"/>
              <a:gd name="connsiteX69" fmla="*/ 146578 w 175274"/>
              <a:gd name="connsiteY69" fmla="*/ 58820 h 182373"/>
              <a:gd name="connsiteX70" fmla="*/ 156419 w 175274"/>
              <a:gd name="connsiteY70" fmla="*/ 68585 h 182373"/>
              <a:gd name="connsiteX71" fmla="*/ 139746 w 175274"/>
              <a:gd name="connsiteY71" fmla="*/ 92216 h 1823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175274" h="182373">
                <a:moveTo>
                  <a:pt x="175275" y="62632"/>
                </a:moveTo>
                <a:lnTo>
                  <a:pt x="168745" y="56152"/>
                </a:lnTo>
                <a:lnTo>
                  <a:pt x="162364" y="49820"/>
                </a:lnTo>
                <a:lnTo>
                  <a:pt x="160175" y="41100"/>
                </a:lnTo>
                <a:lnTo>
                  <a:pt x="157924" y="32182"/>
                </a:lnTo>
                <a:lnTo>
                  <a:pt x="149306" y="28967"/>
                </a:lnTo>
                <a:cubicBezTo>
                  <a:pt x="138924" y="25071"/>
                  <a:pt x="127562" y="24629"/>
                  <a:pt x="116908" y="27706"/>
                </a:cubicBezTo>
                <a:cubicBezTo>
                  <a:pt x="111839" y="17380"/>
                  <a:pt x="103462" y="9045"/>
                  <a:pt x="93111" y="4028"/>
                </a:cubicBezTo>
                <a:lnTo>
                  <a:pt x="84842" y="0"/>
                </a:lnTo>
                <a:lnTo>
                  <a:pt x="69012" y="8945"/>
                </a:lnTo>
                <a:lnTo>
                  <a:pt x="50831" y="8420"/>
                </a:lnTo>
                <a:lnTo>
                  <a:pt x="45396" y="15840"/>
                </a:lnTo>
                <a:cubicBezTo>
                  <a:pt x="38580" y="25109"/>
                  <a:pt x="35061" y="36390"/>
                  <a:pt x="35398" y="47888"/>
                </a:cubicBezTo>
                <a:cubicBezTo>
                  <a:pt x="24515" y="50143"/>
                  <a:pt x="14648" y="55841"/>
                  <a:pt x="7255" y="64138"/>
                </a:cubicBezTo>
                <a:lnTo>
                  <a:pt x="1135" y="71002"/>
                </a:lnTo>
                <a:lnTo>
                  <a:pt x="3313" y="79933"/>
                </a:lnTo>
                <a:lnTo>
                  <a:pt x="5441" y="88668"/>
                </a:lnTo>
                <a:lnTo>
                  <a:pt x="2751" y="97245"/>
                </a:lnTo>
                <a:lnTo>
                  <a:pt x="0" y="106023"/>
                </a:lnTo>
                <a:lnTo>
                  <a:pt x="5664" y="113269"/>
                </a:lnTo>
                <a:cubicBezTo>
                  <a:pt x="12183" y="121635"/>
                  <a:pt x="21121" y="127789"/>
                  <a:pt x="31262" y="130893"/>
                </a:cubicBezTo>
                <a:cubicBezTo>
                  <a:pt x="30067" y="142110"/>
                  <a:pt x="32582" y="153410"/>
                  <a:pt x="38423" y="163061"/>
                </a:cubicBezTo>
                <a:lnTo>
                  <a:pt x="43172" y="170936"/>
                </a:lnTo>
                <a:lnTo>
                  <a:pt x="52351" y="171498"/>
                </a:lnTo>
                <a:lnTo>
                  <a:pt x="61326" y="172048"/>
                </a:lnTo>
                <a:lnTo>
                  <a:pt x="68729" y="177153"/>
                </a:lnTo>
                <a:lnTo>
                  <a:pt x="76300" y="182374"/>
                </a:lnTo>
                <a:lnTo>
                  <a:pt x="84896" y="179114"/>
                </a:lnTo>
                <a:cubicBezTo>
                  <a:pt x="93623" y="175808"/>
                  <a:pt x="101290" y="170200"/>
                  <a:pt x="107085" y="162885"/>
                </a:cubicBezTo>
                <a:cubicBezTo>
                  <a:pt x="113657" y="165785"/>
                  <a:pt x="120763" y="167278"/>
                  <a:pt x="127946" y="167271"/>
                </a:cubicBezTo>
                <a:cubicBezTo>
                  <a:pt x="130066" y="167270"/>
                  <a:pt x="132183" y="167141"/>
                  <a:pt x="134287" y="166884"/>
                </a:cubicBezTo>
                <a:lnTo>
                  <a:pt x="143418" y="165763"/>
                </a:lnTo>
                <a:lnTo>
                  <a:pt x="147677" y="157612"/>
                </a:lnTo>
                <a:lnTo>
                  <a:pt x="151840" y="149643"/>
                </a:lnTo>
                <a:lnTo>
                  <a:pt x="159522" y="144972"/>
                </a:lnTo>
                <a:lnTo>
                  <a:pt x="167381" y="140192"/>
                </a:lnTo>
                <a:lnTo>
                  <a:pt x="167906" y="131010"/>
                </a:lnTo>
                <a:cubicBezTo>
                  <a:pt x="168568" y="119749"/>
                  <a:pt x="165520" y="108581"/>
                  <a:pt x="159231" y="99217"/>
                </a:cubicBezTo>
                <a:cubicBezTo>
                  <a:pt x="166751" y="91739"/>
                  <a:pt x="171784" y="82126"/>
                  <a:pt x="173645" y="71685"/>
                </a:cubicBezTo>
                <a:close/>
                <a:moveTo>
                  <a:pt x="139746" y="92216"/>
                </a:moveTo>
                <a:cubicBezTo>
                  <a:pt x="136377" y="94137"/>
                  <a:pt x="132705" y="95467"/>
                  <a:pt x="128888" y="96149"/>
                </a:cubicBezTo>
                <a:cubicBezTo>
                  <a:pt x="128727" y="96178"/>
                  <a:pt x="128720" y="96248"/>
                  <a:pt x="128873" y="96308"/>
                </a:cubicBezTo>
                <a:cubicBezTo>
                  <a:pt x="142611" y="101673"/>
                  <a:pt x="151318" y="115289"/>
                  <a:pt x="150426" y="130010"/>
                </a:cubicBezTo>
                <a:lnTo>
                  <a:pt x="138581" y="137214"/>
                </a:lnTo>
                <a:lnTo>
                  <a:pt x="132159" y="149502"/>
                </a:lnTo>
                <a:cubicBezTo>
                  <a:pt x="130763" y="149673"/>
                  <a:pt x="129357" y="149759"/>
                  <a:pt x="127950" y="149759"/>
                </a:cubicBezTo>
                <a:cubicBezTo>
                  <a:pt x="117081" y="149791"/>
                  <a:pt x="106857" y="144601"/>
                  <a:pt x="100467" y="135809"/>
                </a:cubicBezTo>
                <a:cubicBezTo>
                  <a:pt x="100400" y="135722"/>
                  <a:pt x="100333" y="135734"/>
                  <a:pt x="100316" y="135847"/>
                </a:cubicBezTo>
                <a:cubicBezTo>
                  <a:pt x="98552" y="148091"/>
                  <a:pt x="90257" y="158400"/>
                  <a:pt x="78675" y="162745"/>
                </a:cubicBezTo>
                <a:lnTo>
                  <a:pt x="67262" y="154874"/>
                </a:lnTo>
                <a:lnTo>
                  <a:pt x="53427" y="154028"/>
                </a:lnTo>
                <a:cubicBezTo>
                  <a:pt x="45769" y="141424"/>
                  <a:pt x="47117" y="125318"/>
                  <a:pt x="56765" y="114163"/>
                </a:cubicBezTo>
                <a:cubicBezTo>
                  <a:pt x="56872" y="114038"/>
                  <a:pt x="56833" y="113980"/>
                  <a:pt x="56677" y="114029"/>
                </a:cubicBezTo>
                <a:cubicBezTo>
                  <a:pt x="53337" y="115095"/>
                  <a:pt x="49852" y="115637"/>
                  <a:pt x="46345" y="115637"/>
                </a:cubicBezTo>
                <a:cubicBezTo>
                  <a:pt x="45977" y="115637"/>
                  <a:pt x="45607" y="115633"/>
                  <a:pt x="45237" y="115621"/>
                </a:cubicBezTo>
                <a:cubicBezTo>
                  <a:pt x="35123" y="115296"/>
                  <a:pt x="25680" y="110484"/>
                  <a:pt x="19471" y="102495"/>
                </a:cubicBezTo>
                <a:lnTo>
                  <a:pt x="23618" y="89266"/>
                </a:lnTo>
                <a:lnTo>
                  <a:pt x="20336" y="75796"/>
                </a:lnTo>
                <a:cubicBezTo>
                  <a:pt x="26788" y="68516"/>
                  <a:pt x="36051" y="64348"/>
                  <a:pt x="45779" y="64346"/>
                </a:cubicBezTo>
                <a:cubicBezTo>
                  <a:pt x="46150" y="64346"/>
                  <a:pt x="46523" y="64350"/>
                  <a:pt x="46897" y="64363"/>
                </a:cubicBezTo>
                <a:cubicBezTo>
                  <a:pt x="51433" y="64509"/>
                  <a:pt x="55894" y="65562"/>
                  <a:pt x="60017" y="67461"/>
                </a:cubicBezTo>
                <a:cubicBezTo>
                  <a:pt x="60192" y="67539"/>
                  <a:pt x="60232" y="67485"/>
                  <a:pt x="60116" y="67335"/>
                </a:cubicBezTo>
                <a:cubicBezTo>
                  <a:pt x="50718" y="55303"/>
                  <a:pt x="50479" y="38487"/>
                  <a:pt x="59531" y="26193"/>
                </a:cubicBezTo>
                <a:lnTo>
                  <a:pt x="73390" y="26590"/>
                </a:lnTo>
                <a:lnTo>
                  <a:pt x="85461" y="19773"/>
                </a:lnTo>
                <a:cubicBezTo>
                  <a:pt x="99166" y="26408"/>
                  <a:pt x="106802" y="41333"/>
                  <a:pt x="104165" y="56330"/>
                </a:cubicBezTo>
                <a:cubicBezTo>
                  <a:pt x="104132" y="56515"/>
                  <a:pt x="104196" y="56543"/>
                  <a:pt x="104311" y="56395"/>
                </a:cubicBezTo>
                <a:cubicBezTo>
                  <a:pt x="110741" y="48080"/>
                  <a:pt x="120655" y="43207"/>
                  <a:pt x="131167" y="43194"/>
                </a:cubicBezTo>
                <a:cubicBezTo>
                  <a:pt x="135274" y="43198"/>
                  <a:pt x="139348" y="43936"/>
                  <a:pt x="143196" y="45373"/>
                </a:cubicBezTo>
                <a:lnTo>
                  <a:pt x="146578" y="58820"/>
                </a:lnTo>
                <a:lnTo>
                  <a:pt x="156419" y="68585"/>
                </a:lnTo>
                <a:cubicBezTo>
                  <a:pt x="154655" y="78551"/>
                  <a:pt x="148543" y="87212"/>
                  <a:pt x="139746" y="92216"/>
                </a:cubicBezTo>
                <a:close/>
              </a:path>
            </a:pathLst>
          </a:custGeom>
          <a:gradFill>
            <a:gsLst>
              <a:gs pos="0">
                <a:schemeClr val="accent3"/>
              </a:gs>
              <a:gs pos="80000">
                <a:schemeClr val="accent2"/>
              </a:gs>
            </a:gsLst>
            <a:lin ang="4800000" scaled="0"/>
          </a:gradFill>
          <a:ln w="8731" cap="flat">
            <a:noFill/>
            <a:prstDash val="solid"/>
            <a:miter/>
          </a:ln>
        </p:spPr>
        <p:txBody>
          <a:bodyPr rtlCol="0" anchor="ctr"/>
          <a:lstStyle/>
          <a:p>
            <a:endParaRPr lang="zh-CN" altLang="en-US"/>
          </a:p>
        </p:txBody>
      </p:sp>
      <p:sp>
        <p:nvSpPr>
          <p:cNvPr id="390" name="图形 90" descr="樱花 轮廓">
            <a:extLst>
              <a:ext uri="{FF2B5EF4-FFF2-40B4-BE49-F238E27FC236}">
                <a16:creationId xmlns:a16="http://schemas.microsoft.com/office/drawing/2014/main" xmlns="" id="{72522796-D7FF-406F-8A32-C51E7D245106}"/>
              </a:ext>
            </a:extLst>
          </p:cNvPr>
          <p:cNvSpPr/>
          <p:nvPr/>
        </p:nvSpPr>
        <p:spPr>
          <a:xfrm>
            <a:off x="9137657" y="3993685"/>
            <a:ext cx="63614" cy="97501"/>
          </a:xfrm>
          <a:custGeom>
            <a:avLst/>
            <a:gdLst>
              <a:gd name="connsiteX0" fmla="*/ 10182 w 63614"/>
              <a:gd name="connsiteY0" fmla="*/ 97502 h 97501"/>
              <a:gd name="connsiteX1" fmla="*/ 63615 w 63614"/>
              <a:gd name="connsiteY1" fmla="*/ 143 h 97501"/>
              <a:gd name="connsiteX2" fmla="*/ 63477 w 63614"/>
              <a:gd name="connsiteY2" fmla="*/ 0 h 97501"/>
              <a:gd name="connsiteX3" fmla="*/ 51286 w 63614"/>
              <a:gd name="connsiteY3" fmla="*/ 991 h 97501"/>
              <a:gd name="connsiteX4" fmla="*/ 43988 w 63614"/>
              <a:gd name="connsiteY4" fmla="*/ 579 h 97501"/>
              <a:gd name="connsiteX5" fmla="*/ 0 w 63614"/>
              <a:gd name="connsiteY5" fmla="*/ 80842 h 97501"/>
              <a:gd name="connsiteX6" fmla="*/ 3327 w 63614"/>
              <a:gd name="connsiteY6" fmla="*/ 91450 h 97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3614" h="97501">
                <a:moveTo>
                  <a:pt x="10182" y="97502"/>
                </a:moveTo>
                <a:cubicBezTo>
                  <a:pt x="29635" y="65977"/>
                  <a:pt x="47469" y="33483"/>
                  <a:pt x="63615" y="143"/>
                </a:cubicBezTo>
                <a:lnTo>
                  <a:pt x="63477" y="0"/>
                </a:lnTo>
                <a:cubicBezTo>
                  <a:pt x="59448" y="662"/>
                  <a:pt x="55370" y="994"/>
                  <a:pt x="51286" y="991"/>
                </a:cubicBezTo>
                <a:cubicBezTo>
                  <a:pt x="48848" y="991"/>
                  <a:pt x="46414" y="816"/>
                  <a:pt x="43988" y="579"/>
                </a:cubicBezTo>
                <a:cubicBezTo>
                  <a:pt x="29899" y="29013"/>
                  <a:pt x="15236" y="55768"/>
                  <a:pt x="0" y="80842"/>
                </a:cubicBezTo>
                <a:lnTo>
                  <a:pt x="3327" y="91450"/>
                </a:lnTo>
                <a:close/>
              </a:path>
            </a:pathLst>
          </a:custGeom>
          <a:gradFill>
            <a:gsLst>
              <a:gs pos="0">
                <a:schemeClr val="accent3"/>
              </a:gs>
              <a:gs pos="80000">
                <a:schemeClr val="accent2"/>
              </a:gs>
            </a:gsLst>
            <a:lin ang="4800000" scaled="0"/>
          </a:gradFill>
          <a:ln w="8731" cap="flat">
            <a:noFill/>
            <a:prstDash val="solid"/>
            <a:miter/>
          </a:ln>
        </p:spPr>
        <p:txBody>
          <a:bodyPr rtlCol="0" anchor="ctr"/>
          <a:lstStyle/>
          <a:p>
            <a:endParaRPr lang="zh-CN" altLang="en-US"/>
          </a:p>
        </p:txBody>
      </p:sp>
      <p:sp>
        <p:nvSpPr>
          <p:cNvPr id="391" name="图形 90" descr="樱花 轮廓">
            <a:extLst>
              <a:ext uri="{FF2B5EF4-FFF2-40B4-BE49-F238E27FC236}">
                <a16:creationId xmlns:a16="http://schemas.microsoft.com/office/drawing/2014/main" xmlns="" id="{4427B59B-FB56-4D13-97D6-585305D70196}"/>
              </a:ext>
            </a:extLst>
          </p:cNvPr>
          <p:cNvSpPr/>
          <p:nvPr/>
        </p:nvSpPr>
        <p:spPr>
          <a:xfrm>
            <a:off x="8589407" y="4273817"/>
            <a:ext cx="504219" cy="212817"/>
          </a:xfrm>
          <a:custGeom>
            <a:avLst/>
            <a:gdLst>
              <a:gd name="connsiteX0" fmla="*/ 499148 w 504219"/>
              <a:gd name="connsiteY0" fmla="*/ 31233 h 212817"/>
              <a:gd name="connsiteX1" fmla="*/ 504219 w 504219"/>
              <a:gd name="connsiteY1" fmla="*/ 19956 h 212817"/>
              <a:gd name="connsiteX2" fmla="*/ 503389 w 504219"/>
              <a:gd name="connsiteY2" fmla="*/ 13114 h 212817"/>
              <a:gd name="connsiteX3" fmla="*/ 380834 w 504219"/>
              <a:gd name="connsiteY3" fmla="*/ 29437 h 212817"/>
              <a:gd name="connsiteX4" fmla="*/ 412516 w 504219"/>
              <a:gd name="connsiteY4" fmla="*/ 74 h 212817"/>
              <a:gd name="connsiteX5" fmla="*/ 395190 w 504219"/>
              <a:gd name="connsiteY5" fmla="*/ 24 h 212817"/>
              <a:gd name="connsiteX6" fmla="*/ 387309 w 504219"/>
              <a:gd name="connsiteY6" fmla="*/ 0 h 212817"/>
              <a:gd name="connsiteX7" fmla="*/ 249697 w 504219"/>
              <a:gd name="connsiteY7" fmla="*/ 103462 h 212817"/>
              <a:gd name="connsiteX8" fmla="*/ 155606 w 504219"/>
              <a:gd name="connsiteY8" fmla="*/ 150937 h 212817"/>
              <a:gd name="connsiteX9" fmla="*/ 148776 w 504219"/>
              <a:gd name="connsiteY9" fmla="*/ 153762 h 212817"/>
              <a:gd name="connsiteX10" fmla="*/ 5588 w 504219"/>
              <a:gd name="connsiteY10" fmla="*/ 194688 h 212817"/>
              <a:gd name="connsiteX11" fmla="*/ 0 w 504219"/>
              <a:gd name="connsiteY11" fmla="*/ 195378 h 212817"/>
              <a:gd name="connsiteX12" fmla="*/ 1599 w 504219"/>
              <a:gd name="connsiteY12" fmla="*/ 212818 h 212817"/>
              <a:gd name="connsiteX13" fmla="*/ 160590 w 504219"/>
              <a:gd name="connsiteY13" fmla="*/ 167985 h 212817"/>
              <a:gd name="connsiteX14" fmla="*/ 278587 w 504219"/>
              <a:gd name="connsiteY14" fmla="*/ 193808 h 212817"/>
              <a:gd name="connsiteX15" fmla="*/ 292598 w 504219"/>
              <a:gd name="connsiteY15" fmla="*/ 182969 h 212817"/>
              <a:gd name="connsiteX16" fmla="*/ 200118 w 504219"/>
              <a:gd name="connsiteY16" fmla="*/ 150056 h 212817"/>
              <a:gd name="connsiteX17" fmla="*/ 257823 w 504219"/>
              <a:gd name="connsiteY17" fmla="*/ 119007 h 212817"/>
              <a:gd name="connsiteX18" fmla="*/ 360690 w 504219"/>
              <a:gd name="connsiteY18" fmla="*/ 46635 h 212817"/>
              <a:gd name="connsiteX19" fmla="*/ 375992 w 504219"/>
              <a:gd name="connsiteY19" fmla="*/ 46972 h 212817"/>
              <a:gd name="connsiteX20" fmla="*/ 498698 w 504219"/>
              <a:gd name="connsiteY20" fmla="*/ 32231 h 2128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04219" h="212817">
                <a:moveTo>
                  <a:pt x="499148" y="31233"/>
                </a:moveTo>
                <a:lnTo>
                  <a:pt x="504219" y="19956"/>
                </a:lnTo>
                <a:lnTo>
                  <a:pt x="503389" y="13114"/>
                </a:lnTo>
                <a:cubicBezTo>
                  <a:pt x="463318" y="23336"/>
                  <a:pt x="422184" y="28814"/>
                  <a:pt x="380834" y="29437"/>
                </a:cubicBezTo>
                <a:cubicBezTo>
                  <a:pt x="391342" y="20212"/>
                  <a:pt x="401922" y="10348"/>
                  <a:pt x="412516" y="74"/>
                </a:cubicBezTo>
                <a:lnTo>
                  <a:pt x="395190" y="24"/>
                </a:lnTo>
                <a:lnTo>
                  <a:pt x="387309" y="0"/>
                </a:lnTo>
                <a:cubicBezTo>
                  <a:pt x="345249" y="39284"/>
                  <a:pt x="299117" y="73967"/>
                  <a:pt x="249697" y="103462"/>
                </a:cubicBezTo>
                <a:cubicBezTo>
                  <a:pt x="219459" y="121425"/>
                  <a:pt x="188021" y="137288"/>
                  <a:pt x="155606" y="150937"/>
                </a:cubicBezTo>
                <a:lnTo>
                  <a:pt x="148776" y="153762"/>
                </a:lnTo>
                <a:cubicBezTo>
                  <a:pt x="102871" y="173126"/>
                  <a:pt x="54793" y="186868"/>
                  <a:pt x="5588" y="194688"/>
                </a:cubicBezTo>
                <a:cubicBezTo>
                  <a:pt x="2065" y="195174"/>
                  <a:pt x="0" y="195378"/>
                  <a:pt x="0" y="195378"/>
                </a:cubicBezTo>
                <a:lnTo>
                  <a:pt x="1599" y="212818"/>
                </a:lnTo>
                <a:cubicBezTo>
                  <a:pt x="5150" y="212493"/>
                  <a:pt x="69675" y="206136"/>
                  <a:pt x="160590" y="167985"/>
                </a:cubicBezTo>
                <a:cubicBezTo>
                  <a:pt x="216156" y="162644"/>
                  <a:pt x="254021" y="177056"/>
                  <a:pt x="278587" y="193808"/>
                </a:cubicBezTo>
                <a:cubicBezTo>
                  <a:pt x="282776" y="189613"/>
                  <a:pt x="287485" y="185971"/>
                  <a:pt x="292598" y="182969"/>
                </a:cubicBezTo>
                <a:cubicBezTo>
                  <a:pt x="265519" y="163446"/>
                  <a:pt x="233443" y="152030"/>
                  <a:pt x="200118" y="150056"/>
                </a:cubicBezTo>
                <a:cubicBezTo>
                  <a:pt x="218662" y="141028"/>
                  <a:pt x="237956" y="130766"/>
                  <a:pt x="257823" y="119007"/>
                </a:cubicBezTo>
                <a:cubicBezTo>
                  <a:pt x="293928" y="97573"/>
                  <a:pt x="328319" y="73377"/>
                  <a:pt x="360690" y="46635"/>
                </a:cubicBezTo>
                <a:cubicBezTo>
                  <a:pt x="363114" y="46760"/>
                  <a:pt x="368358" y="46972"/>
                  <a:pt x="375992" y="46972"/>
                </a:cubicBezTo>
                <a:cubicBezTo>
                  <a:pt x="417321" y="46730"/>
                  <a:pt x="458488" y="41784"/>
                  <a:pt x="498698" y="32231"/>
                </a:cubicBezTo>
                <a:close/>
              </a:path>
            </a:pathLst>
          </a:custGeom>
          <a:gradFill>
            <a:gsLst>
              <a:gs pos="0">
                <a:schemeClr val="accent3"/>
              </a:gs>
              <a:gs pos="80000">
                <a:schemeClr val="accent2"/>
              </a:gs>
            </a:gsLst>
            <a:lin ang="4800000" scaled="0"/>
          </a:gradFill>
          <a:ln w="8731" cap="flat">
            <a:noFill/>
            <a:prstDash val="solid"/>
            <a:miter/>
          </a:ln>
        </p:spPr>
        <p:txBody>
          <a:bodyPr rtlCol="0" anchor="ctr"/>
          <a:lstStyle/>
          <a:p>
            <a:endParaRPr lang="zh-CN" altLang="en-US"/>
          </a:p>
        </p:txBody>
      </p:sp>
      <p:sp>
        <p:nvSpPr>
          <p:cNvPr id="393" name="图形 110" descr="远足 轮廓">
            <a:extLst>
              <a:ext uri="{FF2B5EF4-FFF2-40B4-BE49-F238E27FC236}">
                <a16:creationId xmlns:a16="http://schemas.microsoft.com/office/drawing/2014/main" xmlns="" id="{73922713-F48A-4879-9CB4-D6B64E59A9A4}"/>
              </a:ext>
            </a:extLst>
          </p:cNvPr>
          <p:cNvSpPr/>
          <p:nvPr/>
        </p:nvSpPr>
        <p:spPr>
          <a:xfrm>
            <a:off x="8968222" y="4679595"/>
            <a:ext cx="140140" cy="140140"/>
          </a:xfrm>
          <a:custGeom>
            <a:avLst/>
            <a:gdLst>
              <a:gd name="connsiteX0" fmla="*/ 70051 w 140140"/>
              <a:gd name="connsiteY0" fmla="*/ 140140 h 140140"/>
              <a:gd name="connsiteX1" fmla="*/ 140140 w 140140"/>
              <a:gd name="connsiteY1" fmla="*/ 70089 h 140140"/>
              <a:gd name="connsiteX2" fmla="*/ 70089 w 140140"/>
              <a:gd name="connsiteY2" fmla="*/ 0 h 140140"/>
              <a:gd name="connsiteX3" fmla="*/ 0 w 140140"/>
              <a:gd name="connsiteY3" fmla="*/ 70051 h 140140"/>
              <a:gd name="connsiteX4" fmla="*/ 0 w 140140"/>
              <a:gd name="connsiteY4" fmla="*/ 70070 h 140140"/>
              <a:gd name="connsiteX5" fmla="*/ 70051 w 140140"/>
              <a:gd name="connsiteY5" fmla="*/ 140140 h 140140"/>
              <a:gd name="connsiteX6" fmla="*/ 70051 w 140140"/>
              <a:gd name="connsiteY6" fmla="*/ 17513 h 140140"/>
              <a:gd name="connsiteX7" fmla="*/ 122627 w 140140"/>
              <a:gd name="connsiteY7" fmla="*/ 70051 h 140140"/>
              <a:gd name="connsiteX8" fmla="*/ 70089 w 140140"/>
              <a:gd name="connsiteY8" fmla="*/ 122627 h 140140"/>
              <a:gd name="connsiteX9" fmla="*/ 17513 w 140140"/>
              <a:gd name="connsiteY9" fmla="*/ 70089 h 140140"/>
              <a:gd name="connsiteX10" fmla="*/ 17513 w 140140"/>
              <a:gd name="connsiteY10" fmla="*/ 70070 h 140140"/>
              <a:gd name="connsiteX11" fmla="*/ 70051 w 140140"/>
              <a:gd name="connsiteY11" fmla="*/ 17513 h 1401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0140" h="140140">
                <a:moveTo>
                  <a:pt x="70051" y="140140"/>
                </a:moveTo>
                <a:cubicBezTo>
                  <a:pt x="108749" y="140151"/>
                  <a:pt x="140130" y="108788"/>
                  <a:pt x="140140" y="70089"/>
                </a:cubicBezTo>
                <a:cubicBezTo>
                  <a:pt x="140151" y="31391"/>
                  <a:pt x="108788" y="11"/>
                  <a:pt x="70089" y="0"/>
                </a:cubicBezTo>
                <a:cubicBezTo>
                  <a:pt x="31391" y="-11"/>
                  <a:pt x="11" y="31352"/>
                  <a:pt x="0" y="70051"/>
                </a:cubicBezTo>
                <a:cubicBezTo>
                  <a:pt x="0" y="70057"/>
                  <a:pt x="0" y="70064"/>
                  <a:pt x="0" y="70070"/>
                </a:cubicBezTo>
                <a:cubicBezTo>
                  <a:pt x="-3" y="108763"/>
                  <a:pt x="31358" y="140133"/>
                  <a:pt x="70051" y="140140"/>
                </a:cubicBezTo>
                <a:close/>
                <a:moveTo>
                  <a:pt x="70051" y="17513"/>
                </a:moveTo>
                <a:cubicBezTo>
                  <a:pt x="99077" y="17502"/>
                  <a:pt x="122617" y="41024"/>
                  <a:pt x="122627" y="70051"/>
                </a:cubicBezTo>
                <a:cubicBezTo>
                  <a:pt x="122638" y="99077"/>
                  <a:pt x="99116" y="122617"/>
                  <a:pt x="70089" y="122627"/>
                </a:cubicBezTo>
                <a:cubicBezTo>
                  <a:pt x="41063" y="122638"/>
                  <a:pt x="17523" y="99116"/>
                  <a:pt x="17513" y="70089"/>
                </a:cubicBezTo>
                <a:cubicBezTo>
                  <a:pt x="17513" y="70083"/>
                  <a:pt x="17513" y="70076"/>
                  <a:pt x="17513" y="70070"/>
                </a:cubicBezTo>
                <a:cubicBezTo>
                  <a:pt x="17541" y="41063"/>
                  <a:pt x="41044" y="17552"/>
                  <a:pt x="70051" y="17513"/>
                </a:cubicBezTo>
                <a:close/>
              </a:path>
            </a:pathLst>
          </a:custGeom>
          <a:gradFill>
            <a:gsLst>
              <a:gs pos="0">
                <a:schemeClr val="accent3"/>
              </a:gs>
              <a:gs pos="80000">
                <a:schemeClr val="accent2"/>
              </a:gs>
            </a:gsLst>
            <a:lin ang="4800000" scaled="0"/>
          </a:gradFill>
          <a:ln w="8731" cap="flat">
            <a:noFill/>
            <a:prstDash val="solid"/>
            <a:miter/>
          </a:ln>
        </p:spPr>
        <p:txBody>
          <a:bodyPr rtlCol="0" anchor="ctr"/>
          <a:lstStyle/>
          <a:p>
            <a:endParaRPr lang="zh-CN" altLang="en-US"/>
          </a:p>
        </p:txBody>
      </p:sp>
      <p:sp>
        <p:nvSpPr>
          <p:cNvPr id="394" name="图形 110" descr="远足 轮廓">
            <a:extLst>
              <a:ext uri="{FF2B5EF4-FFF2-40B4-BE49-F238E27FC236}">
                <a16:creationId xmlns:a16="http://schemas.microsoft.com/office/drawing/2014/main" xmlns="" id="{4CC8BB5C-6A48-478E-B747-54AA5B804765}"/>
              </a:ext>
            </a:extLst>
          </p:cNvPr>
          <p:cNvSpPr/>
          <p:nvPr/>
        </p:nvSpPr>
        <p:spPr>
          <a:xfrm>
            <a:off x="8738848" y="5129893"/>
            <a:ext cx="216520" cy="304029"/>
          </a:xfrm>
          <a:custGeom>
            <a:avLst/>
            <a:gdLst>
              <a:gd name="connsiteX0" fmla="*/ 202781 w 216520"/>
              <a:gd name="connsiteY0" fmla="*/ 125370 h 304029"/>
              <a:gd name="connsiteX1" fmla="*/ 216521 w 216520"/>
              <a:gd name="connsiteY1" fmla="*/ 58923 h 304029"/>
              <a:gd name="connsiteX2" fmla="*/ 200955 w 216520"/>
              <a:gd name="connsiteY2" fmla="*/ 47708 h 304029"/>
              <a:gd name="connsiteX3" fmla="*/ 185568 w 216520"/>
              <a:gd name="connsiteY3" fmla="*/ 122159 h 304029"/>
              <a:gd name="connsiteX4" fmla="*/ 180643 w 216520"/>
              <a:gd name="connsiteY4" fmla="*/ 132480 h 304029"/>
              <a:gd name="connsiteX5" fmla="*/ 61612 w 216520"/>
              <a:gd name="connsiteY5" fmla="*/ 277049 h 304029"/>
              <a:gd name="connsiteX6" fmla="*/ 42106 w 216520"/>
              <a:gd name="connsiteY6" fmla="*/ 286515 h 304029"/>
              <a:gd name="connsiteX7" fmla="*/ 26432 w 216520"/>
              <a:gd name="connsiteY7" fmla="*/ 280863 h 304029"/>
              <a:gd name="connsiteX8" fmla="*/ 17588 w 216520"/>
              <a:gd name="connsiteY8" fmla="*/ 264026 h 304029"/>
              <a:gd name="connsiteX9" fmla="*/ 23378 w 216520"/>
              <a:gd name="connsiteY9" fmla="*/ 245590 h 304029"/>
              <a:gd name="connsiteX10" fmla="*/ 137237 w 216520"/>
              <a:gd name="connsiteY10" fmla="*/ 107053 h 304029"/>
              <a:gd name="connsiteX11" fmla="*/ 139050 w 216520"/>
              <a:gd name="connsiteY11" fmla="*/ 103248 h 304029"/>
              <a:gd name="connsiteX12" fmla="*/ 156938 w 216520"/>
              <a:gd name="connsiteY12" fmla="*/ 15868 h 304029"/>
              <a:gd name="connsiteX13" fmla="*/ 142315 w 216520"/>
              <a:gd name="connsiteY13" fmla="*/ 0 h 304029"/>
              <a:gd name="connsiteX14" fmla="*/ 122332 w 216520"/>
              <a:gd name="connsiteY14" fmla="*/ 97613 h 304029"/>
              <a:gd name="connsiteX15" fmla="*/ 9860 w 216520"/>
              <a:gd name="connsiteY15" fmla="*/ 234465 h 304029"/>
              <a:gd name="connsiteX16" fmla="*/ 15162 w 216520"/>
              <a:gd name="connsiteY16" fmla="*/ 294263 h 304029"/>
              <a:gd name="connsiteX17" fmla="*/ 42106 w 216520"/>
              <a:gd name="connsiteY17" fmla="*/ 304028 h 304029"/>
              <a:gd name="connsiteX18" fmla="*/ 75216 w 216520"/>
              <a:gd name="connsiteY18" fmla="*/ 288092 h 304029"/>
              <a:gd name="connsiteX19" fmla="*/ 194247 w 216520"/>
              <a:gd name="connsiteY19" fmla="*/ 143507 h 304029"/>
              <a:gd name="connsiteX20" fmla="*/ 202781 w 216520"/>
              <a:gd name="connsiteY20" fmla="*/ 125370 h 3040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16520" h="304029">
                <a:moveTo>
                  <a:pt x="202781" y="125370"/>
                </a:moveTo>
                <a:lnTo>
                  <a:pt x="216521" y="58923"/>
                </a:lnTo>
                <a:lnTo>
                  <a:pt x="200955" y="47708"/>
                </a:lnTo>
                <a:lnTo>
                  <a:pt x="185568" y="122159"/>
                </a:lnTo>
                <a:cubicBezTo>
                  <a:pt x="184804" y="125954"/>
                  <a:pt x="183113" y="129500"/>
                  <a:pt x="180643" y="132480"/>
                </a:cubicBezTo>
                <a:lnTo>
                  <a:pt x="61612" y="277049"/>
                </a:lnTo>
                <a:cubicBezTo>
                  <a:pt x="56959" y="283095"/>
                  <a:pt x="49734" y="286602"/>
                  <a:pt x="42106" y="286515"/>
                </a:cubicBezTo>
                <a:cubicBezTo>
                  <a:pt x="36372" y="286572"/>
                  <a:pt x="30810" y="284565"/>
                  <a:pt x="26432" y="280863"/>
                </a:cubicBezTo>
                <a:cubicBezTo>
                  <a:pt x="21327" y="276679"/>
                  <a:pt x="18135" y="270603"/>
                  <a:pt x="17588" y="264026"/>
                </a:cubicBezTo>
                <a:cubicBezTo>
                  <a:pt x="17015" y="257358"/>
                  <a:pt x="19095" y="250733"/>
                  <a:pt x="23378" y="245590"/>
                </a:cubicBezTo>
                <a:lnTo>
                  <a:pt x="137237" y="107053"/>
                </a:lnTo>
                <a:cubicBezTo>
                  <a:pt x="138145" y="105953"/>
                  <a:pt x="138767" y="104646"/>
                  <a:pt x="139050" y="103248"/>
                </a:cubicBezTo>
                <a:lnTo>
                  <a:pt x="156938" y="15868"/>
                </a:lnTo>
                <a:cubicBezTo>
                  <a:pt x="151159" y="11491"/>
                  <a:pt x="146207" y="6117"/>
                  <a:pt x="142315" y="0"/>
                </a:cubicBezTo>
                <a:lnTo>
                  <a:pt x="122332" y="97613"/>
                </a:lnTo>
                <a:lnTo>
                  <a:pt x="9860" y="234465"/>
                </a:lnTo>
                <a:cubicBezTo>
                  <a:pt x="-5132" y="252459"/>
                  <a:pt x="-2763" y="279186"/>
                  <a:pt x="15162" y="294263"/>
                </a:cubicBezTo>
                <a:cubicBezTo>
                  <a:pt x="22690" y="300629"/>
                  <a:pt x="32247" y="304093"/>
                  <a:pt x="42106" y="304028"/>
                </a:cubicBezTo>
                <a:cubicBezTo>
                  <a:pt x="55014" y="304123"/>
                  <a:pt x="67238" y="298238"/>
                  <a:pt x="75216" y="288092"/>
                </a:cubicBezTo>
                <a:lnTo>
                  <a:pt x="194247" y="143507"/>
                </a:lnTo>
                <a:cubicBezTo>
                  <a:pt x="198550" y="138262"/>
                  <a:pt x="201483" y="132029"/>
                  <a:pt x="202781" y="125370"/>
                </a:cubicBezTo>
                <a:close/>
              </a:path>
            </a:pathLst>
          </a:custGeom>
          <a:gradFill>
            <a:gsLst>
              <a:gs pos="0">
                <a:schemeClr val="accent3"/>
              </a:gs>
              <a:gs pos="80000">
                <a:schemeClr val="accent2"/>
              </a:gs>
            </a:gsLst>
            <a:lin ang="4800000" scaled="0"/>
          </a:gradFill>
          <a:ln w="8731" cap="flat">
            <a:noFill/>
            <a:prstDash val="solid"/>
            <a:miter/>
          </a:ln>
        </p:spPr>
        <p:txBody>
          <a:bodyPr rtlCol="0" anchor="ctr"/>
          <a:lstStyle/>
          <a:p>
            <a:endParaRPr lang="zh-CN" altLang="en-US"/>
          </a:p>
        </p:txBody>
      </p:sp>
      <p:sp>
        <p:nvSpPr>
          <p:cNvPr id="395" name="图形 110" descr="远足 轮廓">
            <a:extLst>
              <a:ext uri="{FF2B5EF4-FFF2-40B4-BE49-F238E27FC236}">
                <a16:creationId xmlns:a16="http://schemas.microsoft.com/office/drawing/2014/main" xmlns="" id="{76822E07-0CEB-4B0A-B37D-9D91ECE755C3}"/>
              </a:ext>
            </a:extLst>
          </p:cNvPr>
          <p:cNvSpPr/>
          <p:nvPr/>
        </p:nvSpPr>
        <p:spPr>
          <a:xfrm>
            <a:off x="8888828" y="4838489"/>
            <a:ext cx="343711" cy="595612"/>
          </a:xfrm>
          <a:custGeom>
            <a:avLst/>
            <a:gdLst>
              <a:gd name="connsiteX0" fmla="*/ 314619 w 343711"/>
              <a:gd name="connsiteY0" fmla="*/ 180617 h 595612"/>
              <a:gd name="connsiteX1" fmla="*/ 230840 w 343711"/>
              <a:gd name="connsiteY1" fmla="*/ 152954 h 595612"/>
              <a:gd name="connsiteX2" fmla="*/ 181867 w 343711"/>
              <a:gd name="connsiteY2" fmla="*/ 40172 h 595612"/>
              <a:gd name="connsiteX3" fmla="*/ 114746 w 343711"/>
              <a:gd name="connsiteY3" fmla="*/ 0 h 595612"/>
              <a:gd name="connsiteX4" fmla="*/ 111625 w 343711"/>
              <a:gd name="connsiteY4" fmla="*/ 0 h 595612"/>
              <a:gd name="connsiteX5" fmla="*/ 37371 w 343711"/>
              <a:gd name="connsiteY5" fmla="*/ 72659 h 595612"/>
              <a:gd name="connsiteX6" fmla="*/ 883 w 343711"/>
              <a:gd name="connsiteY6" fmla="*/ 249615 h 595612"/>
              <a:gd name="connsiteX7" fmla="*/ 18221 w 343711"/>
              <a:gd name="connsiteY7" fmla="*/ 293944 h 595612"/>
              <a:gd name="connsiteX8" fmla="*/ 147624 w 343711"/>
              <a:gd name="connsiteY8" fmla="*/ 387186 h 595612"/>
              <a:gd name="connsiteX9" fmla="*/ 147624 w 343711"/>
              <a:gd name="connsiteY9" fmla="*/ 398463 h 595612"/>
              <a:gd name="connsiteX10" fmla="*/ 4171 w 343711"/>
              <a:gd name="connsiteY10" fmla="*/ 572344 h 595612"/>
              <a:gd name="connsiteX11" fmla="*/ 5351 w 343711"/>
              <a:gd name="connsiteY11" fmla="*/ 584674 h 595612"/>
              <a:gd name="connsiteX12" fmla="*/ 17682 w 343711"/>
              <a:gd name="connsiteY12" fmla="*/ 583494 h 595612"/>
              <a:gd name="connsiteX13" fmla="*/ 147626 w 343711"/>
              <a:gd name="connsiteY13" fmla="*/ 425989 h 595612"/>
              <a:gd name="connsiteX14" fmla="*/ 147626 w 343711"/>
              <a:gd name="connsiteY14" fmla="*/ 552676 h 595612"/>
              <a:gd name="connsiteX15" fmla="*/ 190176 w 343711"/>
              <a:gd name="connsiteY15" fmla="*/ 595612 h 595612"/>
              <a:gd name="connsiteX16" fmla="*/ 233112 w 343711"/>
              <a:gd name="connsiteY16" fmla="*/ 553063 h 595612"/>
              <a:gd name="connsiteX17" fmla="*/ 233112 w 343711"/>
              <a:gd name="connsiteY17" fmla="*/ 552676 h 595612"/>
              <a:gd name="connsiteX18" fmla="*/ 233112 w 343711"/>
              <a:gd name="connsiteY18" fmla="*/ 365705 h 595612"/>
              <a:gd name="connsiteX19" fmla="*/ 221560 w 343711"/>
              <a:gd name="connsiteY19" fmla="*/ 336371 h 595612"/>
              <a:gd name="connsiteX20" fmla="*/ 283934 w 343711"/>
              <a:gd name="connsiteY20" fmla="*/ 260767 h 595612"/>
              <a:gd name="connsiteX21" fmla="*/ 287771 w 343711"/>
              <a:gd name="connsiteY21" fmla="*/ 262046 h 595612"/>
              <a:gd name="connsiteX22" fmla="*/ 300828 w 343711"/>
              <a:gd name="connsiteY22" fmla="*/ 263978 h 595612"/>
              <a:gd name="connsiteX23" fmla="*/ 341432 w 343711"/>
              <a:gd name="connsiteY23" fmla="*/ 235045 h 595612"/>
              <a:gd name="connsiteX24" fmla="*/ 314619 w 343711"/>
              <a:gd name="connsiteY24" fmla="*/ 180617 h 595612"/>
              <a:gd name="connsiteX25" fmla="*/ 215597 w 343711"/>
              <a:gd name="connsiteY25" fmla="*/ 365705 h 595612"/>
              <a:gd name="connsiteX26" fmla="*/ 215597 w 343711"/>
              <a:gd name="connsiteY26" fmla="*/ 552676 h 595612"/>
              <a:gd name="connsiteX27" fmla="*/ 190516 w 343711"/>
              <a:gd name="connsiteY27" fmla="*/ 578054 h 595612"/>
              <a:gd name="connsiteX28" fmla="*/ 165137 w 343711"/>
              <a:gd name="connsiteY28" fmla="*/ 552974 h 595612"/>
              <a:gd name="connsiteX29" fmla="*/ 165137 w 343711"/>
              <a:gd name="connsiteY29" fmla="*/ 552676 h 595612"/>
              <a:gd name="connsiteX30" fmla="*/ 165137 w 343711"/>
              <a:gd name="connsiteY30" fmla="*/ 404763 h 595612"/>
              <a:gd name="connsiteX31" fmla="*/ 210262 w 343711"/>
              <a:gd name="connsiteY31" fmla="*/ 350066 h 595612"/>
              <a:gd name="connsiteX32" fmla="*/ 215597 w 343711"/>
              <a:gd name="connsiteY32" fmla="*/ 365705 h 595612"/>
              <a:gd name="connsiteX33" fmla="*/ 207810 w 343711"/>
              <a:gd name="connsiteY33" fmla="*/ 325507 h 595612"/>
              <a:gd name="connsiteX34" fmla="*/ 138022 w 343711"/>
              <a:gd name="connsiteY34" fmla="*/ 274405 h 595612"/>
              <a:gd name="connsiteX35" fmla="*/ 154372 w 343711"/>
              <a:gd name="connsiteY35" fmla="*/ 192657 h 595612"/>
              <a:gd name="connsiteX36" fmla="*/ 159596 w 343711"/>
              <a:gd name="connsiteY36" fmla="*/ 204748 h 595612"/>
              <a:gd name="connsiteX37" fmla="*/ 185044 w 343711"/>
              <a:gd name="connsiteY37" fmla="*/ 227828 h 595612"/>
              <a:gd name="connsiteX38" fmla="*/ 266117 w 343711"/>
              <a:gd name="connsiteY38" fmla="*/ 254836 h 595612"/>
              <a:gd name="connsiteX39" fmla="*/ 144692 w 343711"/>
              <a:gd name="connsiteY39" fmla="*/ 127104 h 595612"/>
              <a:gd name="connsiteX40" fmla="*/ 133023 w 343711"/>
              <a:gd name="connsiteY40" fmla="*/ 122959 h 595612"/>
              <a:gd name="connsiteX41" fmla="*/ 128668 w 343711"/>
              <a:gd name="connsiteY41" fmla="*/ 134150 h 595612"/>
              <a:gd name="connsiteX42" fmla="*/ 142105 w 343711"/>
              <a:gd name="connsiteY42" fmla="*/ 164696 h 595612"/>
              <a:gd name="connsiteX43" fmla="*/ 119757 w 343711"/>
              <a:gd name="connsiteY43" fmla="*/ 276449 h 595612"/>
              <a:gd name="connsiteX44" fmla="*/ 123172 w 343711"/>
              <a:gd name="connsiteY44" fmla="*/ 285231 h 595612"/>
              <a:gd name="connsiteX45" fmla="*/ 196656 w 343711"/>
              <a:gd name="connsiteY45" fmla="*/ 339035 h 595612"/>
              <a:gd name="connsiteX46" fmla="*/ 164063 w 343711"/>
              <a:gd name="connsiteY46" fmla="*/ 378541 h 595612"/>
              <a:gd name="connsiteX47" fmla="*/ 161515 w 343711"/>
              <a:gd name="connsiteY47" fmla="*/ 375608 h 595612"/>
              <a:gd name="connsiteX48" fmla="*/ 28451 w 343711"/>
              <a:gd name="connsiteY48" fmla="*/ 279726 h 595612"/>
              <a:gd name="connsiteX49" fmla="*/ 18044 w 343711"/>
              <a:gd name="connsiteY49" fmla="*/ 253132 h 595612"/>
              <a:gd name="connsiteX50" fmla="*/ 54540 w 343711"/>
              <a:gd name="connsiteY50" fmla="*/ 76132 h 595612"/>
              <a:gd name="connsiteX51" fmla="*/ 111625 w 343711"/>
              <a:gd name="connsiteY51" fmla="*/ 17513 h 595612"/>
              <a:gd name="connsiteX52" fmla="*/ 114746 w 343711"/>
              <a:gd name="connsiteY52" fmla="*/ 17513 h 595612"/>
              <a:gd name="connsiteX53" fmla="*/ 166369 w 343711"/>
              <a:gd name="connsiteY53" fmla="*/ 48305 h 595612"/>
              <a:gd name="connsiteX54" fmla="*/ 216316 w 343711"/>
              <a:gd name="connsiteY54" fmla="*/ 163506 h 595612"/>
              <a:gd name="connsiteX55" fmla="*/ 221609 w 343711"/>
              <a:gd name="connsiteY55" fmla="*/ 168346 h 595612"/>
              <a:gd name="connsiteX56" fmla="*/ 309105 w 343711"/>
              <a:gd name="connsiteY56" fmla="*/ 197231 h 595612"/>
              <a:gd name="connsiteX57" fmla="*/ 324915 w 343711"/>
              <a:gd name="connsiteY57" fmla="*/ 229204 h 595612"/>
              <a:gd name="connsiteX58" fmla="*/ 300826 w 343711"/>
              <a:gd name="connsiteY58" fmla="*/ 246469 h 595612"/>
              <a:gd name="connsiteX59" fmla="*/ 292549 w 343711"/>
              <a:gd name="connsiteY59" fmla="*/ 245221 h 595612"/>
              <a:gd name="connsiteX60" fmla="*/ 190808 w 343711"/>
              <a:gd name="connsiteY60" fmla="*/ 211298 h 595612"/>
              <a:gd name="connsiteX61" fmla="*/ 175467 w 343711"/>
              <a:gd name="connsiteY61" fmla="*/ 197360 h 595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343711" h="595612">
                <a:moveTo>
                  <a:pt x="314619" y="180617"/>
                </a:moveTo>
                <a:lnTo>
                  <a:pt x="230840" y="152954"/>
                </a:lnTo>
                <a:cubicBezTo>
                  <a:pt x="220090" y="128062"/>
                  <a:pt x="183680" y="43790"/>
                  <a:pt x="181867" y="40172"/>
                </a:cubicBezTo>
                <a:cubicBezTo>
                  <a:pt x="168401" y="15633"/>
                  <a:pt x="142737" y="273"/>
                  <a:pt x="114746" y="0"/>
                </a:cubicBezTo>
                <a:lnTo>
                  <a:pt x="111625" y="0"/>
                </a:lnTo>
                <a:cubicBezTo>
                  <a:pt x="74727" y="0"/>
                  <a:pt x="46269" y="27868"/>
                  <a:pt x="37371" y="72659"/>
                </a:cubicBezTo>
                <a:lnTo>
                  <a:pt x="883" y="249615"/>
                </a:lnTo>
                <a:cubicBezTo>
                  <a:pt x="-2557" y="266515"/>
                  <a:pt x="4228" y="283862"/>
                  <a:pt x="18221" y="293944"/>
                </a:cubicBezTo>
                <a:lnTo>
                  <a:pt x="147624" y="387186"/>
                </a:lnTo>
                <a:lnTo>
                  <a:pt x="147624" y="398463"/>
                </a:lnTo>
                <a:lnTo>
                  <a:pt x="4171" y="572344"/>
                </a:lnTo>
                <a:cubicBezTo>
                  <a:pt x="1092" y="576075"/>
                  <a:pt x="1620" y="581595"/>
                  <a:pt x="5351" y="584674"/>
                </a:cubicBezTo>
                <a:cubicBezTo>
                  <a:pt x="9083" y="587753"/>
                  <a:pt x="14603" y="587225"/>
                  <a:pt x="17682" y="583494"/>
                </a:cubicBezTo>
                <a:lnTo>
                  <a:pt x="147626" y="425989"/>
                </a:lnTo>
                <a:lnTo>
                  <a:pt x="147626" y="552676"/>
                </a:lnTo>
                <a:cubicBezTo>
                  <a:pt x="147519" y="576282"/>
                  <a:pt x="166570" y="595505"/>
                  <a:pt x="190176" y="595612"/>
                </a:cubicBezTo>
                <a:cubicBezTo>
                  <a:pt x="213782" y="595719"/>
                  <a:pt x="233005" y="576669"/>
                  <a:pt x="233112" y="553063"/>
                </a:cubicBezTo>
                <a:cubicBezTo>
                  <a:pt x="233113" y="552934"/>
                  <a:pt x="233113" y="552805"/>
                  <a:pt x="233112" y="552676"/>
                </a:cubicBezTo>
                <a:lnTo>
                  <a:pt x="233112" y="365705"/>
                </a:lnTo>
                <a:cubicBezTo>
                  <a:pt x="233178" y="354805"/>
                  <a:pt x="229041" y="344299"/>
                  <a:pt x="221560" y="336371"/>
                </a:cubicBezTo>
                <a:lnTo>
                  <a:pt x="283934" y="260767"/>
                </a:lnTo>
                <a:lnTo>
                  <a:pt x="287771" y="262046"/>
                </a:lnTo>
                <a:cubicBezTo>
                  <a:pt x="292021" y="263253"/>
                  <a:pt x="296411" y="263903"/>
                  <a:pt x="300828" y="263978"/>
                </a:cubicBezTo>
                <a:cubicBezTo>
                  <a:pt x="319062" y="263714"/>
                  <a:pt x="335229" y="252193"/>
                  <a:pt x="341432" y="235045"/>
                </a:cubicBezTo>
                <a:cubicBezTo>
                  <a:pt x="349025" y="212613"/>
                  <a:pt x="337032" y="188268"/>
                  <a:pt x="314619" y="180617"/>
                </a:cubicBezTo>
                <a:close/>
                <a:moveTo>
                  <a:pt x="215597" y="365705"/>
                </a:moveTo>
                <a:lnTo>
                  <a:pt x="215597" y="552676"/>
                </a:lnTo>
                <a:cubicBezTo>
                  <a:pt x="215680" y="566610"/>
                  <a:pt x="204451" y="577972"/>
                  <a:pt x="190516" y="578054"/>
                </a:cubicBezTo>
                <a:cubicBezTo>
                  <a:pt x="176582" y="578137"/>
                  <a:pt x="165219" y="566908"/>
                  <a:pt x="165137" y="552974"/>
                </a:cubicBezTo>
                <a:cubicBezTo>
                  <a:pt x="165136" y="552874"/>
                  <a:pt x="165136" y="552775"/>
                  <a:pt x="165137" y="552676"/>
                </a:cubicBezTo>
                <a:lnTo>
                  <a:pt x="165137" y="404763"/>
                </a:lnTo>
                <a:lnTo>
                  <a:pt x="210262" y="350066"/>
                </a:lnTo>
                <a:cubicBezTo>
                  <a:pt x="213754" y="354528"/>
                  <a:pt x="215634" y="360039"/>
                  <a:pt x="215597" y="365705"/>
                </a:cubicBezTo>
                <a:close/>
                <a:moveTo>
                  <a:pt x="207810" y="325507"/>
                </a:moveTo>
                <a:lnTo>
                  <a:pt x="138022" y="274405"/>
                </a:lnTo>
                <a:lnTo>
                  <a:pt x="154372" y="192657"/>
                </a:lnTo>
                <a:lnTo>
                  <a:pt x="159596" y="204748"/>
                </a:lnTo>
                <a:cubicBezTo>
                  <a:pt x="164732" y="215474"/>
                  <a:pt x="173868" y="223760"/>
                  <a:pt x="185044" y="227828"/>
                </a:cubicBezTo>
                <a:lnTo>
                  <a:pt x="266117" y="254836"/>
                </a:lnTo>
                <a:close/>
                <a:moveTo>
                  <a:pt x="144692" y="127104"/>
                </a:moveTo>
                <a:cubicBezTo>
                  <a:pt x="142614" y="122737"/>
                  <a:pt x="137390" y="120881"/>
                  <a:pt x="133023" y="122959"/>
                </a:cubicBezTo>
                <a:cubicBezTo>
                  <a:pt x="128839" y="124950"/>
                  <a:pt x="126931" y="129855"/>
                  <a:pt x="128668" y="134150"/>
                </a:cubicBezTo>
                <a:lnTo>
                  <a:pt x="142105" y="164696"/>
                </a:lnTo>
                <a:lnTo>
                  <a:pt x="119757" y="276449"/>
                </a:lnTo>
                <a:cubicBezTo>
                  <a:pt x="119087" y="279791"/>
                  <a:pt x="120419" y="283219"/>
                  <a:pt x="123172" y="285231"/>
                </a:cubicBezTo>
                <a:lnTo>
                  <a:pt x="196656" y="339035"/>
                </a:lnTo>
                <a:lnTo>
                  <a:pt x="164063" y="378541"/>
                </a:lnTo>
                <a:cubicBezTo>
                  <a:pt x="163445" y="377384"/>
                  <a:pt x="162574" y="376381"/>
                  <a:pt x="161515" y="375608"/>
                </a:cubicBezTo>
                <a:lnTo>
                  <a:pt x="28451" y="279726"/>
                </a:lnTo>
                <a:cubicBezTo>
                  <a:pt x="20057" y="273677"/>
                  <a:pt x="15984" y="263272"/>
                  <a:pt x="18044" y="253132"/>
                </a:cubicBezTo>
                <a:lnTo>
                  <a:pt x="54540" y="76132"/>
                </a:lnTo>
                <a:cubicBezTo>
                  <a:pt x="60164" y="47792"/>
                  <a:pt x="78121" y="17513"/>
                  <a:pt x="111625" y="17513"/>
                </a:cubicBezTo>
                <a:lnTo>
                  <a:pt x="114746" y="17513"/>
                </a:lnTo>
                <a:cubicBezTo>
                  <a:pt x="136239" y="17746"/>
                  <a:pt x="155952" y="29504"/>
                  <a:pt x="166369" y="48305"/>
                </a:cubicBezTo>
                <a:cubicBezTo>
                  <a:pt x="167959" y="51641"/>
                  <a:pt x="197110" y="119032"/>
                  <a:pt x="216316" y="163506"/>
                </a:cubicBezTo>
                <a:cubicBezTo>
                  <a:pt x="217307" y="165802"/>
                  <a:pt x="219234" y="167564"/>
                  <a:pt x="221609" y="168346"/>
                </a:cubicBezTo>
                <a:lnTo>
                  <a:pt x="309105" y="197231"/>
                </a:lnTo>
                <a:cubicBezTo>
                  <a:pt x="322243" y="201758"/>
                  <a:pt x="329293" y="216016"/>
                  <a:pt x="324915" y="229204"/>
                </a:cubicBezTo>
                <a:cubicBezTo>
                  <a:pt x="321235" y="239391"/>
                  <a:pt x="311656" y="246256"/>
                  <a:pt x="300826" y="246469"/>
                </a:cubicBezTo>
                <a:cubicBezTo>
                  <a:pt x="298027" y="246390"/>
                  <a:pt x="295248" y="245971"/>
                  <a:pt x="292549" y="245221"/>
                </a:cubicBezTo>
                <a:lnTo>
                  <a:pt x="190808" y="211298"/>
                </a:lnTo>
                <a:cubicBezTo>
                  <a:pt x="184110" y="208770"/>
                  <a:pt x="178625" y="203786"/>
                  <a:pt x="175467" y="197360"/>
                </a:cubicBezTo>
                <a:close/>
              </a:path>
            </a:pathLst>
          </a:custGeom>
          <a:gradFill>
            <a:gsLst>
              <a:gs pos="0">
                <a:schemeClr val="accent3"/>
              </a:gs>
              <a:gs pos="80000">
                <a:schemeClr val="accent2"/>
              </a:gs>
            </a:gsLst>
            <a:lin ang="4800000" scaled="0"/>
          </a:gradFill>
          <a:ln w="8731" cap="flat">
            <a:noFill/>
            <a:prstDash val="solid"/>
            <a:miter/>
          </a:ln>
        </p:spPr>
        <p:txBody>
          <a:bodyPr rtlCol="0" anchor="ctr"/>
          <a:lstStyle/>
          <a:p>
            <a:endParaRPr lang="zh-CN" altLang="en-US"/>
          </a:p>
        </p:txBody>
      </p:sp>
      <p:sp>
        <p:nvSpPr>
          <p:cNvPr id="396" name="图形 110" descr="远足 轮廓">
            <a:extLst>
              <a:ext uri="{FF2B5EF4-FFF2-40B4-BE49-F238E27FC236}">
                <a16:creationId xmlns:a16="http://schemas.microsoft.com/office/drawing/2014/main" xmlns="" id="{90D3B0FF-25A3-4491-984A-917A11A4A58D}"/>
              </a:ext>
            </a:extLst>
          </p:cNvPr>
          <p:cNvSpPr/>
          <p:nvPr/>
        </p:nvSpPr>
        <p:spPr>
          <a:xfrm>
            <a:off x="8760265" y="4755145"/>
            <a:ext cx="166899" cy="336851"/>
          </a:xfrm>
          <a:custGeom>
            <a:avLst/>
            <a:gdLst>
              <a:gd name="connsiteX0" fmla="*/ 46685 w 166899"/>
              <a:gd name="connsiteY0" fmla="*/ 335124 h 336851"/>
              <a:gd name="connsiteX1" fmla="*/ 61179 w 166899"/>
              <a:gd name="connsiteY1" fmla="*/ 336851 h 336851"/>
              <a:gd name="connsiteX2" fmla="*/ 121028 w 166899"/>
              <a:gd name="connsiteY2" fmla="*/ 288042 h 336851"/>
              <a:gd name="connsiteX3" fmla="*/ 149623 w 166899"/>
              <a:gd name="connsiteY3" fmla="*/ 150890 h 336851"/>
              <a:gd name="connsiteX4" fmla="*/ 135185 w 166899"/>
              <a:gd name="connsiteY4" fmla="*/ 114894 h 336851"/>
              <a:gd name="connsiteX5" fmla="*/ 159296 w 166899"/>
              <a:gd name="connsiteY5" fmla="*/ 31715 h 336851"/>
              <a:gd name="connsiteX6" fmla="*/ 76116 w 166899"/>
              <a:gd name="connsiteY6" fmla="*/ 7604 h 336851"/>
              <a:gd name="connsiteX7" fmla="*/ 52006 w 166899"/>
              <a:gd name="connsiteY7" fmla="*/ 90783 h 336851"/>
              <a:gd name="connsiteX8" fmla="*/ 54432 w 166899"/>
              <a:gd name="connsiteY8" fmla="*/ 94816 h 336851"/>
              <a:gd name="connsiteX9" fmla="*/ 57209 w 166899"/>
              <a:gd name="connsiteY9" fmla="*/ 98638 h 336851"/>
              <a:gd name="connsiteX10" fmla="*/ 29626 w 166899"/>
              <a:gd name="connsiteY10" fmla="*/ 125870 h 336851"/>
              <a:gd name="connsiteX11" fmla="*/ 1477 w 166899"/>
              <a:gd name="connsiteY11" fmla="*/ 260866 h 336851"/>
              <a:gd name="connsiteX12" fmla="*/ 46685 w 166899"/>
              <a:gd name="connsiteY12" fmla="*/ 335124 h 336851"/>
              <a:gd name="connsiteX13" fmla="*/ 62846 w 166899"/>
              <a:gd name="connsiteY13" fmla="*/ 52294 h 336851"/>
              <a:gd name="connsiteX14" fmla="*/ 105611 w 166899"/>
              <a:gd name="connsiteY14" fmla="*/ 17431 h 336851"/>
              <a:gd name="connsiteX15" fmla="*/ 114640 w 166899"/>
              <a:gd name="connsiteY15" fmla="*/ 18363 h 336851"/>
              <a:gd name="connsiteX16" fmla="*/ 148571 w 166899"/>
              <a:gd name="connsiteY16" fmla="*/ 70157 h 336851"/>
              <a:gd name="connsiteX17" fmla="*/ 96777 w 166899"/>
              <a:gd name="connsiteY17" fmla="*/ 104088 h 336851"/>
              <a:gd name="connsiteX18" fmla="*/ 96760 w 166899"/>
              <a:gd name="connsiteY18" fmla="*/ 104088 h 336851"/>
              <a:gd name="connsiteX19" fmla="*/ 62846 w 166899"/>
              <a:gd name="connsiteY19" fmla="*/ 52296 h 336851"/>
              <a:gd name="connsiteX20" fmla="*/ 18611 w 166899"/>
              <a:gd name="connsiteY20" fmla="*/ 264440 h 336851"/>
              <a:gd name="connsiteX21" fmla="*/ 46762 w 166899"/>
              <a:gd name="connsiteY21" fmla="*/ 129443 h 336851"/>
              <a:gd name="connsiteX22" fmla="*/ 63876 w 166899"/>
              <a:gd name="connsiteY22" fmla="*/ 115497 h 336851"/>
              <a:gd name="connsiteX23" fmla="*/ 67484 w 166899"/>
              <a:gd name="connsiteY23" fmla="*/ 115865 h 336851"/>
              <a:gd name="connsiteX24" fmla="*/ 118910 w 166899"/>
              <a:gd name="connsiteY24" fmla="*/ 126588 h 336851"/>
              <a:gd name="connsiteX25" fmla="*/ 132490 w 166899"/>
              <a:gd name="connsiteY25" fmla="*/ 147316 h 336851"/>
              <a:gd name="connsiteX26" fmla="*/ 103892 w 166899"/>
              <a:gd name="connsiteY26" fmla="*/ 284467 h 336851"/>
              <a:gd name="connsiteX27" fmla="*/ 52094 w 166899"/>
              <a:gd name="connsiteY27" fmla="*/ 318389 h 336851"/>
              <a:gd name="connsiteX28" fmla="*/ 50773 w 166899"/>
              <a:gd name="connsiteY28" fmla="*/ 318092 h 336851"/>
              <a:gd name="connsiteX29" fmla="*/ 18611 w 166899"/>
              <a:gd name="connsiteY29" fmla="*/ 264440 h 336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66899" h="336851">
                <a:moveTo>
                  <a:pt x="46685" y="335124"/>
                </a:moveTo>
                <a:cubicBezTo>
                  <a:pt x="51431" y="336267"/>
                  <a:pt x="56297" y="336847"/>
                  <a:pt x="61179" y="336851"/>
                </a:cubicBezTo>
                <a:cubicBezTo>
                  <a:pt x="90150" y="336752"/>
                  <a:pt x="115103" y="316401"/>
                  <a:pt x="121028" y="288042"/>
                </a:cubicBezTo>
                <a:lnTo>
                  <a:pt x="149623" y="150890"/>
                </a:lnTo>
                <a:cubicBezTo>
                  <a:pt x="152486" y="137080"/>
                  <a:pt x="146798" y="122898"/>
                  <a:pt x="135185" y="114894"/>
                </a:cubicBezTo>
                <a:cubicBezTo>
                  <a:pt x="164812" y="98582"/>
                  <a:pt x="175607" y="61342"/>
                  <a:pt x="159296" y="31715"/>
                </a:cubicBezTo>
                <a:cubicBezTo>
                  <a:pt x="142984" y="2088"/>
                  <a:pt x="105744" y="-8707"/>
                  <a:pt x="76116" y="7604"/>
                </a:cubicBezTo>
                <a:cubicBezTo>
                  <a:pt x="46489" y="23915"/>
                  <a:pt x="35695" y="61156"/>
                  <a:pt x="52006" y="90783"/>
                </a:cubicBezTo>
                <a:cubicBezTo>
                  <a:pt x="52762" y="92158"/>
                  <a:pt x="53572" y="93503"/>
                  <a:pt x="54432" y="94816"/>
                </a:cubicBezTo>
                <a:cubicBezTo>
                  <a:pt x="55301" y="96143"/>
                  <a:pt x="56254" y="97393"/>
                  <a:pt x="57209" y="98638"/>
                </a:cubicBezTo>
                <a:cubicBezTo>
                  <a:pt x="43375" y="101342"/>
                  <a:pt x="32507" y="112072"/>
                  <a:pt x="29626" y="125870"/>
                </a:cubicBezTo>
                <a:lnTo>
                  <a:pt x="1477" y="260866"/>
                </a:lnTo>
                <a:cubicBezTo>
                  <a:pt x="-5743" y="293726"/>
                  <a:pt x="14178" y="326449"/>
                  <a:pt x="46685" y="335124"/>
                </a:cubicBezTo>
                <a:close/>
                <a:moveTo>
                  <a:pt x="62846" y="52294"/>
                </a:moveTo>
                <a:cubicBezTo>
                  <a:pt x="67071" y="32027"/>
                  <a:pt x="84909" y="17486"/>
                  <a:pt x="105611" y="17431"/>
                </a:cubicBezTo>
                <a:cubicBezTo>
                  <a:pt x="108645" y="17432"/>
                  <a:pt x="111670" y="17744"/>
                  <a:pt x="114640" y="18363"/>
                </a:cubicBezTo>
                <a:cubicBezTo>
                  <a:pt x="138312" y="23295"/>
                  <a:pt x="153503" y="46485"/>
                  <a:pt x="148571" y="70157"/>
                </a:cubicBezTo>
                <a:cubicBezTo>
                  <a:pt x="143638" y="93829"/>
                  <a:pt x="120449" y="109020"/>
                  <a:pt x="96777" y="104088"/>
                </a:cubicBezTo>
                <a:lnTo>
                  <a:pt x="96760" y="104088"/>
                </a:lnTo>
                <a:cubicBezTo>
                  <a:pt x="73095" y="99147"/>
                  <a:pt x="57913" y="75961"/>
                  <a:pt x="62846" y="52296"/>
                </a:cubicBezTo>
                <a:close/>
                <a:moveTo>
                  <a:pt x="18611" y="264440"/>
                </a:moveTo>
                <a:lnTo>
                  <a:pt x="46762" y="129443"/>
                </a:lnTo>
                <a:cubicBezTo>
                  <a:pt x="48451" y="121332"/>
                  <a:pt x="55591" y="115514"/>
                  <a:pt x="63876" y="115497"/>
                </a:cubicBezTo>
                <a:cubicBezTo>
                  <a:pt x="65088" y="115496"/>
                  <a:pt x="66297" y="115620"/>
                  <a:pt x="67484" y="115865"/>
                </a:cubicBezTo>
                <a:lnTo>
                  <a:pt x="118910" y="126588"/>
                </a:lnTo>
                <a:cubicBezTo>
                  <a:pt x="128373" y="128577"/>
                  <a:pt x="134446" y="137846"/>
                  <a:pt x="132490" y="147316"/>
                </a:cubicBezTo>
                <a:lnTo>
                  <a:pt x="103892" y="284467"/>
                </a:lnTo>
                <a:cubicBezTo>
                  <a:pt x="98956" y="308138"/>
                  <a:pt x="75765" y="323325"/>
                  <a:pt x="52094" y="318389"/>
                </a:cubicBezTo>
                <a:cubicBezTo>
                  <a:pt x="51652" y="318297"/>
                  <a:pt x="51212" y="318198"/>
                  <a:pt x="50773" y="318092"/>
                </a:cubicBezTo>
                <a:cubicBezTo>
                  <a:pt x="27434" y="311681"/>
                  <a:pt x="13265" y="288046"/>
                  <a:pt x="18611" y="264440"/>
                </a:cubicBezTo>
                <a:close/>
              </a:path>
            </a:pathLst>
          </a:custGeom>
          <a:gradFill>
            <a:gsLst>
              <a:gs pos="0">
                <a:schemeClr val="accent3"/>
              </a:gs>
              <a:gs pos="80000">
                <a:schemeClr val="accent2"/>
              </a:gs>
            </a:gsLst>
            <a:lin ang="4800000" scaled="0"/>
          </a:gradFill>
          <a:ln w="8731" cap="flat">
            <a:noFill/>
            <a:prstDash val="solid"/>
            <a:miter/>
          </a:ln>
        </p:spPr>
        <p:txBody>
          <a:bodyPr rtlCol="0" anchor="ctr"/>
          <a:lstStyle/>
          <a:p>
            <a:endParaRPr lang="zh-CN" altLang="en-US"/>
          </a:p>
        </p:txBody>
      </p:sp>
      <p:sp>
        <p:nvSpPr>
          <p:cNvPr id="397" name="图形 110" descr="远足 轮廓">
            <a:extLst>
              <a:ext uri="{FF2B5EF4-FFF2-40B4-BE49-F238E27FC236}">
                <a16:creationId xmlns:a16="http://schemas.microsoft.com/office/drawing/2014/main" xmlns="" id="{97C15F33-A308-4835-B4CC-C795B929CEFC}"/>
              </a:ext>
            </a:extLst>
          </p:cNvPr>
          <p:cNvSpPr/>
          <p:nvPr/>
        </p:nvSpPr>
        <p:spPr>
          <a:xfrm>
            <a:off x="8853020" y="4803273"/>
            <a:ext cx="26080" cy="26240"/>
          </a:xfrm>
          <a:custGeom>
            <a:avLst/>
            <a:gdLst>
              <a:gd name="connsiteX0" fmla="*/ 10261 w 26080"/>
              <a:gd name="connsiteY0" fmla="*/ 25955 h 26240"/>
              <a:gd name="connsiteX1" fmla="*/ 25800 w 26080"/>
              <a:gd name="connsiteY1" fmla="*/ 15827 h 26240"/>
              <a:gd name="connsiteX2" fmla="*/ 25807 w 26080"/>
              <a:gd name="connsiteY2" fmla="*/ 15788 h 26240"/>
              <a:gd name="connsiteX3" fmla="*/ 25807 w 26080"/>
              <a:gd name="connsiteY3" fmla="*/ 15777 h 26240"/>
              <a:gd name="connsiteX4" fmla="*/ 15623 w 26080"/>
              <a:gd name="connsiteY4" fmla="*/ 240 h 26240"/>
              <a:gd name="connsiteX5" fmla="*/ 240 w 26080"/>
              <a:gd name="connsiteY5" fmla="*/ 10650 h 26240"/>
              <a:gd name="connsiteX6" fmla="*/ 10261 w 26080"/>
              <a:gd name="connsiteY6" fmla="*/ 25953 h 2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080" h="26240">
                <a:moveTo>
                  <a:pt x="10261" y="25955"/>
                </a:moveTo>
                <a:cubicBezTo>
                  <a:pt x="17349" y="27449"/>
                  <a:pt x="24306" y="22914"/>
                  <a:pt x="25800" y="15827"/>
                </a:cubicBezTo>
                <a:cubicBezTo>
                  <a:pt x="25802" y="15814"/>
                  <a:pt x="25805" y="15802"/>
                  <a:pt x="25807" y="15788"/>
                </a:cubicBezTo>
                <a:lnTo>
                  <a:pt x="25807" y="15777"/>
                </a:lnTo>
                <a:cubicBezTo>
                  <a:pt x="27269" y="8677"/>
                  <a:pt x="22716" y="1732"/>
                  <a:pt x="15623" y="240"/>
                </a:cubicBezTo>
                <a:cubicBezTo>
                  <a:pt x="8500" y="-1133"/>
                  <a:pt x="1613" y="3528"/>
                  <a:pt x="240" y="10650"/>
                </a:cubicBezTo>
                <a:cubicBezTo>
                  <a:pt x="-1104" y="17621"/>
                  <a:pt x="3334" y="24399"/>
                  <a:pt x="10261" y="25953"/>
                </a:cubicBezTo>
                <a:close/>
              </a:path>
            </a:pathLst>
          </a:custGeom>
          <a:gradFill>
            <a:gsLst>
              <a:gs pos="0">
                <a:schemeClr val="accent3"/>
              </a:gs>
              <a:gs pos="80000">
                <a:schemeClr val="accent2"/>
              </a:gs>
            </a:gsLst>
            <a:lin ang="4800000" scaled="0"/>
          </a:gradFill>
          <a:ln w="8731" cap="flat">
            <a:noFill/>
            <a:prstDash val="solid"/>
            <a:miter/>
          </a:ln>
        </p:spPr>
        <p:txBody>
          <a:bodyPr rtlCol="0" anchor="ctr"/>
          <a:lstStyle/>
          <a:p>
            <a:endParaRPr lang="zh-CN" altLang="en-US"/>
          </a:p>
        </p:txBody>
      </p:sp>
      <p:sp>
        <p:nvSpPr>
          <p:cNvPr id="398" name="图形 130" descr="带树根的植物 轮廓">
            <a:extLst>
              <a:ext uri="{FF2B5EF4-FFF2-40B4-BE49-F238E27FC236}">
                <a16:creationId xmlns:a16="http://schemas.microsoft.com/office/drawing/2014/main" xmlns="" id="{7E9135EA-126E-4932-B3D3-6AFE1C54BE40}"/>
              </a:ext>
            </a:extLst>
          </p:cNvPr>
          <p:cNvSpPr/>
          <p:nvPr/>
        </p:nvSpPr>
        <p:spPr>
          <a:xfrm>
            <a:off x="8742911" y="5522688"/>
            <a:ext cx="485565" cy="783596"/>
          </a:xfrm>
          <a:custGeom>
            <a:avLst/>
            <a:gdLst>
              <a:gd name="connsiteX0" fmla="*/ 370227 w 485565"/>
              <a:gd name="connsiteY0" fmla="*/ 634143 h 783596"/>
              <a:gd name="connsiteX1" fmla="*/ 318661 w 485565"/>
              <a:gd name="connsiteY1" fmla="*/ 613960 h 783596"/>
              <a:gd name="connsiteX2" fmla="*/ 318538 w 485565"/>
              <a:gd name="connsiteY2" fmla="*/ 613872 h 783596"/>
              <a:gd name="connsiteX3" fmla="*/ 318389 w 485565"/>
              <a:gd name="connsiteY3" fmla="*/ 613802 h 783596"/>
              <a:gd name="connsiteX4" fmla="*/ 269074 w 485565"/>
              <a:gd name="connsiteY4" fmla="*/ 558392 h 783596"/>
              <a:gd name="connsiteX5" fmla="*/ 269074 w 485565"/>
              <a:gd name="connsiteY5" fmla="*/ 487562 h 783596"/>
              <a:gd name="connsiteX6" fmla="*/ 267463 w 485565"/>
              <a:gd name="connsiteY6" fmla="*/ 458018 h 783596"/>
              <a:gd name="connsiteX7" fmla="*/ 293959 w 485565"/>
              <a:gd name="connsiteY7" fmla="*/ 441232 h 783596"/>
              <a:gd name="connsiteX8" fmla="*/ 410419 w 485565"/>
              <a:gd name="connsiteY8" fmla="*/ 470032 h 783596"/>
              <a:gd name="connsiteX9" fmla="*/ 410419 w 485565"/>
              <a:gd name="connsiteY9" fmla="*/ 470032 h 783596"/>
              <a:gd name="connsiteX10" fmla="*/ 485566 w 485565"/>
              <a:gd name="connsiteY10" fmla="*/ 288443 h 783596"/>
              <a:gd name="connsiteX11" fmla="*/ 371899 w 485565"/>
              <a:gd name="connsiteY11" fmla="*/ 307181 h 783596"/>
              <a:gd name="connsiteX12" fmla="*/ 367276 w 485565"/>
              <a:gd name="connsiteY12" fmla="*/ 307120 h 783596"/>
              <a:gd name="connsiteX13" fmla="*/ 280168 w 485565"/>
              <a:gd name="connsiteY13" fmla="*/ 394307 h 783596"/>
              <a:gd name="connsiteX14" fmla="*/ 280168 w 485565"/>
              <a:gd name="connsiteY14" fmla="*/ 398851 h 783596"/>
              <a:gd name="connsiteX15" fmla="*/ 285912 w 485565"/>
              <a:gd name="connsiteY15" fmla="*/ 425672 h 783596"/>
              <a:gd name="connsiteX16" fmla="*/ 264678 w 485565"/>
              <a:gd name="connsiteY16" fmla="*/ 437379 h 783596"/>
              <a:gd name="connsiteX17" fmla="*/ 258190 w 485565"/>
              <a:gd name="connsiteY17" fmla="*/ 403475 h 783596"/>
              <a:gd name="connsiteX18" fmla="*/ 251465 w 485565"/>
              <a:gd name="connsiteY18" fmla="*/ 248969 h 783596"/>
              <a:gd name="connsiteX19" fmla="*/ 260536 w 485565"/>
              <a:gd name="connsiteY19" fmla="*/ 210424 h 783596"/>
              <a:gd name="connsiteX20" fmla="*/ 297418 w 485565"/>
              <a:gd name="connsiteY20" fmla="*/ 198751 h 783596"/>
              <a:gd name="connsiteX21" fmla="*/ 297103 w 485565"/>
              <a:gd name="connsiteY21" fmla="*/ 202210 h 783596"/>
              <a:gd name="connsiteX22" fmla="*/ 297103 w 485565"/>
              <a:gd name="connsiteY22" fmla="*/ 205713 h 783596"/>
              <a:gd name="connsiteX23" fmla="*/ 334571 w 485565"/>
              <a:gd name="connsiteY23" fmla="*/ 244530 h 783596"/>
              <a:gd name="connsiteX24" fmla="*/ 334571 w 485565"/>
              <a:gd name="connsiteY24" fmla="*/ 244530 h 783596"/>
              <a:gd name="connsiteX25" fmla="*/ 345079 w 485565"/>
              <a:gd name="connsiteY25" fmla="*/ 245326 h 783596"/>
              <a:gd name="connsiteX26" fmla="*/ 419446 w 485565"/>
              <a:gd name="connsiteY26" fmla="*/ 195056 h 783596"/>
              <a:gd name="connsiteX27" fmla="*/ 366751 w 485565"/>
              <a:gd name="connsiteY27" fmla="*/ 166642 h 783596"/>
              <a:gd name="connsiteX28" fmla="*/ 340648 w 485565"/>
              <a:gd name="connsiteY28" fmla="*/ 157798 h 783596"/>
              <a:gd name="connsiteX29" fmla="*/ 308407 w 485565"/>
              <a:gd name="connsiteY29" fmla="*/ 172010 h 783596"/>
              <a:gd name="connsiteX30" fmla="*/ 302348 w 485565"/>
              <a:gd name="connsiteY30" fmla="*/ 181283 h 783596"/>
              <a:gd name="connsiteX31" fmla="*/ 268645 w 485565"/>
              <a:gd name="connsiteY31" fmla="*/ 186974 h 783596"/>
              <a:gd name="connsiteX32" fmla="*/ 315859 w 485565"/>
              <a:gd name="connsiteY32" fmla="*/ 97099 h 783596"/>
              <a:gd name="connsiteX33" fmla="*/ 324230 w 485565"/>
              <a:gd name="connsiteY33" fmla="*/ 100032 h 783596"/>
              <a:gd name="connsiteX34" fmla="*/ 334738 w 485565"/>
              <a:gd name="connsiteY34" fmla="*/ 101609 h 783596"/>
              <a:gd name="connsiteX35" fmla="*/ 338126 w 485565"/>
              <a:gd name="connsiteY35" fmla="*/ 101355 h 783596"/>
              <a:gd name="connsiteX36" fmla="*/ 375673 w 485565"/>
              <a:gd name="connsiteY36" fmla="*/ 59149 h 783596"/>
              <a:gd name="connsiteX37" fmla="*/ 385008 w 485565"/>
              <a:gd name="connsiteY37" fmla="*/ 0 h 783596"/>
              <a:gd name="connsiteX38" fmla="*/ 294213 w 485565"/>
              <a:gd name="connsiteY38" fmla="*/ 37573 h 783596"/>
              <a:gd name="connsiteX39" fmla="*/ 294213 w 485565"/>
              <a:gd name="connsiteY39" fmla="*/ 37573 h 783596"/>
              <a:gd name="connsiteX40" fmla="*/ 288495 w 485565"/>
              <a:gd name="connsiteY40" fmla="*/ 59149 h 783596"/>
              <a:gd name="connsiteX41" fmla="*/ 300238 w 485565"/>
              <a:gd name="connsiteY41" fmla="*/ 88711 h 783596"/>
              <a:gd name="connsiteX42" fmla="*/ 270072 w 485565"/>
              <a:gd name="connsiteY42" fmla="*/ 140373 h 783596"/>
              <a:gd name="connsiteX43" fmla="*/ 255055 w 485565"/>
              <a:gd name="connsiteY43" fmla="*/ 125715 h 783596"/>
              <a:gd name="connsiteX44" fmla="*/ 257997 w 485565"/>
              <a:gd name="connsiteY44" fmla="*/ 115444 h 783596"/>
              <a:gd name="connsiteX45" fmla="*/ 258373 w 485565"/>
              <a:gd name="connsiteY45" fmla="*/ 111065 h 783596"/>
              <a:gd name="connsiteX46" fmla="*/ 214793 w 485565"/>
              <a:gd name="connsiteY46" fmla="*/ 67485 h 783596"/>
              <a:gd name="connsiteX47" fmla="*/ 212473 w 485565"/>
              <a:gd name="connsiteY47" fmla="*/ 67485 h 783596"/>
              <a:gd name="connsiteX48" fmla="*/ 155644 w 485565"/>
              <a:gd name="connsiteY48" fmla="*/ 58107 h 783596"/>
              <a:gd name="connsiteX49" fmla="*/ 193217 w 485565"/>
              <a:gd name="connsiteY49" fmla="*/ 148902 h 783596"/>
              <a:gd name="connsiteX50" fmla="*/ 193217 w 485565"/>
              <a:gd name="connsiteY50" fmla="*/ 148902 h 783596"/>
              <a:gd name="connsiteX51" fmla="*/ 214784 w 485565"/>
              <a:gd name="connsiteY51" fmla="*/ 154620 h 783596"/>
              <a:gd name="connsiteX52" fmla="*/ 245326 w 485565"/>
              <a:gd name="connsiteY52" fmla="*/ 140443 h 783596"/>
              <a:gd name="connsiteX53" fmla="*/ 261683 w 485565"/>
              <a:gd name="connsiteY53" fmla="*/ 157824 h 783596"/>
              <a:gd name="connsiteX54" fmla="*/ 244635 w 485565"/>
              <a:gd name="connsiteY54" fmla="*/ 202482 h 783596"/>
              <a:gd name="connsiteX55" fmla="*/ 244503 w 485565"/>
              <a:gd name="connsiteY55" fmla="*/ 202911 h 783596"/>
              <a:gd name="connsiteX56" fmla="*/ 234145 w 485565"/>
              <a:gd name="connsiteY56" fmla="*/ 246281 h 783596"/>
              <a:gd name="connsiteX57" fmla="*/ 231702 w 485565"/>
              <a:gd name="connsiteY57" fmla="*/ 354483 h 783596"/>
              <a:gd name="connsiteX58" fmla="*/ 197850 w 485565"/>
              <a:gd name="connsiteY58" fmla="*/ 344501 h 783596"/>
              <a:gd name="connsiteX59" fmla="*/ 198287 w 485565"/>
              <a:gd name="connsiteY59" fmla="*/ 343476 h 783596"/>
              <a:gd name="connsiteX60" fmla="*/ 201054 w 485565"/>
              <a:gd name="connsiteY60" fmla="*/ 335981 h 783596"/>
              <a:gd name="connsiteX61" fmla="*/ 205433 w 485565"/>
              <a:gd name="connsiteY61" fmla="*/ 313416 h 783596"/>
              <a:gd name="connsiteX62" fmla="*/ 118342 w 485565"/>
              <a:gd name="connsiteY62" fmla="*/ 226185 h 783596"/>
              <a:gd name="connsiteX63" fmla="*/ 118289 w 485565"/>
              <a:gd name="connsiteY63" fmla="*/ 226185 h 783596"/>
              <a:gd name="connsiteX64" fmla="*/ 113657 w 485565"/>
              <a:gd name="connsiteY64" fmla="*/ 226255 h 783596"/>
              <a:gd name="connsiteX65" fmla="*/ 0 w 485565"/>
              <a:gd name="connsiteY65" fmla="*/ 207517 h 783596"/>
              <a:gd name="connsiteX66" fmla="*/ 75147 w 485565"/>
              <a:gd name="connsiteY66" fmla="*/ 389106 h 783596"/>
              <a:gd name="connsiteX67" fmla="*/ 75147 w 485565"/>
              <a:gd name="connsiteY67" fmla="*/ 389106 h 783596"/>
              <a:gd name="connsiteX68" fmla="*/ 150180 w 485565"/>
              <a:gd name="connsiteY68" fmla="*/ 394491 h 783596"/>
              <a:gd name="connsiteX69" fmla="*/ 189995 w 485565"/>
              <a:gd name="connsiteY69" fmla="*/ 360341 h 783596"/>
              <a:gd name="connsiteX70" fmla="*/ 234425 w 485565"/>
              <a:gd name="connsiteY70" fmla="*/ 372898 h 783596"/>
              <a:gd name="connsiteX71" fmla="*/ 241018 w 485565"/>
              <a:gd name="connsiteY71" fmla="*/ 406986 h 783596"/>
              <a:gd name="connsiteX72" fmla="*/ 251526 w 485565"/>
              <a:gd name="connsiteY72" fmla="*/ 487544 h 783596"/>
              <a:gd name="connsiteX73" fmla="*/ 251526 w 485565"/>
              <a:gd name="connsiteY73" fmla="*/ 523445 h 783596"/>
              <a:gd name="connsiteX74" fmla="*/ 169803 w 485565"/>
              <a:gd name="connsiteY74" fmla="*/ 614923 h 783596"/>
              <a:gd name="connsiteX75" fmla="*/ 121783 w 485565"/>
              <a:gd name="connsiteY75" fmla="*/ 637926 h 783596"/>
              <a:gd name="connsiteX76" fmla="*/ 121652 w 485565"/>
              <a:gd name="connsiteY76" fmla="*/ 637926 h 783596"/>
              <a:gd name="connsiteX77" fmla="*/ 121459 w 485565"/>
              <a:gd name="connsiteY77" fmla="*/ 638084 h 783596"/>
              <a:gd name="connsiteX78" fmla="*/ 57407 w 485565"/>
              <a:gd name="connsiteY78" fmla="*/ 697478 h 783596"/>
              <a:gd name="connsiteX79" fmla="*/ 59053 w 485565"/>
              <a:gd name="connsiteY79" fmla="*/ 709754 h 783596"/>
              <a:gd name="connsiteX80" fmla="*/ 71329 w 485565"/>
              <a:gd name="connsiteY80" fmla="*/ 708108 h 783596"/>
              <a:gd name="connsiteX81" fmla="*/ 121993 w 485565"/>
              <a:gd name="connsiteY81" fmla="*/ 658600 h 783596"/>
              <a:gd name="connsiteX82" fmla="*/ 121696 w 485565"/>
              <a:gd name="connsiteY82" fmla="*/ 710910 h 783596"/>
              <a:gd name="connsiteX83" fmla="*/ 127699 w 485565"/>
              <a:gd name="connsiteY83" fmla="*/ 721741 h 783596"/>
              <a:gd name="connsiteX84" fmla="*/ 127703 w 485565"/>
              <a:gd name="connsiteY84" fmla="*/ 721742 h 783596"/>
              <a:gd name="connsiteX85" fmla="*/ 130119 w 485565"/>
              <a:gd name="connsiteY85" fmla="*/ 722083 h 783596"/>
              <a:gd name="connsiteX86" fmla="*/ 138534 w 485565"/>
              <a:gd name="connsiteY86" fmla="*/ 715735 h 783596"/>
              <a:gd name="connsiteX87" fmla="*/ 137151 w 485565"/>
              <a:gd name="connsiteY87" fmla="*/ 649134 h 783596"/>
              <a:gd name="connsiteX88" fmla="*/ 176353 w 485565"/>
              <a:gd name="connsiteY88" fmla="*/ 631122 h 783596"/>
              <a:gd name="connsiteX89" fmla="*/ 184724 w 485565"/>
              <a:gd name="connsiteY89" fmla="*/ 627707 h 783596"/>
              <a:gd name="connsiteX90" fmla="*/ 190678 w 485565"/>
              <a:gd name="connsiteY90" fmla="*/ 662987 h 783596"/>
              <a:gd name="connsiteX91" fmla="*/ 202350 w 485565"/>
              <a:gd name="connsiteY91" fmla="*/ 667128 h 783596"/>
              <a:gd name="connsiteX92" fmla="*/ 206492 w 485565"/>
              <a:gd name="connsiteY92" fmla="*/ 655456 h 783596"/>
              <a:gd name="connsiteX93" fmla="*/ 206387 w 485565"/>
              <a:gd name="connsiteY93" fmla="*/ 618574 h 783596"/>
              <a:gd name="connsiteX94" fmla="*/ 206982 w 485565"/>
              <a:gd name="connsiteY94" fmla="*/ 617375 h 783596"/>
              <a:gd name="connsiteX95" fmla="*/ 251526 w 485565"/>
              <a:gd name="connsiteY95" fmla="*/ 572840 h 783596"/>
              <a:gd name="connsiteX96" fmla="*/ 251526 w 485565"/>
              <a:gd name="connsiteY96" fmla="*/ 679667 h 783596"/>
              <a:gd name="connsiteX97" fmla="*/ 193331 w 485565"/>
              <a:gd name="connsiteY97" fmla="*/ 729579 h 783596"/>
              <a:gd name="connsiteX98" fmla="*/ 193305 w 485565"/>
              <a:gd name="connsiteY98" fmla="*/ 741962 h 783596"/>
              <a:gd name="connsiteX99" fmla="*/ 205688 w 485565"/>
              <a:gd name="connsiteY99" fmla="*/ 741989 h 783596"/>
              <a:gd name="connsiteX100" fmla="*/ 206466 w 485565"/>
              <a:gd name="connsiteY100" fmla="*/ 741102 h 783596"/>
              <a:gd name="connsiteX101" fmla="*/ 251482 w 485565"/>
              <a:gd name="connsiteY101" fmla="*/ 700175 h 783596"/>
              <a:gd name="connsiteX102" fmla="*/ 251482 w 485565"/>
              <a:gd name="connsiteY102" fmla="*/ 774840 h 783596"/>
              <a:gd name="connsiteX103" fmla="*/ 260239 w 485565"/>
              <a:gd name="connsiteY103" fmla="*/ 783596 h 783596"/>
              <a:gd name="connsiteX104" fmla="*/ 268995 w 485565"/>
              <a:gd name="connsiteY104" fmla="*/ 774840 h 783596"/>
              <a:gd name="connsiteX105" fmla="*/ 268995 w 485565"/>
              <a:gd name="connsiteY105" fmla="*/ 716278 h 783596"/>
              <a:gd name="connsiteX106" fmla="*/ 310150 w 485565"/>
              <a:gd name="connsiteY106" fmla="*/ 745174 h 783596"/>
              <a:gd name="connsiteX107" fmla="*/ 322470 w 485565"/>
              <a:gd name="connsiteY107" fmla="*/ 743926 h 783596"/>
              <a:gd name="connsiteX108" fmla="*/ 321445 w 485565"/>
              <a:gd name="connsiteY108" fmla="*/ 731794 h 783596"/>
              <a:gd name="connsiteX109" fmla="*/ 269030 w 485565"/>
              <a:gd name="connsiteY109" fmla="*/ 697233 h 783596"/>
              <a:gd name="connsiteX110" fmla="*/ 269030 w 485565"/>
              <a:gd name="connsiteY110" fmla="*/ 592936 h 783596"/>
              <a:gd name="connsiteX111" fmla="*/ 308153 w 485565"/>
              <a:gd name="connsiteY111" fmla="*/ 627961 h 783596"/>
              <a:gd name="connsiteX112" fmla="*/ 308153 w 485565"/>
              <a:gd name="connsiteY112" fmla="*/ 627961 h 783596"/>
              <a:gd name="connsiteX113" fmla="*/ 318661 w 485565"/>
              <a:gd name="connsiteY113" fmla="*/ 673888 h 783596"/>
              <a:gd name="connsiteX114" fmla="*/ 325735 w 485565"/>
              <a:gd name="connsiteY114" fmla="*/ 684052 h 783596"/>
              <a:gd name="connsiteX115" fmla="*/ 335815 w 485565"/>
              <a:gd name="connsiteY115" fmla="*/ 677391 h 783596"/>
              <a:gd name="connsiteX116" fmla="*/ 335289 w 485565"/>
              <a:gd name="connsiteY116" fmla="*/ 640702 h 783596"/>
              <a:gd name="connsiteX117" fmla="*/ 364903 w 485565"/>
              <a:gd name="connsiteY117" fmla="*/ 650737 h 783596"/>
              <a:gd name="connsiteX118" fmla="*/ 390708 w 485565"/>
              <a:gd name="connsiteY118" fmla="*/ 659300 h 783596"/>
              <a:gd name="connsiteX119" fmla="*/ 405427 w 485565"/>
              <a:gd name="connsiteY119" fmla="*/ 728843 h 783596"/>
              <a:gd name="connsiteX120" fmla="*/ 412546 w 485565"/>
              <a:gd name="connsiteY120" fmla="*/ 732486 h 783596"/>
              <a:gd name="connsiteX121" fmla="*/ 421287 w 485565"/>
              <a:gd name="connsiteY121" fmla="*/ 723714 h 783596"/>
              <a:gd name="connsiteX122" fmla="*/ 419639 w 485565"/>
              <a:gd name="connsiteY122" fmla="*/ 718616 h 783596"/>
              <a:gd name="connsiteX123" fmla="*/ 406995 w 485565"/>
              <a:gd name="connsiteY123" fmla="*/ 665911 h 783596"/>
              <a:gd name="connsiteX124" fmla="*/ 458955 w 485565"/>
              <a:gd name="connsiteY124" fmla="*/ 705560 h 783596"/>
              <a:gd name="connsiteX125" fmla="*/ 471309 w 485565"/>
              <a:gd name="connsiteY125" fmla="*/ 706406 h 783596"/>
              <a:gd name="connsiteX126" fmla="*/ 472632 w 485565"/>
              <a:gd name="connsiteY126" fmla="*/ 694650 h 783596"/>
              <a:gd name="connsiteX127" fmla="*/ 370227 w 485565"/>
              <a:gd name="connsiteY127" fmla="*/ 634143 h 783596"/>
              <a:gd name="connsiteX128" fmla="*/ 297681 w 485565"/>
              <a:gd name="connsiteY128" fmla="*/ 394307 h 783596"/>
              <a:gd name="connsiteX129" fmla="*/ 367083 w 485565"/>
              <a:gd name="connsiteY129" fmla="*/ 324659 h 783596"/>
              <a:gd name="connsiteX130" fmla="*/ 371952 w 485565"/>
              <a:gd name="connsiteY130" fmla="*/ 324720 h 783596"/>
              <a:gd name="connsiteX131" fmla="*/ 467781 w 485565"/>
              <a:gd name="connsiteY131" fmla="*/ 310990 h 783596"/>
              <a:gd name="connsiteX132" fmla="*/ 406864 w 485565"/>
              <a:gd name="connsiteY132" fmla="*/ 451967 h 783596"/>
              <a:gd name="connsiteX133" fmla="*/ 401785 w 485565"/>
              <a:gd name="connsiteY133" fmla="*/ 454866 h 783596"/>
              <a:gd name="connsiteX134" fmla="*/ 310482 w 485565"/>
              <a:gd name="connsiteY134" fmla="*/ 434227 h 783596"/>
              <a:gd name="connsiteX135" fmla="*/ 317041 w 485565"/>
              <a:gd name="connsiteY135" fmla="*/ 431600 h 783596"/>
              <a:gd name="connsiteX136" fmla="*/ 378808 w 485565"/>
              <a:gd name="connsiteY136" fmla="*/ 400209 h 783596"/>
              <a:gd name="connsiteX137" fmla="*/ 380380 w 485565"/>
              <a:gd name="connsiteY137" fmla="*/ 387919 h 783596"/>
              <a:gd name="connsiteX138" fmla="*/ 368090 w 485565"/>
              <a:gd name="connsiteY138" fmla="*/ 386347 h 783596"/>
              <a:gd name="connsiteX139" fmla="*/ 310474 w 485565"/>
              <a:gd name="connsiteY139" fmla="*/ 415366 h 783596"/>
              <a:gd name="connsiteX140" fmla="*/ 301954 w 485565"/>
              <a:gd name="connsiteY140" fmla="*/ 418868 h 783596"/>
              <a:gd name="connsiteX141" fmla="*/ 297672 w 485565"/>
              <a:gd name="connsiteY141" fmla="*/ 398974 h 783596"/>
              <a:gd name="connsiteX142" fmla="*/ 314615 w 485565"/>
              <a:gd name="connsiteY142" fmla="*/ 202210 h 783596"/>
              <a:gd name="connsiteX143" fmla="*/ 314817 w 485565"/>
              <a:gd name="connsiteY143" fmla="*/ 199986 h 783596"/>
              <a:gd name="connsiteX144" fmla="*/ 329063 w 485565"/>
              <a:gd name="connsiteY144" fmla="*/ 203217 h 783596"/>
              <a:gd name="connsiteX145" fmla="*/ 340097 w 485565"/>
              <a:gd name="connsiteY145" fmla="*/ 197596 h 783596"/>
              <a:gd name="connsiteX146" fmla="*/ 334476 w 485565"/>
              <a:gd name="connsiteY146" fmla="*/ 186562 h 783596"/>
              <a:gd name="connsiteX147" fmla="*/ 334002 w 485565"/>
              <a:gd name="connsiteY147" fmla="*/ 186423 h 783596"/>
              <a:gd name="connsiteX148" fmla="*/ 321743 w 485565"/>
              <a:gd name="connsiteY148" fmla="*/ 183393 h 783596"/>
              <a:gd name="connsiteX149" fmla="*/ 340648 w 485565"/>
              <a:gd name="connsiteY149" fmla="*/ 175311 h 783596"/>
              <a:gd name="connsiteX150" fmla="*/ 355998 w 485565"/>
              <a:gd name="connsiteY150" fmla="*/ 180442 h 783596"/>
              <a:gd name="connsiteX151" fmla="*/ 391435 w 485565"/>
              <a:gd name="connsiteY151" fmla="*/ 201667 h 783596"/>
              <a:gd name="connsiteX152" fmla="*/ 345079 w 485565"/>
              <a:gd name="connsiteY152" fmla="*/ 227805 h 783596"/>
              <a:gd name="connsiteX153" fmla="*/ 339589 w 485565"/>
              <a:gd name="connsiteY153" fmla="*/ 227507 h 783596"/>
              <a:gd name="connsiteX154" fmla="*/ 336857 w 485565"/>
              <a:gd name="connsiteY154" fmla="*/ 227148 h 783596"/>
              <a:gd name="connsiteX155" fmla="*/ 314598 w 485565"/>
              <a:gd name="connsiteY155" fmla="*/ 204697 h 783596"/>
              <a:gd name="connsiteX156" fmla="*/ 309362 w 485565"/>
              <a:gd name="connsiteY156" fmla="*/ 46260 h 783596"/>
              <a:gd name="connsiteX157" fmla="*/ 310675 w 485565"/>
              <a:gd name="connsiteY157" fmla="*/ 44053 h 783596"/>
              <a:gd name="connsiteX158" fmla="*/ 362723 w 485565"/>
              <a:gd name="connsiteY158" fmla="*/ 18327 h 783596"/>
              <a:gd name="connsiteX159" fmla="*/ 358108 w 485565"/>
              <a:gd name="connsiteY159" fmla="*/ 59403 h 783596"/>
              <a:gd name="connsiteX160" fmla="*/ 335342 w 485565"/>
              <a:gd name="connsiteY160" fmla="*/ 84105 h 783596"/>
              <a:gd name="connsiteX161" fmla="*/ 334729 w 485565"/>
              <a:gd name="connsiteY161" fmla="*/ 84105 h 783596"/>
              <a:gd name="connsiteX162" fmla="*/ 328599 w 485565"/>
              <a:gd name="connsiteY162" fmla="*/ 83089 h 783596"/>
              <a:gd name="connsiteX163" fmla="*/ 326200 w 485565"/>
              <a:gd name="connsiteY163" fmla="*/ 82292 h 783596"/>
              <a:gd name="connsiteX164" fmla="*/ 332837 w 485565"/>
              <a:gd name="connsiteY164" fmla="*/ 73536 h 783596"/>
              <a:gd name="connsiteX165" fmla="*/ 331585 w 485565"/>
              <a:gd name="connsiteY165" fmla="*/ 61216 h 783596"/>
              <a:gd name="connsiteX166" fmla="*/ 319265 w 485565"/>
              <a:gd name="connsiteY166" fmla="*/ 62468 h 783596"/>
              <a:gd name="connsiteX167" fmla="*/ 310395 w 485565"/>
              <a:gd name="connsiteY167" fmla="*/ 74149 h 783596"/>
              <a:gd name="connsiteX168" fmla="*/ 306017 w 485565"/>
              <a:gd name="connsiteY168" fmla="*/ 59149 h 783596"/>
              <a:gd name="connsiteX169" fmla="*/ 309388 w 485565"/>
              <a:gd name="connsiteY169" fmla="*/ 46260 h 783596"/>
              <a:gd name="connsiteX170" fmla="*/ 240633 w 485565"/>
              <a:gd name="connsiteY170" fmla="*/ 112931 h 783596"/>
              <a:gd name="connsiteX171" fmla="*/ 240178 w 485565"/>
              <a:gd name="connsiteY171" fmla="*/ 114980 h 783596"/>
              <a:gd name="connsiteX172" fmla="*/ 228795 w 485565"/>
              <a:gd name="connsiteY172" fmla="*/ 109095 h 783596"/>
              <a:gd name="connsiteX173" fmla="*/ 217466 w 485565"/>
              <a:gd name="connsiteY173" fmla="*/ 114096 h 783596"/>
              <a:gd name="connsiteX174" fmla="*/ 222359 w 485565"/>
              <a:gd name="connsiteY174" fmla="*/ 125382 h 783596"/>
              <a:gd name="connsiteX175" fmla="*/ 231115 w 485565"/>
              <a:gd name="connsiteY175" fmla="*/ 129909 h 783596"/>
              <a:gd name="connsiteX176" fmla="*/ 217586 w 485565"/>
              <a:gd name="connsiteY176" fmla="*/ 136914 h 783596"/>
              <a:gd name="connsiteX177" fmla="*/ 214784 w 485565"/>
              <a:gd name="connsiteY177" fmla="*/ 137072 h 783596"/>
              <a:gd name="connsiteX178" fmla="*/ 201895 w 485565"/>
              <a:gd name="connsiteY178" fmla="*/ 133657 h 783596"/>
              <a:gd name="connsiteX179" fmla="*/ 199671 w 485565"/>
              <a:gd name="connsiteY179" fmla="*/ 132387 h 783596"/>
              <a:gd name="connsiteX180" fmla="*/ 173962 w 485565"/>
              <a:gd name="connsiteY180" fmla="*/ 80357 h 783596"/>
              <a:gd name="connsiteX181" fmla="*/ 212490 w 485565"/>
              <a:gd name="connsiteY181" fmla="*/ 84998 h 783596"/>
              <a:gd name="connsiteX182" fmla="*/ 215021 w 485565"/>
              <a:gd name="connsiteY182" fmla="*/ 84998 h 783596"/>
              <a:gd name="connsiteX183" fmla="*/ 240826 w 485565"/>
              <a:gd name="connsiteY183" fmla="*/ 111030 h 783596"/>
              <a:gd name="connsiteX184" fmla="*/ 240659 w 485565"/>
              <a:gd name="connsiteY184" fmla="*/ 112931 h 783596"/>
              <a:gd name="connsiteX185" fmla="*/ 184592 w 485565"/>
              <a:gd name="connsiteY185" fmla="*/ 329869 h 783596"/>
              <a:gd name="connsiteX186" fmla="*/ 181825 w 485565"/>
              <a:gd name="connsiteY186" fmla="*/ 337364 h 783596"/>
              <a:gd name="connsiteX187" fmla="*/ 181493 w 485565"/>
              <a:gd name="connsiteY187" fmla="*/ 338144 h 783596"/>
              <a:gd name="connsiteX188" fmla="*/ 118806 w 485565"/>
              <a:gd name="connsiteY188" fmla="*/ 304117 h 783596"/>
              <a:gd name="connsiteX189" fmla="*/ 106626 w 485565"/>
              <a:gd name="connsiteY189" fmla="*/ 306358 h 783596"/>
              <a:gd name="connsiteX190" fmla="*/ 108868 w 485565"/>
              <a:gd name="connsiteY190" fmla="*/ 318538 h 783596"/>
              <a:gd name="connsiteX191" fmla="*/ 173349 w 485565"/>
              <a:gd name="connsiteY191" fmla="*/ 353809 h 783596"/>
              <a:gd name="connsiteX192" fmla="*/ 143753 w 485565"/>
              <a:gd name="connsiteY192" fmla="*/ 378204 h 783596"/>
              <a:gd name="connsiteX193" fmla="*/ 83833 w 485565"/>
              <a:gd name="connsiteY193" fmla="*/ 373896 h 783596"/>
              <a:gd name="connsiteX194" fmla="*/ 78973 w 485565"/>
              <a:gd name="connsiteY194" fmla="*/ 371129 h 783596"/>
              <a:gd name="connsiteX195" fmla="*/ 17837 w 485565"/>
              <a:gd name="connsiteY195" fmla="*/ 230064 h 783596"/>
              <a:gd name="connsiteX196" fmla="*/ 113657 w 485565"/>
              <a:gd name="connsiteY196" fmla="*/ 243785 h 783596"/>
              <a:gd name="connsiteX197" fmla="*/ 118535 w 485565"/>
              <a:gd name="connsiteY197" fmla="*/ 243715 h 783596"/>
              <a:gd name="connsiteX198" fmla="*/ 187937 w 485565"/>
              <a:gd name="connsiteY198" fmla="*/ 313328 h 783596"/>
              <a:gd name="connsiteX199" fmla="*/ 184636 w 485565"/>
              <a:gd name="connsiteY199" fmla="*/ 329869 h 783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Lst>
            <a:rect l="l" t="t" r="r" b="b"/>
            <a:pathLst>
              <a:path w="485565" h="783596">
                <a:moveTo>
                  <a:pt x="370227" y="634143"/>
                </a:moveTo>
                <a:cubicBezTo>
                  <a:pt x="352389" y="629211"/>
                  <a:pt x="335108" y="622446"/>
                  <a:pt x="318661" y="613960"/>
                </a:cubicBezTo>
                <a:lnTo>
                  <a:pt x="318538" y="613872"/>
                </a:lnTo>
                <a:cubicBezTo>
                  <a:pt x="318494" y="613872"/>
                  <a:pt x="318442" y="613872"/>
                  <a:pt x="318389" y="613802"/>
                </a:cubicBezTo>
                <a:cubicBezTo>
                  <a:pt x="296326" y="601232"/>
                  <a:pt x="279001" y="581765"/>
                  <a:pt x="269074" y="558392"/>
                </a:cubicBezTo>
                <a:lnTo>
                  <a:pt x="269074" y="487562"/>
                </a:lnTo>
                <a:cubicBezTo>
                  <a:pt x="269057" y="477693"/>
                  <a:pt x="268519" y="467830"/>
                  <a:pt x="267463" y="458018"/>
                </a:cubicBezTo>
                <a:cubicBezTo>
                  <a:pt x="275103" y="450733"/>
                  <a:pt x="284108" y="445029"/>
                  <a:pt x="293959" y="441232"/>
                </a:cubicBezTo>
                <a:cubicBezTo>
                  <a:pt x="318905" y="480328"/>
                  <a:pt x="370126" y="492995"/>
                  <a:pt x="410419" y="470032"/>
                </a:cubicBezTo>
                <a:lnTo>
                  <a:pt x="410419" y="470032"/>
                </a:lnTo>
                <a:cubicBezTo>
                  <a:pt x="477265" y="433194"/>
                  <a:pt x="485566" y="364956"/>
                  <a:pt x="485566" y="288443"/>
                </a:cubicBezTo>
                <a:cubicBezTo>
                  <a:pt x="485566" y="288443"/>
                  <a:pt x="417835" y="307181"/>
                  <a:pt x="371899" y="307181"/>
                </a:cubicBezTo>
                <a:cubicBezTo>
                  <a:pt x="370332" y="307181"/>
                  <a:pt x="368791" y="307181"/>
                  <a:pt x="367276" y="307120"/>
                </a:cubicBezTo>
                <a:cubicBezTo>
                  <a:pt x="319147" y="307145"/>
                  <a:pt x="280149" y="346178"/>
                  <a:pt x="280168" y="394307"/>
                </a:cubicBezTo>
                <a:cubicBezTo>
                  <a:pt x="280168" y="394465"/>
                  <a:pt x="280168" y="396312"/>
                  <a:pt x="280168" y="398851"/>
                </a:cubicBezTo>
                <a:cubicBezTo>
                  <a:pt x="280206" y="408093"/>
                  <a:pt x="282162" y="417226"/>
                  <a:pt x="285912" y="425672"/>
                </a:cubicBezTo>
                <a:cubicBezTo>
                  <a:pt x="278501" y="428937"/>
                  <a:pt x="271395" y="432855"/>
                  <a:pt x="264678" y="437379"/>
                </a:cubicBezTo>
                <a:cubicBezTo>
                  <a:pt x="262804" y="425996"/>
                  <a:pt x="260536" y="414858"/>
                  <a:pt x="258190" y="403475"/>
                </a:cubicBezTo>
                <a:cubicBezTo>
                  <a:pt x="249521" y="361444"/>
                  <a:pt x="240554" y="318048"/>
                  <a:pt x="251465" y="248969"/>
                </a:cubicBezTo>
                <a:cubicBezTo>
                  <a:pt x="253593" y="235927"/>
                  <a:pt x="256625" y="223047"/>
                  <a:pt x="260536" y="210424"/>
                </a:cubicBezTo>
                <a:cubicBezTo>
                  <a:pt x="271616" y="203413"/>
                  <a:pt x="284322" y="199392"/>
                  <a:pt x="297418" y="198751"/>
                </a:cubicBezTo>
                <a:cubicBezTo>
                  <a:pt x="297330" y="199907"/>
                  <a:pt x="297103" y="201046"/>
                  <a:pt x="297103" y="202210"/>
                </a:cubicBezTo>
                <a:lnTo>
                  <a:pt x="297103" y="205713"/>
                </a:lnTo>
                <a:cubicBezTo>
                  <a:pt x="299040" y="225794"/>
                  <a:pt x="314572" y="241884"/>
                  <a:pt x="334571" y="244530"/>
                </a:cubicBezTo>
                <a:lnTo>
                  <a:pt x="334571" y="244530"/>
                </a:lnTo>
                <a:cubicBezTo>
                  <a:pt x="338050" y="245050"/>
                  <a:pt x="341561" y="245316"/>
                  <a:pt x="345079" y="245326"/>
                </a:cubicBezTo>
                <a:cubicBezTo>
                  <a:pt x="376908" y="245326"/>
                  <a:pt x="398492" y="222560"/>
                  <a:pt x="419446" y="195056"/>
                </a:cubicBezTo>
                <a:cubicBezTo>
                  <a:pt x="400844" y="187649"/>
                  <a:pt x="383161" y="178115"/>
                  <a:pt x="366751" y="166642"/>
                </a:cubicBezTo>
                <a:cubicBezTo>
                  <a:pt x="359257" y="160908"/>
                  <a:pt x="350084" y="157801"/>
                  <a:pt x="340648" y="157798"/>
                </a:cubicBezTo>
                <a:cubicBezTo>
                  <a:pt x="328383" y="157802"/>
                  <a:pt x="316685" y="162959"/>
                  <a:pt x="308407" y="172010"/>
                </a:cubicBezTo>
                <a:cubicBezTo>
                  <a:pt x="306018" y="174843"/>
                  <a:pt x="303983" y="177957"/>
                  <a:pt x="302348" y="181283"/>
                </a:cubicBezTo>
                <a:cubicBezTo>
                  <a:pt x="290852" y="180986"/>
                  <a:pt x="279406" y="182919"/>
                  <a:pt x="268645" y="186974"/>
                </a:cubicBezTo>
                <a:cubicBezTo>
                  <a:pt x="281061" y="155385"/>
                  <a:pt x="296893" y="125247"/>
                  <a:pt x="315859" y="97099"/>
                </a:cubicBezTo>
                <a:cubicBezTo>
                  <a:pt x="318573" y="98282"/>
                  <a:pt x="321371" y="99263"/>
                  <a:pt x="324230" y="100032"/>
                </a:cubicBezTo>
                <a:cubicBezTo>
                  <a:pt x="327655" y="100988"/>
                  <a:pt x="331183" y="101517"/>
                  <a:pt x="334738" y="101609"/>
                </a:cubicBezTo>
                <a:cubicBezTo>
                  <a:pt x="335872" y="101614"/>
                  <a:pt x="337005" y="101529"/>
                  <a:pt x="338126" y="101355"/>
                </a:cubicBezTo>
                <a:cubicBezTo>
                  <a:pt x="358970" y="97793"/>
                  <a:pt x="374563" y="80265"/>
                  <a:pt x="375673" y="59149"/>
                </a:cubicBezTo>
                <a:cubicBezTo>
                  <a:pt x="376490" y="39138"/>
                  <a:pt x="379622" y="19290"/>
                  <a:pt x="385008" y="0"/>
                </a:cubicBezTo>
                <a:cubicBezTo>
                  <a:pt x="346742" y="0"/>
                  <a:pt x="312637" y="4151"/>
                  <a:pt x="294213" y="37573"/>
                </a:cubicBezTo>
                <a:lnTo>
                  <a:pt x="294213" y="37573"/>
                </a:lnTo>
                <a:cubicBezTo>
                  <a:pt x="290457" y="44143"/>
                  <a:pt x="288486" y="51582"/>
                  <a:pt x="288495" y="59149"/>
                </a:cubicBezTo>
                <a:cubicBezTo>
                  <a:pt x="287747" y="70271"/>
                  <a:pt x="292063" y="81134"/>
                  <a:pt x="300238" y="88711"/>
                </a:cubicBezTo>
                <a:cubicBezTo>
                  <a:pt x="289154" y="105310"/>
                  <a:pt x="279080" y="122562"/>
                  <a:pt x="270072" y="140373"/>
                </a:cubicBezTo>
                <a:cubicBezTo>
                  <a:pt x="265449" y="135110"/>
                  <a:pt x="260428" y="130210"/>
                  <a:pt x="255055" y="125715"/>
                </a:cubicBezTo>
                <a:cubicBezTo>
                  <a:pt x="256456" y="122426"/>
                  <a:pt x="257444" y="118976"/>
                  <a:pt x="257997" y="115444"/>
                </a:cubicBezTo>
                <a:cubicBezTo>
                  <a:pt x="258221" y="113994"/>
                  <a:pt x="258347" y="112531"/>
                  <a:pt x="258373" y="111065"/>
                </a:cubicBezTo>
                <a:cubicBezTo>
                  <a:pt x="258373" y="86997"/>
                  <a:pt x="238862" y="67485"/>
                  <a:pt x="214793" y="67485"/>
                </a:cubicBezTo>
                <a:cubicBezTo>
                  <a:pt x="214031" y="67485"/>
                  <a:pt x="213261" y="67485"/>
                  <a:pt x="212473" y="67485"/>
                </a:cubicBezTo>
                <a:cubicBezTo>
                  <a:pt x="193250" y="66388"/>
                  <a:pt x="174200" y="63244"/>
                  <a:pt x="155644" y="58107"/>
                </a:cubicBezTo>
                <a:cubicBezTo>
                  <a:pt x="155644" y="96372"/>
                  <a:pt x="159795" y="130487"/>
                  <a:pt x="193217" y="148902"/>
                </a:cubicBezTo>
                <a:lnTo>
                  <a:pt x="193217" y="148902"/>
                </a:lnTo>
                <a:cubicBezTo>
                  <a:pt x="199784" y="152657"/>
                  <a:pt x="207220" y="154628"/>
                  <a:pt x="214784" y="154620"/>
                </a:cubicBezTo>
                <a:cubicBezTo>
                  <a:pt x="226567" y="154673"/>
                  <a:pt x="237762" y="149477"/>
                  <a:pt x="245326" y="140443"/>
                </a:cubicBezTo>
                <a:cubicBezTo>
                  <a:pt x="251421" y="145597"/>
                  <a:pt x="256909" y="151428"/>
                  <a:pt x="261683" y="157824"/>
                </a:cubicBezTo>
                <a:cubicBezTo>
                  <a:pt x="255095" y="172348"/>
                  <a:pt x="249402" y="187262"/>
                  <a:pt x="244635" y="202482"/>
                </a:cubicBezTo>
                <a:cubicBezTo>
                  <a:pt x="244635" y="202631"/>
                  <a:pt x="244530" y="202762"/>
                  <a:pt x="244503" y="202911"/>
                </a:cubicBezTo>
                <a:cubicBezTo>
                  <a:pt x="240008" y="217099"/>
                  <a:pt x="236546" y="231593"/>
                  <a:pt x="234145" y="246281"/>
                </a:cubicBezTo>
                <a:cubicBezTo>
                  <a:pt x="228079" y="282038"/>
                  <a:pt x="227256" y="318488"/>
                  <a:pt x="231702" y="354483"/>
                </a:cubicBezTo>
                <a:cubicBezTo>
                  <a:pt x="220233" y="351818"/>
                  <a:pt x="208930" y="348485"/>
                  <a:pt x="197850" y="344501"/>
                </a:cubicBezTo>
                <a:cubicBezTo>
                  <a:pt x="197981" y="344151"/>
                  <a:pt x="198156" y="343827"/>
                  <a:pt x="198287" y="343476"/>
                </a:cubicBezTo>
                <a:lnTo>
                  <a:pt x="201054" y="335981"/>
                </a:lnTo>
                <a:cubicBezTo>
                  <a:pt x="203820" y="328773"/>
                  <a:pt x="205302" y="321135"/>
                  <a:pt x="205433" y="313416"/>
                </a:cubicBezTo>
                <a:cubicBezTo>
                  <a:pt x="205471" y="265279"/>
                  <a:pt x="166479" y="226224"/>
                  <a:pt x="118342" y="226185"/>
                </a:cubicBezTo>
                <a:cubicBezTo>
                  <a:pt x="118324" y="226185"/>
                  <a:pt x="118307" y="226185"/>
                  <a:pt x="118289" y="226185"/>
                </a:cubicBezTo>
                <a:cubicBezTo>
                  <a:pt x="116775" y="226238"/>
                  <a:pt x="115225" y="226255"/>
                  <a:pt x="113657" y="226255"/>
                </a:cubicBezTo>
                <a:cubicBezTo>
                  <a:pt x="67722" y="226255"/>
                  <a:pt x="0" y="207517"/>
                  <a:pt x="0" y="207517"/>
                </a:cubicBezTo>
                <a:cubicBezTo>
                  <a:pt x="0" y="284038"/>
                  <a:pt x="8301" y="352259"/>
                  <a:pt x="75147" y="389106"/>
                </a:cubicBezTo>
                <a:lnTo>
                  <a:pt x="75147" y="389106"/>
                </a:lnTo>
                <a:cubicBezTo>
                  <a:pt x="98053" y="402168"/>
                  <a:pt x="125644" y="404148"/>
                  <a:pt x="150180" y="394491"/>
                </a:cubicBezTo>
                <a:cubicBezTo>
                  <a:pt x="166787" y="387699"/>
                  <a:pt x="180754" y="375721"/>
                  <a:pt x="189995" y="360341"/>
                </a:cubicBezTo>
                <a:cubicBezTo>
                  <a:pt x="204450" y="365693"/>
                  <a:pt x="219307" y="369892"/>
                  <a:pt x="234425" y="372898"/>
                </a:cubicBezTo>
                <a:cubicBezTo>
                  <a:pt x="236413" y="384640"/>
                  <a:pt x="238724" y="395866"/>
                  <a:pt x="241018" y="406986"/>
                </a:cubicBezTo>
                <a:cubicBezTo>
                  <a:pt x="247383" y="433387"/>
                  <a:pt x="250906" y="460394"/>
                  <a:pt x="251526" y="487544"/>
                </a:cubicBezTo>
                <a:lnTo>
                  <a:pt x="251526" y="523445"/>
                </a:lnTo>
                <a:cubicBezTo>
                  <a:pt x="234574" y="588750"/>
                  <a:pt x="207377" y="599766"/>
                  <a:pt x="169803" y="614923"/>
                </a:cubicBezTo>
                <a:cubicBezTo>
                  <a:pt x="153161" y="621186"/>
                  <a:pt x="137094" y="628882"/>
                  <a:pt x="121783" y="637926"/>
                </a:cubicBezTo>
                <a:lnTo>
                  <a:pt x="121652" y="637926"/>
                </a:lnTo>
                <a:cubicBezTo>
                  <a:pt x="121573" y="637926"/>
                  <a:pt x="121538" y="638040"/>
                  <a:pt x="121459" y="638084"/>
                </a:cubicBezTo>
                <a:cubicBezTo>
                  <a:pt x="96566" y="653680"/>
                  <a:pt x="74835" y="673830"/>
                  <a:pt x="57407" y="697478"/>
                </a:cubicBezTo>
                <a:cubicBezTo>
                  <a:pt x="54471" y="701323"/>
                  <a:pt x="55208" y="706819"/>
                  <a:pt x="59053" y="709754"/>
                </a:cubicBezTo>
                <a:cubicBezTo>
                  <a:pt x="62898" y="712689"/>
                  <a:pt x="68394" y="711953"/>
                  <a:pt x="71329" y="708108"/>
                </a:cubicBezTo>
                <a:cubicBezTo>
                  <a:pt x="85464" y="689004"/>
                  <a:pt x="102569" y="672289"/>
                  <a:pt x="121993" y="658600"/>
                </a:cubicBezTo>
                <a:cubicBezTo>
                  <a:pt x="127314" y="675647"/>
                  <a:pt x="127210" y="693925"/>
                  <a:pt x="121696" y="710910"/>
                </a:cubicBezTo>
                <a:cubicBezTo>
                  <a:pt x="120363" y="715559"/>
                  <a:pt x="123050" y="720408"/>
                  <a:pt x="127699" y="721741"/>
                </a:cubicBezTo>
                <a:cubicBezTo>
                  <a:pt x="127701" y="721741"/>
                  <a:pt x="127702" y="721742"/>
                  <a:pt x="127703" y="721742"/>
                </a:cubicBezTo>
                <a:cubicBezTo>
                  <a:pt x="128489" y="721966"/>
                  <a:pt x="129301" y="722081"/>
                  <a:pt x="130119" y="722083"/>
                </a:cubicBezTo>
                <a:cubicBezTo>
                  <a:pt x="134026" y="722081"/>
                  <a:pt x="137460" y="719491"/>
                  <a:pt x="138534" y="715735"/>
                </a:cubicBezTo>
                <a:cubicBezTo>
                  <a:pt x="145538" y="694005"/>
                  <a:pt x="145051" y="670554"/>
                  <a:pt x="137151" y="649134"/>
                </a:cubicBezTo>
                <a:cubicBezTo>
                  <a:pt x="149804" y="642267"/>
                  <a:pt x="162900" y="636250"/>
                  <a:pt x="176353" y="631122"/>
                </a:cubicBezTo>
                <a:cubicBezTo>
                  <a:pt x="179172" y="629984"/>
                  <a:pt x="181963" y="628846"/>
                  <a:pt x="184724" y="627707"/>
                </a:cubicBezTo>
                <a:cubicBezTo>
                  <a:pt x="183045" y="639799"/>
                  <a:pt x="185124" y="652116"/>
                  <a:pt x="190678" y="662987"/>
                </a:cubicBezTo>
                <a:cubicBezTo>
                  <a:pt x="192758" y="667353"/>
                  <a:pt x="197984" y="669208"/>
                  <a:pt x="202350" y="667128"/>
                </a:cubicBezTo>
                <a:cubicBezTo>
                  <a:pt x="206717" y="665049"/>
                  <a:pt x="208572" y="659823"/>
                  <a:pt x="206492" y="655456"/>
                </a:cubicBezTo>
                <a:cubicBezTo>
                  <a:pt x="195879" y="633197"/>
                  <a:pt x="205835" y="619310"/>
                  <a:pt x="206387" y="618574"/>
                </a:cubicBezTo>
                <a:cubicBezTo>
                  <a:pt x="206615" y="618190"/>
                  <a:pt x="206814" y="617789"/>
                  <a:pt x="206982" y="617375"/>
                </a:cubicBezTo>
                <a:cubicBezTo>
                  <a:pt x="226049" y="607452"/>
                  <a:pt x="241600" y="591903"/>
                  <a:pt x="251526" y="572840"/>
                </a:cubicBezTo>
                <a:lnTo>
                  <a:pt x="251526" y="679667"/>
                </a:lnTo>
                <a:cubicBezTo>
                  <a:pt x="225187" y="693371"/>
                  <a:pt x="194706" y="728002"/>
                  <a:pt x="193331" y="729579"/>
                </a:cubicBezTo>
                <a:cubicBezTo>
                  <a:pt x="189904" y="732991"/>
                  <a:pt x="189893" y="738535"/>
                  <a:pt x="193305" y="741962"/>
                </a:cubicBezTo>
                <a:cubicBezTo>
                  <a:pt x="196717" y="745389"/>
                  <a:pt x="202261" y="745400"/>
                  <a:pt x="205688" y="741989"/>
                </a:cubicBezTo>
                <a:cubicBezTo>
                  <a:pt x="205967" y="741711"/>
                  <a:pt x="206227" y="741415"/>
                  <a:pt x="206466" y="741102"/>
                </a:cubicBezTo>
                <a:cubicBezTo>
                  <a:pt x="219923" y="725848"/>
                  <a:pt x="235019" y="712122"/>
                  <a:pt x="251482" y="700175"/>
                </a:cubicBezTo>
                <a:lnTo>
                  <a:pt x="251482" y="774840"/>
                </a:lnTo>
                <a:cubicBezTo>
                  <a:pt x="251482" y="779676"/>
                  <a:pt x="255402" y="783596"/>
                  <a:pt x="260239" y="783596"/>
                </a:cubicBezTo>
                <a:cubicBezTo>
                  <a:pt x="265075" y="783596"/>
                  <a:pt x="268995" y="779676"/>
                  <a:pt x="268995" y="774840"/>
                </a:cubicBezTo>
                <a:lnTo>
                  <a:pt x="268995" y="716278"/>
                </a:lnTo>
                <a:cubicBezTo>
                  <a:pt x="283613" y="724560"/>
                  <a:pt x="297395" y="734238"/>
                  <a:pt x="310150" y="745174"/>
                </a:cubicBezTo>
                <a:cubicBezTo>
                  <a:pt x="313897" y="748231"/>
                  <a:pt x="319412" y="747673"/>
                  <a:pt x="322470" y="743926"/>
                </a:cubicBezTo>
                <a:cubicBezTo>
                  <a:pt x="325456" y="740267"/>
                  <a:pt x="325002" y="734900"/>
                  <a:pt x="321445" y="731794"/>
                </a:cubicBezTo>
                <a:cubicBezTo>
                  <a:pt x="315421" y="726706"/>
                  <a:pt x="287970" y="704071"/>
                  <a:pt x="269030" y="697233"/>
                </a:cubicBezTo>
                <a:lnTo>
                  <a:pt x="269030" y="592936"/>
                </a:lnTo>
                <a:cubicBezTo>
                  <a:pt x="279499" y="607200"/>
                  <a:pt x="292823" y="619128"/>
                  <a:pt x="308153" y="627961"/>
                </a:cubicBezTo>
                <a:lnTo>
                  <a:pt x="308153" y="627961"/>
                </a:lnTo>
                <a:cubicBezTo>
                  <a:pt x="308328" y="628084"/>
                  <a:pt x="325412" y="640956"/>
                  <a:pt x="318661" y="673888"/>
                </a:cubicBezTo>
                <a:cubicBezTo>
                  <a:pt x="317808" y="678648"/>
                  <a:pt x="320975" y="683199"/>
                  <a:pt x="325735" y="684052"/>
                </a:cubicBezTo>
                <a:cubicBezTo>
                  <a:pt x="330334" y="684877"/>
                  <a:pt x="334770" y="681945"/>
                  <a:pt x="335815" y="677391"/>
                </a:cubicBezTo>
                <a:cubicBezTo>
                  <a:pt x="338596" y="665297"/>
                  <a:pt x="338416" y="652711"/>
                  <a:pt x="335289" y="640702"/>
                </a:cubicBezTo>
                <a:cubicBezTo>
                  <a:pt x="345088" y="644458"/>
                  <a:pt x="355035" y="647619"/>
                  <a:pt x="364903" y="650737"/>
                </a:cubicBezTo>
                <a:cubicBezTo>
                  <a:pt x="373659" y="653495"/>
                  <a:pt x="382267" y="656218"/>
                  <a:pt x="390708" y="659300"/>
                </a:cubicBezTo>
                <a:cubicBezTo>
                  <a:pt x="385796" y="669099"/>
                  <a:pt x="379517" y="692819"/>
                  <a:pt x="405427" y="728843"/>
                </a:cubicBezTo>
                <a:cubicBezTo>
                  <a:pt x="407075" y="731133"/>
                  <a:pt x="409725" y="732489"/>
                  <a:pt x="412546" y="732486"/>
                </a:cubicBezTo>
                <a:cubicBezTo>
                  <a:pt x="417382" y="732477"/>
                  <a:pt x="421296" y="728550"/>
                  <a:pt x="421287" y="723714"/>
                </a:cubicBezTo>
                <a:cubicBezTo>
                  <a:pt x="421284" y="721884"/>
                  <a:pt x="420707" y="720101"/>
                  <a:pt x="419639" y="718616"/>
                </a:cubicBezTo>
                <a:cubicBezTo>
                  <a:pt x="396076" y="685849"/>
                  <a:pt x="405068" y="668853"/>
                  <a:pt x="406995" y="665911"/>
                </a:cubicBezTo>
                <a:cubicBezTo>
                  <a:pt x="427267" y="674731"/>
                  <a:pt x="445096" y="688336"/>
                  <a:pt x="458955" y="705560"/>
                </a:cubicBezTo>
                <a:cubicBezTo>
                  <a:pt x="462133" y="709205"/>
                  <a:pt x="467664" y="709583"/>
                  <a:pt x="471309" y="706406"/>
                </a:cubicBezTo>
                <a:cubicBezTo>
                  <a:pt x="474731" y="703423"/>
                  <a:pt x="475306" y="698318"/>
                  <a:pt x="472632" y="694650"/>
                </a:cubicBezTo>
                <a:cubicBezTo>
                  <a:pt x="442082" y="656822"/>
                  <a:pt x="405550" y="645290"/>
                  <a:pt x="370227" y="634143"/>
                </a:cubicBezTo>
                <a:close/>
                <a:moveTo>
                  <a:pt x="297681" y="394307"/>
                </a:moveTo>
                <a:cubicBezTo>
                  <a:pt x="297724" y="355955"/>
                  <a:pt x="328732" y="324837"/>
                  <a:pt x="367083" y="324659"/>
                </a:cubicBezTo>
                <a:cubicBezTo>
                  <a:pt x="368677" y="324703"/>
                  <a:pt x="370306" y="324720"/>
                  <a:pt x="371952" y="324720"/>
                </a:cubicBezTo>
                <a:cubicBezTo>
                  <a:pt x="404281" y="323445"/>
                  <a:pt x="436394" y="318845"/>
                  <a:pt x="467781" y="310990"/>
                </a:cubicBezTo>
                <a:cubicBezTo>
                  <a:pt x="465732" y="378292"/>
                  <a:pt x="452957" y="424035"/>
                  <a:pt x="406864" y="451967"/>
                </a:cubicBezTo>
                <a:lnTo>
                  <a:pt x="401785" y="454866"/>
                </a:lnTo>
                <a:cubicBezTo>
                  <a:pt x="370601" y="472687"/>
                  <a:pt x="330970" y="463728"/>
                  <a:pt x="310482" y="434227"/>
                </a:cubicBezTo>
                <a:lnTo>
                  <a:pt x="317041" y="431600"/>
                </a:lnTo>
                <a:cubicBezTo>
                  <a:pt x="338923" y="423903"/>
                  <a:pt x="359692" y="413348"/>
                  <a:pt x="378808" y="400209"/>
                </a:cubicBezTo>
                <a:cubicBezTo>
                  <a:pt x="382636" y="397249"/>
                  <a:pt x="383340" y="391747"/>
                  <a:pt x="380380" y="387919"/>
                </a:cubicBezTo>
                <a:cubicBezTo>
                  <a:pt x="377420" y="384092"/>
                  <a:pt x="371918" y="383388"/>
                  <a:pt x="368090" y="386347"/>
                </a:cubicBezTo>
                <a:cubicBezTo>
                  <a:pt x="350216" y="398464"/>
                  <a:pt x="330850" y="408217"/>
                  <a:pt x="310474" y="415366"/>
                </a:cubicBezTo>
                <a:cubicBezTo>
                  <a:pt x="307575" y="416539"/>
                  <a:pt x="304747" y="417686"/>
                  <a:pt x="301954" y="418868"/>
                </a:cubicBezTo>
                <a:cubicBezTo>
                  <a:pt x="299164" y="412605"/>
                  <a:pt x="297706" y="405830"/>
                  <a:pt x="297672" y="398974"/>
                </a:cubicBezTo>
                <a:close/>
                <a:moveTo>
                  <a:pt x="314615" y="202210"/>
                </a:moveTo>
                <a:cubicBezTo>
                  <a:pt x="314615" y="201466"/>
                  <a:pt x="314756" y="200730"/>
                  <a:pt x="314817" y="199986"/>
                </a:cubicBezTo>
                <a:cubicBezTo>
                  <a:pt x="319626" y="200778"/>
                  <a:pt x="324383" y="201857"/>
                  <a:pt x="329063" y="203217"/>
                </a:cubicBezTo>
                <a:cubicBezTo>
                  <a:pt x="333662" y="204712"/>
                  <a:pt x="338603" y="202195"/>
                  <a:pt x="340097" y="197596"/>
                </a:cubicBezTo>
                <a:cubicBezTo>
                  <a:pt x="341592" y="192997"/>
                  <a:pt x="339075" y="188057"/>
                  <a:pt x="334476" y="186562"/>
                </a:cubicBezTo>
                <a:cubicBezTo>
                  <a:pt x="334319" y="186511"/>
                  <a:pt x="334161" y="186465"/>
                  <a:pt x="334002" y="186423"/>
                </a:cubicBezTo>
                <a:cubicBezTo>
                  <a:pt x="329825" y="185188"/>
                  <a:pt x="325762" y="184190"/>
                  <a:pt x="321743" y="183393"/>
                </a:cubicBezTo>
                <a:cubicBezTo>
                  <a:pt x="326685" y="178242"/>
                  <a:pt x="333510" y="175325"/>
                  <a:pt x="340648" y="175311"/>
                </a:cubicBezTo>
                <a:cubicBezTo>
                  <a:pt x="346187" y="175301"/>
                  <a:pt x="351578" y="177103"/>
                  <a:pt x="355998" y="180442"/>
                </a:cubicBezTo>
                <a:cubicBezTo>
                  <a:pt x="367047" y="188720"/>
                  <a:pt x="378922" y="195834"/>
                  <a:pt x="391435" y="201667"/>
                </a:cubicBezTo>
                <a:cubicBezTo>
                  <a:pt x="376645" y="218147"/>
                  <a:pt x="362539" y="227805"/>
                  <a:pt x="345079" y="227805"/>
                </a:cubicBezTo>
                <a:cubicBezTo>
                  <a:pt x="343245" y="227799"/>
                  <a:pt x="341412" y="227700"/>
                  <a:pt x="339589" y="227507"/>
                </a:cubicBezTo>
                <a:lnTo>
                  <a:pt x="336857" y="227148"/>
                </a:lnTo>
                <a:cubicBezTo>
                  <a:pt x="325189" y="225609"/>
                  <a:pt x="316037" y="216377"/>
                  <a:pt x="314598" y="204697"/>
                </a:cubicBezTo>
                <a:close/>
                <a:moveTo>
                  <a:pt x="309362" y="46260"/>
                </a:moveTo>
                <a:lnTo>
                  <a:pt x="310675" y="44053"/>
                </a:lnTo>
                <a:cubicBezTo>
                  <a:pt x="321183" y="26768"/>
                  <a:pt x="338214" y="20315"/>
                  <a:pt x="362723" y="18327"/>
                </a:cubicBezTo>
                <a:cubicBezTo>
                  <a:pt x="359778" y="31824"/>
                  <a:pt x="358232" y="45589"/>
                  <a:pt x="358108" y="59403"/>
                </a:cubicBezTo>
                <a:cubicBezTo>
                  <a:pt x="356802" y="71759"/>
                  <a:pt x="347550" y="81797"/>
                  <a:pt x="335342" y="84105"/>
                </a:cubicBezTo>
                <a:cubicBezTo>
                  <a:pt x="335138" y="84122"/>
                  <a:pt x="334933" y="84122"/>
                  <a:pt x="334729" y="84105"/>
                </a:cubicBezTo>
                <a:cubicBezTo>
                  <a:pt x="332653" y="84014"/>
                  <a:pt x="330594" y="83672"/>
                  <a:pt x="328599" y="83089"/>
                </a:cubicBezTo>
                <a:cubicBezTo>
                  <a:pt x="327820" y="82888"/>
                  <a:pt x="326997" y="82555"/>
                  <a:pt x="326200" y="82292"/>
                </a:cubicBezTo>
                <a:cubicBezTo>
                  <a:pt x="330228" y="76793"/>
                  <a:pt x="332715" y="73702"/>
                  <a:pt x="332837" y="73536"/>
                </a:cubicBezTo>
                <a:cubicBezTo>
                  <a:pt x="335893" y="69788"/>
                  <a:pt x="335333" y="64272"/>
                  <a:pt x="331585" y="61216"/>
                </a:cubicBezTo>
                <a:cubicBezTo>
                  <a:pt x="327838" y="58159"/>
                  <a:pt x="322321" y="58720"/>
                  <a:pt x="319265" y="62468"/>
                </a:cubicBezTo>
                <a:cubicBezTo>
                  <a:pt x="318687" y="63177"/>
                  <a:pt x="315342" y="67363"/>
                  <a:pt x="310395" y="74149"/>
                </a:cubicBezTo>
                <a:cubicBezTo>
                  <a:pt x="307236" y="69810"/>
                  <a:pt x="305688" y="64506"/>
                  <a:pt x="306017" y="59149"/>
                </a:cubicBezTo>
                <a:cubicBezTo>
                  <a:pt x="305989" y="54631"/>
                  <a:pt x="307152" y="50186"/>
                  <a:pt x="309388" y="46260"/>
                </a:cubicBezTo>
                <a:close/>
                <a:moveTo>
                  <a:pt x="240633" y="112931"/>
                </a:moveTo>
                <a:cubicBezTo>
                  <a:pt x="240537" y="113622"/>
                  <a:pt x="240335" y="114297"/>
                  <a:pt x="240178" y="114980"/>
                </a:cubicBezTo>
                <a:cubicBezTo>
                  <a:pt x="236557" y="112699"/>
                  <a:pt x="232749" y="110731"/>
                  <a:pt x="228795" y="109095"/>
                </a:cubicBezTo>
                <a:cubicBezTo>
                  <a:pt x="224285" y="107348"/>
                  <a:pt x="219213" y="109587"/>
                  <a:pt x="217466" y="114096"/>
                </a:cubicBezTo>
                <a:cubicBezTo>
                  <a:pt x="215734" y="118563"/>
                  <a:pt x="217915" y="123592"/>
                  <a:pt x="222359" y="125382"/>
                </a:cubicBezTo>
                <a:cubicBezTo>
                  <a:pt x="225399" y="126644"/>
                  <a:pt x="228328" y="128159"/>
                  <a:pt x="231115" y="129909"/>
                </a:cubicBezTo>
                <a:cubicBezTo>
                  <a:pt x="227483" y="133648"/>
                  <a:pt x="222736" y="136106"/>
                  <a:pt x="217586" y="136914"/>
                </a:cubicBezTo>
                <a:cubicBezTo>
                  <a:pt x="216656" y="137020"/>
                  <a:pt x="215720" y="137073"/>
                  <a:pt x="214784" y="137072"/>
                </a:cubicBezTo>
                <a:cubicBezTo>
                  <a:pt x="210262" y="137089"/>
                  <a:pt x="205815" y="135911"/>
                  <a:pt x="201895" y="133657"/>
                </a:cubicBezTo>
                <a:lnTo>
                  <a:pt x="199671" y="132387"/>
                </a:lnTo>
                <a:cubicBezTo>
                  <a:pt x="182403" y="121880"/>
                  <a:pt x="175950" y="104857"/>
                  <a:pt x="173962" y="80357"/>
                </a:cubicBezTo>
                <a:cubicBezTo>
                  <a:pt x="186634" y="83086"/>
                  <a:pt x="199532" y="84641"/>
                  <a:pt x="212490" y="84998"/>
                </a:cubicBezTo>
                <a:cubicBezTo>
                  <a:pt x="213366" y="84998"/>
                  <a:pt x="214198" y="84998"/>
                  <a:pt x="215021" y="84998"/>
                </a:cubicBezTo>
                <a:cubicBezTo>
                  <a:pt x="229294" y="85161"/>
                  <a:pt x="240788" y="96757"/>
                  <a:pt x="240826" y="111030"/>
                </a:cubicBezTo>
                <a:cubicBezTo>
                  <a:pt x="240806" y="111666"/>
                  <a:pt x="240750" y="112301"/>
                  <a:pt x="240659" y="112931"/>
                </a:cubicBezTo>
                <a:close/>
                <a:moveTo>
                  <a:pt x="184592" y="329869"/>
                </a:moveTo>
                <a:lnTo>
                  <a:pt x="181825" y="337364"/>
                </a:lnTo>
                <a:cubicBezTo>
                  <a:pt x="181729" y="337636"/>
                  <a:pt x="181589" y="337881"/>
                  <a:pt x="181493" y="338144"/>
                </a:cubicBezTo>
                <a:cubicBezTo>
                  <a:pt x="159464" y="329025"/>
                  <a:pt x="138454" y="317620"/>
                  <a:pt x="118806" y="304117"/>
                </a:cubicBezTo>
                <a:cubicBezTo>
                  <a:pt x="114824" y="301372"/>
                  <a:pt x="109370" y="302376"/>
                  <a:pt x="106626" y="306358"/>
                </a:cubicBezTo>
                <a:cubicBezTo>
                  <a:pt x="103882" y="310341"/>
                  <a:pt x="104885" y="315794"/>
                  <a:pt x="108868" y="318538"/>
                </a:cubicBezTo>
                <a:cubicBezTo>
                  <a:pt x="129106" y="332457"/>
                  <a:pt x="150712" y="344276"/>
                  <a:pt x="173349" y="353809"/>
                </a:cubicBezTo>
                <a:cubicBezTo>
                  <a:pt x="166153" y="364724"/>
                  <a:pt x="155840" y="373223"/>
                  <a:pt x="143753" y="378204"/>
                </a:cubicBezTo>
                <a:cubicBezTo>
                  <a:pt x="124157" y="385909"/>
                  <a:pt x="102125" y="384325"/>
                  <a:pt x="83833" y="373896"/>
                </a:cubicBezTo>
                <a:lnTo>
                  <a:pt x="78973" y="371129"/>
                </a:lnTo>
                <a:cubicBezTo>
                  <a:pt x="32705" y="343249"/>
                  <a:pt x="19886" y="297479"/>
                  <a:pt x="17837" y="230064"/>
                </a:cubicBezTo>
                <a:cubicBezTo>
                  <a:pt x="49221" y="237915"/>
                  <a:pt x="81331" y="242513"/>
                  <a:pt x="113657" y="243785"/>
                </a:cubicBezTo>
                <a:cubicBezTo>
                  <a:pt x="115304" y="243785"/>
                  <a:pt x="116932" y="243785"/>
                  <a:pt x="118535" y="243715"/>
                </a:cubicBezTo>
                <a:cubicBezTo>
                  <a:pt x="156873" y="243893"/>
                  <a:pt x="187875" y="274989"/>
                  <a:pt x="187937" y="313328"/>
                </a:cubicBezTo>
                <a:cubicBezTo>
                  <a:pt x="187812" y="318993"/>
                  <a:pt x="186695" y="324591"/>
                  <a:pt x="184636" y="329869"/>
                </a:cubicBezTo>
                <a:close/>
              </a:path>
            </a:pathLst>
          </a:custGeom>
          <a:gradFill>
            <a:gsLst>
              <a:gs pos="0">
                <a:schemeClr val="accent3"/>
              </a:gs>
              <a:gs pos="80000">
                <a:schemeClr val="accent2"/>
              </a:gs>
            </a:gsLst>
            <a:lin ang="4800000" scaled="0"/>
          </a:gradFill>
          <a:ln w="8731" cap="flat">
            <a:noFill/>
            <a:prstDash val="solid"/>
            <a:miter/>
          </a:ln>
        </p:spPr>
        <p:txBody>
          <a:bodyPr rtlCol="0" anchor="ctr"/>
          <a:lstStyle/>
          <a:p>
            <a:endParaRPr lang="zh-CN" altLang="en-US"/>
          </a:p>
        </p:txBody>
      </p:sp>
      <p:sp>
        <p:nvSpPr>
          <p:cNvPr id="400" name="图形 30" descr="电梯上升 轮廓">
            <a:extLst>
              <a:ext uri="{FF2B5EF4-FFF2-40B4-BE49-F238E27FC236}">
                <a16:creationId xmlns:a16="http://schemas.microsoft.com/office/drawing/2014/main" xmlns="" id="{79834163-1F01-40BD-8557-5822BB6AFE03}"/>
              </a:ext>
            </a:extLst>
          </p:cNvPr>
          <p:cNvSpPr/>
          <p:nvPr/>
        </p:nvSpPr>
        <p:spPr>
          <a:xfrm>
            <a:off x="11151564" y="1303001"/>
            <a:ext cx="84741" cy="84741"/>
          </a:xfrm>
          <a:custGeom>
            <a:avLst/>
            <a:gdLst>
              <a:gd name="connsiteX0" fmla="*/ 42371 w 84741"/>
              <a:gd name="connsiteY0" fmla="*/ 84742 h 84741"/>
              <a:gd name="connsiteX1" fmla="*/ 84742 w 84741"/>
              <a:gd name="connsiteY1" fmla="*/ 42371 h 84741"/>
              <a:gd name="connsiteX2" fmla="*/ 42371 w 84741"/>
              <a:gd name="connsiteY2" fmla="*/ 0 h 84741"/>
              <a:gd name="connsiteX3" fmla="*/ 0 w 84741"/>
              <a:gd name="connsiteY3" fmla="*/ 42371 h 84741"/>
              <a:gd name="connsiteX4" fmla="*/ 42371 w 84741"/>
              <a:gd name="connsiteY4" fmla="*/ 84742 h 84741"/>
              <a:gd name="connsiteX5" fmla="*/ 42371 w 84741"/>
              <a:gd name="connsiteY5" fmla="*/ 13037 h 84741"/>
              <a:gd name="connsiteX6" fmla="*/ 71705 w 84741"/>
              <a:gd name="connsiteY6" fmla="*/ 42371 h 84741"/>
              <a:gd name="connsiteX7" fmla="*/ 42371 w 84741"/>
              <a:gd name="connsiteY7" fmla="*/ 71705 h 84741"/>
              <a:gd name="connsiteX8" fmla="*/ 13037 w 84741"/>
              <a:gd name="connsiteY8" fmla="*/ 42371 h 84741"/>
              <a:gd name="connsiteX9" fmla="*/ 42371 w 84741"/>
              <a:gd name="connsiteY9" fmla="*/ 13037 h 847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4741" h="84741">
                <a:moveTo>
                  <a:pt x="42371" y="84742"/>
                </a:moveTo>
                <a:cubicBezTo>
                  <a:pt x="65838" y="84742"/>
                  <a:pt x="84742" y="65838"/>
                  <a:pt x="84742" y="42371"/>
                </a:cubicBezTo>
                <a:cubicBezTo>
                  <a:pt x="84742" y="18904"/>
                  <a:pt x="65838" y="0"/>
                  <a:pt x="42371" y="0"/>
                </a:cubicBezTo>
                <a:cubicBezTo>
                  <a:pt x="18904" y="0"/>
                  <a:pt x="0" y="18904"/>
                  <a:pt x="0" y="42371"/>
                </a:cubicBezTo>
                <a:cubicBezTo>
                  <a:pt x="0" y="65838"/>
                  <a:pt x="18904" y="84742"/>
                  <a:pt x="42371" y="84742"/>
                </a:cubicBezTo>
                <a:close/>
                <a:moveTo>
                  <a:pt x="42371" y="13037"/>
                </a:moveTo>
                <a:cubicBezTo>
                  <a:pt x="58668" y="13037"/>
                  <a:pt x="71705" y="26074"/>
                  <a:pt x="71705" y="42371"/>
                </a:cubicBezTo>
                <a:cubicBezTo>
                  <a:pt x="71705" y="58668"/>
                  <a:pt x="58668" y="71705"/>
                  <a:pt x="42371" y="71705"/>
                </a:cubicBezTo>
                <a:cubicBezTo>
                  <a:pt x="26074" y="71705"/>
                  <a:pt x="13037" y="58668"/>
                  <a:pt x="13037" y="42371"/>
                </a:cubicBezTo>
                <a:cubicBezTo>
                  <a:pt x="13037" y="26074"/>
                  <a:pt x="26074" y="13037"/>
                  <a:pt x="42371" y="13037"/>
                </a:cubicBezTo>
                <a:close/>
              </a:path>
            </a:pathLst>
          </a:custGeom>
          <a:gradFill>
            <a:gsLst>
              <a:gs pos="0">
                <a:schemeClr val="accent3"/>
              </a:gs>
              <a:gs pos="80000">
                <a:schemeClr val="accent2"/>
              </a:gs>
            </a:gsLst>
            <a:lin ang="4800000" scaled="0"/>
          </a:gradFill>
          <a:ln w="6449" cap="flat">
            <a:noFill/>
            <a:prstDash val="solid"/>
            <a:miter/>
          </a:ln>
        </p:spPr>
        <p:txBody>
          <a:bodyPr rtlCol="0" anchor="ctr"/>
          <a:lstStyle/>
          <a:p>
            <a:endParaRPr lang="zh-CN" altLang="en-US"/>
          </a:p>
        </p:txBody>
      </p:sp>
      <p:sp>
        <p:nvSpPr>
          <p:cNvPr id="401" name="图形 30" descr="电梯上升 轮廓">
            <a:extLst>
              <a:ext uri="{FF2B5EF4-FFF2-40B4-BE49-F238E27FC236}">
                <a16:creationId xmlns:a16="http://schemas.microsoft.com/office/drawing/2014/main" xmlns="" id="{A43A0CF7-A583-4E77-AD3F-F53ACEBCA32D}"/>
              </a:ext>
            </a:extLst>
          </p:cNvPr>
          <p:cNvSpPr/>
          <p:nvPr/>
        </p:nvSpPr>
        <p:spPr>
          <a:xfrm>
            <a:off x="11149608" y="1400781"/>
            <a:ext cx="88001" cy="155794"/>
          </a:xfrm>
          <a:custGeom>
            <a:avLst/>
            <a:gdLst>
              <a:gd name="connsiteX0" fmla="*/ 13037 w 88001"/>
              <a:gd name="connsiteY0" fmla="*/ 43675 h 155794"/>
              <a:gd name="connsiteX1" fmla="*/ 44327 w 88001"/>
              <a:gd name="connsiteY1" fmla="*/ 13037 h 155794"/>
              <a:gd name="connsiteX2" fmla="*/ 74964 w 88001"/>
              <a:gd name="connsiteY2" fmla="*/ 43675 h 155794"/>
              <a:gd name="connsiteX3" fmla="*/ 74964 w 88001"/>
              <a:gd name="connsiteY3" fmla="*/ 78875 h 155794"/>
              <a:gd name="connsiteX4" fmla="*/ 88001 w 88001"/>
              <a:gd name="connsiteY4" fmla="*/ 65838 h 155794"/>
              <a:gd name="connsiteX5" fmla="*/ 88001 w 88001"/>
              <a:gd name="connsiteY5" fmla="*/ 43675 h 155794"/>
              <a:gd name="connsiteX6" fmla="*/ 43675 w 88001"/>
              <a:gd name="connsiteY6" fmla="*/ 0 h 155794"/>
              <a:gd name="connsiteX7" fmla="*/ 0 w 88001"/>
              <a:gd name="connsiteY7" fmla="*/ 43675 h 155794"/>
              <a:gd name="connsiteX8" fmla="*/ 0 w 88001"/>
              <a:gd name="connsiteY8" fmla="*/ 155795 h 155794"/>
              <a:gd name="connsiteX9" fmla="*/ 13037 w 88001"/>
              <a:gd name="connsiteY9" fmla="*/ 142758 h 155794"/>
              <a:gd name="connsiteX10" fmla="*/ 13037 w 88001"/>
              <a:gd name="connsiteY10" fmla="*/ 43675 h 1557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8001" h="155794">
                <a:moveTo>
                  <a:pt x="13037" y="43675"/>
                </a:moveTo>
                <a:cubicBezTo>
                  <a:pt x="13037" y="26726"/>
                  <a:pt x="27378" y="13037"/>
                  <a:pt x="44327" y="13037"/>
                </a:cubicBezTo>
                <a:cubicBezTo>
                  <a:pt x="61275" y="13037"/>
                  <a:pt x="74312" y="26726"/>
                  <a:pt x="74964" y="43675"/>
                </a:cubicBezTo>
                <a:lnTo>
                  <a:pt x="74964" y="78875"/>
                </a:lnTo>
                <a:lnTo>
                  <a:pt x="88001" y="65838"/>
                </a:lnTo>
                <a:lnTo>
                  <a:pt x="88001" y="43675"/>
                </a:lnTo>
                <a:cubicBezTo>
                  <a:pt x="88001" y="19556"/>
                  <a:pt x="67794" y="0"/>
                  <a:pt x="43675" y="0"/>
                </a:cubicBezTo>
                <a:cubicBezTo>
                  <a:pt x="19556" y="0"/>
                  <a:pt x="652" y="19556"/>
                  <a:pt x="0" y="43675"/>
                </a:cubicBezTo>
                <a:lnTo>
                  <a:pt x="0" y="155795"/>
                </a:lnTo>
                <a:lnTo>
                  <a:pt x="13037" y="142758"/>
                </a:lnTo>
                <a:lnTo>
                  <a:pt x="13037" y="43675"/>
                </a:lnTo>
                <a:close/>
              </a:path>
            </a:pathLst>
          </a:custGeom>
          <a:gradFill>
            <a:gsLst>
              <a:gs pos="0">
                <a:schemeClr val="accent3"/>
              </a:gs>
              <a:gs pos="80000">
                <a:schemeClr val="accent2"/>
              </a:gs>
            </a:gsLst>
            <a:lin ang="4800000" scaled="0"/>
          </a:gradFill>
          <a:ln w="6449" cap="flat">
            <a:noFill/>
            <a:prstDash val="solid"/>
            <a:miter/>
          </a:ln>
        </p:spPr>
        <p:txBody>
          <a:bodyPr rtlCol="0" anchor="ctr"/>
          <a:lstStyle/>
          <a:p>
            <a:endParaRPr lang="zh-CN" altLang="en-US"/>
          </a:p>
        </p:txBody>
      </p:sp>
      <p:sp>
        <p:nvSpPr>
          <p:cNvPr id="402" name="图形 30" descr="电梯上升 轮廓">
            <a:extLst>
              <a:ext uri="{FF2B5EF4-FFF2-40B4-BE49-F238E27FC236}">
                <a16:creationId xmlns:a16="http://schemas.microsoft.com/office/drawing/2014/main" xmlns="" id="{B0F6F37A-361B-4FA9-96E6-D44A9B5607BB}"/>
              </a:ext>
            </a:extLst>
          </p:cNvPr>
          <p:cNvSpPr/>
          <p:nvPr/>
        </p:nvSpPr>
        <p:spPr>
          <a:xfrm>
            <a:off x="11020540" y="1325165"/>
            <a:ext cx="537785" cy="374820"/>
          </a:xfrm>
          <a:custGeom>
            <a:avLst/>
            <a:gdLst>
              <a:gd name="connsiteX0" fmla="*/ 117335 w 537785"/>
              <a:gd name="connsiteY0" fmla="*/ 271826 h 374820"/>
              <a:gd name="connsiteX1" fmla="*/ 51497 w 537785"/>
              <a:gd name="connsiteY1" fmla="*/ 271826 h 374820"/>
              <a:gd name="connsiteX2" fmla="*/ 0 w 537785"/>
              <a:gd name="connsiteY2" fmla="*/ 323323 h 374820"/>
              <a:gd name="connsiteX3" fmla="*/ 51497 w 537785"/>
              <a:gd name="connsiteY3" fmla="*/ 374820 h 374820"/>
              <a:gd name="connsiteX4" fmla="*/ 161010 w 537785"/>
              <a:gd name="connsiteY4" fmla="*/ 374820 h 374820"/>
              <a:gd name="connsiteX5" fmla="*/ 426317 w 537785"/>
              <a:gd name="connsiteY5" fmla="*/ 102994 h 374820"/>
              <a:gd name="connsiteX6" fmla="*/ 486289 w 537785"/>
              <a:gd name="connsiteY6" fmla="*/ 102994 h 374820"/>
              <a:gd name="connsiteX7" fmla="*/ 537786 w 537785"/>
              <a:gd name="connsiteY7" fmla="*/ 51497 h 374820"/>
              <a:gd name="connsiteX8" fmla="*/ 486289 w 537785"/>
              <a:gd name="connsiteY8" fmla="*/ 0 h 374820"/>
              <a:gd name="connsiteX9" fmla="*/ 383295 w 537785"/>
              <a:gd name="connsiteY9" fmla="*/ 0 h 374820"/>
              <a:gd name="connsiteX10" fmla="*/ 117335 w 537785"/>
              <a:gd name="connsiteY10" fmla="*/ 271826 h 374820"/>
              <a:gd name="connsiteX11" fmla="*/ 486289 w 537785"/>
              <a:gd name="connsiteY11" fmla="*/ 90609 h 374820"/>
              <a:gd name="connsiteX12" fmla="*/ 420451 w 537785"/>
              <a:gd name="connsiteY12" fmla="*/ 90609 h 374820"/>
              <a:gd name="connsiteX13" fmla="*/ 416540 w 537785"/>
              <a:gd name="connsiteY13" fmla="*/ 94520 h 374820"/>
              <a:gd name="connsiteX14" fmla="*/ 155143 w 537785"/>
              <a:gd name="connsiteY14" fmla="*/ 362435 h 374820"/>
              <a:gd name="connsiteX15" fmla="*/ 50845 w 537785"/>
              <a:gd name="connsiteY15" fmla="*/ 362435 h 374820"/>
              <a:gd name="connsiteX16" fmla="*/ 12385 w 537785"/>
              <a:gd name="connsiteY16" fmla="*/ 323975 h 374820"/>
              <a:gd name="connsiteX17" fmla="*/ 50845 w 537785"/>
              <a:gd name="connsiteY17" fmla="*/ 285515 h 374820"/>
              <a:gd name="connsiteX18" fmla="*/ 122550 w 537785"/>
              <a:gd name="connsiteY18" fmla="*/ 285515 h 374820"/>
              <a:gd name="connsiteX19" fmla="*/ 126461 w 537785"/>
              <a:gd name="connsiteY19" fmla="*/ 281604 h 374820"/>
              <a:gd name="connsiteX20" fmla="*/ 387858 w 537785"/>
              <a:gd name="connsiteY20" fmla="*/ 13689 h 374820"/>
              <a:gd name="connsiteX21" fmla="*/ 486289 w 537785"/>
              <a:gd name="connsiteY21" fmla="*/ 13689 h 374820"/>
              <a:gd name="connsiteX22" fmla="*/ 524749 w 537785"/>
              <a:gd name="connsiteY22" fmla="*/ 52149 h 374820"/>
              <a:gd name="connsiteX23" fmla="*/ 486289 w 537785"/>
              <a:gd name="connsiteY23" fmla="*/ 90609 h 3748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537785" h="374820">
                <a:moveTo>
                  <a:pt x="117335" y="271826"/>
                </a:moveTo>
                <a:lnTo>
                  <a:pt x="51497" y="271826"/>
                </a:lnTo>
                <a:cubicBezTo>
                  <a:pt x="22815" y="271826"/>
                  <a:pt x="0" y="295293"/>
                  <a:pt x="0" y="323323"/>
                </a:cubicBezTo>
                <a:cubicBezTo>
                  <a:pt x="0" y="352005"/>
                  <a:pt x="23467" y="374820"/>
                  <a:pt x="51497" y="374820"/>
                </a:cubicBezTo>
                <a:lnTo>
                  <a:pt x="161010" y="374820"/>
                </a:lnTo>
                <a:lnTo>
                  <a:pt x="426317" y="102994"/>
                </a:lnTo>
                <a:lnTo>
                  <a:pt x="486289" y="102994"/>
                </a:lnTo>
                <a:cubicBezTo>
                  <a:pt x="514971" y="102994"/>
                  <a:pt x="537786" y="79527"/>
                  <a:pt x="537786" y="51497"/>
                </a:cubicBezTo>
                <a:cubicBezTo>
                  <a:pt x="537786" y="23467"/>
                  <a:pt x="514319" y="0"/>
                  <a:pt x="486289" y="0"/>
                </a:cubicBezTo>
                <a:lnTo>
                  <a:pt x="383295" y="0"/>
                </a:lnTo>
                <a:lnTo>
                  <a:pt x="117335" y="271826"/>
                </a:lnTo>
                <a:close/>
                <a:moveTo>
                  <a:pt x="486289" y="90609"/>
                </a:moveTo>
                <a:lnTo>
                  <a:pt x="420451" y="90609"/>
                </a:lnTo>
                <a:lnTo>
                  <a:pt x="416540" y="94520"/>
                </a:lnTo>
                <a:lnTo>
                  <a:pt x="155143" y="362435"/>
                </a:lnTo>
                <a:lnTo>
                  <a:pt x="50845" y="362435"/>
                </a:lnTo>
                <a:cubicBezTo>
                  <a:pt x="29334" y="362435"/>
                  <a:pt x="12385" y="344835"/>
                  <a:pt x="12385" y="323975"/>
                </a:cubicBezTo>
                <a:cubicBezTo>
                  <a:pt x="12385" y="302464"/>
                  <a:pt x="29986" y="285515"/>
                  <a:pt x="50845" y="285515"/>
                </a:cubicBezTo>
                <a:lnTo>
                  <a:pt x="122550" y="285515"/>
                </a:lnTo>
                <a:lnTo>
                  <a:pt x="126461" y="281604"/>
                </a:lnTo>
                <a:lnTo>
                  <a:pt x="387858" y="13689"/>
                </a:lnTo>
                <a:lnTo>
                  <a:pt x="486289" y="13689"/>
                </a:lnTo>
                <a:cubicBezTo>
                  <a:pt x="507800" y="13689"/>
                  <a:pt x="524749" y="31289"/>
                  <a:pt x="524749" y="52149"/>
                </a:cubicBezTo>
                <a:cubicBezTo>
                  <a:pt x="524749" y="73008"/>
                  <a:pt x="507800" y="90609"/>
                  <a:pt x="486289" y="90609"/>
                </a:cubicBezTo>
                <a:close/>
              </a:path>
            </a:pathLst>
          </a:custGeom>
          <a:gradFill>
            <a:gsLst>
              <a:gs pos="0">
                <a:schemeClr val="accent3"/>
              </a:gs>
              <a:gs pos="80000">
                <a:schemeClr val="accent2"/>
              </a:gs>
            </a:gsLst>
            <a:lin ang="4800000" scaled="0"/>
          </a:gradFill>
          <a:ln w="6449" cap="flat">
            <a:noFill/>
            <a:prstDash val="solid"/>
            <a:miter/>
          </a:ln>
        </p:spPr>
        <p:txBody>
          <a:bodyPr rtlCol="0" anchor="ctr"/>
          <a:lstStyle/>
          <a:p>
            <a:endParaRPr lang="zh-CN" altLang="en-US"/>
          </a:p>
        </p:txBody>
      </p:sp>
      <p:sp>
        <p:nvSpPr>
          <p:cNvPr id="403" name="图形 30" descr="电梯上升 轮廓">
            <a:extLst>
              <a:ext uri="{FF2B5EF4-FFF2-40B4-BE49-F238E27FC236}">
                <a16:creationId xmlns:a16="http://schemas.microsoft.com/office/drawing/2014/main" xmlns="" id="{EE48EDA9-1234-4C7D-BD22-05A161446F7C}"/>
              </a:ext>
            </a:extLst>
          </p:cNvPr>
          <p:cNvSpPr/>
          <p:nvPr/>
        </p:nvSpPr>
        <p:spPr>
          <a:xfrm>
            <a:off x="11339300" y="1531153"/>
            <a:ext cx="167528" cy="167528"/>
          </a:xfrm>
          <a:custGeom>
            <a:avLst/>
            <a:gdLst>
              <a:gd name="connsiteX0" fmla="*/ 76268 w 167528"/>
              <a:gd name="connsiteY0" fmla="*/ 13037 h 167528"/>
              <a:gd name="connsiteX1" fmla="*/ 145365 w 167528"/>
              <a:gd name="connsiteY1" fmla="*/ 13037 h 167528"/>
              <a:gd name="connsiteX2" fmla="*/ 145365 w 167528"/>
              <a:gd name="connsiteY2" fmla="*/ 13037 h 167528"/>
              <a:gd name="connsiteX3" fmla="*/ 145365 w 167528"/>
              <a:gd name="connsiteY3" fmla="*/ 13037 h 167528"/>
              <a:gd name="connsiteX4" fmla="*/ 0 w 167528"/>
              <a:gd name="connsiteY4" fmla="*/ 158402 h 167528"/>
              <a:gd name="connsiteX5" fmla="*/ 9126 w 167528"/>
              <a:gd name="connsiteY5" fmla="*/ 167528 h 167528"/>
              <a:gd name="connsiteX6" fmla="*/ 154491 w 167528"/>
              <a:gd name="connsiteY6" fmla="*/ 22163 h 167528"/>
              <a:gd name="connsiteX7" fmla="*/ 154491 w 167528"/>
              <a:gd name="connsiteY7" fmla="*/ 22163 h 167528"/>
              <a:gd name="connsiteX8" fmla="*/ 154491 w 167528"/>
              <a:gd name="connsiteY8" fmla="*/ 22163 h 167528"/>
              <a:gd name="connsiteX9" fmla="*/ 154491 w 167528"/>
              <a:gd name="connsiteY9" fmla="*/ 91261 h 167528"/>
              <a:gd name="connsiteX10" fmla="*/ 167528 w 167528"/>
              <a:gd name="connsiteY10" fmla="*/ 91261 h 167528"/>
              <a:gd name="connsiteX11" fmla="*/ 167528 w 167528"/>
              <a:gd name="connsiteY11" fmla="*/ 0 h 167528"/>
              <a:gd name="connsiteX12" fmla="*/ 76268 w 167528"/>
              <a:gd name="connsiteY12" fmla="*/ 0 h 167528"/>
              <a:gd name="connsiteX13" fmla="*/ 76268 w 167528"/>
              <a:gd name="connsiteY13" fmla="*/ 13037 h 167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7528" h="167528">
                <a:moveTo>
                  <a:pt x="76268" y="13037"/>
                </a:moveTo>
                <a:lnTo>
                  <a:pt x="145365" y="13037"/>
                </a:lnTo>
                <a:lnTo>
                  <a:pt x="145365" y="13037"/>
                </a:lnTo>
                <a:lnTo>
                  <a:pt x="145365" y="13037"/>
                </a:lnTo>
                <a:lnTo>
                  <a:pt x="0" y="158402"/>
                </a:lnTo>
                <a:lnTo>
                  <a:pt x="9126" y="167528"/>
                </a:lnTo>
                <a:lnTo>
                  <a:pt x="154491" y="22163"/>
                </a:lnTo>
                <a:lnTo>
                  <a:pt x="154491" y="22163"/>
                </a:lnTo>
                <a:lnTo>
                  <a:pt x="154491" y="22163"/>
                </a:lnTo>
                <a:lnTo>
                  <a:pt x="154491" y="91261"/>
                </a:lnTo>
                <a:lnTo>
                  <a:pt x="167528" y="91261"/>
                </a:lnTo>
                <a:lnTo>
                  <a:pt x="167528" y="0"/>
                </a:lnTo>
                <a:lnTo>
                  <a:pt x="76268" y="0"/>
                </a:lnTo>
                <a:lnTo>
                  <a:pt x="76268" y="13037"/>
                </a:lnTo>
                <a:close/>
              </a:path>
            </a:pathLst>
          </a:custGeom>
          <a:gradFill>
            <a:gsLst>
              <a:gs pos="0">
                <a:schemeClr val="accent3"/>
              </a:gs>
              <a:gs pos="80000">
                <a:schemeClr val="accent2"/>
              </a:gs>
            </a:gsLst>
            <a:lin ang="4800000" scaled="0"/>
          </a:gradFill>
          <a:ln w="6449" cap="flat">
            <a:noFill/>
            <a:prstDash val="solid"/>
            <a:miter/>
          </a:ln>
        </p:spPr>
        <p:txBody>
          <a:bodyPr rtlCol="0" anchor="ctr"/>
          <a:lstStyle/>
          <a:p>
            <a:endParaRPr lang="zh-CN" altLang="en-US"/>
          </a:p>
        </p:txBody>
      </p:sp>
      <p:sp>
        <p:nvSpPr>
          <p:cNvPr id="405" name="图形 50" descr="用路劲指引两个插针 轮廓">
            <a:extLst>
              <a:ext uri="{FF2B5EF4-FFF2-40B4-BE49-F238E27FC236}">
                <a16:creationId xmlns:a16="http://schemas.microsoft.com/office/drawing/2014/main" xmlns="" id="{0CF40514-C237-4BD8-912B-F279D9413C3F}"/>
              </a:ext>
            </a:extLst>
          </p:cNvPr>
          <p:cNvSpPr/>
          <p:nvPr/>
        </p:nvSpPr>
        <p:spPr>
          <a:xfrm>
            <a:off x="11396478" y="2103311"/>
            <a:ext cx="134417" cy="218294"/>
          </a:xfrm>
          <a:custGeom>
            <a:avLst/>
            <a:gdLst>
              <a:gd name="connsiteX0" fmla="*/ 122744 w 134417"/>
              <a:gd name="connsiteY0" fmla="*/ 29540 h 218294"/>
              <a:gd name="connsiteX1" fmla="*/ 29760 w 134417"/>
              <a:gd name="connsiteY1" fmla="*/ 11453 h 218294"/>
              <a:gd name="connsiteX2" fmla="*/ 11673 w 134417"/>
              <a:gd name="connsiteY2" fmla="*/ 29540 h 218294"/>
              <a:gd name="connsiteX3" fmla="*/ 4611 w 134417"/>
              <a:gd name="connsiteY3" fmla="*/ 92136 h 218294"/>
              <a:gd name="connsiteX4" fmla="*/ 35107 w 134417"/>
              <a:gd name="connsiteY4" fmla="*/ 159549 h 218294"/>
              <a:gd name="connsiteX5" fmla="*/ 61431 w 134417"/>
              <a:gd name="connsiteY5" fmla="*/ 214762 h 218294"/>
              <a:gd name="connsiteX6" fmla="*/ 70170 w 134417"/>
              <a:gd name="connsiteY6" fmla="*/ 217579 h 218294"/>
              <a:gd name="connsiteX7" fmla="*/ 72987 w 134417"/>
              <a:gd name="connsiteY7" fmla="*/ 214762 h 218294"/>
              <a:gd name="connsiteX8" fmla="*/ 99310 w 134417"/>
              <a:gd name="connsiteY8" fmla="*/ 159549 h 218294"/>
              <a:gd name="connsiteX9" fmla="*/ 129806 w 134417"/>
              <a:gd name="connsiteY9" fmla="*/ 92136 h 218294"/>
              <a:gd name="connsiteX10" fmla="*/ 122744 w 134417"/>
              <a:gd name="connsiteY10" fmla="*/ 29540 h 218294"/>
              <a:gd name="connsiteX11" fmla="*/ 117764 w 134417"/>
              <a:gd name="connsiteY11" fmla="*/ 87123 h 218294"/>
              <a:gd name="connsiteX12" fmla="*/ 87544 w 134417"/>
              <a:gd name="connsiteY12" fmla="*/ 153939 h 218294"/>
              <a:gd name="connsiteX13" fmla="*/ 67271 w 134417"/>
              <a:gd name="connsiteY13" fmla="*/ 196465 h 218294"/>
              <a:gd name="connsiteX14" fmla="*/ 67153 w 134417"/>
              <a:gd name="connsiteY14" fmla="*/ 196465 h 218294"/>
              <a:gd name="connsiteX15" fmla="*/ 46985 w 134417"/>
              <a:gd name="connsiteY15" fmla="*/ 154177 h 218294"/>
              <a:gd name="connsiteX16" fmla="*/ 16652 w 134417"/>
              <a:gd name="connsiteY16" fmla="*/ 87123 h 218294"/>
              <a:gd name="connsiteX17" fmla="*/ 22492 w 134417"/>
              <a:gd name="connsiteY17" fmla="*/ 36813 h 218294"/>
              <a:gd name="connsiteX18" fmla="*/ 97383 w 134417"/>
              <a:gd name="connsiteY18" fmla="*/ 22272 h 218294"/>
              <a:gd name="connsiteX19" fmla="*/ 111983 w 134417"/>
              <a:gd name="connsiteY19" fmla="*/ 36901 h 218294"/>
              <a:gd name="connsiteX20" fmla="*/ 117764 w 134417"/>
              <a:gd name="connsiteY20" fmla="*/ 87123 h 2182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34417" h="218294">
                <a:moveTo>
                  <a:pt x="122744" y="29540"/>
                </a:moveTo>
                <a:cubicBezTo>
                  <a:pt x="102062" y="-1131"/>
                  <a:pt x="60431" y="-9229"/>
                  <a:pt x="29760" y="11453"/>
                </a:cubicBezTo>
                <a:cubicBezTo>
                  <a:pt x="22625" y="16265"/>
                  <a:pt x="16485" y="22405"/>
                  <a:pt x="11673" y="29540"/>
                </a:cubicBezTo>
                <a:cubicBezTo>
                  <a:pt x="-824" y="47977"/>
                  <a:pt x="-3464" y="71378"/>
                  <a:pt x="4611" y="92136"/>
                </a:cubicBezTo>
                <a:lnTo>
                  <a:pt x="35107" y="159549"/>
                </a:lnTo>
                <a:lnTo>
                  <a:pt x="61431" y="214762"/>
                </a:lnTo>
                <a:cubicBezTo>
                  <a:pt x="63066" y="217953"/>
                  <a:pt x="66979" y="219214"/>
                  <a:pt x="70170" y="217579"/>
                </a:cubicBezTo>
                <a:cubicBezTo>
                  <a:pt x="71381" y="216959"/>
                  <a:pt x="72366" y="215973"/>
                  <a:pt x="72987" y="214762"/>
                </a:cubicBezTo>
                <a:lnTo>
                  <a:pt x="99310" y="159549"/>
                </a:lnTo>
                <a:lnTo>
                  <a:pt x="129806" y="92136"/>
                </a:lnTo>
                <a:cubicBezTo>
                  <a:pt x="137882" y="71378"/>
                  <a:pt x="135242" y="47977"/>
                  <a:pt x="122744" y="29540"/>
                </a:cubicBezTo>
                <a:close/>
                <a:moveTo>
                  <a:pt x="117764" y="87123"/>
                </a:moveTo>
                <a:lnTo>
                  <a:pt x="87544" y="153939"/>
                </a:lnTo>
                <a:lnTo>
                  <a:pt x="67271" y="196465"/>
                </a:lnTo>
                <a:cubicBezTo>
                  <a:pt x="67238" y="196530"/>
                  <a:pt x="67185" y="196530"/>
                  <a:pt x="67153" y="196465"/>
                </a:cubicBezTo>
                <a:lnTo>
                  <a:pt x="46985" y="154177"/>
                </a:lnTo>
                <a:lnTo>
                  <a:pt x="16652" y="87123"/>
                </a:lnTo>
                <a:cubicBezTo>
                  <a:pt x="10256" y="70407"/>
                  <a:pt x="12437" y="51620"/>
                  <a:pt x="22492" y="36813"/>
                </a:cubicBezTo>
                <a:cubicBezTo>
                  <a:pt x="39157" y="12117"/>
                  <a:pt x="72688" y="5607"/>
                  <a:pt x="97383" y="22272"/>
                </a:cubicBezTo>
                <a:cubicBezTo>
                  <a:pt x="103147" y="26162"/>
                  <a:pt x="108105" y="31129"/>
                  <a:pt x="111983" y="36901"/>
                </a:cubicBezTo>
                <a:cubicBezTo>
                  <a:pt x="121996" y="51693"/>
                  <a:pt x="124154" y="70442"/>
                  <a:pt x="117764" y="87123"/>
                </a:cubicBezTo>
                <a:close/>
              </a:path>
            </a:pathLst>
          </a:custGeom>
          <a:gradFill>
            <a:gsLst>
              <a:gs pos="0">
                <a:schemeClr val="accent3"/>
              </a:gs>
              <a:gs pos="80000">
                <a:schemeClr val="accent2"/>
              </a:gs>
            </a:gsLst>
            <a:lin ang="4800000" scaled="0"/>
          </a:gradFill>
          <a:ln w="6449" cap="flat">
            <a:noFill/>
            <a:prstDash val="solid"/>
            <a:miter/>
          </a:ln>
        </p:spPr>
        <p:txBody>
          <a:bodyPr rtlCol="0" anchor="ctr"/>
          <a:lstStyle/>
          <a:p>
            <a:endParaRPr lang="zh-CN" altLang="en-US"/>
          </a:p>
        </p:txBody>
      </p:sp>
      <p:sp>
        <p:nvSpPr>
          <p:cNvPr id="406" name="图形 50" descr="用路劲指引两个插针 轮廓">
            <a:extLst>
              <a:ext uri="{FF2B5EF4-FFF2-40B4-BE49-F238E27FC236}">
                <a16:creationId xmlns:a16="http://schemas.microsoft.com/office/drawing/2014/main" xmlns="" id="{C17D68F0-B0B9-44F5-8503-09D9DD52C75D}"/>
              </a:ext>
            </a:extLst>
          </p:cNvPr>
          <p:cNvSpPr/>
          <p:nvPr/>
        </p:nvSpPr>
        <p:spPr>
          <a:xfrm>
            <a:off x="11047971" y="2341153"/>
            <a:ext cx="166529" cy="270447"/>
          </a:xfrm>
          <a:custGeom>
            <a:avLst/>
            <a:gdLst>
              <a:gd name="connsiteX0" fmla="*/ 14462 w 166529"/>
              <a:gd name="connsiteY0" fmla="*/ 36598 h 270447"/>
              <a:gd name="connsiteX1" fmla="*/ 5713 w 166529"/>
              <a:gd name="connsiteY1" fmla="*/ 114150 h 270447"/>
              <a:gd name="connsiteX2" fmla="*/ 43494 w 166529"/>
              <a:gd name="connsiteY2" fmla="*/ 197667 h 270447"/>
              <a:gd name="connsiteX3" fmla="*/ 76106 w 166529"/>
              <a:gd name="connsiteY3" fmla="*/ 266070 h 270447"/>
              <a:gd name="connsiteX4" fmla="*/ 86933 w 166529"/>
              <a:gd name="connsiteY4" fmla="*/ 269561 h 270447"/>
              <a:gd name="connsiteX5" fmla="*/ 90423 w 166529"/>
              <a:gd name="connsiteY5" fmla="*/ 266070 h 270447"/>
              <a:gd name="connsiteX6" fmla="*/ 123035 w 166529"/>
              <a:gd name="connsiteY6" fmla="*/ 197667 h 270447"/>
              <a:gd name="connsiteX7" fmla="*/ 160817 w 166529"/>
              <a:gd name="connsiteY7" fmla="*/ 114150 h 270447"/>
              <a:gd name="connsiteX8" fmla="*/ 152067 w 166529"/>
              <a:gd name="connsiteY8" fmla="*/ 36598 h 270447"/>
              <a:gd name="connsiteX9" fmla="*/ 36873 w 166529"/>
              <a:gd name="connsiteY9" fmla="*/ 14188 h 270447"/>
              <a:gd name="connsiteX10" fmla="*/ 14462 w 166529"/>
              <a:gd name="connsiteY10" fmla="*/ 36598 h 270447"/>
              <a:gd name="connsiteX11" fmla="*/ 141308 w 166529"/>
              <a:gd name="connsiteY11" fmla="*/ 43960 h 270447"/>
              <a:gd name="connsiteX12" fmla="*/ 148777 w 166529"/>
              <a:gd name="connsiteY12" fmla="*/ 109133 h 270447"/>
              <a:gd name="connsiteX13" fmla="*/ 111267 w 166529"/>
              <a:gd name="connsiteY13" fmla="*/ 192057 h 270447"/>
              <a:gd name="connsiteX14" fmla="*/ 83324 w 166529"/>
              <a:gd name="connsiteY14" fmla="*/ 250667 h 270447"/>
              <a:gd name="connsiteX15" fmla="*/ 83206 w 166529"/>
              <a:gd name="connsiteY15" fmla="*/ 250667 h 270447"/>
              <a:gd name="connsiteX16" fmla="*/ 55371 w 166529"/>
              <a:gd name="connsiteY16" fmla="*/ 192292 h 270447"/>
              <a:gd name="connsiteX17" fmla="*/ 17750 w 166529"/>
              <a:gd name="connsiteY17" fmla="*/ 109133 h 270447"/>
              <a:gd name="connsiteX18" fmla="*/ 25279 w 166529"/>
              <a:gd name="connsiteY18" fmla="*/ 43873 h 270447"/>
              <a:gd name="connsiteX19" fmla="*/ 122380 w 166529"/>
              <a:gd name="connsiteY19" fmla="*/ 25007 h 270447"/>
              <a:gd name="connsiteX20" fmla="*/ 141306 w 166529"/>
              <a:gd name="connsiteY20" fmla="*/ 43960 h 2704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66529" h="270447">
                <a:moveTo>
                  <a:pt x="14462" y="36598"/>
                </a:moveTo>
                <a:cubicBezTo>
                  <a:pt x="-1021" y="59440"/>
                  <a:pt x="-4292" y="88432"/>
                  <a:pt x="5713" y="114150"/>
                </a:cubicBezTo>
                <a:lnTo>
                  <a:pt x="43494" y="197667"/>
                </a:lnTo>
                <a:lnTo>
                  <a:pt x="76106" y="266070"/>
                </a:lnTo>
                <a:cubicBezTo>
                  <a:pt x="78132" y="270024"/>
                  <a:pt x="82979" y="271586"/>
                  <a:pt x="86933" y="269561"/>
                </a:cubicBezTo>
                <a:cubicBezTo>
                  <a:pt x="88433" y="268792"/>
                  <a:pt x="89654" y="267571"/>
                  <a:pt x="90423" y="266070"/>
                </a:cubicBezTo>
                <a:lnTo>
                  <a:pt x="123035" y="197667"/>
                </a:lnTo>
                <a:lnTo>
                  <a:pt x="160817" y="114150"/>
                </a:lnTo>
                <a:cubicBezTo>
                  <a:pt x="170821" y="88432"/>
                  <a:pt x="167550" y="59440"/>
                  <a:pt x="152067" y="36598"/>
                </a:cubicBezTo>
                <a:cubicBezTo>
                  <a:pt x="126445" y="-1400"/>
                  <a:pt x="74871" y="-11434"/>
                  <a:pt x="36873" y="14188"/>
                </a:cubicBezTo>
                <a:cubicBezTo>
                  <a:pt x="28032" y="20149"/>
                  <a:pt x="20423" y="27758"/>
                  <a:pt x="14462" y="36598"/>
                </a:cubicBezTo>
                <a:close/>
                <a:moveTo>
                  <a:pt x="141308" y="43960"/>
                </a:moveTo>
                <a:cubicBezTo>
                  <a:pt x="154306" y="63156"/>
                  <a:pt x="157095" y="87495"/>
                  <a:pt x="148777" y="109133"/>
                </a:cubicBezTo>
                <a:lnTo>
                  <a:pt x="111267" y="192057"/>
                </a:lnTo>
                <a:lnTo>
                  <a:pt x="83324" y="250667"/>
                </a:lnTo>
                <a:cubicBezTo>
                  <a:pt x="83291" y="250733"/>
                  <a:pt x="83238" y="250733"/>
                  <a:pt x="83206" y="250667"/>
                </a:cubicBezTo>
                <a:lnTo>
                  <a:pt x="55371" y="192292"/>
                </a:lnTo>
                <a:lnTo>
                  <a:pt x="17750" y="109133"/>
                </a:lnTo>
                <a:cubicBezTo>
                  <a:pt x="9427" y="87459"/>
                  <a:pt x="12239" y="63083"/>
                  <a:pt x="25279" y="43873"/>
                </a:cubicBezTo>
                <a:cubicBezTo>
                  <a:pt x="46883" y="11850"/>
                  <a:pt x="90357" y="3403"/>
                  <a:pt x="122380" y="25007"/>
                </a:cubicBezTo>
                <a:cubicBezTo>
                  <a:pt x="129851" y="30046"/>
                  <a:pt x="136277" y="36482"/>
                  <a:pt x="141306" y="43960"/>
                </a:cubicBezTo>
                <a:close/>
              </a:path>
            </a:pathLst>
          </a:custGeom>
          <a:gradFill>
            <a:gsLst>
              <a:gs pos="0">
                <a:schemeClr val="accent3"/>
              </a:gs>
              <a:gs pos="80000">
                <a:schemeClr val="accent2"/>
              </a:gs>
            </a:gsLst>
            <a:lin ang="4800000" scaled="0"/>
          </a:gradFill>
          <a:ln w="6449" cap="flat">
            <a:noFill/>
            <a:prstDash val="solid"/>
            <a:miter/>
          </a:ln>
        </p:spPr>
        <p:txBody>
          <a:bodyPr rtlCol="0" anchor="ctr"/>
          <a:lstStyle/>
          <a:p>
            <a:endParaRPr lang="zh-CN" altLang="en-US"/>
          </a:p>
        </p:txBody>
      </p:sp>
      <p:sp>
        <p:nvSpPr>
          <p:cNvPr id="407" name="图形 50" descr="用路劲指引两个插针 轮廓">
            <a:extLst>
              <a:ext uri="{FF2B5EF4-FFF2-40B4-BE49-F238E27FC236}">
                <a16:creationId xmlns:a16="http://schemas.microsoft.com/office/drawing/2014/main" xmlns="" id="{A4C4FD7B-4D2E-449F-8C39-FBB0790C493D}"/>
              </a:ext>
            </a:extLst>
          </p:cNvPr>
          <p:cNvSpPr/>
          <p:nvPr/>
        </p:nvSpPr>
        <p:spPr>
          <a:xfrm>
            <a:off x="11262058" y="2585240"/>
            <a:ext cx="19807" cy="13378"/>
          </a:xfrm>
          <a:custGeom>
            <a:avLst/>
            <a:gdLst>
              <a:gd name="connsiteX0" fmla="*/ 153 w 19807"/>
              <a:gd name="connsiteY0" fmla="*/ 13378 h 13378"/>
              <a:gd name="connsiteX1" fmla="*/ 19807 w 19807"/>
              <a:gd name="connsiteY1" fmla="*/ 13034 h 13378"/>
              <a:gd name="connsiteX2" fmla="*/ 19495 w 19807"/>
              <a:gd name="connsiteY2" fmla="*/ 0 h 13378"/>
              <a:gd name="connsiteX3" fmla="*/ 0 w 19807"/>
              <a:gd name="connsiteY3" fmla="*/ 341 h 13378"/>
            </a:gdLst>
            <a:ahLst/>
            <a:cxnLst>
              <a:cxn ang="0">
                <a:pos x="connsiteX0" y="connsiteY0"/>
              </a:cxn>
              <a:cxn ang="0">
                <a:pos x="connsiteX1" y="connsiteY1"/>
              </a:cxn>
              <a:cxn ang="0">
                <a:pos x="connsiteX2" y="connsiteY2"/>
              </a:cxn>
              <a:cxn ang="0">
                <a:pos x="connsiteX3" y="connsiteY3"/>
              </a:cxn>
            </a:cxnLst>
            <a:rect l="l" t="t" r="r" b="b"/>
            <a:pathLst>
              <a:path w="19807" h="13378">
                <a:moveTo>
                  <a:pt x="153" y="13378"/>
                </a:moveTo>
                <a:cubicBezTo>
                  <a:pt x="6607" y="13303"/>
                  <a:pt x="13175" y="13192"/>
                  <a:pt x="19807" y="13034"/>
                </a:cubicBezTo>
                <a:lnTo>
                  <a:pt x="19495" y="0"/>
                </a:lnTo>
                <a:cubicBezTo>
                  <a:pt x="12919" y="158"/>
                  <a:pt x="6404" y="266"/>
                  <a:pt x="0" y="341"/>
                </a:cubicBezTo>
                <a:close/>
              </a:path>
            </a:pathLst>
          </a:custGeom>
          <a:gradFill>
            <a:gsLst>
              <a:gs pos="0">
                <a:schemeClr val="accent3"/>
              </a:gs>
              <a:gs pos="80000">
                <a:schemeClr val="accent2"/>
              </a:gs>
            </a:gsLst>
            <a:lin ang="4800000" scaled="0"/>
          </a:gradFill>
          <a:ln w="6449" cap="flat">
            <a:noFill/>
            <a:prstDash val="solid"/>
            <a:miter/>
          </a:ln>
        </p:spPr>
        <p:txBody>
          <a:bodyPr rtlCol="0" anchor="ctr"/>
          <a:lstStyle/>
          <a:p>
            <a:endParaRPr lang="zh-CN" altLang="en-US"/>
          </a:p>
        </p:txBody>
      </p:sp>
      <p:sp>
        <p:nvSpPr>
          <p:cNvPr id="408" name="图形 50" descr="用路劲指引两个插针 轮廓">
            <a:extLst>
              <a:ext uri="{FF2B5EF4-FFF2-40B4-BE49-F238E27FC236}">
                <a16:creationId xmlns:a16="http://schemas.microsoft.com/office/drawing/2014/main" xmlns="" id="{4A13171F-8651-431D-BFB9-A78E41D1399C}"/>
              </a:ext>
            </a:extLst>
          </p:cNvPr>
          <p:cNvSpPr/>
          <p:nvPr/>
        </p:nvSpPr>
        <p:spPr>
          <a:xfrm>
            <a:off x="11290549" y="2335506"/>
            <a:ext cx="23537" cy="21250"/>
          </a:xfrm>
          <a:custGeom>
            <a:avLst/>
            <a:gdLst>
              <a:gd name="connsiteX0" fmla="*/ 23537 w 23537"/>
              <a:gd name="connsiteY0" fmla="*/ 11653 h 21250"/>
              <a:gd name="connsiteX1" fmla="*/ 17693 w 23537"/>
              <a:gd name="connsiteY1" fmla="*/ 0 h 21250"/>
              <a:gd name="connsiteX2" fmla="*/ 0 w 23537"/>
              <a:gd name="connsiteY2" fmla="*/ 10947 h 21250"/>
              <a:gd name="connsiteX3" fmla="*/ 7989 w 23537"/>
              <a:gd name="connsiteY3" fmla="*/ 21251 h 21250"/>
              <a:gd name="connsiteX4" fmla="*/ 23537 w 23537"/>
              <a:gd name="connsiteY4" fmla="*/ 11653 h 212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537" h="21250">
                <a:moveTo>
                  <a:pt x="23537" y="11653"/>
                </a:moveTo>
                <a:lnTo>
                  <a:pt x="17693" y="0"/>
                </a:lnTo>
                <a:cubicBezTo>
                  <a:pt x="11456" y="3070"/>
                  <a:pt x="5531" y="6736"/>
                  <a:pt x="0" y="10947"/>
                </a:cubicBezTo>
                <a:lnTo>
                  <a:pt x="7989" y="21251"/>
                </a:lnTo>
                <a:cubicBezTo>
                  <a:pt x="12851" y="17559"/>
                  <a:pt x="18059" y="14345"/>
                  <a:pt x="23537" y="11653"/>
                </a:cubicBezTo>
                <a:close/>
              </a:path>
            </a:pathLst>
          </a:custGeom>
          <a:gradFill>
            <a:gsLst>
              <a:gs pos="0">
                <a:schemeClr val="accent3"/>
              </a:gs>
              <a:gs pos="80000">
                <a:schemeClr val="accent2"/>
              </a:gs>
            </a:gsLst>
            <a:lin ang="4800000" scaled="0"/>
          </a:gradFill>
          <a:ln w="6449" cap="flat">
            <a:noFill/>
            <a:prstDash val="solid"/>
            <a:miter/>
          </a:ln>
        </p:spPr>
        <p:txBody>
          <a:bodyPr rtlCol="0" anchor="ctr"/>
          <a:lstStyle/>
          <a:p>
            <a:endParaRPr lang="zh-CN" altLang="en-US"/>
          </a:p>
        </p:txBody>
      </p:sp>
      <p:sp>
        <p:nvSpPr>
          <p:cNvPr id="409" name="图形 50" descr="用路劲指引两个插针 轮廓">
            <a:extLst>
              <a:ext uri="{FF2B5EF4-FFF2-40B4-BE49-F238E27FC236}">
                <a16:creationId xmlns:a16="http://schemas.microsoft.com/office/drawing/2014/main" xmlns="" id="{80E5731A-7D5F-49C3-9FC8-EBBD5A9A8FFE}"/>
              </a:ext>
            </a:extLst>
          </p:cNvPr>
          <p:cNvSpPr/>
          <p:nvPr/>
        </p:nvSpPr>
        <p:spPr>
          <a:xfrm>
            <a:off x="11268708" y="2362265"/>
            <a:ext cx="18027" cy="22133"/>
          </a:xfrm>
          <a:custGeom>
            <a:avLst/>
            <a:gdLst>
              <a:gd name="connsiteX0" fmla="*/ 18028 w 18027"/>
              <a:gd name="connsiteY0" fmla="*/ 6983 h 22133"/>
              <a:gd name="connsiteX1" fmla="*/ 7021 w 18027"/>
              <a:gd name="connsiteY1" fmla="*/ 0 h 22133"/>
              <a:gd name="connsiteX2" fmla="*/ 0 w 18027"/>
              <a:gd name="connsiteY2" fmla="*/ 21351 h 22133"/>
              <a:gd name="connsiteX3" fmla="*/ 13012 w 18027"/>
              <a:gd name="connsiteY3" fmla="*/ 22133 h 22133"/>
              <a:gd name="connsiteX4" fmla="*/ 18028 w 18027"/>
              <a:gd name="connsiteY4" fmla="*/ 6983 h 221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27" h="22133">
                <a:moveTo>
                  <a:pt x="18028" y="6983"/>
                </a:moveTo>
                <a:lnTo>
                  <a:pt x="7021" y="0"/>
                </a:lnTo>
                <a:cubicBezTo>
                  <a:pt x="2890" y="6398"/>
                  <a:pt x="473" y="13750"/>
                  <a:pt x="0" y="21351"/>
                </a:cubicBezTo>
                <a:lnTo>
                  <a:pt x="13012" y="22133"/>
                </a:lnTo>
                <a:cubicBezTo>
                  <a:pt x="13340" y="16733"/>
                  <a:pt x="15068" y="11512"/>
                  <a:pt x="18028" y="6983"/>
                </a:cubicBezTo>
                <a:close/>
              </a:path>
            </a:pathLst>
          </a:custGeom>
          <a:gradFill>
            <a:gsLst>
              <a:gs pos="0">
                <a:schemeClr val="accent3"/>
              </a:gs>
              <a:gs pos="80000">
                <a:schemeClr val="accent2"/>
              </a:gs>
            </a:gsLst>
            <a:lin ang="4800000" scaled="0"/>
          </a:gradFill>
          <a:ln w="6449" cap="flat">
            <a:noFill/>
            <a:prstDash val="solid"/>
            <a:miter/>
          </a:ln>
        </p:spPr>
        <p:txBody>
          <a:bodyPr rtlCol="0" anchor="ctr"/>
          <a:lstStyle/>
          <a:p>
            <a:endParaRPr lang="zh-CN" altLang="en-US"/>
          </a:p>
        </p:txBody>
      </p:sp>
      <p:sp>
        <p:nvSpPr>
          <p:cNvPr id="410" name="图形 50" descr="用路劲指引两个插针 轮廓">
            <a:extLst>
              <a:ext uri="{FF2B5EF4-FFF2-40B4-BE49-F238E27FC236}">
                <a16:creationId xmlns:a16="http://schemas.microsoft.com/office/drawing/2014/main" xmlns="" id="{DD6CA45A-3486-433D-86F7-78C983373558}"/>
              </a:ext>
            </a:extLst>
          </p:cNvPr>
          <p:cNvSpPr/>
          <p:nvPr/>
        </p:nvSpPr>
        <p:spPr>
          <a:xfrm>
            <a:off x="11222970" y="2585697"/>
            <a:ext cx="19601" cy="13063"/>
          </a:xfrm>
          <a:custGeom>
            <a:avLst/>
            <a:gdLst>
              <a:gd name="connsiteX0" fmla="*/ 19575 w 19601"/>
              <a:gd name="connsiteY0" fmla="*/ 20 h 13063"/>
              <a:gd name="connsiteX1" fmla="*/ 12966 w 19601"/>
              <a:gd name="connsiteY1" fmla="*/ 26 h 13063"/>
              <a:gd name="connsiteX2" fmla="*/ 52 w 19601"/>
              <a:gd name="connsiteY2" fmla="*/ 0 h 13063"/>
              <a:gd name="connsiteX3" fmla="*/ 0 w 19601"/>
              <a:gd name="connsiteY3" fmla="*/ 13037 h 13063"/>
              <a:gd name="connsiteX4" fmla="*/ 12966 w 19601"/>
              <a:gd name="connsiteY4" fmla="*/ 13063 h 13063"/>
              <a:gd name="connsiteX5" fmla="*/ 19601 w 19601"/>
              <a:gd name="connsiteY5" fmla="*/ 13057 h 13063"/>
              <a:gd name="connsiteX6" fmla="*/ 19575 w 19601"/>
              <a:gd name="connsiteY6" fmla="*/ 20 h 130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01" h="13063">
                <a:moveTo>
                  <a:pt x="19575" y="20"/>
                </a:moveTo>
                <a:lnTo>
                  <a:pt x="12966" y="26"/>
                </a:lnTo>
                <a:lnTo>
                  <a:pt x="52" y="0"/>
                </a:lnTo>
                <a:lnTo>
                  <a:pt x="0" y="13037"/>
                </a:lnTo>
                <a:lnTo>
                  <a:pt x="12966" y="13063"/>
                </a:lnTo>
                <a:lnTo>
                  <a:pt x="19601" y="13057"/>
                </a:lnTo>
                <a:lnTo>
                  <a:pt x="19575" y="20"/>
                </a:lnTo>
                <a:close/>
              </a:path>
            </a:pathLst>
          </a:custGeom>
          <a:gradFill>
            <a:gsLst>
              <a:gs pos="0">
                <a:schemeClr val="accent3"/>
              </a:gs>
              <a:gs pos="80000">
                <a:schemeClr val="accent2"/>
              </a:gs>
            </a:gsLst>
            <a:lin ang="4800000" scaled="0"/>
          </a:gradFill>
          <a:ln w="6449" cap="flat">
            <a:noFill/>
            <a:prstDash val="solid"/>
            <a:miter/>
          </a:ln>
        </p:spPr>
        <p:txBody>
          <a:bodyPr rtlCol="0" anchor="ctr"/>
          <a:lstStyle/>
          <a:p>
            <a:endParaRPr lang="zh-CN" altLang="en-US"/>
          </a:p>
        </p:txBody>
      </p:sp>
      <p:sp>
        <p:nvSpPr>
          <p:cNvPr id="411" name="图形 50" descr="用路劲指引两个插针 轮廓">
            <a:extLst>
              <a:ext uri="{FF2B5EF4-FFF2-40B4-BE49-F238E27FC236}">
                <a16:creationId xmlns:a16="http://schemas.microsoft.com/office/drawing/2014/main" xmlns="" id="{74CEDAC1-6F1C-426B-8C7A-EB5A346B4EC4}"/>
              </a:ext>
            </a:extLst>
          </p:cNvPr>
          <p:cNvSpPr/>
          <p:nvPr/>
        </p:nvSpPr>
        <p:spPr>
          <a:xfrm>
            <a:off x="11342858" y="2434180"/>
            <a:ext cx="22264" cy="17512"/>
          </a:xfrm>
          <a:custGeom>
            <a:avLst/>
            <a:gdLst>
              <a:gd name="connsiteX0" fmla="*/ 22264 w 22264"/>
              <a:gd name="connsiteY0" fmla="*/ 4867 h 17512"/>
              <a:gd name="connsiteX1" fmla="*/ 3405 w 22264"/>
              <a:gd name="connsiteY1" fmla="*/ 0 h 17512"/>
              <a:gd name="connsiteX2" fmla="*/ 0 w 22264"/>
              <a:gd name="connsiteY2" fmla="*/ 12586 h 17512"/>
              <a:gd name="connsiteX3" fmla="*/ 19088 w 22264"/>
              <a:gd name="connsiteY3" fmla="*/ 17513 h 17512"/>
            </a:gdLst>
            <a:ahLst/>
            <a:cxnLst>
              <a:cxn ang="0">
                <a:pos x="connsiteX0" y="connsiteY0"/>
              </a:cxn>
              <a:cxn ang="0">
                <a:pos x="connsiteX1" y="connsiteY1"/>
              </a:cxn>
              <a:cxn ang="0">
                <a:pos x="connsiteX2" y="connsiteY2"/>
              </a:cxn>
              <a:cxn ang="0">
                <a:pos x="connsiteX3" y="connsiteY3"/>
              </a:cxn>
            </a:cxnLst>
            <a:rect l="l" t="t" r="r" b="b"/>
            <a:pathLst>
              <a:path w="22264" h="17512">
                <a:moveTo>
                  <a:pt x="22264" y="4867"/>
                </a:moveTo>
                <a:cubicBezTo>
                  <a:pt x="15876" y="3263"/>
                  <a:pt x="9553" y="1665"/>
                  <a:pt x="3405" y="0"/>
                </a:cubicBezTo>
                <a:lnTo>
                  <a:pt x="0" y="12586"/>
                </a:lnTo>
                <a:cubicBezTo>
                  <a:pt x="6226" y="14269"/>
                  <a:pt x="12623" y="15889"/>
                  <a:pt x="19088" y="17513"/>
                </a:cubicBezTo>
                <a:close/>
              </a:path>
            </a:pathLst>
          </a:custGeom>
          <a:gradFill>
            <a:gsLst>
              <a:gs pos="0">
                <a:schemeClr val="accent3"/>
              </a:gs>
              <a:gs pos="80000">
                <a:schemeClr val="accent2"/>
              </a:gs>
            </a:gsLst>
            <a:lin ang="4800000" scaled="0"/>
          </a:gradFill>
          <a:ln w="6449" cap="flat">
            <a:noFill/>
            <a:prstDash val="solid"/>
            <a:miter/>
          </a:ln>
        </p:spPr>
        <p:txBody>
          <a:bodyPr rtlCol="0" anchor="ctr"/>
          <a:lstStyle/>
          <a:p>
            <a:endParaRPr lang="zh-CN" altLang="en-US"/>
          </a:p>
        </p:txBody>
      </p:sp>
      <p:sp>
        <p:nvSpPr>
          <p:cNvPr id="412" name="图形 50" descr="用路劲指引两个插针 轮廓">
            <a:extLst>
              <a:ext uri="{FF2B5EF4-FFF2-40B4-BE49-F238E27FC236}">
                <a16:creationId xmlns:a16="http://schemas.microsoft.com/office/drawing/2014/main" xmlns="" id="{1438702D-0C40-4B69-9EE7-5FFE1732B1A8}"/>
              </a:ext>
            </a:extLst>
          </p:cNvPr>
          <p:cNvSpPr/>
          <p:nvPr/>
        </p:nvSpPr>
        <p:spPr>
          <a:xfrm>
            <a:off x="11183883" y="2585527"/>
            <a:ext cx="19593" cy="13110"/>
          </a:xfrm>
          <a:custGeom>
            <a:avLst/>
            <a:gdLst>
              <a:gd name="connsiteX0" fmla="*/ 0 w 19593"/>
              <a:gd name="connsiteY0" fmla="*/ 0 h 13110"/>
              <a:gd name="connsiteX1" fmla="*/ 0 w 19593"/>
              <a:gd name="connsiteY1" fmla="*/ 13037 h 13110"/>
              <a:gd name="connsiteX2" fmla="*/ 19517 w 19593"/>
              <a:gd name="connsiteY2" fmla="*/ 13110 h 13110"/>
              <a:gd name="connsiteX3" fmla="*/ 19594 w 19593"/>
              <a:gd name="connsiteY3" fmla="*/ 73 h 13110"/>
              <a:gd name="connsiteX4" fmla="*/ 0 w 19593"/>
              <a:gd name="connsiteY4" fmla="*/ 0 h 131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593" h="13110">
                <a:moveTo>
                  <a:pt x="0" y="0"/>
                </a:moveTo>
                <a:lnTo>
                  <a:pt x="0" y="13037"/>
                </a:lnTo>
                <a:cubicBezTo>
                  <a:pt x="5974" y="13037"/>
                  <a:pt x="12516" y="13071"/>
                  <a:pt x="19517" y="13110"/>
                </a:cubicBezTo>
                <a:lnTo>
                  <a:pt x="19594" y="73"/>
                </a:lnTo>
                <a:cubicBezTo>
                  <a:pt x="12563" y="30"/>
                  <a:pt x="6000" y="0"/>
                  <a:pt x="0" y="0"/>
                </a:cubicBezTo>
                <a:close/>
              </a:path>
            </a:pathLst>
          </a:custGeom>
          <a:gradFill>
            <a:gsLst>
              <a:gs pos="0">
                <a:schemeClr val="accent3"/>
              </a:gs>
              <a:gs pos="80000">
                <a:schemeClr val="accent2"/>
              </a:gs>
            </a:gsLst>
            <a:lin ang="4800000" scaled="0"/>
          </a:gradFill>
          <a:ln w="6449" cap="flat">
            <a:noFill/>
            <a:prstDash val="solid"/>
            <a:miter/>
          </a:ln>
        </p:spPr>
        <p:txBody>
          <a:bodyPr rtlCol="0" anchor="ctr"/>
          <a:lstStyle/>
          <a:p>
            <a:endParaRPr lang="zh-CN" altLang="en-US"/>
          </a:p>
        </p:txBody>
      </p:sp>
      <p:sp>
        <p:nvSpPr>
          <p:cNvPr id="413" name="图形 50" descr="用路劲指引两个插针 轮廓">
            <a:extLst>
              <a:ext uri="{FF2B5EF4-FFF2-40B4-BE49-F238E27FC236}">
                <a16:creationId xmlns:a16="http://schemas.microsoft.com/office/drawing/2014/main" xmlns="" id="{2E914DBD-7F1E-46FD-8BF3-6C8AF08F9AEB}"/>
              </a:ext>
            </a:extLst>
          </p:cNvPr>
          <p:cNvSpPr/>
          <p:nvPr/>
        </p:nvSpPr>
        <p:spPr>
          <a:xfrm>
            <a:off x="11272769" y="2400101"/>
            <a:ext cx="22152" cy="22759"/>
          </a:xfrm>
          <a:custGeom>
            <a:avLst/>
            <a:gdLst>
              <a:gd name="connsiteX0" fmla="*/ 13985 w 22152"/>
              <a:gd name="connsiteY0" fmla="*/ 22760 h 22759"/>
              <a:gd name="connsiteX1" fmla="*/ 22153 w 22152"/>
              <a:gd name="connsiteY1" fmla="*/ 12600 h 22759"/>
              <a:gd name="connsiteX2" fmla="*/ 11799 w 22152"/>
              <a:gd name="connsiteY2" fmla="*/ 0 h 22759"/>
              <a:gd name="connsiteX3" fmla="*/ 0 w 22152"/>
              <a:gd name="connsiteY3" fmla="*/ 5551 h 22759"/>
              <a:gd name="connsiteX4" fmla="*/ 13985 w 22152"/>
              <a:gd name="connsiteY4" fmla="*/ 22760 h 227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152" h="22759">
                <a:moveTo>
                  <a:pt x="13985" y="22760"/>
                </a:moveTo>
                <a:lnTo>
                  <a:pt x="22153" y="12600"/>
                </a:lnTo>
                <a:cubicBezTo>
                  <a:pt x="17776" y="9255"/>
                  <a:pt x="14231" y="4942"/>
                  <a:pt x="11799" y="0"/>
                </a:cubicBezTo>
                <a:lnTo>
                  <a:pt x="0" y="5551"/>
                </a:lnTo>
                <a:cubicBezTo>
                  <a:pt x="3288" y="12279"/>
                  <a:pt x="8072" y="18165"/>
                  <a:pt x="13985" y="22760"/>
                </a:cubicBezTo>
                <a:close/>
              </a:path>
            </a:pathLst>
          </a:custGeom>
          <a:gradFill>
            <a:gsLst>
              <a:gs pos="0">
                <a:schemeClr val="accent3"/>
              </a:gs>
              <a:gs pos="80000">
                <a:schemeClr val="accent2"/>
              </a:gs>
            </a:gsLst>
            <a:lin ang="4800000" scaled="0"/>
          </a:gradFill>
          <a:ln w="6449" cap="flat">
            <a:noFill/>
            <a:prstDash val="solid"/>
            <a:miter/>
          </a:ln>
        </p:spPr>
        <p:txBody>
          <a:bodyPr rtlCol="0" anchor="ctr"/>
          <a:lstStyle/>
          <a:p>
            <a:endParaRPr lang="zh-CN" altLang="en-US"/>
          </a:p>
        </p:txBody>
      </p:sp>
      <p:sp>
        <p:nvSpPr>
          <p:cNvPr id="414" name="图形 50" descr="用路劲指引两个插针 轮廓">
            <a:extLst>
              <a:ext uri="{FF2B5EF4-FFF2-40B4-BE49-F238E27FC236}">
                <a16:creationId xmlns:a16="http://schemas.microsoft.com/office/drawing/2014/main" xmlns="" id="{AFD8D63D-7079-41BF-B2B7-4E40309C5318}"/>
              </a:ext>
            </a:extLst>
          </p:cNvPr>
          <p:cNvSpPr/>
          <p:nvPr/>
        </p:nvSpPr>
        <p:spPr>
          <a:xfrm>
            <a:off x="11365611" y="2313357"/>
            <a:ext cx="21628" cy="16328"/>
          </a:xfrm>
          <a:custGeom>
            <a:avLst/>
            <a:gdLst>
              <a:gd name="connsiteX0" fmla="*/ 0 w 21628"/>
              <a:gd name="connsiteY0" fmla="*/ 3564 h 16328"/>
              <a:gd name="connsiteX1" fmla="*/ 2654 w 21628"/>
              <a:gd name="connsiteY1" fmla="*/ 16328 h 16328"/>
              <a:gd name="connsiteX2" fmla="*/ 21628 w 21628"/>
              <a:gd name="connsiteY2" fmla="*/ 12878 h 16328"/>
              <a:gd name="connsiteX3" fmla="*/ 19597 w 21628"/>
              <a:gd name="connsiteY3" fmla="*/ 0 h 16328"/>
              <a:gd name="connsiteX4" fmla="*/ 0 w 21628"/>
              <a:gd name="connsiteY4" fmla="*/ 3564 h 163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628" h="16328">
                <a:moveTo>
                  <a:pt x="0" y="3564"/>
                </a:moveTo>
                <a:lnTo>
                  <a:pt x="2654" y="16328"/>
                </a:lnTo>
                <a:cubicBezTo>
                  <a:pt x="8728" y="15066"/>
                  <a:pt x="15113" y="13906"/>
                  <a:pt x="21628" y="12878"/>
                </a:cubicBezTo>
                <a:lnTo>
                  <a:pt x="19597" y="0"/>
                </a:lnTo>
                <a:cubicBezTo>
                  <a:pt x="12874" y="1061"/>
                  <a:pt x="6280" y="2260"/>
                  <a:pt x="0" y="3564"/>
                </a:cubicBezTo>
                <a:close/>
              </a:path>
            </a:pathLst>
          </a:custGeom>
          <a:gradFill>
            <a:gsLst>
              <a:gs pos="0">
                <a:schemeClr val="accent3"/>
              </a:gs>
              <a:gs pos="80000">
                <a:schemeClr val="accent2"/>
              </a:gs>
            </a:gsLst>
            <a:lin ang="4800000" scaled="0"/>
          </a:gradFill>
          <a:ln w="6449" cap="flat">
            <a:noFill/>
            <a:prstDash val="solid"/>
            <a:miter/>
          </a:ln>
        </p:spPr>
        <p:txBody>
          <a:bodyPr rtlCol="0" anchor="ctr"/>
          <a:lstStyle/>
          <a:p>
            <a:endParaRPr lang="zh-CN" altLang="en-US"/>
          </a:p>
        </p:txBody>
      </p:sp>
      <p:sp>
        <p:nvSpPr>
          <p:cNvPr id="415" name="图形 50" descr="用路劲指引两个插针 轮廓">
            <a:extLst>
              <a:ext uri="{FF2B5EF4-FFF2-40B4-BE49-F238E27FC236}">
                <a16:creationId xmlns:a16="http://schemas.microsoft.com/office/drawing/2014/main" xmlns="" id="{916328DA-15FD-47F5-93C2-B2CD370AAB4D}"/>
              </a:ext>
            </a:extLst>
          </p:cNvPr>
          <p:cNvSpPr/>
          <p:nvPr/>
        </p:nvSpPr>
        <p:spPr>
          <a:xfrm>
            <a:off x="11404930" y="2308912"/>
            <a:ext cx="20488" cy="14727"/>
          </a:xfrm>
          <a:custGeom>
            <a:avLst/>
            <a:gdLst>
              <a:gd name="connsiteX0" fmla="*/ 0 w 20488"/>
              <a:gd name="connsiteY0" fmla="*/ 1773 h 14727"/>
              <a:gd name="connsiteX1" fmla="*/ 1471 w 20488"/>
              <a:gd name="connsiteY1" fmla="*/ 14728 h 14727"/>
              <a:gd name="connsiteX2" fmla="*/ 20489 w 20488"/>
              <a:gd name="connsiteY2" fmla="*/ 13018 h 14727"/>
              <a:gd name="connsiteX3" fmla="*/ 19785 w 20488"/>
              <a:gd name="connsiteY3" fmla="*/ 0 h 14727"/>
              <a:gd name="connsiteX4" fmla="*/ 0 w 20488"/>
              <a:gd name="connsiteY4" fmla="*/ 1773 h 147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88" h="14727">
                <a:moveTo>
                  <a:pt x="0" y="1773"/>
                </a:moveTo>
                <a:lnTo>
                  <a:pt x="1471" y="14728"/>
                </a:lnTo>
                <a:cubicBezTo>
                  <a:pt x="12763" y="13443"/>
                  <a:pt x="20179" y="13033"/>
                  <a:pt x="20489" y="13018"/>
                </a:cubicBezTo>
                <a:lnTo>
                  <a:pt x="19785" y="0"/>
                </a:lnTo>
                <a:cubicBezTo>
                  <a:pt x="18967" y="44"/>
                  <a:pt x="11475" y="468"/>
                  <a:pt x="0" y="1773"/>
                </a:cubicBezTo>
                <a:close/>
              </a:path>
            </a:pathLst>
          </a:custGeom>
          <a:gradFill>
            <a:gsLst>
              <a:gs pos="0">
                <a:schemeClr val="accent3"/>
              </a:gs>
              <a:gs pos="80000">
                <a:schemeClr val="accent2"/>
              </a:gs>
            </a:gsLst>
            <a:lin ang="4800000" scaled="0"/>
          </a:gradFill>
          <a:ln w="6449" cap="flat">
            <a:noFill/>
            <a:prstDash val="solid"/>
            <a:miter/>
          </a:ln>
        </p:spPr>
        <p:txBody>
          <a:bodyPr rtlCol="0" anchor="ctr"/>
          <a:lstStyle/>
          <a:p>
            <a:endParaRPr lang="zh-CN" altLang="en-US"/>
          </a:p>
        </p:txBody>
      </p:sp>
      <p:sp>
        <p:nvSpPr>
          <p:cNvPr id="416" name="图形 50" descr="用路劲指引两个插针 轮廓">
            <a:extLst>
              <a:ext uri="{FF2B5EF4-FFF2-40B4-BE49-F238E27FC236}">
                <a16:creationId xmlns:a16="http://schemas.microsoft.com/office/drawing/2014/main" xmlns="" id="{AE81FEB5-8B08-47FE-BADC-ACA07732AA21}"/>
              </a:ext>
            </a:extLst>
          </p:cNvPr>
          <p:cNvSpPr/>
          <p:nvPr/>
        </p:nvSpPr>
        <p:spPr>
          <a:xfrm>
            <a:off x="11468175" y="2511320"/>
            <a:ext cx="14568" cy="21497"/>
          </a:xfrm>
          <a:custGeom>
            <a:avLst/>
            <a:gdLst>
              <a:gd name="connsiteX0" fmla="*/ 14568 w 14568"/>
              <a:gd name="connsiteY0" fmla="*/ 16918 h 21497"/>
              <a:gd name="connsiteX1" fmla="*/ 12694 w 14568"/>
              <a:gd name="connsiteY1" fmla="*/ 0 h 21497"/>
              <a:gd name="connsiteX2" fmla="*/ 0 w 14568"/>
              <a:gd name="connsiteY2" fmla="*/ 2972 h 21497"/>
              <a:gd name="connsiteX3" fmla="*/ 1531 w 14568"/>
              <a:gd name="connsiteY3" fmla="*/ 16903 h 21497"/>
              <a:gd name="connsiteX4" fmla="*/ 1359 w 14568"/>
              <a:gd name="connsiteY4" fmla="*/ 20055 h 21497"/>
              <a:gd name="connsiteX5" fmla="*/ 14314 w 14568"/>
              <a:gd name="connsiteY5" fmla="*/ 21497 h 21497"/>
              <a:gd name="connsiteX6" fmla="*/ 14568 w 14568"/>
              <a:gd name="connsiteY6" fmla="*/ 16918 h 214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68" h="21497">
                <a:moveTo>
                  <a:pt x="14568" y="16918"/>
                </a:moveTo>
                <a:cubicBezTo>
                  <a:pt x="14593" y="11226"/>
                  <a:pt x="13965" y="5549"/>
                  <a:pt x="12694" y="0"/>
                </a:cubicBezTo>
                <a:lnTo>
                  <a:pt x="0" y="2972"/>
                </a:lnTo>
                <a:cubicBezTo>
                  <a:pt x="1041" y="7542"/>
                  <a:pt x="1555" y="12216"/>
                  <a:pt x="1531" y="16903"/>
                </a:cubicBezTo>
                <a:cubicBezTo>
                  <a:pt x="1531" y="17956"/>
                  <a:pt x="1473" y="19008"/>
                  <a:pt x="1359" y="20055"/>
                </a:cubicBezTo>
                <a:lnTo>
                  <a:pt x="14314" y="21497"/>
                </a:lnTo>
                <a:cubicBezTo>
                  <a:pt x="14482" y="19977"/>
                  <a:pt x="14567" y="18448"/>
                  <a:pt x="14568" y="16918"/>
                </a:cubicBezTo>
                <a:close/>
              </a:path>
            </a:pathLst>
          </a:custGeom>
          <a:gradFill>
            <a:gsLst>
              <a:gs pos="0">
                <a:schemeClr val="accent3"/>
              </a:gs>
              <a:gs pos="80000">
                <a:schemeClr val="accent2"/>
              </a:gs>
            </a:gsLst>
            <a:lin ang="4800000" scaled="0"/>
          </a:gradFill>
          <a:ln w="6449" cap="flat">
            <a:noFill/>
            <a:prstDash val="solid"/>
            <a:miter/>
          </a:ln>
        </p:spPr>
        <p:txBody>
          <a:bodyPr rtlCol="0" anchor="ctr"/>
          <a:lstStyle/>
          <a:p>
            <a:endParaRPr lang="zh-CN" altLang="en-US"/>
          </a:p>
        </p:txBody>
      </p:sp>
      <p:sp>
        <p:nvSpPr>
          <p:cNvPr id="417" name="图形 50" descr="用路劲指引两个插针 轮廓">
            <a:extLst>
              <a:ext uri="{FF2B5EF4-FFF2-40B4-BE49-F238E27FC236}">
                <a16:creationId xmlns:a16="http://schemas.microsoft.com/office/drawing/2014/main" xmlns="" id="{388AC585-13C7-4308-B9B4-BFE00C7AC63E}"/>
              </a:ext>
            </a:extLst>
          </p:cNvPr>
          <p:cNvSpPr/>
          <p:nvPr/>
        </p:nvSpPr>
        <p:spPr>
          <a:xfrm>
            <a:off x="11415930" y="2564774"/>
            <a:ext cx="22672" cy="18395"/>
          </a:xfrm>
          <a:custGeom>
            <a:avLst/>
            <a:gdLst>
              <a:gd name="connsiteX0" fmla="*/ 0 w 22672"/>
              <a:gd name="connsiteY0" fmla="*/ 5810 h 18395"/>
              <a:gd name="connsiteX1" fmla="*/ 3406 w 22672"/>
              <a:gd name="connsiteY1" fmla="*/ 18396 h 18395"/>
              <a:gd name="connsiteX2" fmla="*/ 22672 w 22672"/>
              <a:gd name="connsiteY2" fmla="*/ 12152 h 18395"/>
              <a:gd name="connsiteX3" fmla="*/ 17949 w 22672"/>
              <a:gd name="connsiteY3" fmla="*/ 0 h 18395"/>
              <a:gd name="connsiteX4" fmla="*/ 0 w 22672"/>
              <a:gd name="connsiteY4" fmla="*/ 5810 h 183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672" h="18395">
                <a:moveTo>
                  <a:pt x="0" y="5810"/>
                </a:moveTo>
                <a:lnTo>
                  <a:pt x="3406" y="18396"/>
                </a:lnTo>
                <a:cubicBezTo>
                  <a:pt x="9934" y="16654"/>
                  <a:pt x="16364" y="14570"/>
                  <a:pt x="22672" y="12152"/>
                </a:cubicBezTo>
                <a:lnTo>
                  <a:pt x="17949" y="0"/>
                </a:lnTo>
                <a:cubicBezTo>
                  <a:pt x="12073" y="2252"/>
                  <a:pt x="6081" y="4191"/>
                  <a:pt x="0" y="5810"/>
                </a:cubicBezTo>
                <a:close/>
              </a:path>
            </a:pathLst>
          </a:custGeom>
          <a:gradFill>
            <a:gsLst>
              <a:gs pos="0">
                <a:schemeClr val="accent3"/>
              </a:gs>
              <a:gs pos="80000">
                <a:schemeClr val="accent2"/>
              </a:gs>
            </a:gsLst>
            <a:lin ang="4800000" scaled="0"/>
          </a:gradFill>
          <a:ln w="6449" cap="flat">
            <a:noFill/>
            <a:prstDash val="solid"/>
            <a:miter/>
          </a:ln>
        </p:spPr>
        <p:txBody>
          <a:bodyPr rtlCol="0" anchor="ctr"/>
          <a:lstStyle/>
          <a:p>
            <a:endParaRPr lang="zh-CN" altLang="en-US"/>
          </a:p>
        </p:txBody>
      </p:sp>
      <p:sp>
        <p:nvSpPr>
          <p:cNvPr id="418" name="图形 50" descr="用路劲指引两个插针 轮廓">
            <a:extLst>
              <a:ext uri="{FF2B5EF4-FFF2-40B4-BE49-F238E27FC236}">
                <a16:creationId xmlns:a16="http://schemas.microsoft.com/office/drawing/2014/main" xmlns="" id="{30286B14-C5F3-473E-A408-680D6D96224E}"/>
              </a:ext>
            </a:extLst>
          </p:cNvPr>
          <p:cNvSpPr/>
          <p:nvPr/>
        </p:nvSpPr>
        <p:spPr>
          <a:xfrm>
            <a:off x="11450392" y="2545675"/>
            <a:ext cx="23287" cy="22199"/>
          </a:xfrm>
          <a:custGeom>
            <a:avLst/>
            <a:gdLst>
              <a:gd name="connsiteX0" fmla="*/ 0 w 23287"/>
              <a:gd name="connsiteY0" fmla="*/ 11097 h 22199"/>
              <a:gd name="connsiteX1" fmla="*/ 6838 w 23287"/>
              <a:gd name="connsiteY1" fmla="*/ 22199 h 22199"/>
              <a:gd name="connsiteX2" fmla="*/ 23287 w 23287"/>
              <a:gd name="connsiteY2" fmla="*/ 8114 h 22199"/>
              <a:gd name="connsiteX3" fmla="*/ 13083 w 23287"/>
              <a:gd name="connsiteY3" fmla="*/ 0 h 22199"/>
              <a:gd name="connsiteX4" fmla="*/ 0 w 23287"/>
              <a:gd name="connsiteY4" fmla="*/ 11097 h 221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287" h="22199">
                <a:moveTo>
                  <a:pt x="0" y="11097"/>
                </a:moveTo>
                <a:lnTo>
                  <a:pt x="6838" y="22199"/>
                </a:lnTo>
                <a:cubicBezTo>
                  <a:pt x="13093" y="18489"/>
                  <a:pt x="18659" y="13724"/>
                  <a:pt x="23287" y="8114"/>
                </a:cubicBezTo>
                <a:lnTo>
                  <a:pt x="13083" y="0"/>
                </a:lnTo>
                <a:cubicBezTo>
                  <a:pt x="9393" y="4424"/>
                  <a:pt x="4967" y="8178"/>
                  <a:pt x="0" y="11097"/>
                </a:cubicBezTo>
                <a:close/>
              </a:path>
            </a:pathLst>
          </a:custGeom>
          <a:gradFill>
            <a:gsLst>
              <a:gs pos="0">
                <a:schemeClr val="accent3"/>
              </a:gs>
              <a:gs pos="80000">
                <a:schemeClr val="accent2"/>
              </a:gs>
            </a:gsLst>
            <a:lin ang="4800000" scaled="0"/>
          </a:gradFill>
          <a:ln w="6449" cap="flat">
            <a:noFill/>
            <a:prstDash val="solid"/>
            <a:miter/>
          </a:ln>
        </p:spPr>
        <p:txBody>
          <a:bodyPr rtlCol="0" anchor="ctr"/>
          <a:lstStyle/>
          <a:p>
            <a:endParaRPr lang="zh-CN" altLang="en-US"/>
          </a:p>
        </p:txBody>
      </p:sp>
      <p:sp>
        <p:nvSpPr>
          <p:cNvPr id="419" name="图形 50" descr="用路劲指引两个插针 轮廓">
            <a:extLst>
              <a:ext uri="{FF2B5EF4-FFF2-40B4-BE49-F238E27FC236}">
                <a16:creationId xmlns:a16="http://schemas.microsoft.com/office/drawing/2014/main" xmlns="" id="{D3360394-2D00-4FB0-9B01-C1B8AFA14B40}"/>
              </a:ext>
            </a:extLst>
          </p:cNvPr>
          <p:cNvSpPr/>
          <p:nvPr/>
        </p:nvSpPr>
        <p:spPr>
          <a:xfrm>
            <a:off x="11417592" y="2455691"/>
            <a:ext cx="23240" cy="19879"/>
          </a:xfrm>
          <a:custGeom>
            <a:avLst/>
            <a:gdLst>
              <a:gd name="connsiteX0" fmla="*/ 4679 w 23240"/>
              <a:gd name="connsiteY0" fmla="*/ 0 h 19879"/>
              <a:gd name="connsiteX1" fmla="*/ 0 w 23240"/>
              <a:gd name="connsiteY1" fmla="*/ 12168 h 19879"/>
              <a:gd name="connsiteX2" fmla="*/ 17084 w 23240"/>
              <a:gd name="connsiteY2" fmla="*/ 19879 h 19879"/>
              <a:gd name="connsiteX3" fmla="*/ 23240 w 23240"/>
              <a:gd name="connsiteY3" fmla="*/ 8386 h 19879"/>
              <a:gd name="connsiteX4" fmla="*/ 4679 w 23240"/>
              <a:gd name="connsiteY4" fmla="*/ 0 h 198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240" h="19879">
                <a:moveTo>
                  <a:pt x="4679" y="0"/>
                </a:moveTo>
                <a:lnTo>
                  <a:pt x="0" y="12168"/>
                </a:lnTo>
                <a:cubicBezTo>
                  <a:pt x="5850" y="14380"/>
                  <a:pt x="11556" y="16956"/>
                  <a:pt x="17084" y="19879"/>
                </a:cubicBezTo>
                <a:lnTo>
                  <a:pt x="23240" y="8386"/>
                </a:lnTo>
                <a:cubicBezTo>
                  <a:pt x="17233" y="5207"/>
                  <a:pt x="11035" y="2407"/>
                  <a:pt x="4679" y="0"/>
                </a:cubicBezTo>
                <a:close/>
              </a:path>
            </a:pathLst>
          </a:custGeom>
          <a:gradFill>
            <a:gsLst>
              <a:gs pos="0">
                <a:schemeClr val="accent3"/>
              </a:gs>
              <a:gs pos="80000">
                <a:schemeClr val="accent2"/>
              </a:gs>
            </a:gsLst>
            <a:lin ang="4800000" scaled="0"/>
          </a:gradFill>
          <a:ln w="6449" cap="flat">
            <a:noFill/>
            <a:prstDash val="solid"/>
            <a:miter/>
          </a:ln>
        </p:spPr>
        <p:txBody>
          <a:bodyPr rtlCol="0" anchor="ctr"/>
          <a:lstStyle/>
          <a:p>
            <a:endParaRPr lang="zh-CN" altLang="en-US"/>
          </a:p>
        </p:txBody>
      </p:sp>
      <p:sp>
        <p:nvSpPr>
          <p:cNvPr id="420" name="图形 50" descr="用路劲指引两个插针 轮廓">
            <a:extLst>
              <a:ext uri="{FF2B5EF4-FFF2-40B4-BE49-F238E27FC236}">
                <a16:creationId xmlns:a16="http://schemas.microsoft.com/office/drawing/2014/main" xmlns="" id="{7882819C-5A71-42C1-9E74-2902BA39285A}"/>
              </a:ext>
            </a:extLst>
          </p:cNvPr>
          <p:cNvSpPr/>
          <p:nvPr/>
        </p:nvSpPr>
        <p:spPr>
          <a:xfrm>
            <a:off x="11449840" y="2475585"/>
            <a:ext cx="22626" cy="22966"/>
          </a:xfrm>
          <a:custGeom>
            <a:avLst/>
            <a:gdLst>
              <a:gd name="connsiteX0" fmla="*/ 8344 w 22626"/>
              <a:gd name="connsiteY0" fmla="*/ 0 h 22966"/>
              <a:gd name="connsiteX1" fmla="*/ 0 w 22626"/>
              <a:gd name="connsiteY1" fmla="*/ 10017 h 22966"/>
              <a:gd name="connsiteX2" fmla="*/ 11675 w 22626"/>
              <a:gd name="connsiteY2" fmla="*/ 22966 h 22966"/>
              <a:gd name="connsiteX3" fmla="*/ 22626 w 22626"/>
              <a:gd name="connsiteY3" fmla="*/ 15891 h 22966"/>
              <a:gd name="connsiteX4" fmla="*/ 8344 w 22626"/>
              <a:gd name="connsiteY4" fmla="*/ 0 h 229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626" h="22966">
                <a:moveTo>
                  <a:pt x="8344" y="0"/>
                </a:moveTo>
                <a:lnTo>
                  <a:pt x="0" y="10017"/>
                </a:lnTo>
                <a:cubicBezTo>
                  <a:pt x="4521" y="13721"/>
                  <a:pt x="8458" y="18087"/>
                  <a:pt x="11675" y="22966"/>
                </a:cubicBezTo>
                <a:lnTo>
                  <a:pt x="22626" y="15891"/>
                </a:lnTo>
                <a:cubicBezTo>
                  <a:pt x="18695" y="9904"/>
                  <a:pt x="13879" y="4546"/>
                  <a:pt x="8344" y="0"/>
                </a:cubicBezTo>
                <a:close/>
              </a:path>
            </a:pathLst>
          </a:custGeom>
          <a:gradFill>
            <a:gsLst>
              <a:gs pos="0">
                <a:schemeClr val="accent3"/>
              </a:gs>
              <a:gs pos="80000">
                <a:schemeClr val="accent2"/>
              </a:gs>
            </a:gsLst>
            <a:lin ang="4800000" scaled="0"/>
          </a:gradFill>
          <a:ln w="6449" cap="flat">
            <a:noFill/>
            <a:prstDash val="solid"/>
            <a:miter/>
          </a:ln>
        </p:spPr>
        <p:txBody>
          <a:bodyPr rtlCol="0" anchor="ctr"/>
          <a:lstStyle/>
          <a:p>
            <a:endParaRPr lang="zh-CN" altLang="en-US"/>
          </a:p>
        </p:txBody>
      </p:sp>
      <p:sp>
        <p:nvSpPr>
          <p:cNvPr id="421" name="图形 50" descr="用路劲指引两个插针 轮廓">
            <a:extLst>
              <a:ext uri="{FF2B5EF4-FFF2-40B4-BE49-F238E27FC236}">
                <a16:creationId xmlns:a16="http://schemas.microsoft.com/office/drawing/2014/main" xmlns="" id="{6080F442-F37D-4E66-BE5E-647A3618A850}"/>
              </a:ext>
            </a:extLst>
          </p:cNvPr>
          <p:cNvSpPr/>
          <p:nvPr/>
        </p:nvSpPr>
        <p:spPr>
          <a:xfrm>
            <a:off x="11378331" y="2574891"/>
            <a:ext cx="21500" cy="16135"/>
          </a:xfrm>
          <a:custGeom>
            <a:avLst/>
            <a:gdLst>
              <a:gd name="connsiteX0" fmla="*/ 0 w 21500"/>
              <a:gd name="connsiteY0" fmla="*/ 3235 h 16135"/>
              <a:gd name="connsiteX1" fmla="*/ 1890 w 21500"/>
              <a:gd name="connsiteY1" fmla="*/ 16136 h 16135"/>
              <a:gd name="connsiteX2" fmla="*/ 21500 w 21500"/>
              <a:gd name="connsiteY2" fmla="*/ 12792 h 16135"/>
              <a:gd name="connsiteX3" fmla="*/ 18980 w 21500"/>
              <a:gd name="connsiteY3" fmla="*/ 0 h 16135"/>
              <a:gd name="connsiteX4" fmla="*/ 0 w 21500"/>
              <a:gd name="connsiteY4" fmla="*/ 3235 h 161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500" h="16135">
                <a:moveTo>
                  <a:pt x="0" y="3235"/>
                </a:moveTo>
                <a:lnTo>
                  <a:pt x="1890" y="16136"/>
                </a:lnTo>
                <a:cubicBezTo>
                  <a:pt x="8750" y="15130"/>
                  <a:pt x="15348" y="14005"/>
                  <a:pt x="21500" y="12792"/>
                </a:cubicBezTo>
                <a:lnTo>
                  <a:pt x="18980" y="0"/>
                </a:lnTo>
                <a:cubicBezTo>
                  <a:pt x="13034" y="1173"/>
                  <a:pt x="6649" y="2261"/>
                  <a:pt x="0" y="3235"/>
                </a:cubicBezTo>
                <a:close/>
              </a:path>
            </a:pathLst>
          </a:custGeom>
          <a:gradFill>
            <a:gsLst>
              <a:gs pos="0">
                <a:schemeClr val="accent3"/>
              </a:gs>
              <a:gs pos="80000">
                <a:schemeClr val="accent2"/>
              </a:gs>
            </a:gsLst>
            <a:lin ang="4800000" scaled="0"/>
          </a:gradFill>
          <a:ln w="6449" cap="flat">
            <a:noFill/>
            <a:prstDash val="solid"/>
            <a:miter/>
          </a:ln>
        </p:spPr>
        <p:txBody>
          <a:bodyPr rtlCol="0" anchor="ctr"/>
          <a:lstStyle/>
          <a:p>
            <a:endParaRPr lang="zh-CN" altLang="en-US"/>
          </a:p>
        </p:txBody>
      </p:sp>
      <p:sp>
        <p:nvSpPr>
          <p:cNvPr id="422" name="图形 50" descr="用路劲指引两个插针 轮廓">
            <a:extLst>
              <a:ext uri="{FF2B5EF4-FFF2-40B4-BE49-F238E27FC236}">
                <a16:creationId xmlns:a16="http://schemas.microsoft.com/office/drawing/2014/main" xmlns="" id="{7D175A5D-3B61-4B76-82D9-E76EF264E004}"/>
              </a:ext>
            </a:extLst>
          </p:cNvPr>
          <p:cNvSpPr/>
          <p:nvPr/>
        </p:nvSpPr>
        <p:spPr>
          <a:xfrm>
            <a:off x="11304783" y="2421924"/>
            <a:ext cx="23034" cy="19181"/>
          </a:xfrm>
          <a:custGeom>
            <a:avLst/>
            <a:gdLst>
              <a:gd name="connsiteX0" fmla="*/ 0 w 23034"/>
              <a:gd name="connsiteY0" fmla="*/ 11816 h 19181"/>
              <a:gd name="connsiteX1" fmla="*/ 18948 w 23034"/>
              <a:gd name="connsiteY1" fmla="*/ 19182 h 19181"/>
              <a:gd name="connsiteX2" fmla="*/ 23034 w 23034"/>
              <a:gd name="connsiteY2" fmla="*/ 6803 h 19181"/>
              <a:gd name="connsiteX3" fmla="*/ 5499 w 23034"/>
              <a:gd name="connsiteY3" fmla="*/ 0 h 19181"/>
            </a:gdLst>
            <a:ahLst/>
            <a:cxnLst>
              <a:cxn ang="0">
                <a:pos x="connsiteX0" y="connsiteY0"/>
              </a:cxn>
              <a:cxn ang="0">
                <a:pos x="connsiteX1" y="connsiteY1"/>
              </a:cxn>
              <a:cxn ang="0">
                <a:pos x="connsiteX2" y="connsiteY2"/>
              </a:cxn>
              <a:cxn ang="0">
                <a:pos x="connsiteX3" y="connsiteY3"/>
              </a:cxn>
            </a:cxnLst>
            <a:rect l="l" t="t" r="r" b="b"/>
            <a:pathLst>
              <a:path w="23034" h="19181">
                <a:moveTo>
                  <a:pt x="0" y="11816"/>
                </a:moveTo>
                <a:cubicBezTo>
                  <a:pt x="6167" y="14639"/>
                  <a:pt x="12494" y="17098"/>
                  <a:pt x="18948" y="19182"/>
                </a:cubicBezTo>
                <a:lnTo>
                  <a:pt x="23034" y="6803"/>
                </a:lnTo>
                <a:cubicBezTo>
                  <a:pt x="17062" y="4878"/>
                  <a:pt x="11207" y="2606"/>
                  <a:pt x="5499" y="0"/>
                </a:cubicBezTo>
                <a:close/>
              </a:path>
            </a:pathLst>
          </a:custGeom>
          <a:gradFill>
            <a:gsLst>
              <a:gs pos="0">
                <a:schemeClr val="accent3"/>
              </a:gs>
              <a:gs pos="80000">
                <a:schemeClr val="accent2"/>
              </a:gs>
            </a:gsLst>
            <a:lin ang="4800000" scaled="0"/>
          </a:gradFill>
          <a:ln w="6449" cap="flat">
            <a:noFill/>
            <a:prstDash val="solid"/>
            <a:miter/>
          </a:ln>
        </p:spPr>
        <p:txBody>
          <a:bodyPr rtlCol="0" anchor="ctr"/>
          <a:lstStyle/>
          <a:p>
            <a:endParaRPr lang="zh-CN" altLang="en-US"/>
          </a:p>
        </p:txBody>
      </p:sp>
      <p:sp>
        <p:nvSpPr>
          <p:cNvPr id="423" name="图形 50" descr="用路劲指引两个插针 轮廓">
            <a:extLst>
              <a:ext uri="{FF2B5EF4-FFF2-40B4-BE49-F238E27FC236}">
                <a16:creationId xmlns:a16="http://schemas.microsoft.com/office/drawing/2014/main" xmlns="" id="{D03B7E01-2701-4EB9-8678-1B53F0A57D63}"/>
              </a:ext>
            </a:extLst>
          </p:cNvPr>
          <p:cNvSpPr/>
          <p:nvPr/>
        </p:nvSpPr>
        <p:spPr>
          <a:xfrm>
            <a:off x="11301027" y="2583702"/>
            <a:ext cx="20182" cy="13956"/>
          </a:xfrm>
          <a:custGeom>
            <a:avLst/>
            <a:gdLst>
              <a:gd name="connsiteX0" fmla="*/ 20183 w 20182"/>
              <a:gd name="connsiteY0" fmla="*/ 13018 h 13956"/>
              <a:gd name="connsiteX1" fmla="*/ 19431 w 20182"/>
              <a:gd name="connsiteY1" fmla="*/ 0 h 13956"/>
              <a:gd name="connsiteX2" fmla="*/ 0 w 20182"/>
              <a:gd name="connsiteY2" fmla="*/ 930 h 13956"/>
              <a:gd name="connsiteX3" fmla="*/ 509 w 20182"/>
              <a:gd name="connsiteY3" fmla="*/ 13957 h 13956"/>
              <a:gd name="connsiteX4" fmla="*/ 20183 w 20182"/>
              <a:gd name="connsiteY4" fmla="*/ 13018 h 139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182" h="13956">
                <a:moveTo>
                  <a:pt x="20183" y="13018"/>
                </a:moveTo>
                <a:lnTo>
                  <a:pt x="19431" y="0"/>
                </a:lnTo>
                <a:cubicBezTo>
                  <a:pt x="12964" y="372"/>
                  <a:pt x="6474" y="678"/>
                  <a:pt x="0" y="930"/>
                </a:cubicBezTo>
                <a:lnTo>
                  <a:pt x="509" y="13957"/>
                </a:lnTo>
                <a:cubicBezTo>
                  <a:pt x="7057" y="13705"/>
                  <a:pt x="13632" y="13396"/>
                  <a:pt x="20183" y="13018"/>
                </a:cubicBezTo>
                <a:close/>
              </a:path>
            </a:pathLst>
          </a:custGeom>
          <a:gradFill>
            <a:gsLst>
              <a:gs pos="0">
                <a:schemeClr val="accent3"/>
              </a:gs>
              <a:gs pos="80000">
                <a:schemeClr val="accent2"/>
              </a:gs>
            </a:gsLst>
            <a:lin ang="4800000" scaled="0"/>
          </a:gradFill>
          <a:ln w="6449" cap="flat">
            <a:noFill/>
            <a:prstDash val="solid"/>
            <a:miter/>
          </a:ln>
        </p:spPr>
        <p:txBody>
          <a:bodyPr rtlCol="0" anchor="ctr"/>
          <a:lstStyle/>
          <a:p>
            <a:endParaRPr lang="zh-CN" altLang="en-US"/>
          </a:p>
        </p:txBody>
      </p:sp>
      <p:sp>
        <p:nvSpPr>
          <p:cNvPr id="424" name="图形 50" descr="用路劲指引两个插针 轮廓">
            <a:extLst>
              <a:ext uri="{FF2B5EF4-FFF2-40B4-BE49-F238E27FC236}">
                <a16:creationId xmlns:a16="http://schemas.microsoft.com/office/drawing/2014/main" xmlns="" id="{3419A6F7-150A-44B9-9F16-2114712AB1D2}"/>
              </a:ext>
            </a:extLst>
          </p:cNvPr>
          <p:cNvSpPr/>
          <p:nvPr/>
        </p:nvSpPr>
        <p:spPr>
          <a:xfrm>
            <a:off x="11326974" y="2321549"/>
            <a:ext cx="22614" cy="18272"/>
          </a:xfrm>
          <a:custGeom>
            <a:avLst/>
            <a:gdLst>
              <a:gd name="connsiteX0" fmla="*/ 0 w 22614"/>
              <a:gd name="connsiteY0" fmla="*/ 6005 h 18272"/>
              <a:gd name="connsiteX1" fmla="*/ 4418 w 22614"/>
              <a:gd name="connsiteY1" fmla="*/ 18272 h 18272"/>
              <a:gd name="connsiteX2" fmla="*/ 22614 w 22614"/>
              <a:gd name="connsiteY2" fmla="*/ 12581 h 18272"/>
              <a:gd name="connsiteX3" fmla="*/ 19196 w 22614"/>
              <a:gd name="connsiteY3" fmla="*/ 0 h 18272"/>
              <a:gd name="connsiteX4" fmla="*/ 0 w 22614"/>
              <a:gd name="connsiteY4" fmla="*/ 6005 h 182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614" h="18272">
                <a:moveTo>
                  <a:pt x="0" y="6005"/>
                </a:moveTo>
                <a:lnTo>
                  <a:pt x="4418" y="18272"/>
                </a:lnTo>
                <a:cubicBezTo>
                  <a:pt x="10024" y="16252"/>
                  <a:pt x="16147" y="14336"/>
                  <a:pt x="22614" y="12581"/>
                </a:cubicBezTo>
                <a:lnTo>
                  <a:pt x="19196" y="0"/>
                </a:lnTo>
                <a:cubicBezTo>
                  <a:pt x="12394" y="1847"/>
                  <a:pt x="5936" y="3868"/>
                  <a:pt x="0" y="6005"/>
                </a:cubicBezTo>
                <a:close/>
              </a:path>
            </a:pathLst>
          </a:custGeom>
          <a:gradFill>
            <a:gsLst>
              <a:gs pos="0">
                <a:schemeClr val="accent3"/>
              </a:gs>
              <a:gs pos="80000">
                <a:schemeClr val="accent2"/>
              </a:gs>
            </a:gsLst>
            <a:lin ang="4800000" scaled="0"/>
          </a:gradFill>
          <a:ln w="6449" cap="flat">
            <a:noFill/>
            <a:prstDash val="solid"/>
            <a:miter/>
          </a:ln>
        </p:spPr>
        <p:txBody>
          <a:bodyPr rtlCol="0" anchor="ctr"/>
          <a:lstStyle/>
          <a:p>
            <a:endParaRPr lang="zh-CN" altLang="en-US"/>
          </a:p>
        </p:txBody>
      </p:sp>
      <p:sp>
        <p:nvSpPr>
          <p:cNvPr id="425" name="图形 50" descr="用路劲指引两个插针 轮廓">
            <a:extLst>
              <a:ext uri="{FF2B5EF4-FFF2-40B4-BE49-F238E27FC236}">
                <a16:creationId xmlns:a16="http://schemas.microsoft.com/office/drawing/2014/main" xmlns="" id="{E1889777-D91A-4D80-9655-701560F28B38}"/>
              </a:ext>
            </a:extLst>
          </p:cNvPr>
          <p:cNvSpPr/>
          <p:nvPr/>
        </p:nvSpPr>
        <p:spPr>
          <a:xfrm>
            <a:off x="11339846" y="2580563"/>
            <a:ext cx="20717" cy="14812"/>
          </a:xfrm>
          <a:custGeom>
            <a:avLst/>
            <a:gdLst>
              <a:gd name="connsiteX0" fmla="*/ 1044 w 20717"/>
              <a:gd name="connsiteY0" fmla="*/ 14813 h 14812"/>
              <a:gd name="connsiteX1" fmla="*/ 20717 w 20717"/>
              <a:gd name="connsiteY1" fmla="*/ 12961 h 14812"/>
              <a:gd name="connsiteX2" fmla="*/ 19304 w 20717"/>
              <a:gd name="connsiteY2" fmla="*/ 0 h 14812"/>
              <a:gd name="connsiteX3" fmla="*/ 0 w 20717"/>
              <a:gd name="connsiteY3" fmla="*/ 1817 h 14812"/>
            </a:gdLst>
            <a:ahLst/>
            <a:cxnLst>
              <a:cxn ang="0">
                <a:pos x="connsiteX0" y="connsiteY0"/>
              </a:cxn>
              <a:cxn ang="0">
                <a:pos x="connsiteX1" y="connsiteY1"/>
              </a:cxn>
              <a:cxn ang="0">
                <a:pos x="connsiteX2" y="connsiteY2"/>
              </a:cxn>
              <a:cxn ang="0">
                <a:pos x="connsiteX3" y="connsiteY3"/>
              </a:cxn>
            </a:cxnLst>
            <a:rect l="l" t="t" r="r" b="b"/>
            <a:pathLst>
              <a:path w="20717" h="14812">
                <a:moveTo>
                  <a:pt x="1044" y="14813"/>
                </a:moveTo>
                <a:cubicBezTo>
                  <a:pt x="7683" y="14280"/>
                  <a:pt x="14256" y="13666"/>
                  <a:pt x="20717" y="12961"/>
                </a:cubicBezTo>
                <a:lnTo>
                  <a:pt x="19304" y="0"/>
                </a:lnTo>
                <a:cubicBezTo>
                  <a:pt x="12964" y="692"/>
                  <a:pt x="6512" y="1294"/>
                  <a:pt x="0" y="1817"/>
                </a:cubicBezTo>
                <a:close/>
              </a:path>
            </a:pathLst>
          </a:custGeom>
          <a:gradFill>
            <a:gsLst>
              <a:gs pos="0">
                <a:schemeClr val="accent3"/>
              </a:gs>
              <a:gs pos="80000">
                <a:schemeClr val="accent2"/>
              </a:gs>
            </a:gsLst>
            <a:lin ang="4800000" scaled="0"/>
          </a:gradFill>
          <a:ln w="6449" cap="flat">
            <a:noFill/>
            <a:prstDash val="solid"/>
            <a:miter/>
          </a:ln>
        </p:spPr>
        <p:txBody>
          <a:bodyPr rtlCol="0" anchor="ctr"/>
          <a:lstStyle/>
          <a:p>
            <a:endParaRPr lang="zh-CN" altLang="en-US"/>
          </a:p>
        </p:txBody>
      </p:sp>
      <p:sp>
        <p:nvSpPr>
          <p:cNvPr id="426" name="图形 50" descr="用路劲指引两个插针 轮廓">
            <a:extLst>
              <a:ext uri="{FF2B5EF4-FFF2-40B4-BE49-F238E27FC236}">
                <a16:creationId xmlns:a16="http://schemas.microsoft.com/office/drawing/2014/main" xmlns="" id="{3F0B2862-124F-42F4-8E3A-3FE43A6B9EDC}"/>
              </a:ext>
            </a:extLst>
          </p:cNvPr>
          <p:cNvSpPr/>
          <p:nvPr/>
        </p:nvSpPr>
        <p:spPr>
          <a:xfrm>
            <a:off x="11380870" y="2443892"/>
            <a:ext cx="22410" cy="17825"/>
          </a:xfrm>
          <a:custGeom>
            <a:avLst/>
            <a:gdLst>
              <a:gd name="connsiteX0" fmla="*/ 3304 w 22410"/>
              <a:gd name="connsiteY0" fmla="*/ 0 h 17825"/>
              <a:gd name="connsiteX1" fmla="*/ 0 w 22410"/>
              <a:gd name="connsiteY1" fmla="*/ 12610 h 17825"/>
              <a:gd name="connsiteX2" fmla="*/ 18630 w 22410"/>
              <a:gd name="connsiteY2" fmla="*/ 17825 h 17825"/>
              <a:gd name="connsiteX3" fmla="*/ 22410 w 22410"/>
              <a:gd name="connsiteY3" fmla="*/ 5348 h 17825"/>
              <a:gd name="connsiteX4" fmla="*/ 3304 w 22410"/>
              <a:gd name="connsiteY4" fmla="*/ 0 h 178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10" h="17825">
                <a:moveTo>
                  <a:pt x="3304" y="0"/>
                </a:moveTo>
                <a:lnTo>
                  <a:pt x="0" y="12610"/>
                </a:lnTo>
                <a:cubicBezTo>
                  <a:pt x="6280" y="14256"/>
                  <a:pt x="12522" y="15972"/>
                  <a:pt x="18630" y="17825"/>
                </a:cubicBezTo>
                <a:lnTo>
                  <a:pt x="22410" y="5348"/>
                </a:lnTo>
                <a:cubicBezTo>
                  <a:pt x="16151" y="3447"/>
                  <a:pt x="9743" y="1687"/>
                  <a:pt x="3304" y="0"/>
                </a:cubicBezTo>
                <a:close/>
              </a:path>
            </a:pathLst>
          </a:custGeom>
          <a:gradFill>
            <a:gsLst>
              <a:gs pos="0">
                <a:schemeClr val="accent3"/>
              </a:gs>
              <a:gs pos="80000">
                <a:schemeClr val="accent2"/>
              </a:gs>
            </a:gsLst>
            <a:lin ang="4800000" scaled="0"/>
          </a:gradFill>
          <a:ln w="6449" cap="flat">
            <a:noFill/>
            <a:prstDash val="solid"/>
            <a:miter/>
          </a:ln>
        </p:spPr>
        <p:txBody>
          <a:bodyPr rtlCol="0" anchor="ctr"/>
          <a:lstStyle/>
          <a:p>
            <a:endParaRPr lang="zh-CN" altLang="en-US"/>
          </a:p>
        </p:txBody>
      </p:sp>
      <p:sp>
        <p:nvSpPr>
          <p:cNvPr id="427" name="图形 50" descr="用路劲指引两个插针 轮廓">
            <a:extLst>
              <a:ext uri="{FF2B5EF4-FFF2-40B4-BE49-F238E27FC236}">
                <a16:creationId xmlns:a16="http://schemas.microsoft.com/office/drawing/2014/main" xmlns="" id="{B1A084EC-E90D-4810-953A-0FA94D43872F}"/>
              </a:ext>
            </a:extLst>
          </p:cNvPr>
          <p:cNvSpPr/>
          <p:nvPr/>
        </p:nvSpPr>
        <p:spPr>
          <a:xfrm>
            <a:off x="11434793" y="2141839"/>
            <a:ext cx="57781" cy="57781"/>
          </a:xfrm>
          <a:custGeom>
            <a:avLst/>
            <a:gdLst>
              <a:gd name="connsiteX0" fmla="*/ 28890 w 57781"/>
              <a:gd name="connsiteY0" fmla="*/ 0 h 57781"/>
              <a:gd name="connsiteX1" fmla="*/ 0 w 57781"/>
              <a:gd name="connsiteY1" fmla="*/ 28892 h 57781"/>
              <a:gd name="connsiteX2" fmla="*/ 28891 w 57781"/>
              <a:gd name="connsiteY2" fmla="*/ 57781 h 57781"/>
              <a:gd name="connsiteX3" fmla="*/ 57781 w 57781"/>
              <a:gd name="connsiteY3" fmla="*/ 28892 h 57781"/>
              <a:gd name="connsiteX4" fmla="*/ 29132 w 57781"/>
              <a:gd name="connsiteY4" fmla="*/ 0 h 57781"/>
              <a:gd name="connsiteX5" fmla="*/ 28890 w 57781"/>
              <a:gd name="connsiteY5" fmla="*/ 0 h 57781"/>
              <a:gd name="connsiteX6" fmla="*/ 28890 w 57781"/>
              <a:gd name="connsiteY6" fmla="*/ 44744 h 57781"/>
              <a:gd name="connsiteX7" fmla="*/ 13037 w 57781"/>
              <a:gd name="connsiteY7" fmla="*/ 28890 h 57781"/>
              <a:gd name="connsiteX8" fmla="*/ 28891 w 57781"/>
              <a:gd name="connsiteY8" fmla="*/ 13038 h 57781"/>
              <a:gd name="connsiteX9" fmla="*/ 44744 w 57781"/>
              <a:gd name="connsiteY9" fmla="*/ 28892 h 57781"/>
              <a:gd name="connsiteX10" fmla="*/ 29229 w 57781"/>
              <a:gd name="connsiteY10" fmla="*/ 44744 h 57781"/>
              <a:gd name="connsiteX11" fmla="*/ 28890 w 57781"/>
              <a:gd name="connsiteY11" fmla="*/ 44744 h 577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7781" h="57781">
                <a:moveTo>
                  <a:pt x="28890" y="0"/>
                </a:moveTo>
                <a:cubicBezTo>
                  <a:pt x="12934" y="1"/>
                  <a:pt x="-1" y="12936"/>
                  <a:pt x="0" y="28892"/>
                </a:cubicBezTo>
                <a:cubicBezTo>
                  <a:pt x="1" y="44847"/>
                  <a:pt x="12936" y="57782"/>
                  <a:pt x="28891" y="57781"/>
                </a:cubicBezTo>
                <a:cubicBezTo>
                  <a:pt x="44846" y="57781"/>
                  <a:pt x="57780" y="44847"/>
                  <a:pt x="57781" y="28892"/>
                </a:cubicBezTo>
                <a:cubicBezTo>
                  <a:pt x="57848" y="13003"/>
                  <a:pt x="45021" y="67"/>
                  <a:pt x="29132" y="0"/>
                </a:cubicBezTo>
                <a:cubicBezTo>
                  <a:pt x="29051" y="0"/>
                  <a:pt x="28971" y="0"/>
                  <a:pt x="28890" y="0"/>
                </a:cubicBezTo>
                <a:close/>
                <a:moveTo>
                  <a:pt x="28890" y="44744"/>
                </a:moveTo>
                <a:cubicBezTo>
                  <a:pt x="20134" y="44744"/>
                  <a:pt x="13037" y="37646"/>
                  <a:pt x="13037" y="28890"/>
                </a:cubicBezTo>
                <a:cubicBezTo>
                  <a:pt x="13038" y="20135"/>
                  <a:pt x="20135" y="13037"/>
                  <a:pt x="28891" y="13038"/>
                </a:cubicBezTo>
                <a:cubicBezTo>
                  <a:pt x="37646" y="13038"/>
                  <a:pt x="44744" y="20136"/>
                  <a:pt x="44744" y="28892"/>
                </a:cubicBezTo>
                <a:cubicBezTo>
                  <a:pt x="44837" y="37554"/>
                  <a:pt x="37891" y="44651"/>
                  <a:pt x="29229" y="44744"/>
                </a:cubicBezTo>
                <a:cubicBezTo>
                  <a:pt x="29116" y="44746"/>
                  <a:pt x="29003" y="44746"/>
                  <a:pt x="28890" y="44744"/>
                </a:cubicBezTo>
                <a:close/>
              </a:path>
            </a:pathLst>
          </a:custGeom>
          <a:gradFill>
            <a:gsLst>
              <a:gs pos="0">
                <a:schemeClr val="accent3"/>
              </a:gs>
              <a:gs pos="80000">
                <a:schemeClr val="accent2"/>
              </a:gs>
            </a:gsLst>
            <a:lin ang="4800000" scaled="0"/>
          </a:gradFill>
          <a:ln w="6449" cap="flat">
            <a:noFill/>
            <a:prstDash val="solid"/>
            <a:miter/>
          </a:ln>
        </p:spPr>
        <p:txBody>
          <a:bodyPr rtlCol="0" anchor="ctr"/>
          <a:lstStyle/>
          <a:p>
            <a:endParaRPr lang="zh-CN" altLang="en-US"/>
          </a:p>
        </p:txBody>
      </p:sp>
      <p:sp>
        <p:nvSpPr>
          <p:cNvPr id="428" name="图形 50" descr="用路劲指引两个插针 轮廓">
            <a:extLst>
              <a:ext uri="{FF2B5EF4-FFF2-40B4-BE49-F238E27FC236}">
                <a16:creationId xmlns:a16="http://schemas.microsoft.com/office/drawing/2014/main" xmlns="" id="{9F4C2CFC-D071-44D9-9820-77ED79EB6E83}"/>
              </a:ext>
            </a:extLst>
          </p:cNvPr>
          <p:cNvSpPr/>
          <p:nvPr/>
        </p:nvSpPr>
        <p:spPr>
          <a:xfrm>
            <a:off x="11095442" y="2388886"/>
            <a:ext cx="71587" cy="71587"/>
          </a:xfrm>
          <a:custGeom>
            <a:avLst/>
            <a:gdLst>
              <a:gd name="connsiteX0" fmla="*/ 0 w 71587"/>
              <a:gd name="connsiteY0" fmla="*/ 35793 h 71587"/>
              <a:gd name="connsiteX1" fmla="*/ 35793 w 71587"/>
              <a:gd name="connsiteY1" fmla="*/ 71588 h 71587"/>
              <a:gd name="connsiteX2" fmla="*/ 71588 w 71587"/>
              <a:gd name="connsiteY2" fmla="*/ 35795 h 71587"/>
              <a:gd name="connsiteX3" fmla="*/ 35795 w 71587"/>
              <a:gd name="connsiteY3" fmla="*/ 0 h 71587"/>
              <a:gd name="connsiteX4" fmla="*/ 35792 w 71587"/>
              <a:gd name="connsiteY4" fmla="*/ 0 h 71587"/>
              <a:gd name="connsiteX5" fmla="*/ 0 w 71587"/>
              <a:gd name="connsiteY5" fmla="*/ 35497 h 71587"/>
              <a:gd name="connsiteX6" fmla="*/ 0 w 71587"/>
              <a:gd name="connsiteY6" fmla="*/ 35793 h 71587"/>
              <a:gd name="connsiteX7" fmla="*/ 58550 w 71587"/>
              <a:gd name="connsiteY7" fmla="*/ 35793 h 71587"/>
              <a:gd name="connsiteX8" fmla="*/ 35795 w 71587"/>
              <a:gd name="connsiteY8" fmla="*/ 58550 h 71587"/>
              <a:gd name="connsiteX9" fmla="*/ 13037 w 71587"/>
              <a:gd name="connsiteY9" fmla="*/ 35795 h 71587"/>
              <a:gd name="connsiteX10" fmla="*/ 35792 w 71587"/>
              <a:gd name="connsiteY10" fmla="*/ 13038 h 71587"/>
              <a:gd name="connsiteX11" fmla="*/ 35794 w 71587"/>
              <a:gd name="connsiteY11" fmla="*/ 13038 h 71587"/>
              <a:gd name="connsiteX12" fmla="*/ 58550 w 71587"/>
              <a:gd name="connsiteY12" fmla="*/ 35308 h 71587"/>
              <a:gd name="connsiteX13" fmla="*/ 58550 w 71587"/>
              <a:gd name="connsiteY13" fmla="*/ 35793 h 715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587" h="71587">
                <a:moveTo>
                  <a:pt x="0" y="35793"/>
                </a:moveTo>
                <a:cubicBezTo>
                  <a:pt x="0" y="55561"/>
                  <a:pt x="16025" y="71587"/>
                  <a:pt x="35793" y="71588"/>
                </a:cubicBezTo>
                <a:cubicBezTo>
                  <a:pt x="55561" y="71588"/>
                  <a:pt x="71587" y="55564"/>
                  <a:pt x="71588" y="35795"/>
                </a:cubicBezTo>
                <a:cubicBezTo>
                  <a:pt x="71589" y="16027"/>
                  <a:pt x="55564" y="1"/>
                  <a:pt x="35795" y="0"/>
                </a:cubicBezTo>
                <a:cubicBezTo>
                  <a:pt x="35794" y="0"/>
                  <a:pt x="35793" y="0"/>
                  <a:pt x="35792" y="0"/>
                </a:cubicBezTo>
                <a:cubicBezTo>
                  <a:pt x="16106" y="-81"/>
                  <a:pt x="82" y="15812"/>
                  <a:pt x="0" y="35497"/>
                </a:cubicBezTo>
                <a:cubicBezTo>
                  <a:pt x="0" y="35596"/>
                  <a:pt x="0" y="35694"/>
                  <a:pt x="0" y="35793"/>
                </a:cubicBezTo>
                <a:close/>
                <a:moveTo>
                  <a:pt x="58550" y="35793"/>
                </a:moveTo>
                <a:cubicBezTo>
                  <a:pt x="58551" y="48361"/>
                  <a:pt x="48363" y="58550"/>
                  <a:pt x="35795" y="58550"/>
                </a:cubicBezTo>
                <a:cubicBezTo>
                  <a:pt x="23227" y="58551"/>
                  <a:pt x="13038" y="48363"/>
                  <a:pt x="13037" y="35795"/>
                </a:cubicBezTo>
                <a:cubicBezTo>
                  <a:pt x="13036" y="23227"/>
                  <a:pt x="23224" y="13038"/>
                  <a:pt x="35792" y="13038"/>
                </a:cubicBezTo>
                <a:cubicBezTo>
                  <a:pt x="35793" y="13038"/>
                  <a:pt x="35793" y="13038"/>
                  <a:pt x="35794" y="13038"/>
                </a:cubicBezTo>
                <a:cubicBezTo>
                  <a:pt x="48227" y="12903"/>
                  <a:pt x="58416" y="22874"/>
                  <a:pt x="58550" y="35308"/>
                </a:cubicBezTo>
                <a:cubicBezTo>
                  <a:pt x="58552" y="35469"/>
                  <a:pt x="58552" y="35631"/>
                  <a:pt x="58550" y="35793"/>
                </a:cubicBezTo>
                <a:close/>
              </a:path>
            </a:pathLst>
          </a:custGeom>
          <a:gradFill>
            <a:gsLst>
              <a:gs pos="0">
                <a:schemeClr val="accent3"/>
              </a:gs>
              <a:gs pos="80000">
                <a:schemeClr val="accent2"/>
              </a:gs>
            </a:gsLst>
            <a:lin ang="4800000" scaled="0"/>
          </a:gradFill>
          <a:ln w="6449" cap="flat">
            <a:noFill/>
            <a:prstDash val="solid"/>
            <a:miter/>
          </a:ln>
        </p:spPr>
        <p:txBody>
          <a:bodyPr rtlCol="0" anchor="ctr"/>
          <a:lstStyle/>
          <a:p>
            <a:endParaRPr lang="zh-CN" altLang="en-US"/>
          </a:p>
        </p:txBody>
      </p:sp>
      <p:sp>
        <p:nvSpPr>
          <p:cNvPr id="430" name="图形 74" descr="上楼 轮廓">
            <a:extLst>
              <a:ext uri="{FF2B5EF4-FFF2-40B4-BE49-F238E27FC236}">
                <a16:creationId xmlns:a16="http://schemas.microsoft.com/office/drawing/2014/main" xmlns="" id="{6DCDA4A1-D50E-4FF1-97A3-4918B02FBD6D}"/>
              </a:ext>
            </a:extLst>
          </p:cNvPr>
          <p:cNvSpPr/>
          <p:nvPr/>
        </p:nvSpPr>
        <p:spPr>
          <a:xfrm>
            <a:off x="11048244" y="3048271"/>
            <a:ext cx="482377" cy="365042"/>
          </a:xfrm>
          <a:custGeom>
            <a:avLst/>
            <a:gdLst>
              <a:gd name="connsiteX0" fmla="*/ 130372 w 482377"/>
              <a:gd name="connsiteY0" fmla="*/ 0 h 365042"/>
              <a:gd name="connsiteX1" fmla="*/ 130372 w 482377"/>
              <a:gd name="connsiteY1" fmla="*/ 117335 h 365042"/>
              <a:gd name="connsiteX2" fmla="*/ 247707 w 482377"/>
              <a:gd name="connsiteY2" fmla="*/ 117335 h 365042"/>
              <a:gd name="connsiteX3" fmla="*/ 247707 w 482377"/>
              <a:gd name="connsiteY3" fmla="*/ 234670 h 365042"/>
              <a:gd name="connsiteX4" fmla="*/ 365042 w 482377"/>
              <a:gd name="connsiteY4" fmla="*/ 234670 h 365042"/>
              <a:gd name="connsiteX5" fmla="*/ 365042 w 482377"/>
              <a:gd name="connsiteY5" fmla="*/ 352005 h 365042"/>
              <a:gd name="connsiteX6" fmla="*/ 482377 w 482377"/>
              <a:gd name="connsiteY6" fmla="*/ 352005 h 365042"/>
              <a:gd name="connsiteX7" fmla="*/ 482377 w 482377"/>
              <a:gd name="connsiteY7" fmla="*/ 365042 h 365042"/>
              <a:gd name="connsiteX8" fmla="*/ 352005 w 482377"/>
              <a:gd name="connsiteY8" fmla="*/ 365042 h 365042"/>
              <a:gd name="connsiteX9" fmla="*/ 352005 w 482377"/>
              <a:gd name="connsiteY9" fmla="*/ 247707 h 365042"/>
              <a:gd name="connsiteX10" fmla="*/ 234670 w 482377"/>
              <a:gd name="connsiteY10" fmla="*/ 247707 h 365042"/>
              <a:gd name="connsiteX11" fmla="*/ 234670 w 482377"/>
              <a:gd name="connsiteY11" fmla="*/ 130372 h 365042"/>
              <a:gd name="connsiteX12" fmla="*/ 117335 w 482377"/>
              <a:gd name="connsiteY12" fmla="*/ 130372 h 365042"/>
              <a:gd name="connsiteX13" fmla="*/ 117335 w 482377"/>
              <a:gd name="connsiteY13" fmla="*/ 13037 h 365042"/>
              <a:gd name="connsiteX14" fmla="*/ 0 w 482377"/>
              <a:gd name="connsiteY14" fmla="*/ 13037 h 365042"/>
              <a:gd name="connsiteX15" fmla="*/ 0 w 482377"/>
              <a:gd name="connsiteY15" fmla="*/ 0 h 365042"/>
              <a:gd name="connsiteX16" fmla="*/ 130372 w 482377"/>
              <a:gd name="connsiteY16" fmla="*/ 0 h 365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82377" h="365042">
                <a:moveTo>
                  <a:pt x="130372" y="0"/>
                </a:moveTo>
                <a:lnTo>
                  <a:pt x="130372" y="117335"/>
                </a:lnTo>
                <a:lnTo>
                  <a:pt x="247707" y="117335"/>
                </a:lnTo>
                <a:lnTo>
                  <a:pt x="247707" y="234670"/>
                </a:lnTo>
                <a:lnTo>
                  <a:pt x="365042" y="234670"/>
                </a:lnTo>
                <a:lnTo>
                  <a:pt x="365042" y="352005"/>
                </a:lnTo>
                <a:lnTo>
                  <a:pt x="482377" y="352005"/>
                </a:lnTo>
                <a:lnTo>
                  <a:pt x="482377" y="365042"/>
                </a:lnTo>
                <a:lnTo>
                  <a:pt x="352005" y="365042"/>
                </a:lnTo>
                <a:lnTo>
                  <a:pt x="352005" y="247707"/>
                </a:lnTo>
                <a:lnTo>
                  <a:pt x="234670" y="247707"/>
                </a:lnTo>
                <a:lnTo>
                  <a:pt x="234670" y="130372"/>
                </a:lnTo>
                <a:lnTo>
                  <a:pt x="117335" y="130372"/>
                </a:lnTo>
                <a:lnTo>
                  <a:pt x="117335" y="13037"/>
                </a:lnTo>
                <a:lnTo>
                  <a:pt x="0" y="13037"/>
                </a:lnTo>
                <a:lnTo>
                  <a:pt x="0" y="0"/>
                </a:lnTo>
                <a:lnTo>
                  <a:pt x="130372" y="0"/>
                </a:lnTo>
                <a:close/>
              </a:path>
            </a:pathLst>
          </a:custGeom>
          <a:gradFill>
            <a:gsLst>
              <a:gs pos="0">
                <a:schemeClr val="accent3"/>
              </a:gs>
              <a:gs pos="80000">
                <a:schemeClr val="accent2"/>
              </a:gs>
            </a:gsLst>
            <a:lin ang="4800000" scaled="0"/>
          </a:gradFill>
          <a:ln w="6449" cap="flat">
            <a:noFill/>
            <a:prstDash val="solid"/>
            <a:miter/>
          </a:ln>
        </p:spPr>
        <p:txBody>
          <a:bodyPr rtlCol="0" anchor="ctr"/>
          <a:lstStyle/>
          <a:p>
            <a:endParaRPr lang="zh-CN" altLang="en-US"/>
          </a:p>
        </p:txBody>
      </p:sp>
      <p:sp>
        <p:nvSpPr>
          <p:cNvPr id="431" name="图形 74" descr="上楼 轮廓">
            <a:extLst>
              <a:ext uri="{FF2B5EF4-FFF2-40B4-BE49-F238E27FC236}">
                <a16:creationId xmlns:a16="http://schemas.microsoft.com/office/drawing/2014/main" xmlns="" id="{0F82B999-9064-48FA-9782-0276CFD2E98F}"/>
              </a:ext>
            </a:extLst>
          </p:cNvPr>
          <p:cNvSpPr/>
          <p:nvPr/>
        </p:nvSpPr>
        <p:spPr>
          <a:xfrm>
            <a:off x="11048244" y="3250348"/>
            <a:ext cx="167574" cy="167574"/>
          </a:xfrm>
          <a:custGeom>
            <a:avLst/>
            <a:gdLst>
              <a:gd name="connsiteX0" fmla="*/ 91261 w 167574"/>
              <a:gd name="connsiteY0" fmla="*/ 13037 h 167574"/>
              <a:gd name="connsiteX1" fmla="*/ 22411 w 167574"/>
              <a:gd name="connsiteY1" fmla="*/ 13037 h 167574"/>
              <a:gd name="connsiteX2" fmla="*/ 22346 w 167574"/>
              <a:gd name="connsiteY2" fmla="*/ 13103 h 167574"/>
              <a:gd name="connsiteX3" fmla="*/ 22365 w 167574"/>
              <a:gd name="connsiteY3" fmla="*/ 13148 h 167574"/>
              <a:gd name="connsiteX4" fmla="*/ 167574 w 167574"/>
              <a:gd name="connsiteY4" fmla="*/ 158357 h 167574"/>
              <a:gd name="connsiteX5" fmla="*/ 158357 w 167574"/>
              <a:gd name="connsiteY5" fmla="*/ 167574 h 167574"/>
              <a:gd name="connsiteX6" fmla="*/ 13148 w 167574"/>
              <a:gd name="connsiteY6" fmla="*/ 22365 h 167574"/>
              <a:gd name="connsiteX7" fmla="*/ 13056 w 167574"/>
              <a:gd name="connsiteY7" fmla="*/ 22366 h 167574"/>
              <a:gd name="connsiteX8" fmla="*/ 13037 w 167574"/>
              <a:gd name="connsiteY8" fmla="*/ 22411 h 167574"/>
              <a:gd name="connsiteX9" fmla="*/ 13037 w 167574"/>
              <a:gd name="connsiteY9" fmla="*/ 91261 h 167574"/>
              <a:gd name="connsiteX10" fmla="*/ 0 w 167574"/>
              <a:gd name="connsiteY10" fmla="*/ 91261 h 167574"/>
              <a:gd name="connsiteX11" fmla="*/ 0 w 167574"/>
              <a:gd name="connsiteY11" fmla="*/ 0 h 167574"/>
              <a:gd name="connsiteX12" fmla="*/ 91261 w 167574"/>
              <a:gd name="connsiteY12" fmla="*/ 0 h 1675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67574" h="167574">
                <a:moveTo>
                  <a:pt x="91261" y="13037"/>
                </a:moveTo>
                <a:lnTo>
                  <a:pt x="22411" y="13037"/>
                </a:lnTo>
                <a:cubicBezTo>
                  <a:pt x="22375" y="13038"/>
                  <a:pt x="22346" y="13067"/>
                  <a:pt x="22346" y="13103"/>
                </a:cubicBezTo>
                <a:cubicBezTo>
                  <a:pt x="22347" y="13120"/>
                  <a:pt x="22354" y="13136"/>
                  <a:pt x="22365" y="13148"/>
                </a:cubicBezTo>
                <a:lnTo>
                  <a:pt x="167574" y="158357"/>
                </a:lnTo>
                <a:lnTo>
                  <a:pt x="158357" y="167574"/>
                </a:lnTo>
                <a:lnTo>
                  <a:pt x="13148" y="22365"/>
                </a:lnTo>
                <a:cubicBezTo>
                  <a:pt x="13123" y="22340"/>
                  <a:pt x="13081" y="22341"/>
                  <a:pt x="13056" y="22366"/>
                </a:cubicBezTo>
                <a:cubicBezTo>
                  <a:pt x="13044" y="22378"/>
                  <a:pt x="13037" y="22394"/>
                  <a:pt x="13037" y="22411"/>
                </a:cubicBezTo>
                <a:lnTo>
                  <a:pt x="13037" y="91261"/>
                </a:lnTo>
                <a:lnTo>
                  <a:pt x="0" y="91261"/>
                </a:lnTo>
                <a:lnTo>
                  <a:pt x="0" y="0"/>
                </a:lnTo>
                <a:lnTo>
                  <a:pt x="91261" y="0"/>
                </a:lnTo>
                <a:close/>
              </a:path>
            </a:pathLst>
          </a:custGeom>
          <a:gradFill>
            <a:gsLst>
              <a:gs pos="0">
                <a:schemeClr val="accent3"/>
              </a:gs>
              <a:gs pos="80000">
                <a:schemeClr val="accent2"/>
              </a:gs>
            </a:gsLst>
            <a:lin ang="4800000" scaled="0"/>
          </a:gradFill>
          <a:ln w="6449" cap="flat">
            <a:noFill/>
            <a:prstDash val="solid"/>
            <a:miter/>
          </a:ln>
        </p:spPr>
        <p:txBody>
          <a:bodyPr rtlCol="0" anchor="ctr"/>
          <a:lstStyle/>
          <a:p>
            <a:endParaRPr lang="zh-CN" altLang="en-US"/>
          </a:p>
        </p:txBody>
      </p:sp>
      <p:sp>
        <p:nvSpPr>
          <p:cNvPr id="432" name="图形 94" descr="落叶树 轮廓">
            <a:extLst>
              <a:ext uri="{FF2B5EF4-FFF2-40B4-BE49-F238E27FC236}">
                <a16:creationId xmlns:a16="http://schemas.microsoft.com/office/drawing/2014/main" xmlns="" id="{95548E84-2D05-4C25-9EA4-7AD7C423F659}"/>
              </a:ext>
            </a:extLst>
          </p:cNvPr>
          <p:cNvSpPr/>
          <p:nvPr/>
        </p:nvSpPr>
        <p:spPr>
          <a:xfrm>
            <a:off x="10923785" y="3830021"/>
            <a:ext cx="731295" cy="744304"/>
          </a:xfrm>
          <a:custGeom>
            <a:avLst/>
            <a:gdLst>
              <a:gd name="connsiteX0" fmla="*/ 663160 w 731295"/>
              <a:gd name="connsiteY0" fmla="*/ 234483 h 744304"/>
              <a:gd name="connsiteX1" fmla="*/ 590725 w 731295"/>
              <a:gd name="connsiteY1" fmla="*/ 150590 h 744304"/>
              <a:gd name="connsiteX2" fmla="*/ 590678 w 731295"/>
              <a:gd name="connsiteY2" fmla="*/ 150508 h 744304"/>
              <a:gd name="connsiteX3" fmla="*/ 591204 w 731295"/>
              <a:gd name="connsiteY3" fmla="*/ 140114 h 744304"/>
              <a:gd name="connsiteX4" fmla="*/ 486294 w 731295"/>
              <a:gd name="connsiteY4" fmla="*/ 35036 h 744304"/>
              <a:gd name="connsiteX5" fmla="*/ 434544 w 731295"/>
              <a:gd name="connsiteY5" fmla="*/ 48628 h 744304"/>
              <a:gd name="connsiteX6" fmla="*/ 289718 w 731295"/>
              <a:gd name="connsiteY6" fmla="*/ 16398 h 744304"/>
              <a:gd name="connsiteX7" fmla="*/ 244253 w 731295"/>
              <a:gd name="connsiteY7" fmla="*/ 79414 h 744304"/>
              <a:gd name="connsiteX8" fmla="*/ 92687 w 731295"/>
              <a:gd name="connsiteY8" fmla="*/ 110394 h 744304"/>
              <a:gd name="connsiteX9" fmla="*/ 94153 w 731295"/>
              <a:gd name="connsiteY9" fmla="*/ 233141 h 744304"/>
              <a:gd name="connsiteX10" fmla="*/ 5407 w 731295"/>
              <a:gd name="connsiteY10" fmla="*/ 396235 h 744304"/>
              <a:gd name="connsiteX11" fmla="*/ 168501 w 731295"/>
              <a:gd name="connsiteY11" fmla="*/ 484981 h 744304"/>
              <a:gd name="connsiteX12" fmla="*/ 182486 w 731295"/>
              <a:gd name="connsiteY12" fmla="*/ 479976 h 744304"/>
              <a:gd name="connsiteX13" fmla="*/ 207520 w 731295"/>
              <a:gd name="connsiteY13" fmla="*/ 499526 h 744304"/>
              <a:gd name="connsiteX14" fmla="*/ 253247 w 731295"/>
              <a:gd name="connsiteY14" fmla="*/ 536805 h 744304"/>
              <a:gd name="connsiteX15" fmla="*/ 261371 w 731295"/>
              <a:gd name="connsiteY15" fmla="*/ 543953 h 744304"/>
              <a:gd name="connsiteX16" fmla="*/ 302241 w 731295"/>
              <a:gd name="connsiteY16" fmla="*/ 633856 h 744304"/>
              <a:gd name="connsiteX17" fmla="*/ 302241 w 731295"/>
              <a:gd name="connsiteY17" fmla="*/ 700520 h 744304"/>
              <a:gd name="connsiteX18" fmla="*/ 275972 w 731295"/>
              <a:gd name="connsiteY18" fmla="*/ 726789 h 744304"/>
              <a:gd name="connsiteX19" fmla="*/ 258928 w 731295"/>
              <a:gd name="connsiteY19" fmla="*/ 726789 h 744304"/>
              <a:gd name="connsiteX20" fmla="*/ 249822 w 731295"/>
              <a:gd name="connsiteY20" fmla="*/ 734075 h 744304"/>
              <a:gd name="connsiteX21" fmla="*/ 256996 w 731295"/>
              <a:gd name="connsiteY21" fmla="*/ 744179 h 744304"/>
              <a:gd name="connsiteX22" fmla="*/ 258459 w 731295"/>
              <a:gd name="connsiteY22" fmla="*/ 744302 h 744304"/>
              <a:gd name="connsiteX23" fmla="*/ 424360 w 731295"/>
              <a:gd name="connsiteY23" fmla="*/ 744302 h 744304"/>
              <a:gd name="connsiteX24" fmla="*/ 433467 w 731295"/>
              <a:gd name="connsiteY24" fmla="*/ 737017 h 744304"/>
              <a:gd name="connsiteX25" fmla="*/ 426293 w 731295"/>
              <a:gd name="connsiteY25" fmla="*/ 726913 h 744304"/>
              <a:gd name="connsiteX26" fmla="*/ 424830 w 731295"/>
              <a:gd name="connsiteY26" fmla="*/ 726789 h 744304"/>
              <a:gd name="connsiteX27" fmla="*/ 407317 w 731295"/>
              <a:gd name="connsiteY27" fmla="*/ 726789 h 744304"/>
              <a:gd name="connsiteX28" fmla="*/ 381048 w 731295"/>
              <a:gd name="connsiteY28" fmla="*/ 700520 h 744304"/>
              <a:gd name="connsiteX29" fmla="*/ 381048 w 731295"/>
              <a:gd name="connsiteY29" fmla="*/ 625493 h 744304"/>
              <a:gd name="connsiteX30" fmla="*/ 432735 w 731295"/>
              <a:gd name="connsiteY30" fmla="*/ 542525 h 744304"/>
              <a:gd name="connsiteX31" fmla="*/ 565131 w 731295"/>
              <a:gd name="connsiteY31" fmla="*/ 450554 h 744304"/>
              <a:gd name="connsiteX32" fmla="*/ 584326 w 731295"/>
              <a:gd name="connsiteY32" fmla="*/ 429046 h 744304"/>
              <a:gd name="connsiteX33" fmla="*/ 722529 w 731295"/>
              <a:gd name="connsiteY33" fmla="*/ 374727 h 744304"/>
              <a:gd name="connsiteX34" fmla="*/ 668210 w 731295"/>
              <a:gd name="connsiteY34" fmla="*/ 236525 h 744304"/>
              <a:gd name="connsiteX35" fmla="*/ 663162 w 731295"/>
              <a:gd name="connsiteY35" fmla="*/ 234480 h 744304"/>
              <a:gd name="connsiteX36" fmla="*/ 552040 w 731295"/>
              <a:gd name="connsiteY36" fmla="*/ 438916 h 744304"/>
              <a:gd name="connsiteX37" fmla="*/ 424936 w 731295"/>
              <a:gd name="connsiteY37" fmla="*/ 526843 h 744304"/>
              <a:gd name="connsiteX38" fmla="*/ 363535 w 731295"/>
              <a:gd name="connsiteY38" fmla="*/ 625493 h 744304"/>
              <a:gd name="connsiteX39" fmla="*/ 363535 w 731295"/>
              <a:gd name="connsiteY39" fmla="*/ 700520 h 744304"/>
              <a:gd name="connsiteX40" fmla="*/ 372516 w 731295"/>
              <a:gd name="connsiteY40" fmla="*/ 726789 h 744304"/>
              <a:gd name="connsiteX41" fmla="*/ 310773 w 731295"/>
              <a:gd name="connsiteY41" fmla="*/ 726789 h 744304"/>
              <a:gd name="connsiteX42" fmla="*/ 319753 w 731295"/>
              <a:gd name="connsiteY42" fmla="*/ 700520 h 744304"/>
              <a:gd name="connsiteX43" fmla="*/ 319753 w 731295"/>
              <a:gd name="connsiteY43" fmla="*/ 633856 h 744304"/>
              <a:gd name="connsiteX44" fmla="*/ 272915 w 731295"/>
              <a:gd name="connsiteY44" fmla="*/ 530785 h 744304"/>
              <a:gd name="connsiteX45" fmla="*/ 264829 w 731295"/>
              <a:gd name="connsiteY45" fmla="*/ 523670 h 744304"/>
              <a:gd name="connsiteX46" fmla="*/ 218021 w 731295"/>
              <a:gd name="connsiteY46" fmla="*/ 485515 h 744304"/>
              <a:gd name="connsiteX47" fmla="*/ 199650 w 731295"/>
              <a:gd name="connsiteY47" fmla="*/ 471161 h 744304"/>
              <a:gd name="connsiteX48" fmla="*/ 217286 w 731295"/>
              <a:gd name="connsiteY48" fmla="*/ 458345 h 744304"/>
              <a:gd name="connsiteX49" fmla="*/ 295866 w 731295"/>
              <a:gd name="connsiteY49" fmla="*/ 520014 h 744304"/>
              <a:gd name="connsiteX50" fmla="*/ 310997 w 731295"/>
              <a:gd name="connsiteY50" fmla="*/ 536091 h 744304"/>
              <a:gd name="connsiteX51" fmla="*/ 310997 w 731295"/>
              <a:gd name="connsiteY51" fmla="*/ 514010 h 744304"/>
              <a:gd name="connsiteX52" fmla="*/ 295540 w 731295"/>
              <a:gd name="connsiteY52" fmla="*/ 428144 h 744304"/>
              <a:gd name="connsiteX53" fmla="*/ 310997 w 731295"/>
              <a:gd name="connsiteY53" fmla="*/ 429074 h 744304"/>
              <a:gd name="connsiteX54" fmla="*/ 323064 w 731295"/>
              <a:gd name="connsiteY54" fmla="*/ 428479 h 744304"/>
              <a:gd name="connsiteX55" fmla="*/ 335577 w 731295"/>
              <a:gd name="connsiteY55" fmla="*/ 485280 h 744304"/>
              <a:gd name="connsiteX56" fmla="*/ 340439 w 731295"/>
              <a:gd name="connsiteY56" fmla="*/ 525847 h 744304"/>
              <a:gd name="connsiteX57" fmla="*/ 352628 w 731295"/>
              <a:gd name="connsiteY57" fmla="*/ 486849 h 744304"/>
              <a:gd name="connsiteX58" fmla="*/ 386937 w 731295"/>
              <a:gd name="connsiteY58" fmla="*/ 405734 h 744304"/>
              <a:gd name="connsiteX59" fmla="*/ 421289 w 731295"/>
              <a:gd name="connsiteY59" fmla="*/ 372245 h 744304"/>
              <a:gd name="connsiteX60" fmla="*/ 431972 w 731295"/>
              <a:gd name="connsiteY60" fmla="*/ 383060 h 744304"/>
              <a:gd name="connsiteX61" fmla="*/ 372701 w 731295"/>
              <a:gd name="connsiteY61" fmla="*/ 513991 h 744304"/>
              <a:gd name="connsiteX62" fmla="*/ 364445 w 731295"/>
              <a:gd name="connsiteY62" fmla="*/ 540033 h 744304"/>
              <a:gd name="connsiteX63" fmla="*/ 386302 w 731295"/>
              <a:gd name="connsiteY63" fmla="*/ 523642 h 744304"/>
              <a:gd name="connsiteX64" fmla="*/ 463771 w 731295"/>
              <a:gd name="connsiteY64" fmla="*/ 480690 h 744304"/>
              <a:gd name="connsiteX65" fmla="*/ 537628 w 731295"/>
              <a:gd name="connsiteY65" fmla="*/ 419921 h 744304"/>
              <a:gd name="connsiteX66" fmla="*/ 562154 w 731295"/>
              <a:gd name="connsiteY66" fmla="*/ 415950 h 744304"/>
              <a:gd name="connsiteX67" fmla="*/ 562225 w 731295"/>
              <a:gd name="connsiteY67" fmla="*/ 415965 h 744304"/>
              <a:gd name="connsiteX68" fmla="*/ 568530 w 731295"/>
              <a:gd name="connsiteY68" fmla="*/ 420440 h 744304"/>
              <a:gd name="connsiteX69" fmla="*/ 249798 w 731295"/>
              <a:gd name="connsiteY69" fmla="*/ 415719 h 744304"/>
              <a:gd name="connsiteX70" fmla="*/ 250316 w 731295"/>
              <a:gd name="connsiteY70" fmla="*/ 414560 h 744304"/>
              <a:gd name="connsiteX71" fmla="*/ 255292 w 731295"/>
              <a:gd name="connsiteY71" fmla="*/ 416843 h 744304"/>
              <a:gd name="connsiteX72" fmla="*/ 273993 w 731295"/>
              <a:gd name="connsiteY72" fmla="*/ 423691 h 744304"/>
              <a:gd name="connsiteX73" fmla="*/ 274625 w 731295"/>
              <a:gd name="connsiteY73" fmla="*/ 423853 h 744304"/>
              <a:gd name="connsiteX74" fmla="*/ 292521 w 731295"/>
              <a:gd name="connsiteY74" fmla="*/ 492224 h 744304"/>
              <a:gd name="connsiteX75" fmla="*/ 230040 w 731295"/>
              <a:gd name="connsiteY75" fmla="*/ 445649 h 744304"/>
              <a:gd name="connsiteX76" fmla="*/ 249798 w 731295"/>
              <a:gd name="connsiteY76" fmla="*/ 415719 h 744304"/>
              <a:gd name="connsiteX77" fmla="*/ 340584 w 731295"/>
              <a:gd name="connsiteY77" fmla="*/ 425765 h 744304"/>
              <a:gd name="connsiteX78" fmla="*/ 360222 w 731295"/>
              <a:gd name="connsiteY78" fmla="*/ 419810 h 744304"/>
              <a:gd name="connsiteX79" fmla="*/ 347233 w 731295"/>
              <a:gd name="connsiteY79" fmla="*/ 449689 h 744304"/>
              <a:gd name="connsiteX80" fmla="*/ 340584 w 731295"/>
              <a:gd name="connsiteY80" fmla="*/ 425765 h 744304"/>
              <a:gd name="connsiteX81" fmla="*/ 515559 w 731295"/>
              <a:gd name="connsiteY81" fmla="*/ 419652 h 744304"/>
              <a:gd name="connsiteX82" fmla="*/ 456049 w 731295"/>
              <a:gd name="connsiteY82" fmla="*/ 464975 h 744304"/>
              <a:gd name="connsiteX83" fmla="*/ 397239 w 731295"/>
              <a:gd name="connsiteY83" fmla="*/ 495506 h 744304"/>
              <a:gd name="connsiteX84" fmla="*/ 445596 w 731295"/>
              <a:gd name="connsiteY84" fmla="*/ 393940 h 744304"/>
              <a:gd name="connsiteX85" fmla="*/ 515559 w 731295"/>
              <a:gd name="connsiteY85" fmla="*/ 419652 h 744304"/>
              <a:gd name="connsiteX86" fmla="*/ 638168 w 731295"/>
              <a:gd name="connsiteY86" fmla="*/ 419529 h 744304"/>
              <a:gd name="connsiteX87" fmla="*/ 572887 w 731295"/>
              <a:gd name="connsiteY87" fmla="*/ 402066 h 744304"/>
              <a:gd name="connsiteX88" fmla="*/ 566211 w 731295"/>
              <a:gd name="connsiteY88" fmla="*/ 396920 h 744304"/>
              <a:gd name="connsiteX89" fmla="*/ 566136 w 731295"/>
              <a:gd name="connsiteY89" fmla="*/ 396904 h 744304"/>
              <a:gd name="connsiteX90" fmla="*/ 557958 w 731295"/>
              <a:gd name="connsiteY90" fmla="*/ 398944 h 744304"/>
              <a:gd name="connsiteX91" fmla="*/ 434398 w 731295"/>
              <a:gd name="connsiteY91" fmla="*/ 360632 h 744304"/>
              <a:gd name="connsiteX92" fmla="*/ 431508 w 731295"/>
              <a:gd name="connsiteY92" fmla="*/ 357374 h 744304"/>
              <a:gd name="connsiteX93" fmla="*/ 435525 w 731295"/>
              <a:gd name="connsiteY93" fmla="*/ 351905 h 744304"/>
              <a:gd name="connsiteX94" fmla="*/ 435028 w 731295"/>
              <a:gd name="connsiteY94" fmla="*/ 340259 h 744304"/>
              <a:gd name="connsiteX95" fmla="*/ 422647 w 731295"/>
              <a:gd name="connsiteY95" fmla="*/ 340067 h 744304"/>
              <a:gd name="connsiteX96" fmla="*/ 421683 w 731295"/>
              <a:gd name="connsiteY96" fmla="*/ 341171 h 744304"/>
              <a:gd name="connsiteX97" fmla="*/ 411914 w 731295"/>
              <a:gd name="connsiteY97" fmla="*/ 354698 h 744304"/>
              <a:gd name="connsiteX98" fmla="*/ 407067 w 731295"/>
              <a:gd name="connsiteY98" fmla="*/ 362026 h 744304"/>
              <a:gd name="connsiteX99" fmla="*/ 406454 w 731295"/>
              <a:gd name="connsiteY99" fmla="*/ 362869 h 744304"/>
              <a:gd name="connsiteX100" fmla="*/ 310997 w 731295"/>
              <a:gd name="connsiteY100" fmla="*/ 411561 h 744304"/>
              <a:gd name="connsiteX101" fmla="*/ 258196 w 731295"/>
              <a:gd name="connsiteY101" fmla="*/ 398984 h 744304"/>
              <a:gd name="connsiteX102" fmla="*/ 247788 w 731295"/>
              <a:gd name="connsiteY102" fmla="*/ 394168 h 744304"/>
              <a:gd name="connsiteX103" fmla="*/ 242087 w 731295"/>
              <a:gd name="connsiteY103" fmla="*/ 391010 h 744304"/>
              <a:gd name="connsiteX104" fmla="*/ 236921 w 731295"/>
              <a:gd name="connsiteY104" fmla="*/ 387900 h 744304"/>
              <a:gd name="connsiteX105" fmla="*/ 225363 w 731295"/>
              <a:gd name="connsiteY105" fmla="*/ 389447 h 744304"/>
              <a:gd name="connsiteX106" fmla="*/ 226296 w 731295"/>
              <a:gd name="connsiteY106" fmla="*/ 401806 h 744304"/>
              <a:gd name="connsiteX107" fmla="*/ 227490 w 731295"/>
              <a:gd name="connsiteY107" fmla="*/ 402669 h 744304"/>
              <a:gd name="connsiteX108" fmla="*/ 234615 w 731295"/>
              <a:gd name="connsiteY108" fmla="*/ 406960 h 744304"/>
              <a:gd name="connsiteX109" fmla="*/ 234496 w 731295"/>
              <a:gd name="connsiteY109" fmla="*/ 407211 h 744304"/>
              <a:gd name="connsiteX110" fmla="*/ 83246 w 731295"/>
              <a:gd name="connsiteY110" fmla="*/ 462071 h 744304"/>
              <a:gd name="connsiteX111" fmla="*/ 28385 w 731295"/>
              <a:gd name="connsiteY111" fmla="*/ 310819 h 744304"/>
              <a:gd name="connsiteX112" fmla="*/ 99128 w 731295"/>
              <a:gd name="connsiteY112" fmla="*/ 249932 h 744304"/>
              <a:gd name="connsiteX113" fmla="*/ 105808 w 731295"/>
              <a:gd name="connsiteY113" fmla="*/ 247952 h 744304"/>
              <a:gd name="connsiteX114" fmla="*/ 116216 w 731295"/>
              <a:gd name="connsiteY114" fmla="*/ 259561 h 744304"/>
              <a:gd name="connsiteX115" fmla="*/ 128212 w 731295"/>
              <a:gd name="connsiteY115" fmla="*/ 260549 h 744304"/>
              <a:gd name="connsiteX116" fmla="*/ 129003 w 731295"/>
              <a:gd name="connsiteY116" fmla="*/ 247587 h 744304"/>
              <a:gd name="connsiteX117" fmla="*/ 128857 w 731295"/>
              <a:gd name="connsiteY117" fmla="*/ 247426 h 744304"/>
              <a:gd name="connsiteX118" fmla="*/ 113534 w 731295"/>
              <a:gd name="connsiteY118" fmla="*/ 230335 h 744304"/>
              <a:gd name="connsiteX119" fmla="*/ 109776 w 731295"/>
              <a:gd name="connsiteY119" fmla="*/ 224937 h 744304"/>
              <a:gd name="connsiteX120" fmla="*/ 92375 w 731295"/>
              <a:gd name="connsiteY120" fmla="*/ 178133 h 744304"/>
              <a:gd name="connsiteX121" fmla="*/ 176903 w 731295"/>
              <a:gd name="connsiteY121" fmla="*/ 79088 h 744304"/>
              <a:gd name="connsiteX122" fmla="*/ 199990 w 731295"/>
              <a:gd name="connsiteY122" fmla="*/ 80172 h 744304"/>
              <a:gd name="connsiteX123" fmla="*/ 235868 w 731295"/>
              <a:gd name="connsiteY123" fmla="*/ 94860 h 744304"/>
              <a:gd name="connsiteX124" fmla="*/ 240771 w 731295"/>
              <a:gd name="connsiteY124" fmla="*/ 98100 h 744304"/>
              <a:gd name="connsiteX125" fmla="*/ 239149 w 731295"/>
              <a:gd name="connsiteY125" fmla="*/ 113583 h 744304"/>
              <a:gd name="connsiteX126" fmla="*/ 246786 w 731295"/>
              <a:gd name="connsiteY126" fmla="*/ 123375 h 744304"/>
              <a:gd name="connsiteX127" fmla="*/ 247852 w 731295"/>
              <a:gd name="connsiteY127" fmla="*/ 123436 h 744304"/>
              <a:gd name="connsiteX128" fmla="*/ 256548 w 731295"/>
              <a:gd name="connsiteY128" fmla="*/ 115595 h 744304"/>
              <a:gd name="connsiteX129" fmla="*/ 258951 w 731295"/>
              <a:gd name="connsiteY129" fmla="*/ 92699 h 744304"/>
              <a:gd name="connsiteX130" fmla="*/ 260723 w 731295"/>
              <a:gd name="connsiteY130" fmla="*/ 85663 h 744304"/>
              <a:gd name="connsiteX131" fmla="*/ 337911 w 731295"/>
              <a:gd name="connsiteY131" fmla="*/ 17889 h 744304"/>
              <a:gd name="connsiteX132" fmla="*/ 419788 w 731295"/>
              <a:gd name="connsiteY132" fmla="*/ 58055 h 744304"/>
              <a:gd name="connsiteX133" fmla="*/ 419901 w 731295"/>
              <a:gd name="connsiteY133" fmla="*/ 58230 h 744304"/>
              <a:gd name="connsiteX134" fmla="*/ 408151 w 731295"/>
              <a:gd name="connsiteY134" fmla="*/ 65524 h 744304"/>
              <a:gd name="connsiteX135" fmla="*/ 404479 w 731295"/>
              <a:gd name="connsiteY135" fmla="*/ 77065 h 744304"/>
              <a:gd name="connsiteX136" fmla="*/ 416189 w 731295"/>
              <a:gd name="connsiteY136" fmla="*/ 81094 h 744304"/>
              <a:gd name="connsiteX137" fmla="*/ 416967 w 731295"/>
              <a:gd name="connsiteY137" fmla="*/ 80664 h 744304"/>
              <a:gd name="connsiteX138" fmla="*/ 438158 w 731295"/>
              <a:gd name="connsiteY138" fmla="*/ 66945 h 744304"/>
              <a:gd name="connsiteX139" fmla="*/ 442322 w 731295"/>
              <a:gd name="connsiteY139" fmla="*/ 64340 h 744304"/>
              <a:gd name="connsiteX140" fmla="*/ 561798 w 731295"/>
              <a:gd name="connsiteY140" fmla="*/ 95811 h 744304"/>
              <a:gd name="connsiteX141" fmla="*/ 573687 w 731295"/>
              <a:gd name="connsiteY141" fmla="*/ 140114 h 744304"/>
              <a:gd name="connsiteX142" fmla="*/ 573250 w 731295"/>
              <a:gd name="connsiteY142" fmla="*/ 148844 h 744304"/>
              <a:gd name="connsiteX143" fmla="*/ 572066 w 731295"/>
              <a:gd name="connsiteY143" fmla="*/ 160830 h 744304"/>
              <a:gd name="connsiteX144" fmla="*/ 572114 w 731295"/>
              <a:gd name="connsiteY144" fmla="*/ 160918 h 744304"/>
              <a:gd name="connsiteX145" fmla="*/ 582909 w 731295"/>
              <a:gd name="connsiteY145" fmla="*/ 166259 h 744304"/>
              <a:gd name="connsiteX146" fmla="*/ 642864 w 731295"/>
              <a:gd name="connsiteY146" fmla="*/ 230268 h 744304"/>
              <a:gd name="connsiteX147" fmla="*/ 637031 w 731295"/>
              <a:gd name="connsiteY147" fmla="*/ 228800 h 744304"/>
              <a:gd name="connsiteX148" fmla="*/ 626412 w 731295"/>
              <a:gd name="connsiteY148" fmla="*/ 233640 h 744304"/>
              <a:gd name="connsiteX149" fmla="*/ 630894 w 731295"/>
              <a:gd name="connsiteY149" fmla="*/ 245184 h 744304"/>
              <a:gd name="connsiteX150" fmla="*/ 632293 w 731295"/>
              <a:gd name="connsiteY150" fmla="*/ 245664 h 744304"/>
              <a:gd name="connsiteX151" fmla="*/ 662928 w 731295"/>
              <a:gd name="connsiteY151" fmla="*/ 253370 h 744304"/>
              <a:gd name="connsiteX152" fmla="*/ 705693 w 731295"/>
              <a:gd name="connsiteY152" fmla="*/ 369518 h 744304"/>
              <a:gd name="connsiteX153" fmla="*/ 638168 w 731295"/>
              <a:gd name="connsiteY153" fmla="*/ 419529 h 7443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Lst>
            <a:rect l="l" t="t" r="r" b="b"/>
            <a:pathLst>
              <a:path w="731295" h="744304">
                <a:moveTo>
                  <a:pt x="663160" y="234483"/>
                </a:moveTo>
                <a:cubicBezTo>
                  <a:pt x="651322" y="197891"/>
                  <a:pt x="625199" y="167636"/>
                  <a:pt x="590725" y="150590"/>
                </a:cubicBezTo>
                <a:cubicBezTo>
                  <a:pt x="590693" y="150576"/>
                  <a:pt x="590675" y="150542"/>
                  <a:pt x="590678" y="150508"/>
                </a:cubicBezTo>
                <a:cubicBezTo>
                  <a:pt x="591015" y="147088"/>
                  <a:pt x="591204" y="143622"/>
                  <a:pt x="591204" y="140114"/>
                </a:cubicBezTo>
                <a:cubicBezTo>
                  <a:pt x="591250" y="82128"/>
                  <a:pt x="544280" y="35083"/>
                  <a:pt x="486294" y="35036"/>
                </a:cubicBezTo>
                <a:cubicBezTo>
                  <a:pt x="468159" y="35022"/>
                  <a:pt x="450331" y="39704"/>
                  <a:pt x="434544" y="48628"/>
                </a:cubicBezTo>
                <a:cubicBezTo>
                  <a:pt x="403452" y="-265"/>
                  <a:pt x="338611" y="-14695"/>
                  <a:pt x="289718" y="16398"/>
                </a:cubicBezTo>
                <a:cubicBezTo>
                  <a:pt x="267056" y="30809"/>
                  <a:pt x="250783" y="53364"/>
                  <a:pt x="244253" y="79414"/>
                </a:cubicBezTo>
                <a:cubicBezTo>
                  <a:pt x="193844" y="46115"/>
                  <a:pt x="125986" y="59985"/>
                  <a:pt x="92687" y="110394"/>
                </a:cubicBezTo>
                <a:cubicBezTo>
                  <a:pt x="68009" y="147753"/>
                  <a:pt x="68589" y="196381"/>
                  <a:pt x="94153" y="233141"/>
                </a:cubicBezTo>
                <a:cubicBezTo>
                  <a:pt x="24610" y="253671"/>
                  <a:pt x="-15124" y="326691"/>
                  <a:pt x="5407" y="396235"/>
                </a:cubicBezTo>
                <a:cubicBezTo>
                  <a:pt x="25937" y="465779"/>
                  <a:pt x="98957" y="505511"/>
                  <a:pt x="168501" y="484981"/>
                </a:cubicBezTo>
                <a:cubicBezTo>
                  <a:pt x="173254" y="483578"/>
                  <a:pt x="177923" y="481907"/>
                  <a:pt x="182486" y="479976"/>
                </a:cubicBezTo>
                <a:lnTo>
                  <a:pt x="207520" y="499526"/>
                </a:lnTo>
                <a:cubicBezTo>
                  <a:pt x="223439" y="511099"/>
                  <a:pt x="238705" y="523544"/>
                  <a:pt x="253247" y="536805"/>
                </a:cubicBezTo>
                <a:lnTo>
                  <a:pt x="261371" y="543953"/>
                </a:lnTo>
                <a:cubicBezTo>
                  <a:pt x="287308" y="566635"/>
                  <a:pt x="302203" y="599400"/>
                  <a:pt x="302241" y="633856"/>
                </a:cubicBezTo>
                <a:lnTo>
                  <a:pt x="302241" y="700520"/>
                </a:lnTo>
                <a:cubicBezTo>
                  <a:pt x="302241" y="715029"/>
                  <a:pt x="290480" y="726789"/>
                  <a:pt x="275972" y="726789"/>
                </a:cubicBezTo>
                <a:lnTo>
                  <a:pt x="258928" y="726789"/>
                </a:lnTo>
                <a:cubicBezTo>
                  <a:pt x="254529" y="726691"/>
                  <a:pt x="250691" y="729760"/>
                  <a:pt x="249822" y="734075"/>
                </a:cubicBezTo>
                <a:cubicBezTo>
                  <a:pt x="249013" y="738846"/>
                  <a:pt x="252225" y="743370"/>
                  <a:pt x="256996" y="744179"/>
                </a:cubicBezTo>
                <a:cubicBezTo>
                  <a:pt x="257479" y="744261"/>
                  <a:pt x="257969" y="744302"/>
                  <a:pt x="258459" y="744302"/>
                </a:cubicBezTo>
                <a:lnTo>
                  <a:pt x="424360" y="744302"/>
                </a:lnTo>
                <a:cubicBezTo>
                  <a:pt x="428759" y="744400"/>
                  <a:pt x="432597" y="741331"/>
                  <a:pt x="433467" y="737017"/>
                </a:cubicBezTo>
                <a:cubicBezTo>
                  <a:pt x="434276" y="732246"/>
                  <a:pt x="431064" y="727722"/>
                  <a:pt x="426293" y="726913"/>
                </a:cubicBezTo>
                <a:cubicBezTo>
                  <a:pt x="425809" y="726831"/>
                  <a:pt x="425320" y="726789"/>
                  <a:pt x="424830" y="726789"/>
                </a:cubicBezTo>
                <a:lnTo>
                  <a:pt x="407317" y="726789"/>
                </a:lnTo>
                <a:cubicBezTo>
                  <a:pt x="392809" y="726789"/>
                  <a:pt x="381048" y="715029"/>
                  <a:pt x="381048" y="700520"/>
                </a:cubicBezTo>
                <a:lnTo>
                  <a:pt x="381048" y="625493"/>
                </a:lnTo>
                <a:cubicBezTo>
                  <a:pt x="381007" y="590232"/>
                  <a:pt x="401067" y="558032"/>
                  <a:pt x="432735" y="542525"/>
                </a:cubicBezTo>
                <a:cubicBezTo>
                  <a:pt x="476748" y="520634"/>
                  <a:pt x="534652" y="484981"/>
                  <a:pt x="565131" y="450554"/>
                </a:cubicBezTo>
                <a:lnTo>
                  <a:pt x="584326" y="429046"/>
                </a:lnTo>
                <a:cubicBezTo>
                  <a:pt x="637490" y="452210"/>
                  <a:pt x="699365" y="427891"/>
                  <a:pt x="722529" y="374727"/>
                </a:cubicBezTo>
                <a:cubicBezTo>
                  <a:pt x="745693" y="321564"/>
                  <a:pt x="721373" y="259689"/>
                  <a:pt x="668210" y="236525"/>
                </a:cubicBezTo>
                <a:cubicBezTo>
                  <a:pt x="666546" y="235800"/>
                  <a:pt x="664862" y="235118"/>
                  <a:pt x="663162" y="234480"/>
                </a:cubicBezTo>
                <a:close/>
                <a:moveTo>
                  <a:pt x="552040" y="438916"/>
                </a:moveTo>
                <a:cubicBezTo>
                  <a:pt x="523172" y="471525"/>
                  <a:pt x="465527" y="506662"/>
                  <a:pt x="424936" y="526843"/>
                </a:cubicBezTo>
                <a:cubicBezTo>
                  <a:pt x="387302" y="545293"/>
                  <a:pt x="363472" y="583579"/>
                  <a:pt x="363535" y="625493"/>
                </a:cubicBezTo>
                <a:lnTo>
                  <a:pt x="363535" y="700520"/>
                </a:lnTo>
                <a:cubicBezTo>
                  <a:pt x="363568" y="710025"/>
                  <a:pt x="366724" y="719254"/>
                  <a:pt x="372516" y="726789"/>
                </a:cubicBezTo>
                <a:lnTo>
                  <a:pt x="310773" y="726789"/>
                </a:lnTo>
                <a:cubicBezTo>
                  <a:pt x="316564" y="719254"/>
                  <a:pt x="319720" y="710025"/>
                  <a:pt x="319753" y="700520"/>
                </a:cubicBezTo>
                <a:lnTo>
                  <a:pt x="319753" y="633856"/>
                </a:lnTo>
                <a:cubicBezTo>
                  <a:pt x="319716" y="594356"/>
                  <a:pt x="302645" y="556791"/>
                  <a:pt x="272915" y="530785"/>
                </a:cubicBezTo>
                <a:lnTo>
                  <a:pt x="264829" y="523670"/>
                </a:lnTo>
                <a:cubicBezTo>
                  <a:pt x="249946" y="510094"/>
                  <a:pt x="234319" y="497356"/>
                  <a:pt x="218021" y="485515"/>
                </a:cubicBezTo>
                <a:lnTo>
                  <a:pt x="199650" y="471161"/>
                </a:lnTo>
                <a:cubicBezTo>
                  <a:pt x="205873" y="467384"/>
                  <a:pt x="211771" y="463097"/>
                  <a:pt x="217286" y="458345"/>
                </a:cubicBezTo>
                <a:cubicBezTo>
                  <a:pt x="246008" y="475459"/>
                  <a:pt x="272416" y="496184"/>
                  <a:pt x="295866" y="520014"/>
                </a:cubicBezTo>
                <a:lnTo>
                  <a:pt x="310997" y="536091"/>
                </a:lnTo>
                <a:lnTo>
                  <a:pt x="310997" y="514010"/>
                </a:lnTo>
                <a:cubicBezTo>
                  <a:pt x="311206" y="484678"/>
                  <a:pt x="305964" y="455562"/>
                  <a:pt x="295540" y="428144"/>
                </a:cubicBezTo>
                <a:cubicBezTo>
                  <a:pt x="300670" y="428751"/>
                  <a:pt x="305831" y="429062"/>
                  <a:pt x="310997" y="429074"/>
                </a:cubicBezTo>
                <a:cubicBezTo>
                  <a:pt x="315071" y="429074"/>
                  <a:pt x="319084" y="428832"/>
                  <a:pt x="323064" y="428479"/>
                </a:cubicBezTo>
                <a:cubicBezTo>
                  <a:pt x="329156" y="446938"/>
                  <a:pt x="333349" y="465970"/>
                  <a:pt x="335577" y="485280"/>
                </a:cubicBezTo>
                <a:lnTo>
                  <a:pt x="340439" y="525847"/>
                </a:lnTo>
                <a:lnTo>
                  <a:pt x="352628" y="486849"/>
                </a:lnTo>
                <a:cubicBezTo>
                  <a:pt x="361493" y="458794"/>
                  <a:pt x="372980" y="431635"/>
                  <a:pt x="386937" y="405734"/>
                </a:cubicBezTo>
                <a:cubicBezTo>
                  <a:pt x="400268" y="396679"/>
                  <a:pt x="411897" y="385342"/>
                  <a:pt x="421289" y="372245"/>
                </a:cubicBezTo>
                <a:cubicBezTo>
                  <a:pt x="424657" y="376036"/>
                  <a:pt x="428224" y="379646"/>
                  <a:pt x="431972" y="383060"/>
                </a:cubicBezTo>
                <a:cubicBezTo>
                  <a:pt x="403922" y="422113"/>
                  <a:pt x="384808" y="475790"/>
                  <a:pt x="372701" y="513991"/>
                </a:cubicBezTo>
                <a:lnTo>
                  <a:pt x="364445" y="540033"/>
                </a:lnTo>
                <a:lnTo>
                  <a:pt x="386302" y="523642"/>
                </a:lnTo>
                <a:cubicBezTo>
                  <a:pt x="410851" y="507139"/>
                  <a:pt x="436769" y="492769"/>
                  <a:pt x="463771" y="480690"/>
                </a:cubicBezTo>
                <a:cubicBezTo>
                  <a:pt x="493197" y="467108"/>
                  <a:pt x="518633" y="446180"/>
                  <a:pt x="537628" y="419921"/>
                </a:cubicBezTo>
                <a:cubicBezTo>
                  <a:pt x="545901" y="419295"/>
                  <a:pt x="554107" y="417965"/>
                  <a:pt x="562154" y="415950"/>
                </a:cubicBezTo>
                <a:lnTo>
                  <a:pt x="562225" y="415965"/>
                </a:lnTo>
                <a:cubicBezTo>
                  <a:pt x="564266" y="417541"/>
                  <a:pt x="566378" y="419017"/>
                  <a:pt x="568530" y="420440"/>
                </a:cubicBezTo>
                <a:close/>
                <a:moveTo>
                  <a:pt x="249798" y="415719"/>
                </a:moveTo>
                <a:cubicBezTo>
                  <a:pt x="250135" y="414981"/>
                  <a:pt x="250316" y="414560"/>
                  <a:pt x="250316" y="414560"/>
                </a:cubicBezTo>
                <a:cubicBezTo>
                  <a:pt x="250316" y="414560"/>
                  <a:pt x="254606" y="416531"/>
                  <a:pt x="255292" y="416843"/>
                </a:cubicBezTo>
                <a:cubicBezTo>
                  <a:pt x="261351" y="419577"/>
                  <a:pt x="267602" y="421865"/>
                  <a:pt x="273993" y="423691"/>
                </a:cubicBezTo>
                <a:cubicBezTo>
                  <a:pt x="274424" y="423816"/>
                  <a:pt x="274625" y="423853"/>
                  <a:pt x="274625" y="423853"/>
                </a:cubicBezTo>
                <a:cubicBezTo>
                  <a:pt x="284551" y="445418"/>
                  <a:pt x="290609" y="468560"/>
                  <a:pt x="292521" y="492224"/>
                </a:cubicBezTo>
                <a:cubicBezTo>
                  <a:pt x="273083" y="474918"/>
                  <a:pt x="252177" y="459335"/>
                  <a:pt x="230040" y="445649"/>
                </a:cubicBezTo>
                <a:cubicBezTo>
                  <a:pt x="237957" y="436617"/>
                  <a:pt x="244604" y="426548"/>
                  <a:pt x="249798" y="415719"/>
                </a:cubicBezTo>
                <a:close/>
                <a:moveTo>
                  <a:pt x="340584" y="425765"/>
                </a:moveTo>
                <a:cubicBezTo>
                  <a:pt x="347272" y="424284"/>
                  <a:pt x="353838" y="422293"/>
                  <a:pt x="360222" y="419810"/>
                </a:cubicBezTo>
                <a:cubicBezTo>
                  <a:pt x="355604" y="429575"/>
                  <a:pt x="351223" y="439591"/>
                  <a:pt x="347233" y="449689"/>
                </a:cubicBezTo>
                <a:cubicBezTo>
                  <a:pt x="345354" y="441383"/>
                  <a:pt x="343067" y="433470"/>
                  <a:pt x="340584" y="425765"/>
                </a:cubicBezTo>
                <a:close/>
                <a:moveTo>
                  <a:pt x="515559" y="419652"/>
                </a:moveTo>
                <a:cubicBezTo>
                  <a:pt x="499252" y="438904"/>
                  <a:pt x="478944" y="454371"/>
                  <a:pt x="456049" y="464975"/>
                </a:cubicBezTo>
                <a:cubicBezTo>
                  <a:pt x="438575" y="473406"/>
                  <a:pt x="416501" y="484064"/>
                  <a:pt x="397239" y="495506"/>
                </a:cubicBezTo>
                <a:cubicBezTo>
                  <a:pt x="408672" y="459612"/>
                  <a:pt x="424940" y="425442"/>
                  <a:pt x="445596" y="393940"/>
                </a:cubicBezTo>
                <a:cubicBezTo>
                  <a:pt x="466187" y="408635"/>
                  <a:pt x="490353" y="417516"/>
                  <a:pt x="515559" y="419652"/>
                </a:cubicBezTo>
                <a:close/>
                <a:moveTo>
                  <a:pt x="638168" y="419529"/>
                </a:moveTo>
                <a:cubicBezTo>
                  <a:pt x="614944" y="422743"/>
                  <a:pt x="591405" y="416446"/>
                  <a:pt x="572887" y="402066"/>
                </a:cubicBezTo>
                <a:lnTo>
                  <a:pt x="566211" y="396920"/>
                </a:lnTo>
                <a:lnTo>
                  <a:pt x="566136" y="396904"/>
                </a:lnTo>
                <a:lnTo>
                  <a:pt x="557958" y="398944"/>
                </a:lnTo>
                <a:cubicBezTo>
                  <a:pt x="512841" y="410502"/>
                  <a:pt x="465061" y="395687"/>
                  <a:pt x="434398" y="360632"/>
                </a:cubicBezTo>
                <a:lnTo>
                  <a:pt x="431508" y="357374"/>
                </a:lnTo>
                <a:lnTo>
                  <a:pt x="435525" y="351905"/>
                </a:lnTo>
                <a:cubicBezTo>
                  <a:pt x="438207" y="348416"/>
                  <a:pt x="437997" y="343507"/>
                  <a:pt x="435028" y="340259"/>
                </a:cubicBezTo>
                <a:cubicBezTo>
                  <a:pt x="431662" y="336787"/>
                  <a:pt x="426119" y="336701"/>
                  <a:pt x="422647" y="340067"/>
                </a:cubicBezTo>
                <a:cubicBezTo>
                  <a:pt x="422295" y="340408"/>
                  <a:pt x="421973" y="340777"/>
                  <a:pt x="421683" y="341171"/>
                </a:cubicBezTo>
                <a:lnTo>
                  <a:pt x="411914" y="354698"/>
                </a:lnTo>
                <a:cubicBezTo>
                  <a:pt x="411914" y="354698"/>
                  <a:pt x="407605" y="361125"/>
                  <a:pt x="407067" y="362026"/>
                </a:cubicBezTo>
                <a:cubicBezTo>
                  <a:pt x="407067" y="362026"/>
                  <a:pt x="406658" y="362595"/>
                  <a:pt x="406454" y="362869"/>
                </a:cubicBezTo>
                <a:cubicBezTo>
                  <a:pt x="384208" y="393378"/>
                  <a:pt x="348756" y="411463"/>
                  <a:pt x="310997" y="411561"/>
                </a:cubicBezTo>
                <a:cubicBezTo>
                  <a:pt x="292654" y="411570"/>
                  <a:pt x="274566" y="407261"/>
                  <a:pt x="258196" y="398984"/>
                </a:cubicBezTo>
                <a:cubicBezTo>
                  <a:pt x="258196" y="398984"/>
                  <a:pt x="252979" y="396809"/>
                  <a:pt x="247788" y="394168"/>
                </a:cubicBezTo>
                <a:cubicBezTo>
                  <a:pt x="245098" y="392802"/>
                  <a:pt x="242087" y="391010"/>
                  <a:pt x="242087" y="391010"/>
                </a:cubicBezTo>
                <a:lnTo>
                  <a:pt x="236921" y="387900"/>
                </a:lnTo>
                <a:cubicBezTo>
                  <a:pt x="233202" y="385547"/>
                  <a:pt x="228332" y="386199"/>
                  <a:pt x="225363" y="389447"/>
                </a:cubicBezTo>
                <a:cubicBezTo>
                  <a:pt x="222208" y="393118"/>
                  <a:pt x="222625" y="398651"/>
                  <a:pt x="226296" y="401806"/>
                </a:cubicBezTo>
                <a:cubicBezTo>
                  <a:pt x="226669" y="402127"/>
                  <a:pt x="227068" y="402415"/>
                  <a:pt x="227490" y="402669"/>
                </a:cubicBezTo>
                <a:lnTo>
                  <a:pt x="234615" y="406960"/>
                </a:lnTo>
                <a:lnTo>
                  <a:pt x="234496" y="407211"/>
                </a:lnTo>
                <a:cubicBezTo>
                  <a:pt x="207879" y="464127"/>
                  <a:pt x="140161" y="488689"/>
                  <a:pt x="83246" y="462071"/>
                </a:cubicBezTo>
                <a:cubicBezTo>
                  <a:pt x="26329" y="435454"/>
                  <a:pt x="1767" y="367736"/>
                  <a:pt x="28385" y="310819"/>
                </a:cubicBezTo>
                <a:cubicBezTo>
                  <a:pt x="42172" y="281339"/>
                  <a:pt x="67924" y="259175"/>
                  <a:pt x="99128" y="249932"/>
                </a:cubicBezTo>
                <a:lnTo>
                  <a:pt x="105808" y="247952"/>
                </a:lnTo>
                <a:lnTo>
                  <a:pt x="116216" y="259561"/>
                </a:lnTo>
                <a:cubicBezTo>
                  <a:pt x="119318" y="263022"/>
                  <a:pt x="124585" y="263456"/>
                  <a:pt x="128212" y="260549"/>
                </a:cubicBezTo>
                <a:cubicBezTo>
                  <a:pt x="132010" y="257188"/>
                  <a:pt x="132364" y="251385"/>
                  <a:pt x="129003" y="247587"/>
                </a:cubicBezTo>
                <a:cubicBezTo>
                  <a:pt x="128955" y="247533"/>
                  <a:pt x="128906" y="247479"/>
                  <a:pt x="128857" y="247426"/>
                </a:cubicBezTo>
                <a:lnTo>
                  <a:pt x="113534" y="230335"/>
                </a:lnTo>
                <a:lnTo>
                  <a:pt x="109776" y="224937"/>
                </a:lnTo>
                <a:cubicBezTo>
                  <a:pt x="99932" y="211153"/>
                  <a:pt x="93926" y="195000"/>
                  <a:pt x="92375" y="178133"/>
                </a:cubicBezTo>
                <a:cubicBezTo>
                  <a:pt x="88366" y="127440"/>
                  <a:pt x="126210" y="83097"/>
                  <a:pt x="176903" y="79088"/>
                </a:cubicBezTo>
                <a:cubicBezTo>
                  <a:pt x="184613" y="78478"/>
                  <a:pt x="192371" y="78842"/>
                  <a:pt x="199990" y="80172"/>
                </a:cubicBezTo>
                <a:cubicBezTo>
                  <a:pt x="212840" y="82522"/>
                  <a:pt x="225059" y="87524"/>
                  <a:pt x="235868" y="94860"/>
                </a:cubicBezTo>
                <a:lnTo>
                  <a:pt x="240771" y="98100"/>
                </a:lnTo>
                <a:lnTo>
                  <a:pt x="239149" y="113583"/>
                </a:lnTo>
                <a:cubicBezTo>
                  <a:pt x="238585" y="118387"/>
                  <a:pt x="241988" y="122752"/>
                  <a:pt x="246786" y="123375"/>
                </a:cubicBezTo>
                <a:cubicBezTo>
                  <a:pt x="247140" y="123414"/>
                  <a:pt x="247495" y="123434"/>
                  <a:pt x="247852" y="123436"/>
                </a:cubicBezTo>
                <a:cubicBezTo>
                  <a:pt x="252329" y="123430"/>
                  <a:pt x="256080" y="120047"/>
                  <a:pt x="256548" y="115595"/>
                </a:cubicBezTo>
                <a:lnTo>
                  <a:pt x="258951" y="92699"/>
                </a:lnTo>
                <a:lnTo>
                  <a:pt x="260723" y="85663"/>
                </a:lnTo>
                <a:cubicBezTo>
                  <a:pt x="269531" y="49022"/>
                  <a:pt x="300439" y="21885"/>
                  <a:pt x="337911" y="17889"/>
                </a:cubicBezTo>
                <a:cubicBezTo>
                  <a:pt x="370584" y="14818"/>
                  <a:pt x="402218" y="30337"/>
                  <a:pt x="419788" y="58055"/>
                </a:cubicBezTo>
                <a:lnTo>
                  <a:pt x="419901" y="58230"/>
                </a:lnTo>
                <a:lnTo>
                  <a:pt x="408151" y="65524"/>
                </a:lnTo>
                <a:cubicBezTo>
                  <a:pt x="404172" y="67879"/>
                  <a:pt x="402592" y="72844"/>
                  <a:pt x="404479" y="77065"/>
                </a:cubicBezTo>
                <a:cubicBezTo>
                  <a:pt x="406600" y="81411"/>
                  <a:pt x="411842" y="83216"/>
                  <a:pt x="416189" y="81094"/>
                </a:cubicBezTo>
                <a:cubicBezTo>
                  <a:pt x="416455" y="80964"/>
                  <a:pt x="416715" y="80821"/>
                  <a:pt x="416967" y="80664"/>
                </a:cubicBezTo>
                <a:lnTo>
                  <a:pt x="438158" y="66945"/>
                </a:lnTo>
                <a:cubicBezTo>
                  <a:pt x="439010" y="66416"/>
                  <a:pt x="442322" y="64340"/>
                  <a:pt x="442322" y="64340"/>
                </a:cubicBezTo>
                <a:cubicBezTo>
                  <a:pt x="484005" y="40038"/>
                  <a:pt x="537496" y="54128"/>
                  <a:pt x="561798" y="95811"/>
                </a:cubicBezTo>
                <a:cubicBezTo>
                  <a:pt x="569637" y="109256"/>
                  <a:pt x="573741" y="124551"/>
                  <a:pt x="573687" y="140114"/>
                </a:cubicBezTo>
                <a:cubicBezTo>
                  <a:pt x="573687" y="142931"/>
                  <a:pt x="573539" y="145868"/>
                  <a:pt x="573250" y="148844"/>
                </a:cubicBezTo>
                <a:lnTo>
                  <a:pt x="572066" y="160830"/>
                </a:lnTo>
                <a:cubicBezTo>
                  <a:pt x="572062" y="160867"/>
                  <a:pt x="572082" y="160901"/>
                  <a:pt x="572114" y="160918"/>
                </a:cubicBezTo>
                <a:lnTo>
                  <a:pt x="582909" y="166259"/>
                </a:lnTo>
                <a:cubicBezTo>
                  <a:pt x="609933" y="179701"/>
                  <a:pt x="631216" y="202423"/>
                  <a:pt x="642864" y="230268"/>
                </a:cubicBezTo>
                <a:lnTo>
                  <a:pt x="637031" y="228800"/>
                </a:lnTo>
                <a:cubicBezTo>
                  <a:pt x="632787" y="227631"/>
                  <a:pt x="628313" y="229669"/>
                  <a:pt x="626412" y="233640"/>
                </a:cubicBezTo>
                <a:cubicBezTo>
                  <a:pt x="624462" y="238065"/>
                  <a:pt x="626468" y="243233"/>
                  <a:pt x="630894" y="245184"/>
                </a:cubicBezTo>
                <a:cubicBezTo>
                  <a:pt x="631345" y="245383"/>
                  <a:pt x="631814" y="245544"/>
                  <a:pt x="632293" y="245664"/>
                </a:cubicBezTo>
                <a:lnTo>
                  <a:pt x="662928" y="253370"/>
                </a:lnTo>
                <a:cubicBezTo>
                  <a:pt x="706811" y="273634"/>
                  <a:pt x="725958" y="325635"/>
                  <a:pt x="705693" y="369518"/>
                </a:cubicBezTo>
                <a:cubicBezTo>
                  <a:pt x="693183" y="396610"/>
                  <a:pt x="667731" y="415461"/>
                  <a:pt x="638168" y="419529"/>
                </a:cubicBezTo>
                <a:close/>
              </a:path>
            </a:pathLst>
          </a:custGeom>
          <a:gradFill>
            <a:gsLst>
              <a:gs pos="0">
                <a:schemeClr val="accent3"/>
              </a:gs>
              <a:gs pos="80000">
                <a:schemeClr val="accent2"/>
              </a:gs>
            </a:gsLst>
            <a:lin ang="4800000" scaled="0"/>
          </a:gradFill>
          <a:ln w="8731" cap="flat">
            <a:noFill/>
            <a:prstDash val="solid"/>
            <a:miter/>
          </a:ln>
        </p:spPr>
        <p:txBody>
          <a:bodyPr rtlCol="0" anchor="ctr"/>
          <a:lstStyle/>
          <a:p>
            <a:endParaRPr lang="zh-CN" altLang="en-US"/>
          </a:p>
        </p:txBody>
      </p:sp>
      <p:sp>
        <p:nvSpPr>
          <p:cNvPr id="434" name="图形 114" descr="冰山 轮廓">
            <a:extLst>
              <a:ext uri="{FF2B5EF4-FFF2-40B4-BE49-F238E27FC236}">
                <a16:creationId xmlns:a16="http://schemas.microsoft.com/office/drawing/2014/main" xmlns="" id="{296C7D9A-D25A-440E-B0C3-778C43B88F6E}"/>
              </a:ext>
            </a:extLst>
          </p:cNvPr>
          <p:cNvSpPr/>
          <p:nvPr/>
        </p:nvSpPr>
        <p:spPr>
          <a:xfrm>
            <a:off x="11442668" y="4676858"/>
            <a:ext cx="158892" cy="98519"/>
          </a:xfrm>
          <a:custGeom>
            <a:avLst/>
            <a:gdLst>
              <a:gd name="connsiteX0" fmla="*/ 31896 w 158892"/>
              <a:gd name="connsiteY0" fmla="*/ 98519 h 98519"/>
              <a:gd name="connsiteX1" fmla="*/ 129218 w 158892"/>
              <a:gd name="connsiteY1" fmla="*/ 98519 h 98519"/>
              <a:gd name="connsiteX2" fmla="*/ 158887 w 158892"/>
              <a:gd name="connsiteY2" fmla="*/ 70030 h 98519"/>
              <a:gd name="connsiteX3" fmla="*/ 135903 w 158892"/>
              <a:gd name="connsiteY3" fmla="*/ 40959 h 98519"/>
              <a:gd name="connsiteX4" fmla="*/ 102926 w 158892"/>
              <a:gd name="connsiteY4" fmla="*/ 14930 h 98519"/>
              <a:gd name="connsiteX5" fmla="*/ 98214 w 158892"/>
              <a:gd name="connsiteY5" fmla="*/ 15237 h 98519"/>
              <a:gd name="connsiteX6" fmla="*/ 43316 w 158892"/>
              <a:gd name="connsiteY6" fmla="*/ 8150 h 98519"/>
              <a:gd name="connsiteX7" fmla="*/ 29096 w 158892"/>
              <a:gd name="connsiteY7" fmla="*/ 30287 h 98519"/>
              <a:gd name="connsiteX8" fmla="*/ 412 w 158892"/>
              <a:gd name="connsiteY8" fmla="*/ 69514 h 98519"/>
              <a:gd name="connsiteX9" fmla="*/ 31898 w 158892"/>
              <a:gd name="connsiteY9" fmla="*/ 98516 h 98519"/>
              <a:gd name="connsiteX10" fmla="*/ 34358 w 158892"/>
              <a:gd name="connsiteY10" fmla="*/ 47400 h 98519"/>
              <a:gd name="connsiteX11" fmla="*/ 36000 w 158892"/>
              <a:gd name="connsiteY11" fmla="*/ 47477 h 98519"/>
              <a:gd name="connsiteX12" fmla="*/ 45393 w 158892"/>
              <a:gd name="connsiteY12" fmla="*/ 48391 h 98519"/>
              <a:gd name="connsiteX13" fmla="*/ 45488 w 158892"/>
              <a:gd name="connsiteY13" fmla="*/ 48313 h 98519"/>
              <a:gd name="connsiteX14" fmla="*/ 45489 w 158892"/>
              <a:gd name="connsiteY14" fmla="*/ 48304 h 98519"/>
              <a:gd name="connsiteX15" fmla="*/ 45603 w 158892"/>
              <a:gd name="connsiteY15" fmla="*/ 38868 h 98519"/>
              <a:gd name="connsiteX16" fmla="*/ 67471 w 158892"/>
              <a:gd name="connsiteY16" fmla="*/ 17513 h 98519"/>
              <a:gd name="connsiteX17" fmla="*/ 86425 w 158892"/>
              <a:gd name="connsiteY17" fmla="*/ 29220 h 98519"/>
              <a:gd name="connsiteX18" fmla="*/ 89922 w 158892"/>
              <a:gd name="connsiteY18" fmla="*/ 35984 h 98519"/>
              <a:gd name="connsiteX19" fmla="*/ 90029 w 158892"/>
              <a:gd name="connsiteY19" fmla="*/ 36026 h 98519"/>
              <a:gd name="connsiteX20" fmla="*/ 97187 w 158892"/>
              <a:gd name="connsiteY20" fmla="*/ 33435 h 98519"/>
              <a:gd name="connsiteX21" fmla="*/ 102822 w 158892"/>
              <a:gd name="connsiteY21" fmla="*/ 32444 h 98519"/>
              <a:gd name="connsiteX22" fmla="*/ 102870 w 158892"/>
              <a:gd name="connsiteY22" fmla="*/ 32444 h 98519"/>
              <a:gd name="connsiteX23" fmla="*/ 119347 w 158892"/>
              <a:gd name="connsiteY23" fmla="*/ 49050 h 98519"/>
              <a:gd name="connsiteX24" fmla="*/ 119318 w 158892"/>
              <a:gd name="connsiteY24" fmla="*/ 57744 h 98519"/>
              <a:gd name="connsiteX25" fmla="*/ 119405 w 158892"/>
              <a:gd name="connsiteY25" fmla="*/ 57832 h 98519"/>
              <a:gd name="connsiteX26" fmla="*/ 129461 w 158892"/>
              <a:gd name="connsiteY26" fmla="*/ 57832 h 98519"/>
              <a:gd name="connsiteX27" fmla="*/ 141370 w 158892"/>
              <a:gd name="connsiteY27" fmla="*/ 68830 h 98519"/>
              <a:gd name="connsiteX28" fmla="*/ 130359 w 158892"/>
              <a:gd name="connsiteY28" fmla="*/ 80988 h 98519"/>
              <a:gd name="connsiteX29" fmla="*/ 129802 w 158892"/>
              <a:gd name="connsiteY29" fmla="*/ 81002 h 98519"/>
              <a:gd name="connsiteX30" fmla="*/ 32747 w 158892"/>
              <a:gd name="connsiteY30" fmla="*/ 81044 h 98519"/>
              <a:gd name="connsiteX31" fmla="*/ 17600 w 158892"/>
              <a:gd name="connsiteY31" fmla="*/ 62622 h 98519"/>
              <a:gd name="connsiteX32" fmla="*/ 34363 w 158892"/>
              <a:gd name="connsiteY32" fmla="*/ 47396 h 98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58892" h="98519">
                <a:moveTo>
                  <a:pt x="31896" y="98519"/>
                </a:moveTo>
                <a:lnTo>
                  <a:pt x="129218" y="98519"/>
                </a:lnTo>
                <a:cubicBezTo>
                  <a:pt x="145194" y="98633"/>
                  <a:pt x="158352" y="85997"/>
                  <a:pt x="158887" y="70030"/>
                </a:cubicBezTo>
                <a:cubicBezTo>
                  <a:pt x="159164" y="56090"/>
                  <a:pt x="149531" y="43905"/>
                  <a:pt x="135903" y="40959"/>
                </a:cubicBezTo>
                <a:cubicBezTo>
                  <a:pt x="132188" y="25742"/>
                  <a:pt x="118589" y="15009"/>
                  <a:pt x="102926" y="14930"/>
                </a:cubicBezTo>
                <a:cubicBezTo>
                  <a:pt x="101350" y="14909"/>
                  <a:pt x="99774" y="15012"/>
                  <a:pt x="98214" y="15237"/>
                </a:cubicBezTo>
                <a:cubicBezTo>
                  <a:pt x="85011" y="-1879"/>
                  <a:pt x="60433" y="-5052"/>
                  <a:pt x="43316" y="8150"/>
                </a:cubicBezTo>
                <a:cubicBezTo>
                  <a:pt x="36164" y="13667"/>
                  <a:pt x="31139" y="21488"/>
                  <a:pt x="29096" y="30287"/>
                </a:cubicBezTo>
                <a:cubicBezTo>
                  <a:pt x="10342" y="33198"/>
                  <a:pt x="-2500" y="50761"/>
                  <a:pt x="412" y="69514"/>
                </a:cubicBezTo>
                <a:cubicBezTo>
                  <a:pt x="2868" y="85337"/>
                  <a:pt x="15927" y="97366"/>
                  <a:pt x="31898" y="98516"/>
                </a:cubicBezTo>
                <a:close/>
                <a:moveTo>
                  <a:pt x="34358" y="47400"/>
                </a:moveTo>
                <a:cubicBezTo>
                  <a:pt x="34901" y="47400"/>
                  <a:pt x="35448" y="47426"/>
                  <a:pt x="36000" y="47477"/>
                </a:cubicBezTo>
                <a:lnTo>
                  <a:pt x="45393" y="48391"/>
                </a:lnTo>
                <a:cubicBezTo>
                  <a:pt x="45441" y="48397"/>
                  <a:pt x="45484" y="48361"/>
                  <a:pt x="45488" y="48313"/>
                </a:cubicBezTo>
                <a:cubicBezTo>
                  <a:pt x="45489" y="48310"/>
                  <a:pt x="45489" y="48307"/>
                  <a:pt x="45489" y="48304"/>
                </a:cubicBezTo>
                <a:lnTo>
                  <a:pt x="45603" y="38868"/>
                </a:lnTo>
                <a:cubicBezTo>
                  <a:pt x="45745" y="26932"/>
                  <a:pt x="55536" y="17371"/>
                  <a:pt x="67471" y="17513"/>
                </a:cubicBezTo>
                <a:cubicBezTo>
                  <a:pt x="75469" y="17608"/>
                  <a:pt x="82760" y="22111"/>
                  <a:pt x="86425" y="29220"/>
                </a:cubicBezTo>
                <a:lnTo>
                  <a:pt x="89922" y="35984"/>
                </a:lnTo>
                <a:cubicBezTo>
                  <a:pt x="89942" y="36023"/>
                  <a:pt x="89988" y="36042"/>
                  <a:pt x="90029" y="36026"/>
                </a:cubicBezTo>
                <a:lnTo>
                  <a:pt x="97187" y="33435"/>
                </a:lnTo>
                <a:cubicBezTo>
                  <a:pt x="98993" y="32779"/>
                  <a:pt x="100900" y="32444"/>
                  <a:pt x="102822" y="32444"/>
                </a:cubicBezTo>
                <a:lnTo>
                  <a:pt x="102870" y="32444"/>
                </a:lnTo>
                <a:cubicBezTo>
                  <a:pt x="112001" y="32491"/>
                  <a:pt x="119371" y="39919"/>
                  <a:pt x="119347" y="49050"/>
                </a:cubicBezTo>
                <a:lnTo>
                  <a:pt x="119318" y="57744"/>
                </a:lnTo>
                <a:cubicBezTo>
                  <a:pt x="119318" y="57792"/>
                  <a:pt x="119357" y="57832"/>
                  <a:pt x="119405" y="57832"/>
                </a:cubicBezTo>
                <a:lnTo>
                  <a:pt x="129461" y="57832"/>
                </a:lnTo>
                <a:cubicBezTo>
                  <a:pt x="135717" y="57763"/>
                  <a:pt x="140941" y="62588"/>
                  <a:pt x="141370" y="68830"/>
                </a:cubicBezTo>
                <a:cubicBezTo>
                  <a:pt x="141687" y="75228"/>
                  <a:pt x="136757" y="80671"/>
                  <a:pt x="130359" y="80988"/>
                </a:cubicBezTo>
                <a:cubicBezTo>
                  <a:pt x="130174" y="80996"/>
                  <a:pt x="129987" y="81002"/>
                  <a:pt x="129802" y="81002"/>
                </a:cubicBezTo>
                <a:lnTo>
                  <a:pt x="32747" y="81044"/>
                </a:lnTo>
                <a:cubicBezTo>
                  <a:pt x="23478" y="80139"/>
                  <a:pt x="16696" y="71892"/>
                  <a:pt x="17600" y="62622"/>
                </a:cubicBezTo>
                <a:cubicBezTo>
                  <a:pt x="18442" y="53992"/>
                  <a:pt x="25691" y="47407"/>
                  <a:pt x="34363" y="47396"/>
                </a:cubicBezTo>
                <a:close/>
              </a:path>
            </a:pathLst>
          </a:custGeom>
          <a:gradFill>
            <a:gsLst>
              <a:gs pos="0">
                <a:schemeClr val="accent3"/>
              </a:gs>
              <a:gs pos="80000">
                <a:schemeClr val="accent2"/>
              </a:gs>
            </a:gsLst>
            <a:lin ang="4800000" scaled="0"/>
          </a:gradFill>
          <a:ln w="8731" cap="flat">
            <a:noFill/>
            <a:prstDash val="solid"/>
            <a:miter/>
          </a:ln>
        </p:spPr>
        <p:txBody>
          <a:bodyPr rtlCol="0" anchor="ctr"/>
          <a:lstStyle/>
          <a:p>
            <a:endParaRPr lang="zh-CN" altLang="en-US"/>
          </a:p>
        </p:txBody>
      </p:sp>
      <p:sp>
        <p:nvSpPr>
          <p:cNvPr id="435" name="图形 114" descr="冰山 轮廓">
            <a:extLst>
              <a:ext uri="{FF2B5EF4-FFF2-40B4-BE49-F238E27FC236}">
                <a16:creationId xmlns:a16="http://schemas.microsoft.com/office/drawing/2014/main" xmlns="" id="{92C12EC4-0AD8-4F9A-A257-8A3B87AE5505}"/>
              </a:ext>
            </a:extLst>
          </p:cNvPr>
          <p:cNvSpPr/>
          <p:nvPr/>
        </p:nvSpPr>
        <p:spPr>
          <a:xfrm>
            <a:off x="10953423" y="4738155"/>
            <a:ext cx="138990" cy="87112"/>
          </a:xfrm>
          <a:custGeom>
            <a:avLst/>
            <a:gdLst>
              <a:gd name="connsiteX0" fmla="*/ 28642 w 138990"/>
              <a:gd name="connsiteY0" fmla="*/ 87112 h 87112"/>
              <a:gd name="connsiteX1" fmla="*/ 112257 w 138990"/>
              <a:gd name="connsiteY1" fmla="*/ 87112 h 87112"/>
              <a:gd name="connsiteX2" fmla="*/ 138979 w 138990"/>
              <a:gd name="connsiteY2" fmla="*/ 61659 h 87112"/>
              <a:gd name="connsiteX3" fmla="*/ 119015 w 138990"/>
              <a:gd name="connsiteY3" fmla="*/ 35395 h 87112"/>
              <a:gd name="connsiteX4" fmla="*/ 89681 w 138990"/>
              <a:gd name="connsiteY4" fmla="*/ 12828 h 87112"/>
              <a:gd name="connsiteX5" fmla="*/ 86166 w 138990"/>
              <a:gd name="connsiteY5" fmla="*/ 13017 h 87112"/>
              <a:gd name="connsiteX6" fmla="*/ 37148 w 138990"/>
              <a:gd name="connsiteY6" fmla="*/ 7696 h 87112"/>
              <a:gd name="connsiteX7" fmla="*/ 25231 w 138990"/>
              <a:gd name="connsiteY7" fmla="*/ 26185 h 87112"/>
              <a:gd name="connsiteX8" fmla="*/ 506 w 138990"/>
              <a:gd name="connsiteY8" fmla="*/ 61958 h 87112"/>
              <a:gd name="connsiteX9" fmla="*/ 28646 w 138990"/>
              <a:gd name="connsiteY9" fmla="*/ 87112 h 87112"/>
              <a:gd name="connsiteX10" fmla="*/ 30759 w 138990"/>
              <a:gd name="connsiteY10" fmla="*/ 43194 h 87112"/>
              <a:gd name="connsiteX11" fmla="*/ 32050 w 138990"/>
              <a:gd name="connsiteY11" fmla="*/ 43253 h 87112"/>
              <a:gd name="connsiteX12" fmla="*/ 41430 w 138990"/>
              <a:gd name="connsiteY12" fmla="*/ 44168 h 87112"/>
              <a:gd name="connsiteX13" fmla="*/ 41527 w 138990"/>
              <a:gd name="connsiteY13" fmla="*/ 44089 h 87112"/>
              <a:gd name="connsiteX14" fmla="*/ 41527 w 138990"/>
              <a:gd name="connsiteY14" fmla="*/ 44081 h 87112"/>
              <a:gd name="connsiteX15" fmla="*/ 41649 w 138990"/>
              <a:gd name="connsiteY15" fmla="*/ 34650 h 87112"/>
              <a:gd name="connsiteX16" fmla="*/ 59179 w 138990"/>
              <a:gd name="connsiteY16" fmla="*/ 17508 h 87112"/>
              <a:gd name="connsiteX17" fmla="*/ 74398 w 138990"/>
              <a:gd name="connsiteY17" fmla="*/ 26903 h 87112"/>
              <a:gd name="connsiteX18" fmla="*/ 77891 w 138990"/>
              <a:gd name="connsiteY18" fmla="*/ 33659 h 87112"/>
              <a:gd name="connsiteX19" fmla="*/ 77998 w 138990"/>
              <a:gd name="connsiteY19" fmla="*/ 33701 h 87112"/>
              <a:gd name="connsiteX20" fmla="*/ 85152 w 138990"/>
              <a:gd name="connsiteY20" fmla="*/ 31119 h 87112"/>
              <a:gd name="connsiteX21" fmla="*/ 89580 w 138990"/>
              <a:gd name="connsiteY21" fmla="*/ 30340 h 87112"/>
              <a:gd name="connsiteX22" fmla="*/ 89623 w 138990"/>
              <a:gd name="connsiteY22" fmla="*/ 30340 h 87112"/>
              <a:gd name="connsiteX23" fmla="*/ 102549 w 138990"/>
              <a:gd name="connsiteY23" fmla="*/ 43363 h 87112"/>
              <a:gd name="connsiteX24" fmla="*/ 102519 w 138990"/>
              <a:gd name="connsiteY24" fmla="*/ 52066 h 87112"/>
              <a:gd name="connsiteX25" fmla="*/ 102606 w 138990"/>
              <a:gd name="connsiteY25" fmla="*/ 52154 h 87112"/>
              <a:gd name="connsiteX26" fmla="*/ 112449 w 138990"/>
              <a:gd name="connsiteY26" fmla="*/ 52154 h 87112"/>
              <a:gd name="connsiteX27" fmla="*/ 121460 w 138990"/>
              <a:gd name="connsiteY27" fmla="*/ 60270 h 87112"/>
              <a:gd name="connsiteX28" fmla="*/ 113343 w 138990"/>
              <a:gd name="connsiteY28" fmla="*/ 69578 h 87112"/>
              <a:gd name="connsiteX29" fmla="*/ 112763 w 138990"/>
              <a:gd name="connsiteY29" fmla="*/ 69598 h 87112"/>
              <a:gd name="connsiteX30" fmla="*/ 29490 w 138990"/>
              <a:gd name="connsiteY30" fmla="*/ 69641 h 87112"/>
              <a:gd name="connsiteX31" fmla="*/ 17627 w 138990"/>
              <a:gd name="connsiteY31" fmla="*/ 55127 h 87112"/>
              <a:gd name="connsiteX32" fmla="*/ 30764 w 138990"/>
              <a:gd name="connsiteY32" fmla="*/ 43197 h 87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38990" h="87112">
                <a:moveTo>
                  <a:pt x="28642" y="87112"/>
                </a:moveTo>
                <a:lnTo>
                  <a:pt x="112257" y="87112"/>
                </a:lnTo>
                <a:cubicBezTo>
                  <a:pt x="126566" y="87211"/>
                  <a:pt x="138382" y="75956"/>
                  <a:pt x="138979" y="61659"/>
                </a:cubicBezTo>
                <a:cubicBezTo>
                  <a:pt x="139334" y="49297"/>
                  <a:pt x="131021" y="38361"/>
                  <a:pt x="119015" y="35395"/>
                </a:cubicBezTo>
                <a:cubicBezTo>
                  <a:pt x="115426" y="22131"/>
                  <a:pt x="103422" y="12896"/>
                  <a:pt x="89681" y="12828"/>
                </a:cubicBezTo>
                <a:cubicBezTo>
                  <a:pt x="88507" y="12811"/>
                  <a:pt x="87333" y="12874"/>
                  <a:pt x="86166" y="13017"/>
                </a:cubicBezTo>
                <a:cubicBezTo>
                  <a:pt x="74099" y="-1988"/>
                  <a:pt x="52154" y="-4370"/>
                  <a:pt x="37148" y="7696"/>
                </a:cubicBezTo>
                <a:cubicBezTo>
                  <a:pt x="31285" y="12412"/>
                  <a:pt x="27104" y="18897"/>
                  <a:pt x="25231" y="26185"/>
                </a:cubicBezTo>
                <a:cubicBezTo>
                  <a:pt x="8525" y="29236"/>
                  <a:pt x="-2545" y="45252"/>
                  <a:pt x="506" y="61958"/>
                </a:cubicBezTo>
                <a:cubicBezTo>
                  <a:pt x="3032" y="75791"/>
                  <a:pt x="14618" y="86148"/>
                  <a:pt x="28646" y="87112"/>
                </a:cubicBezTo>
                <a:close/>
                <a:moveTo>
                  <a:pt x="30759" y="43194"/>
                </a:moveTo>
                <a:cubicBezTo>
                  <a:pt x="31187" y="43194"/>
                  <a:pt x="31619" y="43211"/>
                  <a:pt x="32050" y="43253"/>
                </a:cubicBezTo>
                <a:lnTo>
                  <a:pt x="41430" y="44168"/>
                </a:lnTo>
                <a:cubicBezTo>
                  <a:pt x="41478" y="44173"/>
                  <a:pt x="41521" y="44138"/>
                  <a:pt x="41527" y="44089"/>
                </a:cubicBezTo>
                <a:cubicBezTo>
                  <a:pt x="41527" y="44087"/>
                  <a:pt x="41527" y="44083"/>
                  <a:pt x="41527" y="44081"/>
                </a:cubicBezTo>
                <a:lnTo>
                  <a:pt x="41649" y="34650"/>
                </a:lnTo>
                <a:cubicBezTo>
                  <a:pt x="41756" y="25075"/>
                  <a:pt x="49605" y="17400"/>
                  <a:pt x="59179" y="17508"/>
                </a:cubicBezTo>
                <a:cubicBezTo>
                  <a:pt x="65601" y="17580"/>
                  <a:pt x="71457" y="21195"/>
                  <a:pt x="74398" y="26903"/>
                </a:cubicBezTo>
                <a:lnTo>
                  <a:pt x="77891" y="33659"/>
                </a:lnTo>
                <a:cubicBezTo>
                  <a:pt x="77911" y="33697"/>
                  <a:pt x="77956" y="33716"/>
                  <a:pt x="77998" y="33701"/>
                </a:cubicBezTo>
                <a:lnTo>
                  <a:pt x="85152" y="31119"/>
                </a:lnTo>
                <a:cubicBezTo>
                  <a:pt x="86572" y="30606"/>
                  <a:pt x="88070" y="30343"/>
                  <a:pt x="89580" y="30340"/>
                </a:cubicBezTo>
                <a:lnTo>
                  <a:pt x="89623" y="30340"/>
                </a:lnTo>
                <a:cubicBezTo>
                  <a:pt x="96786" y="30375"/>
                  <a:pt x="102568" y="36201"/>
                  <a:pt x="102549" y="43363"/>
                </a:cubicBezTo>
                <a:lnTo>
                  <a:pt x="102519" y="52066"/>
                </a:lnTo>
                <a:cubicBezTo>
                  <a:pt x="102519" y="52115"/>
                  <a:pt x="102558" y="52154"/>
                  <a:pt x="102606" y="52154"/>
                </a:cubicBezTo>
                <a:lnTo>
                  <a:pt x="112449" y="52154"/>
                </a:lnTo>
                <a:cubicBezTo>
                  <a:pt x="117110" y="52093"/>
                  <a:pt x="121034" y="55628"/>
                  <a:pt x="121460" y="60270"/>
                </a:cubicBezTo>
                <a:cubicBezTo>
                  <a:pt x="121789" y="65082"/>
                  <a:pt x="118154" y="69249"/>
                  <a:pt x="113343" y="69578"/>
                </a:cubicBezTo>
                <a:cubicBezTo>
                  <a:pt x="113150" y="69591"/>
                  <a:pt x="112956" y="69598"/>
                  <a:pt x="112763" y="69598"/>
                </a:cubicBezTo>
                <a:lnTo>
                  <a:pt x="29490" y="69641"/>
                </a:lnTo>
                <a:cubicBezTo>
                  <a:pt x="22206" y="68909"/>
                  <a:pt x="16895" y="62411"/>
                  <a:pt x="17627" y="55127"/>
                </a:cubicBezTo>
                <a:cubicBezTo>
                  <a:pt x="18306" y="48373"/>
                  <a:pt x="23976" y="43223"/>
                  <a:pt x="30764" y="43197"/>
                </a:cubicBezTo>
                <a:close/>
              </a:path>
            </a:pathLst>
          </a:custGeom>
          <a:gradFill>
            <a:gsLst>
              <a:gs pos="0">
                <a:schemeClr val="accent3"/>
              </a:gs>
              <a:gs pos="80000">
                <a:schemeClr val="accent2"/>
              </a:gs>
            </a:gsLst>
            <a:lin ang="4800000" scaled="0"/>
          </a:gradFill>
          <a:ln w="8731" cap="flat">
            <a:noFill/>
            <a:prstDash val="solid"/>
            <a:miter/>
          </a:ln>
        </p:spPr>
        <p:txBody>
          <a:bodyPr rtlCol="0" anchor="ctr"/>
          <a:lstStyle/>
          <a:p>
            <a:endParaRPr lang="zh-CN" altLang="en-US"/>
          </a:p>
        </p:txBody>
      </p:sp>
      <p:sp>
        <p:nvSpPr>
          <p:cNvPr id="436" name="图形 114" descr="冰山 轮廓">
            <a:extLst>
              <a:ext uri="{FF2B5EF4-FFF2-40B4-BE49-F238E27FC236}">
                <a16:creationId xmlns:a16="http://schemas.microsoft.com/office/drawing/2014/main" xmlns="" id="{393EC717-6BDB-406A-AD2E-A0911429AD20}"/>
              </a:ext>
            </a:extLst>
          </p:cNvPr>
          <p:cNvSpPr/>
          <p:nvPr/>
        </p:nvSpPr>
        <p:spPr>
          <a:xfrm>
            <a:off x="11079528" y="4694378"/>
            <a:ext cx="409424" cy="267093"/>
          </a:xfrm>
          <a:custGeom>
            <a:avLst/>
            <a:gdLst>
              <a:gd name="connsiteX0" fmla="*/ 18188 w 409424"/>
              <a:gd name="connsiteY0" fmla="*/ 266626 h 267093"/>
              <a:gd name="connsiteX1" fmla="*/ 72598 w 409424"/>
              <a:gd name="connsiteY1" fmla="*/ 188896 h 267093"/>
              <a:gd name="connsiteX2" fmla="*/ 73813 w 409424"/>
              <a:gd name="connsiteY2" fmla="*/ 186387 h 267093"/>
              <a:gd name="connsiteX3" fmla="*/ 99445 w 409424"/>
              <a:gd name="connsiteY3" fmla="*/ 100948 h 267093"/>
              <a:gd name="connsiteX4" fmla="*/ 169281 w 409424"/>
              <a:gd name="connsiteY4" fmla="*/ 31107 h 267093"/>
              <a:gd name="connsiteX5" fmla="*/ 239507 w 409424"/>
              <a:gd name="connsiteY5" fmla="*/ 201004 h 267093"/>
              <a:gd name="connsiteX6" fmla="*/ 246656 w 409424"/>
              <a:gd name="connsiteY6" fmla="*/ 206366 h 267093"/>
              <a:gd name="connsiteX7" fmla="*/ 247601 w 409424"/>
              <a:gd name="connsiteY7" fmla="*/ 206418 h 267093"/>
              <a:gd name="connsiteX8" fmla="*/ 254788 w 409424"/>
              <a:gd name="connsiteY8" fmla="*/ 202664 h 267093"/>
              <a:gd name="connsiteX9" fmla="*/ 319641 w 409424"/>
              <a:gd name="connsiteY9" fmla="*/ 109437 h 267093"/>
              <a:gd name="connsiteX10" fmla="*/ 390945 w 409424"/>
              <a:gd name="connsiteY10" fmla="*/ 267051 h 267093"/>
              <a:gd name="connsiteX11" fmla="*/ 390964 w 409424"/>
              <a:gd name="connsiteY11" fmla="*/ 267062 h 267093"/>
              <a:gd name="connsiteX12" fmla="*/ 409425 w 409424"/>
              <a:gd name="connsiteY12" fmla="*/ 265409 h 267093"/>
              <a:gd name="connsiteX13" fmla="*/ 327336 w 409424"/>
              <a:gd name="connsiteY13" fmla="*/ 83949 h 267093"/>
              <a:gd name="connsiteX14" fmla="*/ 318272 w 409424"/>
              <a:gd name="connsiteY14" fmla="*/ 78870 h 267093"/>
              <a:gd name="connsiteX15" fmla="*/ 253083 w 409424"/>
              <a:gd name="connsiteY15" fmla="*/ 87020 h 267093"/>
              <a:gd name="connsiteX16" fmla="*/ 186097 w 409424"/>
              <a:gd name="connsiteY16" fmla="*/ 3278 h 267093"/>
              <a:gd name="connsiteX17" fmla="*/ 179743 w 409424"/>
              <a:gd name="connsiteY17" fmla="*/ 11 h 267093"/>
              <a:gd name="connsiteX18" fmla="*/ 173069 w 409424"/>
              <a:gd name="connsiteY18" fmla="*/ 2560 h 267093"/>
              <a:gd name="connsiteX19" fmla="*/ 85506 w 409424"/>
              <a:gd name="connsiteY19" fmla="*/ 90124 h 267093"/>
              <a:gd name="connsiteX20" fmla="*/ 83311 w 409424"/>
              <a:gd name="connsiteY20" fmla="*/ 93797 h 267093"/>
              <a:gd name="connsiteX21" fmla="*/ 57442 w 409424"/>
              <a:gd name="connsiteY21" fmla="*/ 180013 h 267093"/>
              <a:gd name="connsiteX22" fmla="*/ 0 w 409424"/>
              <a:gd name="connsiteY22" fmla="*/ 262075 h 267093"/>
              <a:gd name="connsiteX23" fmla="*/ 18188 w 409424"/>
              <a:gd name="connsiteY23" fmla="*/ 266626 h 267093"/>
              <a:gd name="connsiteX24" fmla="*/ 250393 w 409424"/>
              <a:gd name="connsiteY24" fmla="*/ 105002 h 267093"/>
              <a:gd name="connsiteX25" fmla="*/ 306049 w 409424"/>
              <a:gd name="connsiteY25" fmla="*/ 98048 h 267093"/>
              <a:gd name="connsiteX26" fmla="*/ 306137 w 409424"/>
              <a:gd name="connsiteY26" fmla="*/ 98185 h 267093"/>
              <a:gd name="connsiteX27" fmla="*/ 249658 w 409424"/>
              <a:gd name="connsiteY27" fmla="*/ 179367 h 267093"/>
              <a:gd name="connsiteX28" fmla="*/ 249505 w 409424"/>
              <a:gd name="connsiteY28" fmla="*/ 179351 h 267093"/>
              <a:gd name="connsiteX29" fmla="*/ 190929 w 409424"/>
              <a:gd name="connsiteY29" fmla="*/ 37635 h 267093"/>
              <a:gd name="connsiteX30" fmla="*/ 191077 w 409424"/>
              <a:gd name="connsiteY30" fmla="*/ 37547 h 267093"/>
              <a:gd name="connsiteX31" fmla="*/ 242470 w 409424"/>
              <a:gd name="connsiteY31" fmla="*/ 101788 h 267093"/>
              <a:gd name="connsiteX32" fmla="*/ 250393 w 409424"/>
              <a:gd name="connsiteY32" fmla="*/ 105002 h 267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409424" h="267093">
                <a:moveTo>
                  <a:pt x="18188" y="266626"/>
                </a:moveTo>
                <a:lnTo>
                  <a:pt x="72598" y="188896"/>
                </a:lnTo>
                <a:cubicBezTo>
                  <a:pt x="73132" y="188129"/>
                  <a:pt x="73542" y="187282"/>
                  <a:pt x="73813" y="186387"/>
                </a:cubicBezTo>
                <a:lnTo>
                  <a:pt x="99445" y="100948"/>
                </a:lnTo>
                <a:lnTo>
                  <a:pt x="169281" y="31107"/>
                </a:lnTo>
                <a:lnTo>
                  <a:pt x="239507" y="201004"/>
                </a:lnTo>
                <a:cubicBezTo>
                  <a:pt x="240730" y="203964"/>
                  <a:pt x="243472" y="206021"/>
                  <a:pt x="246656" y="206366"/>
                </a:cubicBezTo>
                <a:cubicBezTo>
                  <a:pt x="246969" y="206400"/>
                  <a:pt x="247285" y="206418"/>
                  <a:pt x="247601" y="206418"/>
                </a:cubicBezTo>
                <a:cubicBezTo>
                  <a:pt x="250466" y="206418"/>
                  <a:pt x="253151" y="205016"/>
                  <a:pt x="254788" y="202664"/>
                </a:cubicBezTo>
                <a:lnTo>
                  <a:pt x="319641" y="109437"/>
                </a:lnTo>
                <a:lnTo>
                  <a:pt x="390945" y="267051"/>
                </a:lnTo>
                <a:lnTo>
                  <a:pt x="390964" y="267062"/>
                </a:lnTo>
                <a:cubicBezTo>
                  <a:pt x="397161" y="267236"/>
                  <a:pt x="403357" y="266680"/>
                  <a:pt x="409425" y="265409"/>
                </a:cubicBezTo>
                <a:lnTo>
                  <a:pt x="327336" y="83949"/>
                </a:lnTo>
                <a:cubicBezTo>
                  <a:pt x="325735" y="80470"/>
                  <a:pt x="322075" y="78418"/>
                  <a:pt x="318272" y="78870"/>
                </a:cubicBezTo>
                <a:lnTo>
                  <a:pt x="253083" y="87020"/>
                </a:lnTo>
                <a:lnTo>
                  <a:pt x="186097" y="3278"/>
                </a:lnTo>
                <a:cubicBezTo>
                  <a:pt x="184539" y="1336"/>
                  <a:pt x="182229" y="148"/>
                  <a:pt x="179743" y="11"/>
                </a:cubicBezTo>
                <a:cubicBezTo>
                  <a:pt x="177259" y="-114"/>
                  <a:pt x="174837" y="811"/>
                  <a:pt x="173069" y="2560"/>
                </a:cubicBezTo>
                <a:lnTo>
                  <a:pt x="85506" y="90124"/>
                </a:lnTo>
                <a:cubicBezTo>
                  <a:pt x="84481" y="91147"/>
                  <a:pt x="83727" y="92410"/>
                  <a:pt x="83311" y="93797"/>
                </a:cubicBezTo>
                <a:lnTo>
                  <a:pt x="57442" y="180013"/>
                </a:lnTo>
                <a:lnTo>
                  <a:pt x="0" y="262075"/>
                </a:lnTo>
                <a:cubicBezTo>
                  <a:pt x="5808" y="264471"/>
                  <a:pt x="11936" y="266004"/>
                  <a:pt x="18188" y="266626"/>
                </a:cubicBezTo>
                <a:close/>
                <a:moveTo>
                  <a:pt x="250393" y="105002"/>
                </a:moveTo>
                <a:lnTo>
                  <a:pt x="306049" y="98048"/>
                </a:lnTo>
                <a:cubicBezTo>
                  <a:pt x="306157" y="98034"/>
                  <a:pt x="306194" y="98096"/>
                  <a:pt x="306137" y="98185"/>
                </a:cubicBezTo>
                <a:lnTo>
                  <a:pt x="249658" y="179367"/>
                </a:lnTo>
                <a:cubicBezTo>
                  <a:pt x="249607" y="179439"/>
                  <a:pt x="249538" y="179432"/>
                  <a:pt x="249505" y="179351"/>
                </a:cubicBezTo>
                <a:lnTo>
                  <a:pt x="190929" y="37635"/>
                </a:lnTo>
                <a:cubicBezTo>
                  <a:pt x="190799" y="37322"/>
                  <a:pt x="190866" y="37284"/>
                  <a:pt x="191077" y="37547"/>
                </a:cubicBezTo>
                <a:lnTo>
                  <a:pt x="242470" y="101788"/>
                </a:lnTo>
                <a:cubicBezTo>
                  <a:pt x="244378" y="104157"/>
                  <a:pt x="247374" y="105372"/>
                  <a:pt x="250393" y="105002"/>
                </a:cubicBezTo>
                <a:close/>
              </a:path>
            </a:pathLst>
          </a:custGeom>
          <a:gradFill>
            <a:gsLst>
              <a:gs pos="0">
                <a:schemeClr val="accent3"/>
              </a:gs>
              <a:gs pos="80000">
                <a:schemeClr val="accent2"/>
              </a:gs>
            </a:gsLst>
            <a:lin ang="4800000" scaled="0"/>
          </a:gradFill>
          <a:ln w="8731" cap="flat">
            <a:noFill/>
            <a:prstDash val="solid"/>
            <a:miter/>
          </a:ln>
        </p:spPr>
        <p:txBody>
          <a:bodyPr rtlCol="0" anchor="ctr"/>
          <a:lstStyle/>
          <a:p>
            <a:endParaRPr lang="zh-CN" altLang="en-US"/>
          </a:p>
        </p:txBody>
      </p:sp>
      <p:sp>
        <p:nvSpPr>
          <p:cNvPr id="437" name="图形 114" descr="冰山 轮廓">
            <a:extLst>
              <a:ext uri="{FF2B5EF4-FFF2-40B4-BE49-F238E27FC236}">
                <a16:creationId xmlns:a16="http://schemas.microsoft.com/office/drawing/2014/main" xmlns="" id="{859FB93E-CD60-4572-ADD0-51452E56C0DE}"/>
              </a:ext>
            </a:extLst>
          </p:cNvPr>
          <p:cNvSpPr/>
          <p:nvPr/>
        </p:nvSpPr>
        <p:spPr>
          <a:xfrm>
            <a:off x="11031119" y="5093527"/>
            <a:ext cx="542895" cy="327620"/>
          </a:xfrm>
          <a:custGeom>
            <a:avLst/>
            <a:gdLst>
              <a:gd name="connsiteX0" fmla="*/ 518336 w 542895"/>
              <a:gd name="connsiteY0" fmla="*/ 0 h 327620"/>
              <a:gd name="connsiteX1" fmla="*/ 501261 w 542895"/>
              <a:gd name="connsiteY1" fmla="*/ 4752 h 327620"/>
              <a:gd name="connsiteX2" fmla="*/ 524021 w 542895"/>
              <a:gd name="connsiteY2" fmla="*/ 55063 h 327620"/>
              <a:gd name="connsiteX3" fmla="*/ 423529 w 542895"/>
              <a:gd name="connsiteY3" fmla="*/ 189059 h 327620"/>
              <a:gd name="connsiteX4" fmla="*/ 338242 w 542895"/>
              <a:gd name="connsiteY4" fmla="*/ 223169 h 327620"/>
              <a:gd name="connsiteX5" fmla="*/ 334493 w 542895"/>
              <a:gd name="connsiteY5" fmla="*/ 226051 h 327620"/>
              <a:gd name="connsiteX6" fmla="*/ 284097 w 542895"/>
              <a:gd name="connsiteY6" fmla="*/ 293237 h 327620"/>
              <a:gd name="connsiteX7" fmla="*/ 180673 w 542895"/>
              <a:gd name="connsiteY7" fmla="*/ 309151 h 327620"/>
              <a:gd name="connsiteX8" fmla="*/ 130721 w 542895"/>
              <a:gd name="connsiteY8" fmla="*/ 184268 h 327620"/>
              <a:gd name="connsiteX9" fmla="*/ 128528 w 542895"/>
              <a:gd name="connsiteY9" fmla="*/ 181087 h 327620"/>
              <a:gd name="connsiteX10" fmla="*/ 18342 w 542895"/>
              <a:gd name="connsiteY10" fmla="*/ 79374 h 327620"/>
              <a:gd name="connsiteX11" fmla="*/ 32621 w 542895"/>
              <a:gd name="connsiteY11" fmla="*/ 10832 h 327620"/>
              <a:gd name="connsiteX12" fmla="*/ 19570 w 542895"/>
              <a:gd name="connsiteY12" fmla="*/ 6325 h 327620"/>
              <a:gd name="connsiteX13" fmla="*/ 15958 w 542895"/>
              <a:gd name="connsiteY13" fmla="*/ 4943 h 327620"/>
              <a:gd name="connsiteX14" fmla="*/ 184 w 542895"/>
              <a:gd name="connsiteY14" fmla="*/ 80656 h 327620"/>
              <a:gd name="connsiteX15" fmla="*/ 2818 w 542895"/>
              <a:gd name="connsiteY15" fmla="*/ 88874 h 327620"/>
              <a:gd name="connsiteX16" fmla="*/ 115197 w 542895"/>
              <a:gd name="connsiteY16" fmla="*/ 192607 h 327620"/>
              <a:gd name="connsiteX17" fmla="*/ 166995 w 542895"/>
              <a:gd name="connsiteY17" fmla="*/ 322114 h 327620"/>
              <a:gd name="connsiteX18" fmla="*/ 176457 w 542895"/>
              <a:gd name="connsiteY18" fmla="*/ 327518 h 327620"/>
              <a:gd name="connsiteX19" fmla="*/ 290290 w 542895"/>
              <a:gd name="connsiteY19" fmla="*/ 310005 h 327620"/>
              <a:gd name="connsiteX20" fmla="*/ 295963 w 542895"/>
              <a:gd name="connsiteY20" fmla="*/ 306602 h 327620"/>
              <a:gd name="connsiteX21" fmla="*/ 347030 w 542895"/>
              <a:gd name="connsiteY21" fmla="*/ 238518 h 327620"/>
              <a:gd name="connsiteX22" fmla="*/ 432317 w 542895"/>
              <a:gd name="connsiteY22" fmla="*/ 204407 h 327620"/>
              <a:gd name="connsiteX23" fmla="*/ 436066 w 542895"/>
              <a:gd name="connsiteY23" fmla="*/ 201526 h 327620"/>
              <a:gd name="connsiteX24" fmla="*/ 541143 w 542895"/>
              <a:gd name="connsiteY24" fmla="*/ 61424 h 327620"/>
              <a:gd name="connsiteX25" fmla="*/ 542117 w 542895"/>
              <a:gd name="connsiteY25" fmla="*/ 52565 h 327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542895" h="327620">
                <a:moveTo>
                  <a:pt x="518336" y="0"/>
                </a:moveTo>
                <a:cubicBezTo>
                  <a:pt x="512466" y="857"/>
                  <a:pt x="506729" y="2454"/>
                  <a:pt x="501261" y="4752"/>
                </a:cubicBezTo>
                <a:lnTo>
                  <a:pt x="524021" y="55063"/>
                </a:lnTo>
                <a:lnTo>
                  <a:pt x="423529" y="189059"/>
                </a:lnTo>
                <a:lnTo>
                  <a:pt x="338242" y="223169"/>
                </a:lnTo>
                <a:cubicBezTo>
                  <a:pt x="336751" y="223767"/>
                  <a:pt x="335453" y="224764"/>
                  <a:pt x="334493" y="226051"/>
                </a:cubicBezTo>
                <a:lnTo>
                  <a:pt x="284097" y="293237"/>
                </a:lnTo>
                <a:lnTo>
                  <a:pt x="180673" y="309151"/>
                </a:lnTo>
                <a:lnTo>
                  <a:pt x="130721" y="184268"/>
                </a:lnTo>
                <a:cubicBezTo>
                  <a:pt x="130236" y="183058"/>
                  <a:pt x="129488" y="181971"/>
                  <a:pt x="128528" y="181087"/>
                </a:cubicBezTo>
                <a:lnTo>
                  <a:pt x="18342" y="79374"/>
                </a:lnTo>
                <a:lnTo>
                  <a:pt x="32621" y="10832"/>
                </a:lnTo>
                <a:cubicBezTo>
                  <a:pt x="27797" y="9382"/>
                  <a:pt x="23515" y="7823"/>
                  <a:pt x="19570" y="6325"/>
                </a:cubicBezTo>
                <a:cubicBezTo>
                  <a:pt x="18733" y="6007"/>
                  <a:pt x="17468" y="5537"/>
                  <a:pt x="15958" y="4943"/>
                </a:cubicBezTo>
                <a:lnTo>
                  <a:pt x="184" y="80656"/>
                </a:lnTo>
                <a:cubicBezTo>
                  <a:pt x="-443" y="83669"/>
                  <a:pt x="556" y="86788"/>
                  <a:pt x="2818" y="88874"/>
                </a:cubicBezTo>
                <a:lnTo>
                  <a:pt x="115197" y="192607"/>
                </a:lnTo>
                <a:lnTo>
                  <a:pt x="166995" y="322114"/>
                </a:lnTo>
                <a:cubicBezTo>
                  <a:pt x="168506" y="325899"/>
                  <a:pt x="172429" y="328140"/>
                  <a:pt x="176457" y="327518"/>
                </a:cubicBezTo>
                <a:lnTo>
                  <a:pt x="290290" y="310005"/>
                </a:lnTo>
                <a:cubicBezTo>
                  <a:pt x="292554" y="309658"/>
                  <a:pt x="294592" y="308436"/>
                  <a:pt x="295963" y="306602"/>
                </a:cubicBezTo>
                <a:lnTo>
                  <a:pt x="347030" y="238518"/>
                </a:lnTo>
                <a:lnTo>
                  <a:pt x="432317" y="204407"/>
                </a:lnTo>
                <a:cubicBezTo>
                  <a:pt x="433808" y="203809"/>
                  <a:pt x="435105" y="202813"/>
                  <a:pt x="436066" y="201526"/>
                </a:cubicBezTo>
                <a:lnTo>
                  <a:pt x="541143" y="61424"/>
                </a:lnTo>
                <a:cubicBezTo>
                  <a:pt x="543061" y="58871"/>
                  <a:pt x="543435" y="55474"/>
                  <a:pt x="542117" y="52565"/>
                </a:cubicBezTo>
                <a:close/>
              </a:path>
            </a:pathLst>
          </a:custGeom>
          <a:gradFill>
            <a:gsLst>
              <a:gs pos="0">
                <a:schemeClr val="accent3"/>
              </a:gs>
              <a:gs pos="80000">
                <a:schemeClr val="accent2"/>
              </a:gs>
            </a:gsLst>
            <a:lin ang="4800000" scaled="0"/>
          </a:gradFill>
          <a:ln w="8731" cap="flat">
            <a:noFill/>
            <a:prstDash val="solid"/>
            <a:miter/>
          </a:ln>
        </p:spPr>
        <p:txBody>
          <a:bodyPr rtlCol="0" anchor="ctr"/>
          <a:lstStyle/>
          <a:p>
            <a:endParaRPr lang="zh-CN" altLang="en-US"/>
          </a:p>
        </p:txBody>
      </p:sp>
      <p:sp>
        <p:nvSpPr>
          <p:cNvPr id="438" name="图形 114" descr="冰山 轮廓">
            <a:extLst>
              <a:ext uri="{FF2B5EF4-FFF2-40B4-BE49-F238E27FC236}">
                <a16:creationId xmlns:a16="http://schemas.microsoft.com/office/drawing/2014/main" xmlns="" id="{7E392414-6654-4481-B1FE-EFE1EAE36149}"/>
              </a:ext>
            </a:extLst>
          </p:cNvPr>
          <p:cNvSpPr/>
          <p:nvPr/>
        </p:nvSpPr>
        <p:spPr>
          <a:xfrm>
            <a:off x="10926044" y="5044593"/>
            <a:ext cx="726776" cy="35090"/>
          </a:xfrm>
          <a:custGeom>
            <a:avLst/>
            <a:gdLst>
              <a:gd name="connsiteX0" fmla="*/ 635947 w 726776"/>
              <a:gd name="connsiteY0" fmla="*/ 32 h 35090"/>
              <a:gd name="connsiteX1" fmla="*/ 587389 w 726776"/>
              <a:gd name="connsiteY1" fmla="*/ 9379 h 35090"/>
              <a:gd name="connsiteX2" fmla="*/ 502883 w 726776"/>
              <a:gd name="connsiteY2" fmla="*/ 9379 h 35090"/>
              <a:gd name="connsiteX3" fmla="*/ 454329 w 726776"/>
              <a:gd name="connsiteY3" fmla="*/ 32 h 35090"/>
              <a:gd name="connsiteX4" fmla="*/ 405759 w 726776"/>
              <a:gd name="connsiteY4" fmla="*/ 9379 h 35090"/>
              <a:gd name="connsiteX5" fmla="*/ 363495 w 726776"/>
              <a:gd name="connsiteY5" fmla="*/ 17545 h 35090"/>
              <a:gd name="connsiteX6" fmla="*/ 321214 w 726776"/>
              <a:gd name="connsiteY6" fmla="*/ 9379 h 35090"/>
              <a:gd name="connsiteX7" fmla="*/ 272631 w 726776"/>
              <a:gd name="connsiteY7" fmla="*/ 32 h 35090"/>
              <a:gd name="connsiteX8" fmla="*/ 224061 w 726776"/>
              <a:gd name="connsiteY8" fmla="*/ 9379 h 35090"/>
              <a:gd name="connsiteX9" fmla="*/ 181797 w 726776"/>
              <a:gd name="connsiteY9" fmla="*/ 17545 h 35090"/>
              <a:gd name="connsiteX10" fmla="*/ 139495 w 726776"/>
              <a:gd name="connsiteY10" fmla="*/ 9370 h 35090"/>
              <a:gd name="connsiteX11" fmla="*/ 90897 w 726776"/>
              <a:gd name="connsiteY11" fmla="*/ 32 h 35090"/>
              <a:gd name="connsiteX12" fmla="*/ 42299 w 726776"/>
              <a:gd name="connsiteY12" fmla="*/ 9370 h 35090"/>
              <a:gd name="connsiteX13" fmla="*/ 0 w 726776"/>
              <a:gd name="connsiteY13" fmla="*/ 17545 h 35090"/>
              <a:gd name="connsiteX14" fmla="*/ 0 w 726776"/>
              <a:gd name="connsiteY14" fmla="*/ 35058 h 35090"/>
              <a:gd name="connsiteX15" fmla="*/ 48598 w 726776"/>
              <a:gd name="connsiteY15" fmla="*/ 25720 h 35090"/>
              <a:gd name="connsiteX16" fmla="*/ 90900 w 726776"/>
              <a:gd name="connsiteY16" fmla="*/ 17545 h 35090"/>
              <a:gd name="connsiteX17" fmla="*/ 133202 w 726776"/>
              <a:gd name="connsiteY17" fmla="*/ 25720 h 35090"/>
              <a:gd name="connsiteX18" fmla="*/ 181800 w 726776"/>
              <a:gd name="connsiteY18" fmla="*/ 35058 h 35090"/>
              <a:gd name="connsiteX19" fmla="*/ 230366 w 726776"/>
              <a:gd name="connsiteY19" fmla="*/ 25711 h 35090"/>
              <a:gd name="connsiteX20" fmla="*/ 272635 w 726776"/>
              <a:gd name="connsiteY20" fmla="*/ 17545 h 35090"/>
              <a:gd name="connsiteX21" fmla="*/ 314916 w 726776"/>
              <a:gd name="connsiteY21" fmla="*/ 25711 h 35090"/>
              <a:gd name="connsiteX22" fmla="*/ 363499 w 726776"/>
              <a:gd name="connsiteY22" fmla="*/ 35058 h 35090"/>
              <a:gd name="connsiteX23" fmla="*/ 412065 w 726776"/>
              <a:gd name="connsiteY23" fmla="*/ 25711 h 35090"/>
              <a:gd name="connsiteX24" fmla="*/ 496584 w 726776"/>
              <a:gd name="connsiteY24" fmla="*/ 25711 h 35090"/>
              <a:gd name="connsiteX25" fmla="*/ 593692 w 726776"/>
              <a:gd name="connsiteY25" fmla="*/ 25711 h 35090"/>
              <a:gd name="connsiteX26" fmla="*/ 678210 w 726776"/>
              <a:gd name="connsiteY26" fmla="*/ 25711 h 35090"/>
              <a:gd name="connsiteX27" fmla="*/ 726777 w 726776"/>
              <a:gd name="connsiteY27" fmla="*/ 35058 h 35090"/>
              <a:gd name="connsiteX28" fmla="*/ 726777 w 726776"/>
              <a:gd name="connsiteY28" fmla="*/ 17545 h 35090"/>
              <a:gd name="connsiteX29" fmla="*/ 684512 w 726776"/>
              <a:gd name="connsiteY29" fmla="*/ 9379 h 35090"/>
              <a:gd name="connsiteX30" fmla="*/ 635947 w 726776"/>
              <a:gd name="connsiteY30" fmla="*/ 32 h 350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726776" h="35090">
                <a:moveTo>
                  <a:pt x="635947" y="32"/>
                </a:moveTo>
                <a:cubicBezTo>
                  <a:pt x="619278" y="-361"/>
                  <a:pt x="602720" y="2827"/>
                  <a:pt x="587389" y="9379"/>
                </a:cubicBezTo>
                <a:cubicBezTo>
                  <a:pt x="560272" y="20267"/>
                  <a:pt x="530000" y="20267"/>
                  <a:pt x="502883" y="9379"/>
                </a:cubicBezTo>
                <a:cubicBezTo>
                  <a:pt x="487553" y="2827"/>
                  <a:pt x="470996" y="-361"/>
                  <a:pt x="454329" y="32"/>
                </a:cubicBezTo>
                <a:cubicBezTo>
                  <a:pt x="437657" y="-361"/>
                  <a:pt x="421094" y="2827"/>
                  <a:pt x="405759" y="9379"/>
                </a:cubicBezTo>
                <a:cubicBezTo>
                  <a:pt x="392425" y="15119"/>
                  <a:pt x="378007" y="17905"/>
                  <a:pt x="363495" y="17545"/>
                </a:cubicBezTo>
                <a:cubicBezTo>
                  <a:pt x="348977" y="17905"/>
                  <a:pt x="334554" y="15119"/>
                  <a:pt x="321214" y="9379"/>
                </a:cubicBezTo>
                <a:cubicBezTo>
                  <a:pt x="305874" y="2827"/>
                  <a:pt x="289308" y="-361"/>
                  <a:pt x="272631" y="32"/>
                </a:cubicBezTo>
                <a:cubicBezTo>
                  <a:pt x="255959" y="-361"/>
                  <a:pt x="239397" y="2827"/>
                  <a:pt x="224061" y="9379"/>
                </a:cubicBezTo>
                <a:cubicBezTo>
                  <a:pt x="210727" y="15119"/>
                  <a:pt x="196308" y="17905"/>
                  <a:pt x="181797" y="17545"/>
                </a:cubicBezTo>
                <a:cubicBezTo>
                  <a:pt x="167271" y="17907"/>
                  <a:pt x="152839" y="15118"/>
                  <a:pt x="139495" y="9370"/>
                </a:cubicBezTo>
                <a:cubicBezTo>
                  <a:pt x="124147" y="2825"/>
                  <a:pt x="107577" y="-359"/>
                  <a:pt x="90897" y="32"/>
                </a:cubicBezTo>
                <a:cubicBezTo>
                  <a:pt x="74217" y="-359"/>
                  <a:pt x="57647" y="2825"/>
                  <a:pt x="42299" y="9370"/>
                </a:cubicBezTo>
                <a:cubicBezTo>
                  <a:pt x="28955" y="15117"/>
                  <a:pt x="14525" y="17906"/>
                  <a:pt x="0" y="17545"/>
                </a:cubicBezTo>
                <a:lnTo>
                  <a:pt x="0" y="35058"/>
                </a:lnTo>
                <a:cubicBezTo>
                  <a:pt x="16680" y="35449"/>
                  <a:pt x="33251" y="32265"/>
                  <a:pt x="48598" y="25720"/>
                </a:cubicBezTo>
                <a:cubicBezTo>
                  <a:pt x="61943" y="19972"/>
                  <a:pt x="76375" y="17183"/>
                  <a:pt x="90900" y="17545"/>
                </a:cubicBezTo>
                <a:cubicBezTo>
                  <a:pt x="105426" y="17183"/>
                  <a:pt x="119858" y="19972"/>
                  <a:pt x="133202" y="25720"/>
                </a:cubicBezTo>
                <a:cubicBezTo>
                  <a:pt x="148550" y="32265"/>
                  <a:pt x="165120" y="35449"/>
                  <a:pt x="181800" y="35058"/>
                </a:cubicBezTo>
                <a:cubicBezTo>
                  <a:pt x="198471" y="35451"/>
                  <a:pt x="215032" y="32264"/>
                  <a:pt x="230366" y="25711"/>
                </a:cubicBezTo>
                <a:cubicBezTo>
                  <a:pt x="243701" y="19971"/>
                  <a:pt x="258121" y="17185"/>
                  <a:pt x="272635" y="17545"/>
                </a:cubicBezTo>
                <a:cubicBezTo>
                  <a:pt x="287153" y="17185"/>
                  <a:pt x="301576" y="19971"/>
                  <a:pt x="314916" y="25711"/>
                </a:cubicBezTo>
                <a:cubicBezTo>
                  <a:pt x="330256" y="32264"/>
                  <a:pt x="346822" y="35451"/>
                  <a:pt x="363499" y="35058"/>
                </a:cubicBezTo>
                <a:cubicBezTo>
                  <a:pt x="380170" y="35450"/>
                  <a:pt x="396731" y="32264"/>
                  <a:pt x="412065" y="25711"/>
                </a:cubicBezTo>
                <a:cubicBezTo>
                  <a:pt x="439186" y="14823"/>
                  <a:pt x="469463" y="14823"/>
                  <a:pt x="496584" y="25711"/>
                </a:cubicBezTo>
                <a:cubicBezTo>
                  <a:pt x="527754" y="38172"/>
                  <a:pt x="562522" y="38172"/>
                  <a:pt x="593692" y="25711"/>
                </a:cubicBezTo>
                <a:cubicBezTo>
                  <a:pt x="620813" y="14823"/>
                  <a:pt x="651089" y="14823"/>
                  <a:pt x="678210" y="25711"/>
                </a:cubicBezTo>
                <a:cubicBezTo>
                  <a:pt x="693545" y="32264"/>
                  <a:pt x="710105" y="35450"/>
                  <a:pt x="726777" y="35058"/>
                </a:cubicBezTo>
                <a:lnTo>
                  <a:pt x="726777" y="17545"/>
                </a:lnTo>
                <a:cubicBezTo>
                  <a:pt x="712265" y="17905"/>
                  <a:pt x="697846" y="15119"/>
                  <a:pt x="684512" y="9379"/>
                </a:cubicBezTo>
                <a:cubicBezTo>
                  <a:pt x="669178" y="2827"/>
                  <a:pt x="652617" y="-361"/>
                  <a:pt x="635947" y="32"/>
                </a:cubicBezTo>
                <a:close/>
              </a:path>
            </a:pathLst>
          </a:custGeom>
          <a:gradFill>
            <a:gsLst>
              <a:gs pos="0">
                <a:schemeClr val="accent3"/>
              </a:gs>
              <a:gs pos="80000">
                <a:schemeClr val="accent2"/>
              </a:gs>
            </a:gsLst>
            <a:lin ang="4800000" scaled="0"/>
          </a:gradFill>
          <a:ln w="8731" cap="flat">
            <a:noFill/>
            <a:prstDash val="solid"/>
            <a:miter/>
          </a:ln>
        </p:spPr>
        <p:txBody>
          <a:bodyPr rtlCol="0" anchor="ctr"/>
          <a:lstStyle/>
          <a:p>
            <a:endParaRPr lang="zh-CN" altLang="en-US"/>
          </a:p>
        </p:txBody>
      </p:sp>
      <p:sp>
        <p:nvSpPr>
          <p:cNvPr id="439" name="图形 114" descr="冰山 轮廓">
            <a:extLst>
              <a:ext uri="{FF2B5EF4-FFF2-40B4-BE49-F238E27FC236}">
                <a16:creationId xmlns:a16="http://schemas.microsoft.com/office/drawing/2014/main" xmlns="" id="{754E5B3D-071A-4261-B512-154B230007B2}"/>
              </a:ext>
            </a:extLst>
          </p:cNvPr>
          <p:cNvSpPr/>
          <p:nvPr/>
        </p:nvSpPr>
        <p:spPr>
          <a:xfrm>
            <a:off x="10926044" y="4974542"/>
            <a:ext cx="726776" cy="35090"/>
          </a:xfrm>
          <a:custGeom>
            <a:avLst/>
            <a:gdLst>
              <a:gd name="connsiteX0" fmla="*/ 684512 w 726776"/>
              <a:gd name="connsiteY0" fmla="*/ 9379 h 35090"/>
              <a:gd name="connsiteX1" fmla="*/ 587389 w 726776"/>
              <a:gd name="connsiteY1" fmla="*/ 9379 h 35090"/>
              <a:gd name="connsiteX2" fmla="*/ 502883 w 726776"/>
              <a:gd name="connsiteY2" fmla="*/ 9379 h 35090"/>
              <a:gd name="connsiteX3" fmla="*/ 454329 w 726776"/>
              <a:gd name="connsiteY3" fmla="*/ 32 h 35090"/>
              <a:gd name="connsiteX4" fmla="*/ 405759 w 726776"/>
              <a:gd name="connsiteY4" fmla="*/ 9379 h 35090"/>
              <a:gd name="connsiteX5" fmla="*/ 363495 w 726776"/>
              <a:gd name="connsiteY5" fmla="*/ 17545 h 35090"/>
              <a:gd name="connsiteX6" fmla="*/ 321214 w 726776"/>
              <a:gd name="connsiteY6" fmla="*/ 9379 h 35090"/>
              <a:gd name="connsiteX7" fmla="*/ 272631 w 726776"/>
              <a:gd name="connsiteY7" fmla="*/ 32 h 35090"/>
              <a:gd name="connsiteX8" fmla="*/ 224061 w 726776"/>
              <a:gd name="connsiteY8" fmla="*/ 9379 h 35090"/>
              <a:gd name="connsiteX9" fmla="*/ 181797 w 726776"/>
              <a:gd name="connsiteY9" fmla="*/ 17545 h 35090"/>
              <a:gd name="connsiteX10" fmla="*/ 139495 w 726776"/>
              <a:gd name="connsiteY10" fmla="*/ 9370 h 35090"/>
              <a:gd name="connsiteX11" fmla="*/ 90897 w 726776"/>
              <a:gd name="connsiteY11" fmla="*/ 32 h 35090"/>
              <a:gd name="connsiteX12" fmla="*/ 42299 w 726776"/>
              <a:gd name="connsiteY12" fmla="*/ 9370 h 35090"/>
              <a:gd name="connsiteX13" fmla="*/ 0 w 726776"/>
              <a:gd name="connsiteY13" fmla="*/ 17545 h 35090"/>
              <a:gd name="connsiteX14" fmla="*/ 0 w 726776"/>
              <a:gd name="connsiteY14" fmla="*/ 35058 h 35090"/>
              <a:gd name="connsiteX15" fmla="*/ 48598 w 726776"/>
              <a:gd name="connsiteY15" fmla="*/ 25720 h 35090"/>
              <a:gd name="connsiteX16" fmla="*/ 90900 w 726776"/>
              <a:gd name="connsiteY16" fmla="*/ 17545 h 35090"/>
              <a:gd name="connsiteX17" fmla="*/ 133202 w 726776"/>
              <a:gd name="connsiteY17" fmla="*/ 25720 h 35090"/>
              <a:gd name="connsiteX18" fmla="*/ 181800 w 726776"/>
              <a:gd name="connsiteY18" fmla="*/ 35058 h 35090"/>
              <a:gd name="connsiteX19" fmla="*/ 230366 w 726776"/>
              <a:gd name="connsiteY19" fmla="*/ 25711 h 35090"/>
              <a:gd name="connsiteX20" fmla="*/ 272635 w 726776"/>
              <a:gd name="connsiteY20" fmla="*/ 17545 h 35090"/>
              <a:gd name="connsiteX21" fmla="*/ 314916 w 726776"/>
              <a:gd name="connsiteY21" fmla="*/ 25711 h 35090"/>
              <a:gd name="connsiteX22" fmla="*/ 363499 w 726776"/>
              <a:gd name="connsiteY22" fmla="*/ 35058 h 35090"/>
              <a:gd name="connsiteX23" fmla="*/ 412065 w 726776"/>
              <a:gd name="connsiteY23" fmla="*/ 25711 h 35090"/>
              <a:gd name="connsiteX24" fmla="*/ 496584 w 726776"/>
              <a:gd name="connsiteY24" fmla="*/ 25711 h 35090"/>
              <a:gd name="connsiteX25" fmla="*/ 593692 w 726776"/>
              <a:gd name="connsiteY25" fmla="*/ 25711 h 35090"/>
              <a:gd name="connsiteX26" fmla="*/ 678210 w 726776"/>
              <a:gd name="connsiteY26" fmla="*/ 25711 h 35090"/>
              <a:gd name="connsiteX27" fmla="*/ 726777 w 726776"/>
              <a:gd name="connsiteY27" fmla="*/ 35058 h 35090"/>
              <a:gd name="connsiteX28" fmla="*/ 726777 w 726776"/>
              <a:gd name="connsiteY28" fmla="*/ 17545 h 35090"/>
              <a:gd name="connsiteX29" fmla="*/ 684512 w 726776"/>
              <a:gd name="connsiteY29" fmla="*/ 9379 h 350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726776" h="35090">
                <a:moveTo>
                  <a:pt x="684512" y="9379"/>
                </a:moveTo>
                <a:cubicBezTo>
                  <a:pt x="653337" y="-3083"/>
                  <a:pt x="618564" y="-3083"/>
                  <a:pt x="587389" y="9379"/>
                </a:cubicBezTo>
                <a:cubicBezTo>
                  <a:pt x="560272" y="20267"/>
                  <a:pt x="530000" y="20267"/>
                  <a:pt x="502883" y="9379"/>
                </a:cubicBezTo>
                <a:cubicBezTo>
                  <a:pt x="487553" y="2827"/>
                  <a:pt x="470996" y="-361"/>
                  <a:pt x="454329" y="32"/>
                </a:cubicBezTo>
                <a:cubicBezTo>
                  <a:pt x="437657" y="-361"/>
                  <a:pt x="421095" y="2827"/>
                  <a:pt x="405759" y="9379"/>
                </a:cubicBezTo>
                <a:cubicBezTo>
                  <a:pt x="392426" y="15119"/>
                  <a:pt x="378008" y="17905"/>
                  <a:pt x="363495" y="17545"/>
                </a:cubicBezTo>
                <a:cubicBezTo>
                  <a:pt x="348977" y="17905"/>
                  <a:pt x="334554" y="15119"/>
                  <a:pt x="321214" y="9379"/>
                </a:cubicBezTo>
                <a:cubicBezTo>
                  <a:pt x="305874" y="2827"/>
                  <a:pt x="289308" y="-361"/>
                  <a:pt x="272631" y="32"/>
                </a:cubicBezTo>
                <a:cubicBezTo>
                  <a:pt x="255959" y="-361"/>
                  <a:pt x="239397" y="2827"/>
                  <a:pt x="224061" y="9379"/>
                </a:cubicBezTo>
                <a:cubicBezTo>
                  <a:pt x="210728" y="15119"/>
                  <a:pt x="196309" y="17905"/>
                  <a:pt x="181797" y="17545"/>
                </a:cubicBezTo>
                <a:cubicBezTo>
                  <a:pt x="167272" y="17907"/>
                  <a:pt x="152839" y="15118"/>
                  <a:pt x="139495" y="9370"/>
                </a:cubicBezTo>
                <a:cubicBezTo>
                  <a:pt x="124147" y="2825"/>
                  <a:pt x="107577" y="-359"/>
                  <a:pt x="90897" y="32"/>
                </a:cubicBezTo>
                <a:cubicBezTo>
                  <a:pt x="74217" y="-359"/>
                  <a:pt x="57647" y="2825"/>
                  <a:pt x="42299" y="9370"/>
                </a:cubicBezTo>
                <a:cubicBezTo>
                  <a:pt x="28955" y="15117"/>
                  <a:pt x="14525" y="17906"/>
                  <a:pt x="0" y="17545"/>
                </a:cubicBezTo>
                <a:lnTo>
                  <a:pt x="0" y="35058"/>
                </a:lnTo>
                <a:cubicBezTo>
                  <a:pt x="16680" y="35449"/>
                  <a:pt x="33251" y="32265"/>
                  <a:pt x="48598" y="25720"/>
                </a:cubicBezTo>
                <a:cubicBezTo>
                  <a:pt x="61943" y="19972"/>
                  <a:pt x="76375" y="17183"/>
                  <a:pt x="90900" y="17545"/>
                </a:cubicBezTo>
                <a:cubicBezTo>
                  <a:pt x="105426" y="17183"/>
                  <a:pt x="119858" y="19972"/>
                  <a:pt x="133202" y="25720"/>
                </a:cubicBezTo>
                <a:cubicBezTo>
                  <a:pt x="148550" y="32265"/>
                  <a:pt x="165120" y="35449"/>
                  <a:pt x="181800" y="35058"/>
                </a:cubicBezTo>
                <a:cubicBezTo>
                  <a:pt x="198471" y="35451"/>
                  <a:pt x="215032" y="32264"/>
                  <a:pt x="230366" y="25711"/>
                </a:cubicBezTo>
                <a:cubicBezTo>
                  <a:pt x="243701" y="19971"/>
                  <a:pt x="258121" y="17185"/>
                  <a:pt x="272635" y="17545"/>
                </a:cubicBezTo>
                <a:cubicBezTo>
                  <a:pt x="287153" y="17185"/>
                  <a:pt x="301576" y="19971"/>
                  <a:pt x="314916" y="25711"/>
                </a:cubicBezTo>
                <a:cubicBezTo>
                  <a:pt x="330256" y="32264"/>
                  <a:pt x="346822" y="35451"/>
                  <a:pt x="363499" y="35058"/>
                </a:cubicBezTo>
                <a:cubicBezTo>
                  <a:pt x="380170" y="35450"/>
                  <a:pt x="396731" y="32264"/>
                  <a:pt x="412065" y="25711"/>
                </a:cubicBezTo>
                <a:cubicBezTo>
                  <a:pt x="439186" y="14823"/>
                  <a:pt x="469463" y="14823"/>
                  <a:pt x="496584" y="25711"/>
                </a:cubicBezTo>
                <a:cubicBezTo>
                  <a:pt x="527754" y="38172"/>
                  <a:pt x="562522" y="38172"/>
                  <a:pt x="593692" y="25711"/>
                </a:cubicBezTo>
                <a:cubicBezTo>
                  <a:pt x="620813" y="14823"/>
                  <a:pt x="651089" y="14823"/>
                  <a:pt x="678210" y="25711"/>
                </a:cubicBezTo>
                <a:cubicBezTo>
                  <a:pt x="693545" y="32264"/>
                  <a:pt x="710105" y="35450"/>
                  <a:pt x="726777" y="35058"/>
                </a:cubicBezTo>
                <a:lnTo>
                  <a:pt x="726777" y="17545"/>
                </a:lnTo>
                <a:cubicBezTo>
                  <a:pt x="712265" y="17905"/>
                  <a:pt x="697846" y="15119"/>
                  <a:pt x="684512" y="9379"/>
                </a:cubicBezTo>
                <a:close/>
              </a:path>
            </a:pathLst>
          </a:custGeom>
          <a:gradFill>
            <a:gsLst>
              <a:gs pos="0">
                <a:schemeClr val="accent3"/>
              </a:gs>
              <a:gs pos="80000">
                <a:schemeClr val="accent2"/>
              </a:gs>
            </a:gsLst>
            <a:lin ang="4800000" scaled="0"/>
          </a:gradFill>
          <a:ln w="8731" cap="flat">
            <a:noFill/>
            <a:prstDash val="solid"/>
            <a:miter/>
          </a:ln>
        </p:spPr>
        <p:txBody>
          <a:bodyPr rtlCol="0" anchor="ctr"/>
          <a:lstStyle/>
          <a:p>
            <a:endParaRPr lang="zh-CN" altLang="en-US"/>
          </a:p>
        </p:txBody>
      </p:sp>
      <p:sp>
        <p:nvSpPr>
          <p:cNvPr id="440" name="图形 134" descr="圆锥形帐篷 轮廓">
            <a:extLst>
              <a:ext uri="{FF2B5EF4-FFF2-40B4-BE49-F238E27FC236}">
                <a16:creationId xmlns:a16="http://schemas.microsoft.com/office/drawing/2014/main" xmlns="" id="{92186286-5363-4FBB-9820-ED91DE278651}"/>
              </a:ext>
            </a:extLst>
          </p:cNvPr>
          <p:cNvSpPr/>
          <p:nvPr/>
        </p:nvSpPr>
        <p:spPr>
          <a:xfrm>
            <a:off x="10939179" y="5549229"/>
            <a:ext cx="700507" cy="595431"/>
          </a:xfrm>
          <a:custGeom>
            <a:avLst/>
            <a:gdLst>
              <a:gd name="connsiteX0" fmla="*/ 700508 w 700507"/>
              <a:gd name="connsiteY0" fmla="*/ 595431 h 595431"/>
              <a:gd name="connsiteX1" fmla="*/ 700508 w 700507"/>
              <a:gd name="connsiteY1" fmla="*/ 577919 h 595431"/>
              <a:gd name="connsiteX2" fmla="*/ 617874 w 700507"/>
              <a:gd name="connsiteY2" fmla="*/ 577919 h 595431"/>
              <a:gd name="connsiteX3" fmla="*/ 360490 w 700507"/>
              <a:gd name="connsiteY3" fmla="*/ 153236 h 595431"/>
              <a:gd name="connsiteX4" fmla="*/ 426618 w 700507"/>
              <a:gd name="connsiteY4" fmla="*/ 44141 h 595431"/>
              <a:gd name="connsiteX5" fmla="*/ 423684 w 700507"/>
              <a:gd name="connsiteY5" fmla="*/ 32092 h 595431"/>
              <a:gd name="connsiteX6" fmla="*/ 411636 w 700507"/>
              <a:gd name="connsiteY6" fmla="*/ 35025 h 595431"/>
              <a:gd name="connsiteX7" fmla="*/ 359010 w 700507"/>
              <a:gd name="connsiteY7" fmla="*/ 121897 h 595431"/>
              <a:gd name="connsiteX8" fmla="*/ 359010 w 700507"/>
              <a:gd name="connsiteY8" fmla="*/ 8756 h 595431"/>
              <a:gd name="connsiteX9" fmla="*/ 350254 w 700507"/>
              <a:gd name="connsiteY9" fmla="*/ 0 h 595431"/>
              <a:gd name="connsiteX10" fmla="*/ 341497 w 700507"/>
              <a:gd name="connsiteY10" fmla="*/ 8756 h 595431"/>
              <a:gd name="connsiteX11" fmla="*/ 341497 w 700507"/>
              <a:gd name="connsiteY11" fmla="*/ 121897 h 595431"/>
              <a:gd name="connsiteX12" fmla="*/ 288872 w 700507"/>
              <a:gd name="connsiteY12" fmla="*/ 35025 h 595431"/>
              <a:gd name="connsiteX13" fmla="*/ 276841 w 700507"/>
              <a:gd name="connsiteY13" fmla="*/ 32074 h 595431"/>
              <a:gd name="connsiteX14" fmla="*/ 273890 w 700507"/>
              <a:gd name="connsiteY14" fmla="*/ 44106 h 595431"/>
              <a:gd name="connsiteX15" fmla="*/ 340018 w 700507"/>
              <a:gd name="connsiteY15" fmla="*/ 153236 h 595431"/>
              <a:gd name="connsiteX16" fmla="*/ 82634 w 700507"/>
              <a:gd name="connsiteY16" fmla="*/ 577919 h 595431"/>
              <a:gd name="connsiteX17" fmla="*/ 0 w 700507"/>
              <a:gd name="connsiteY17" fmla="*/ 577919 h 595431"/>
              <a:gd name="connsiteX18" fmla="*/ 0 w 700507"/>
              <a:gd name="connsiteY18" fmla="*/ 595431 h 595431"/>
              <a:gd name="connsiteX19" fmla="*/ 282112 w 700507"/>
              <a:gd name="connsiteY19" fmla="*/ 577919 h 595431"/>
              <a:gd name="connsiteX20" fmla="*/ 350254 w 700507"/>
              <a:gd name="connsiteY20" fmla="*/ 394035 h 595431"/>
              <a:gd name="connsiteX21" fmla="*/ 418396 w 700507"/>
              <a:gd name="connsiteY21" fmla="*/ 577919 h 595431"/>
              <a:gd name="connsiteX22" fmla="*/ 435908 w 700507"/>
              <a:gd name="connsiteY22" fmla="*/ 577919 h 595431"/>
              <a:gd name="connsiteX23" fmla="*/ 350254 w 700507"/>
              <a:gd name="connsiteY23" fmla="*/ 376523 h 595431"/>
              <a:gd name="connsiteX24" fmla="*/ 264599 w 700507"/>
              <a:gd name="connsiteY24" fmla="*/ 577919 h 595431"/>
              <a:gd name="connsiteX25" fmla="*/ 103106 w 700507"/>
              <a:gd name="connsiteY25" fmla="*/ 577919 h 595431"/>
              <a:gd name="connsiteX26" fmla="*/ 350254 w 700507"/>
              <a:gd name="connsiteY26" fmla="*/ 170136 h 595431"/>
              <a:gd name="connsiteX27" fmla="*/ 597402 w 700507"/>
              <a:gd name="connsiteY27" fmla="*/ 577919 h 595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700507" h="595431">
                <a:moveTo>
                  <a:pt x="700508" y="595431"/>
                </a:moveTo>
                <a:lnTo>
                  <a:pt x="700508" y="577919"/>
                </a:lnTo>
                <a:lnTo>
                  <a:pt x="617874" y="577919"/>
                </a:lnTo>
                <a:lnTo>
                  <a:pt x="360490" y="153236"/>
                </a:lnTo>
                <a:lnTo>
                  <a:pt x="426618" y="44141"/>
                </a:lnTo>
                <a:cubicBezTo>
                  <a:pt x="429135" y="40003"/>
                  <a:pt x="427822" y="34609"/>
                  <a:pt x="423684" y="32092"/>
                </a:cubicBezTo>
                <a:cubicBezTo>
                  <a:pt x="419547" y="29575"/>
                  <a:pt x="414153" y="30888"/>
                  <a:pt x="411636" y="35025"/>
                </a:cubicBezTo>
                <a:lnTo>
                  <a:pt x="359010" y="121897"/>
                </a:lnTo>
                <a:lnTo>
                  <a:pt x="359010" y="8756"/>
                </a:lnTo>
                <a:cubicBezTo>
                  <a:pt x="359010" y="3920"/>
                  <a:pt x="355090" y="0"/>
                  <a:pt x="350254" y="0"/>
                </a:cubicBezTo>
                <a:cubicBezTo>
                  <a:pt x="345418" y="0"/>
                  <a:pt x="341497" y="3920"/>
                  <a:pt x="341497" y="8756"/>
                </a:cubicBezTo>
                <a:lnTo>
                  <a:pt x="341497" y="121897"/>
                </a:lnTo>
                <a:lnTo>
                  <a:pt x="288872" y="35025"/>
                </a:lnTo>
                <a:cubicBezTo>
                  <a:pt x="286364" y="30888"/>
                  <a:pt x="280978" y="29567"/>
                  <a:pt x="276841" y="32074"/>
                </a:cubicBezTo>
                <a:cubicBezTo>
                  <a:pt x="272703" y="34582"/>
                  <a:pt x="271382" y="39968"/>
                  <a:pt x="273890" y="44106"/>
                </a:cubicBezTo>
                <a:lnTo>
                  <a:pt x="340018" y="153236"/>
                </a:lnTo>
                <a:lnTo>
                  <a:pt x="82634" y="577919"/>
                </a:lnTo>
                <a:lnTo>
                  <a:pt x="0" y="577919"/>
                </a:lnTo>
                <a:lnTo>
                  <a:pt x="0" y="595431"/>
                </a:lnTo>
                <a:close/>
                <a:moveTo>
                  <a:pt x="282112" y="577919"/>
                </a:moveTo>
                <a:cubicBezTo>
                  <a:pt x="282830" y="485811"/>
                  <a:pt x="306192" y="394035"/>
                  <a:pt x="350254" y="394035"/>
                </a:cubicBezTo>
                <a:cubicBezTo>
                  <a:pt x="394316" y="394035"/>
                  <a:pt x="417678" y="485811"/>
                  <a:pt x="418396" y="577919"/>
                </a:cubicBezTo>
                <a:close/>
                <a:moveTo>
                  <a:pt x="435908" y="577919"/>
                </a:moveTo>
                <a:cubicBezTo>
                  <a:pt x="435234" y="483998"/>
                  <a:pt x="412538" y="376523"/>
                  <a:pt x="350254" y="376523"/>
                </a:cubicBezTo>
                <a:cubicBezTo>
                  <a:pt x="287970" y="376523"/>
                  <a:pt x="265317" y="483998"/>
                  <a:pt x="264599" y="577919"/>
                </a:cubicBezTo>
                <a:lnTo>
                  <a:pt x="103106" y="577919"/>
                </a:lnTo>
                <a:lnTo>
                  <a:pt x="350254" y="170136"/>
                </a:lnTo>
                <a:lnTo>
                  <a:pt x="597402" y="577919"/>
                </a:lnTo>
                <a:close/>
              </a:path>
            </a:pathLst>
          </a:custGeom>
          <a:gradFill>
            <a:gsLst>
              <a:gs pos="0">
                <a:schemeClr val="accent3"/>
              </a:gs>
              <a:gs pos="80000">
                <a:schemeClr val="accent2"/>
              </a:gs>
            </a:gsLst>
            <a:lin ang="4800000" scaled="0"/>
          </a:gradFill>
          <a:ln w="8731" cap="flat">
            <a:noFill/>
            <a:prstDash val="solid"/>
            <a:miter/>
          </a:ln>
        </p:spPr>
        <p:txBody>
          <a:bodyPr rtlCol="0" anchor="ctr"/>
          <a:lstStyle/>
          <a:p>
            <a:endParaRPr lang="zh-CN" altLang="en-US"/>
          </a:p>
        </p:txBody>
      </p:sp>
    </p:spTree>
    <p:extLst>
      <p:ext uri="{BB962C8B-B14F-4D97-AF65-F5344CB8AC3E}">
        <p14:creationId xmlns:p14="http://schemas.microsoft.com/office/powerpoint/2010/main" val="426770498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占位符 6">
            <a:extLst>
              <a:ext uri="{FF2B5EF4-FFF2-40B4-BE49-F238E27FC236}">
                <a16:creationId xmlns:a16="http://schemas.microsoft.com/office/drawing/2014/main" xmlns="" id="{9C811B44-4753-4968-8228-666C4E6F5E5D}"/>
              </a:ext>
            </a:extLst>
          </p:cNvPr>
          <p:cNvSpPr>
            <a:spLocks noGrp="1"/>
          </p:cNvSpPr>
          <p:nvPr>
            <p:ph type="body" idx="10"/>
          </p:nvPr>
        </p:nvSpPr>
        <p:spPr/>
        <p:txBody>
          <a:bodyPr/>
          <a:lstStyle/>
          <a:p>
            <a:r>
              <a:rPr lang="zh-CN" altLang="en-US" dirty="0"/>
              <a:t>图标</a:t>
            </a:r>
          </a:p>
        </p:txBody>
      </p:sp>
      <p:sp>
        <p:nvSpPr>
          <p:cNvPr id="132" name="图形 8" descr="带根的树 轮廓">
            <a:extLst>
              <a:ext uri="{FF2B5EF4-FFF2-40B4-BE49-F238E27FC236}">
                <a16:creationId xmlns:a16="http://schemas.microsoft.com/office/drawing/2014/main" xmlns="" id="{489B9997-19A0-45F9-AACF-069659B1C6C8}"/>
              </a:ext>
            </a:extLst>
          </p:cNvPr>
          <p:cNvSpPr/>
          <p:nvPr/>
        </p:nvSpPr>
        <p:spPr>
          <a:xfrm>
            <a:off x="1681807" y="1138174"/>
            <a:ext cx="603308" cy="626863"/>
          </a:xfrm>
          <a:custGeom>
            <a:avLst/>
            <a:gdLst>
              <a:gd name="connsiteX0" fmla="*/ 236448 w 603308"/>
              <a:gd name="connsiteY0" fmla="*/ 555902 h 626863"/>
              <a:gd name="connsiteX1" fmla="*/ 269527 w 603308"/>
              <a:gd name="connsiteY1" fmla="*/ 459532 h 626863"/>
              <a:gd name="connsiteX2" fmla="*/ 172893 w 603308"/>
              <a:gd name="connsiteY2" fmla="*/ 375063 h 626863"/>
              <a:gd name="connsiteX3" fmla="*/ 193731 w 603308"/>
              <a:gd name="connsiteY3" fmla="*/ 368367 h 626863"/>
              <a:gd name="connsiteX4" fmla="*/ 195708 w 603308"/>
              <a:gd name="connsiteY4" fmla="*/ 369525 h 626863"/>
              <a:gd name="connsiteX5" fmla="*/ 263260 w 603308"/>
              <a:gd name="connsiteY5" fmla="*/ 421284 h 626863"/>
              <a:gd name="connsiteX6" fmla="*/ 276804 w 603308"/>
              <a:gd name="connsiteY6" fmla="*/ 435677 h 626863"/>
              <a:gd name="connsiteX7" fmla="*/ 276804 w 603308"/>
              <a:gd name="connsiteY7" fmla="*/ 415915 h 626863"/>
              <a:gd name="connsiteX8" fmla="*/ 261583 w 603308"/>
              <a:gd name="connsiteY8" fmla="*/ 341953 h 626863"/>
              <a:gd name="connsiteX9" fmla="*/ 281316 w 603308"/>
              <a:gd name="connsiteY9" fmla="*/ 343490 h 626863"/>
              <a:gd name="connsiteX10" fmla="*/ 293455 w 603308"/>
              <a:gd name="connsiteY10" fmla="*/ 393989 h 626863"/>
              <a:gd name="connsiteX11" fmla="*/ 297817 w 603308"/>
              <a:gd name="connsiteY11" fmla="*/ 430275 h 626863"/>
              <a:gd name="connsiteX12" fmla="*/ 308717 w 603308"/>
              <a:gd name="connsiteY12" fmla="*/ 395393 h 626863"/>
              <a:gd name="connsiteX13" fmla="*/ 332472 w 603308"/>
              <a:gd name="connsiteY13" fmla="*/ 338052 h 626863"/>
              <a:gd name="connsiteX14" fmla="*/ 357220 w 603308"/>
              <a:gd name="connsiteY14" fmla="*/ 330012 h 626863"/>
              <a:gd name="connsiteX15" fmla="*/ 357313 w 603308"/>
              <a:gd name="connsiteY15" fmla="*/ 330047 h 626863"/>
              <a:gd name="connsiteX16" fmla="*/ 357309 w 603308"/>
              <a:gd name="connsiteY16" fmla="*/ 330114 h 626863"/>
              <a:gd name="connsiteX17" fmla="*/ 322665 w 603308"/>
              <a:gd name="connsiteY17" fmla="*/ 410187 h 626863"/>
              <a:gd name="connsiteX18" fmla="*/ 315276 w 603308"/>
              <a:gd name="connsiteY18" fmla="*/ 433496 h 626863"/>
              <a:gd name="connsiteX19" fmla="*/ 334834 w 603308"/>
              <a:gd name="connsiteY19" fmla="*/ 418822 h 626863"/>
              <a:gd name="connsiteX20" fmla="*/ 389424 w 603308"/>
              <a:gd name="connsiteY20" fmla="*/ 387965 h 626863"/>
              <a:gd name="connsiteX21" fmla="*/ 462309 w 603308"/>
              <a:gd name="connsiteY21" fmla="*/ 332368 h 626863"/>
              <a:gd name="connsiteX22" fmla="*/ 462344 w 603308"/>
              <a:gd name="connsiteY22" fmla="*/ 332359 h 626863"/>
              <a:gd name="connsiteX23" fmla="*/ 480334 w 603308"/>
              <a:gd name="connsiteY23" fmla="*/ 342893 h 626863"/>
              <a:gd name="connsiteX24" fmla="*/ 399613 w 603308"/>
              <a:gd name="connsiteY24" fmla="*/ 404169 h 626863"/>
              <a:gd name="connsiteX25" fmla="*/ 323444 w 603308"/>
              <a:gd name="connsiteY25" fmla="*/ 466900 h 626863"/>
              <a:gd name="connsiteX26" fmla="*/ 362665 w 603308"/>
              <a:gd name="connsiteY26" fmla="*/ 560834 h 626863"/>
              <a:gd name="connsiteX27" fmla="*/ 415921 w 603308"/>
              <a:gd name="connsiteY27" fmla="*/ 574147 h 626863"/>
              <a:gd name="connsiteX28" fmla="*/ 431759 w 603308"/>
              <a:gd name="connsiteY28" fmla="*/ 594484 h 626863"/>
              <a:gd name="connsiteX29" fmla="*/ 459824 w 603308"/>
              <a:gd name="connsiteY29" fmla="*/ 625539 h 626863"/>
              <a:gd name="connsiteX30" fmla="*/ 470690 w 603308"/>
              <a:gd name="connsiteY30" fmla="*/ 623368 h 626863"/>
              <a:gd name="connsiteX31" fmla="*/ 471117 w 603308"/>
              <a:gd name="connsiteY31" fmla="*/ 622648 h 626863"/>
              <a:gd name="connsiteX32" fmla="*/ 468277 w 603308"/>
              <a:gd name="connsiteY32" fmla="*/ 612339 h 626863"/>
              <a:gd name="connsiteX33" fmla="*/ 444699 w 603308"/>
              <a:gd name="connsiteY33" fmla="*/ 585645 h 626863"/>
              <a:gd name="connsiteX34" fmla="*/ 438951 w 603308"/>
              <a:gd name="connsiteY34" fmla="*/ 577484 h 626863"/>
              <a:gd name="connsiteX35" fmla="*/ 534374 w 603308"/>
              <a:gd name="connsiteY35" fmla="*/ 595253 h 626863"/>
              <a:gd name="connsiteX36" fmla="*/ 536383 w 603308"/>
              <a:gd name="connsiteY36" fmla="*/ 595518 h 626863"/>
              <a:gd name="connsiteX37" fmla="*/ 544052 w 603308"/>
              <a:gd name="connsiteY37" fmla="*/ 589273 h 626863"/>
              <a:gd name="connsiteX38" fmla="*/ 537956 w 603308"/>
              <a:gd name="connsiteY38" fmla="*/ 579993 h 626863"/>
              <a:gd name="connsiteX39" fmla="*/ 440715 w 603308"/>
              <a:gd name="connsiteY39" fmla="*/ 561909 h 626863"/>
              <a:gd name="connsiteX40" fmla="*/ 369348 w 603308"/>
              <a:gd name="connsiteY40" fmla="*/ 546667 h 626863"/>
              <a:gd name="connsiteX41" fmla="*/ 338797 w 603308"/>
              <a:gd name="connsiteY41" fmla="*/ 470054 h 626863"/>
              <a:gd name="connsiteX42" fmla="*/ 406514 w 603308"/>
              <a:gd name="connsiteY42" fmla="*/ 418246 h 626863"/>
              <a:gd name="connsiteX43" fmla="*/ 495313 w 603308"/>
              <a:gd name="connsiteY43" fmla="*/ 347865 h 626863"/>
              <a:gd name="connsiteX44" fmla="*/ 600955 w 603308"/>
              <a:gd name="connsiteY44" fmla="*/ 282532 h 626863"/>
              <a:gd name="connsiteX45" fmla="*/ 551248 w 603308"/>
              <a:gd name="connsiteY45" fmla="*/ 182164 h 626863"/>
              <a:gd name="connsiteX46" fmla="*/ 502923 w 603308"/>
              <a:gd name="connsiteY46" fmla="*/ 113306 h 626863"/>
              <a:gd name="connsiteX47" fmla="*/ 461067 w 603308"/>
              <a:gd name="connsiteY47" fmla="*/ 41094 h 626863"/>
              <a:gd name="connsiteX48" fmla="*/ 422132 w 603308"/>
              <a:gd name="connsiteY48" fmla="*/ 27437 h 626863"/>
              <a:gd name="connsiteX49" fmla="*/ 375897 w 603308"/>
              <a:gd name="connsiteY49" fmla="*/ 34287 h 626863"/>
              <a:gd name="connsiteX50" fmla="*/ 304260 w 603308"/>
              <a:gd name="connsiteY50" fmla="*/ 1 h 626863"/>
              <a:gd name="connsiteX51" fmla="*/ 220114 w 603308"/>
              <a:gd name="connsiteY51" fmla="*/ 54852 h 626863"/>
              <a:gd name="connsiteX52" fmla="*/ 134797 w 603308"/>
              <a:gd name="connsiteY52" fmla="*/ 61260 h 626863"/>
              <a:gd name="connsiteX53" fmla="*/ 91819 w 603308"/>
              <a:gd name="connsiteY53" fmla="*/ 130321 h 626863"/>
              <a:gd name="connsiteX54" fmla="*/ 91513 w 603308"/>
              <a:gd name="connsiteY54" fmla="*/ 135780 h 626863"/>
              <a:gd name="connsiteX55" fmla="*/ 46393 w 603308"/>
              <a:gd name="connsiteY55" fmla="*/ 199441 h 626863"/>
              <a:gd name="connsiteX56" fmla="*/ 14110 w 603308"/>
              <a:gd name="connsiteY56" fmla="*/ 332236 h 626863"/>
              <a:gd name="connsiteX57" fmla="*/ 132062 w 603308"/>
              <a:gd name="connsiteY57" fmla="*/ 371893 h 626863"/>
              <a:gd name="connsiteX58" fmla="*/ 255853 w 603308"/>
              <a:gd name="connsiteY58" fmla="*/ 467185 h 626863"/>
              <a:gd name="connsiteX59" fmla="*/ 226663 w 603308"/>
              <a:gd name="connsiteY59" fmla="*/ 543583 h 626863"/>
              <a:gd name="connsiteX60" fmla="*/ 137395 w 603308"/>
              <a:gd name="connsiteY60" fmla="*/ 560707 h 626863"/>
              <a:gd name="connsiteX61" fmla="*/ 62029 w 603308"/>
              <a:gd name="connsiteY61" fmla="*/ 572415 h 626863"/>
              <a:gd name="connsiteX62" fmla="*/ 56804 w 603308"/>
              <a:gd name="connsiteY62" fmla="*/ 581123 h 626863"/>
              <a:gd name="connsiteX63" fmla="*/ 65818 w 603308"/>
              <a:gd name="connsiteY63" fmla="*/ 587585 h 626863"/>
              <a:gd name="connsiteX64" fmla="*/ 67461 w 603308"/>
              <a:gd name="connsiteY64" fmla="*/ 587126 h 626863"/>
              <a:gd name="connsiteX65" fmla="*/ 138622 w 603308"/>
              <a:gd name="connsiteY65" fmla="*/ 576333 h 626863"/>
              <a:gd name="connsiteX66" fmla="*/ 154304 w 603308"/>
              <a:gd name="connsiteY66" fmla="*/ 575059 h 626863"/>
              <a:gd name="connsiteX67" fmla="*/ 124029 w 603308"/>
              <a:gd name="connsiteY67" fmla="*/ 611863 h 626863"/>
              <a:gd name="connsiteX68" fmla="*/ 120051 w 603308"/>
              <a:gd name="connsiteY68" fmla="*/ 622154 h 626863"/>
              <a:gd name="connsiteX69" fmla="*/ 130363 w 603308"/>
              <a:gd name="connsiteY69" fmla="*/ 626210 h 626863"/>
              <a:gd name="connsiteX70" fmla="*/ 130741 w 603308"/>
              <a:gd name="connsiteY70" fmla="*/ 626034 h 626863"/>
              <a:gd name="connsiteX71" fmla="*/ 172373 w 603308"/>
              <a:gd name="connsiteY71" fmla="*/ 573299 h 626863"/>
              <a:gd name="connsiteX72" fmla="*/ 233948 w 603308"/>
              <a:gd name="connsiteY72" fmla="*/ 557405 h 626863"/>
              <a:gd name="connsiteX73" fmla="*/ 15835 w 603308"/>
              <a:gd name="connsiteY73" fmla="*/ 277528 h 626863"/>
              <a:gd name="connsiteX74" fmla="*/ 56547 w 603308"/>
              <a:gd name="connsiteY74" fmla="*/ 211744 h 626863"/>
              <a:gd name="connsiteX75" fmla="*/ 62412 w 603308"/>
              <a:gd name="connsiteY75" fmla="*/ 208410 h 626863"/>
              <a:gd name="connsiteX76" fmla="*/ 62438 w 603308"/>
              <a:gd name="connsiteY76" fmla="*/ 208365 h 626863"/>
              <a:gd name="connsiteX77" fmla="*/ 62046 w 603308"/>
              <a:gd name="connsiteY77" fmla="*/ 200892 h 626863"/>
              <a:gd name="connsiteX78" fmla="*/ 92928 w 603308"/>
              <a:gd name="connsiteY78" fmla="*/ 152201 h 626863"/>
              <a:gd name="connsiteX79" fmla="*/ 98092 w 603308"/>
              <a:gd name="connsiteY79" fmla="*/ 170421 h 626863"/>
              <a:gd name="connsiteX80" fmla="*/ 105397 w 603308"/>
              <a:gd name="connsiteY80" fmla="*/ 175410 h 626863"/>
              <a:gd name="connsiteX81" fmla="*/ 113242 w 603308"/>
              <a:gd name="connsiteY81" fmla="*/ 167584 h 626863"/>
              <a:gd name="connsiteX82" fmla="*/ 112553 w 603308"/>
              <a:gd name="connsiteY82" fmla="*/ 164362 h 626863"/>
              <a:gd name="connsiteX83" fmla="*/ 107209 w 603308"/>
              <a:gd name="connsiteY83" fmla="*/ 141112 h 626863"/>
              <a:gd name="connsiteX84" fmla="*/ 107428 w 603308"/>
              <a:gd name="connsiteY84" fmla="*/ 131746 h 626863"/>
              <a:gd name="connsiteX85" fmla="*/ 143094 w 603308"/>
              <a:gd name="connsiteY85" fmla="*/ 74551 h 626863"/>
              <a:gd name="connsiteX86" fmla="*/ 220472 w 603308"/>
              <a:gd name="connsiteY86" fmla="*/ 72503 h 626863"/>
              <a:gd name="connsiteX87" fmla="*/ 228593 w 603308"/>
              <a:gd name="connsiteY87" fmla="*/ 77019 h 626863"/>
              <a:gd name="connsiteX88" fmla="*/ 228700 w 603308"/>
              <a:gd name="connsiteY88" fmla="*/ 76988 h 626863"/>
              <a:gd name="connsiteX89" fmla="*/ 228705 w 603308"/>
              <a:gd name="connsiteY89" fmla="*/ 76975 h 626863"/>
              <a:gd name="connsiteX90" fmla="*/ 231696 w 603308"/>
              <a:gd name="connsiteY90" fmla="*/ 68172 h 626863"/>
              <a:gd name="connsiteX91" fmla="*/ 304260 w 603308"/>
              <a:gd name="connsiteY91" fmla="*/ 15673 h 626863"/>
              <a:gd name="connsiteX92" fmla="*/ 361719 w 603308"/>
              <a:gd name="connsiteY92" fmla="*/ 41833 h 626863"/>
              <a:gd name="connsiteX93" fmla="*/ 354499 w 603308"/>
              <a:gd name="connsiteY93" fmla="*/ 45946 h 626863"/>
              <a:gd name="connsiteX94" fmla="*/ 350576 w 603308"/>
              <a:gd name="connsiteY94" fmla="*/ 55532 h 626863"/>
              <a:gd name="connsiteX95" fmla="*/ 360539 w 603308"/>
              <a:gd name="connsiteY95" fmla="*/ 60384 h 626863"/>
              <a:gd name="connsiteX96" fmla="*/ 361865 w 603308"/>
              <a:gd name="connsiteY96" fmla="*/ 59783 h 626863"/>
              <a:gd name="connsiteX97" fmla="*/ 377173 w 603308"/>
              <a:gd name="connsiteY97" fmla="*/ 51063 h 626863"/>
              <a:gd name="connsiteX98" fmla="*/ 418938 w 603308"/>
              <a:gd name="connsiteY98" fmla="*/ 42879 h 626863"/>
              <a:gd name="connsiteX99" fmla="*/ 452903 w 603308"/>
              <a:gd name="connsiteY99" fmla="*/ 54506 h 626863"/>
              <a:gd name="connsiteX100" fmla="*/ 487307 w 603308"/>
              <a:gd name="connsiteY100" fmla="*/ 117844 h 626863"/>
              <a:gd name="connsiteX101" fmla="*/ 485747 w 603308"/>
              <a:gd name="connsiteY101" fmla="*/ 137120 h 626863"/>
              <a:gd name="connsiteX102" fmla="*/ 492917 w 603308"/>
              <a:gd name="connsiteY102" fmla="*/ 145560 h 626863"/>
              <a:gd name="connsiteX103" fmla="*/ 492924 w 603308"/>
              <a:gd name="connsiteY103" fmla="*/ 145560 h 626863"/>
              <a:gd name="connsiteX104" fmla="*/ 493563 w 603308"/>
              <a:gd name="connsiteY104" fmla="*/ 145587 h 626863"/>
              <a:gd name="connsiteX105" fmla="*/ 501364 w 603308"/>
              <a:gd name="connsiteY105" fmla="*/ 138383 h 626863"/>
              <a:gd name="connsiteX106" fmla="*/ 501942 w 603308"/>
              <a:gd name="connsiteY106" fmla="*/ 131259 h 626863"/>
              <a:gd name="connsiteX107" fmla="*/ 537379 w 603308"/>
              <a:gd name="connsiteY107" fmla="*/ 190262 h 626863"/>
              <a:gd name="connsiteX108" fmla="*/ 539305 w 603308"/>
              <a:gd name="connsiteY108" fmla="*/ 193409 h 626863"/>
              <a:gd name="connsiteX109" fmla="*/ 542032 w 603308"/>
              <a:gd name="connsiteY109" fmla="*/ 195220 h 626863"/>
              <a:gd name="connsiteX110" fmla="*/ 586513 w 603308"/>
              <a:gd name="connsiteY110" fmla="*/ 275293 h 626863"/>
              <a:gd name="connsiteX111" fmla="*/ 549912 w 603308"/>
              <a:gd name="connsiteY111" fmla="*/ 325912 h 626863"/>
              <a:gd name="connsiteX112" fmla="*/ 468590 w 603308"/>
              <a:gd name="connsiteY112" fmla="*/ 317384 h 626863"/>
              <a:gd name="connsiteX113" fmla="*/ 464424 w 603308"/>
              <a:gd name="connsiteY113" fmla="*/ 315522 h 626863"/>
              <a:gd name="connsiteX114" fmla="*/ 459933 w 603308"/>
              <a:gd name="connsiteY114" fmla="*/ 316387 h 626863"/>
              <a:gd name="connsiteX115" fmla="*/ 429844 w 603308"/>
              <a:gd name="connsiteY115" fmla="*/ 323100 h 626863"/>
              <a:gd name="connsiteX116" fmla="*/ 386296 w 603308"/>
              <a:gd name="connsiteY116" fmla="*/ 305982 h 626863"/>
              <a:gd name="connsiteX117" fmla="*/ 376680 w 603308"/>
              <a:gd name="connsiteY117" fmla="*/ 304085 h 626863"/>
              <a:gd name="connsiteX118" fmla="*/ 373197 w 603308"/>
              <a:gd name="connsiteY118" fmla="*/ 305860 h 626863"/>
              <a:gd name="connsiteX119" fmla="*/ 237065 w 603308"/>
              <a:gd name="connsiteY119" fmla="*/ 321727 h 626863"/>
              <a:gd name="connsiteX120" fmla="*/ 212007 w 603308"/>
              <a:gd name="connsiteY120" fmla="*/ 313599 h 626863"/>
              <a:gd name="connsiteX121" fmla="*/ 202299 w 603308"/>
              <a:gd name="connsiteY121" fmla="*/ 317187 h 626863"/>
              <a:gd name="connsiteX122" fmla="*/ 205467 w 603308"/>
              <a:gd name="connsiteY122" fmla="*/ 327816 h 626863"/>
              <a:gd name="connsiteX123" fmla="*/ 206774 w 603308"/>
              <a:gd name="connsiteY123" fmla="*/ 328376 h 626863"/>
              <a:gd name="connsiteX124" fmla="*/ 214815 w 603308"/>
              <a:gd name="connsiteY124" fmla="*/ 330985 h 626863"/>
              <a:gd name="connsiteX125" fmla="*/ 190367 w 603308"/>
              <a:gd name="connsiteY125" fmla="*/ 352846 h 626863"/>
              <a:gd name="connsiteX126" fmla="*/ 189442 w 603308"/>
              <a:gd name="connsiteY126" fmla="*/ 353324 h 626863"/>
              <a:gd name="connsiteX127" fmla="*/ 126129 w 603308"/>
              <a:gd name="connsiteY127" fmla="*/ 351728 h 626863"/>
              <a:gd name="connsiteX128" fmla="*/ 117882 w 603308"/>
              <a:gd name="connsiteY128" fmla="*/ 351846 h 626863"/>
              <a:gd name="connsiteX129" fmla="*/ 114742 w 603308"/>
              <a:gd name="connsiteY129" fmla="*/ 360844 h 626863"/>
              <a:gd name="connsiteX130" fmla="*/ 17805 w 603308"/>
              <a:gd name="connsiteY130" fmla="*/ 300548 h 626863"/>
              <a:gd name="connsiteX131" fmla="*/ 15835 w 603308"/>
              <a:gd name="connsiteY131" fmla="*/ 277528 h 626863"/>
              <a:gd name="connsiteX132" fmla="*/ 260135 w 603308"/>
              <a:gd name="connsiteY132" fmla="*/ 396456 h 626863"/>
              <a:gd name="connsiteX133" fmla="*/ 208779 w 603308"/>
              <a:gd name="connsiteY133" fmla="*/ 359220 h 626863"/>
              <a:gd name="connsiteX134" fmla="*/ 230193 w 603308"/>
              <a:gd name="connsiteY134" fmla="*/ 336076 h 626863"/>
              <a:gd name="connsiteX135" fmla="*/ 235864 w 603308"/>
              <a:gd name="connsiteY135" fmla="*/ 337556 h 626863"/>
              <a:gd name="connsiteX136" fmla="*/ 242300 w 603308"/>
              <a:gd name="connsiteY136" fmla="*/ 338852 h 626863"/>
              <a:gd name="connsiteX137" fmla="*/ 260135 w 603308"/>
              <a:gd name="connsiteY137" fmla="*/ 396456 h 626863"/>
              <a:gd name="connsiteX138" fmla="*/ 303780 w 603308"/>
              <a:gd name="connsiteY138" fmla="*/ 362841 h 626863"/>
              <a:gd name="connsiteX139" fmla="*/ 297930 w 603308"/>
              <a:gd name="connsiteY139" fmla="*/ 343358 h 626863"/>
              <a:gd name="connsiteX140" fmla="*/ 313076 w 603308"/>
              <a:gd name="connsiteY140" fmla="*/ 341948 h 626863"/>
              <a:gd name="connsiteX141" fmla="*/ 303786 w 603308"/>
              <a:gd name="connsiteY141" fmla="*/ 362845 h 626863"/>
              <a:gd name="connsiteX142" fmla="*/ 382505 w 603308"/>
              <a:gd name="connsiteY142" fmla="*/ 373898 h 626863"/>
              <a:gd name="connsiteX143" fmla="*/ 344918 w 603308"/>
              <a:gd name="connsiteY143" fmla="*/ 393461 h 626863"/>
              <a:gd name="connsiteX144" fmla="*/ 381074 w 603308"/>
              <a:gd name="connsiteY144" fmla="*/ 322677 h 626863"/>
              <a:gd name="connsiteX145" fmla="*/ 429845 w 603308"/>
              <a:gd name="connsiteY145" fmla="*/ 338769 h 626863"/>
              <a:gd name="connsiteX146" fmla="*/ 439930 w 603308"/>
              <a:gd name="connsiteY146" fmla="*/ 338195 h 626863"/>
              <a:gd name="connsiteX147" fmla="*/ 439994 w 603308"/>
              <a:gd name="connsiteY147" fmla="*/ 338302 h 626863"/>
              <a:gd name="connsiteX148" fmla="*/ 382511 w 603308"/>
              <a:gd name="connsiteY148" fmla="*/ 373902 h 626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Lst>
            <a:rect l="l" t="t" r="r" b="b"/>
            <a:pathLst>
              <a:path w="603308" h="626863">
                <a:moveTo>
                  <a:pt x="236448" y="555902"/>
                </a:moveTo>
                <a:cubicBezTo>
                  <a:pt x="255781" y="538640"/>
                  <a:pt x="286003" y="488977"/>
                  <a:pt x="269527" y="459532"/>
                </a:cubicBezTo>
                <a:cubicBezTo>
                  <a:pt x="252183" y="428531"/>
                  <a:pt x="212280" y="397458"/>
                  <a:pt x="172893" y="375063"/>
                </a:cubicBezTo>
                <a:cubicBezTo>
                  <a:pt x="180109" y="373779"/>
                  <a:pt x="187118" y="371527"/>
                  <a:pt x="193731" y="368367"/>
                </a:cubicBezTo>
                <a:lnTo>
                  <a:pt x="195708" y="369525"/>
                </a:lnTo>
                <a:cubicBezTo>
                  <a:pt x="220476" y="383624"/>
                  <a:pt x="243202" y="401038"/>
                  <a:pt x="263260" y="421284"/>
                </a:cubicBezTo>
                <a:lnTo>
                  <a:pt x="276804" y="435677"/>
                </a:lnTo>
                <a:lnTo>
                  <a:pt x="276804" y="415915"/>
                </a:lnTo>
                <a:cubicBezTo>
                  <a:pt x="277091" y="390456"/>
                  <a:pt x="271900" y="365232"/>
                  <a:pt x="261583" y="341953"/>
                </a:cubicBezTo>
                <a:cubicBezTo>
                  <a:pt x="268400" y="342793"/>
                  <a:pt x="274964" y="343290"/>
                  <a:pt x="281316" y="343490"/>
                </a:cubicBezTo>
                <a:cubicBezTo>
                  <a:pt x="287426" y="359759"/>
                  <a:pt x="291504" y="376720"/>
                  <a:pt x="293455" y="393989"/>
                </a:cubicBezTo>
                <a:lnTo>
                  <a:pt x="297817" y="430275"/>
                </a:lnTo>
                <a:lnTo>
                  <a:pt x="308717" y="395393"/>
                </a:lnTo>
                <a:cubicBezTo>
                  <a:pt x="314973" y="375633"/>
                  <a:pt x="322921" y="356448"/>
                  <a:pt x="332472" y="338052"/>
                </a:cubicBezTo>
                <a:cubicBezTo>
                  <a:pt x="340884" y="335902"/>
                  <a:pt x="349150" y="333216"/>
                  <a:pt x="357220" y="330012"/>
                </a:cubicBezTo>
                <a:cubicBezTo>
                  <a:pt x="357255" y="329997"/>
                  <a:pt x="357298" y="330012"/>
                  <a:pt x="357313" y="330047"/>
                </a:cubicBezTo>
                <a:cubicBezTo>
                  <a:pt x="357323" y="330069"/>
                  <a:pt x="357321" y="330094"/>
                  <a:pt x="357309" y="330114"/>
                </a:cubicBezTo>
                <a:cubicBezTo>
                  <a:pt x="342697" y="355373"/>
                  <a:pt x="331070" y="382244"/>
                  <a:pt x="322665" y="410187"/>
                </a:cubicBezTo>
                <a:lnTo>
                  <a:pt x="315276" y="433496"/>
                </a:lnTo>
                <a:lnTo>
                  <a:pt x="334834" y="418822"/>
                </a:lnTo>
                <a:cubicBezTo>
                  <a:pt x="352040" y="406874"/>
                  <a:pt x="370314" y="396544"/>
                  <a:pt x="389424" y="387965"/>
                </a:cubicBezTo>
                <a:cubicBezTo>
                  <a:pt x="427511" y="368918"/>
                  <a:pt x="453286" y="354536"/>
                  <a:pt x="462309" y="332368"/>
                </a:cubicBezTo>
                <a:lnTo>
                  <a:pt x="462344" y="332359"/>
                </a:lnTo>
                <a:cubicBezTo>
                  <a:pt x="467900" y="336574"/>
                  <a:pt x="473939" y="340110"/>
                  <a:pt x="480334" y="342893"/>
                </a:cubicBezTo>
                <a:cubicBezTo>
                  <a:pt x="465944" y="371640"/>
                  <a:pt x="429390" y="389575"/>
                  <a:pt x="399613" y="404169"/>
                </a:cubicBezTo>
                <a:cubicBezTo>
                  <a:pt x="365278" y="421007"/>
                  <a:pt x="329772" y="438416"/>
                  <a:pt x="323444" y="466900"/>
                </a:cubicBezTo>
                <a:cubicBezTo>
                  <a:pt x="313079" y="521985"/>
                  <a:pt x="356444" y="557972"/>
                  <a:pt x="362665" y="560834"/>
                </a:cubicBezTo>
                <a:cubicBezTo>
                  <a:pt x="379743" y="567628"/>
                  <a:pt x="397654" y="572106"/>
                  <a:pt x="415921" y="574147"/>
                </a:cubicBezTo>
                <a:cubicBezTo>
                  <a:pt x="421599" y="580606"/>
                  <a:pt x="426887" y="587397"/>
                  <a:pt x="431759" y="594484"/>
                </a:cubicBezTo>
                <a:cubicBezTo>
                  <a:pt x="438999" y="606567"/>
                  <a:pt x="448533" y="617117"/>
                  <a:pt x="459824" y="625539"/>
                </a:cubicBezTo>
                <a:cubicBezTo>
                  <a:pt x="463424" y="627940"/>
                  <a:pt x="468289" y="626968"/>
                  <a:pt x="470690" y="623368"/>
                </a:cubicBezTo>
                <a:cubicBezTo>
                  <a:pt x="470845" y="623135"/>
                  <a:pt x="470987" y="622896"/>
                  <a:pt x="471117" y="622648"/>
                </a:cubicBezTo>
                <a:cubicBezTo>
                  <a:pt x="472909" y="618988"/>
                  <a:pt x="471690" y="614566"/>
                  <a:pt x="468277" y="612339"/>
                </a:cubicBezTo>
                <a:cubicBezTo>
                  <a:pt x="458811" y="605000"/>
                  <a:pt x="450813" y="595945"/>
                  <a:pt x="444699" y="585645"/>
                </a:cubicBezTo>
                <a:cubicBezTo>
                  <a:pt x="442768" y="582820"/>
                  <a:pt x="440874" y="580120"/>
                  <a:pt x="438951" y="577484"/>
                </a:cubicBezTo>
                <a:cubicBezTo>
                  <a:pt x="471091" y="581456"/>
                  <a:pt x="502958" y="587390"/>
                  <a:pt x="534374" y="595253"/>
                </a:cubicBezTo>
                <a:cubicBezTo>
                  <a:pt x="535030" y="595427"/>
                  <a:pt x="535704" y="595516"/>
                  <a:pt x="536383" y="595518"/>
                </a:cubicBezTo>
                <a:cubicBezTo>
                  <a:pt x="540096" y="595516"/>
                  <a:pt x="543299" y="592909"/>
                  <a:pt x="544052" y="589273"/>
                </a:cubicBezTo>
                <a:cubicBezTo>
                  <a:pt x="544771" y="585059"/>
                  <a:pt x="542109" y="581007"/>
                  <a:pt x="537956" y="579993"/>
                </a:cubicBezTo>
                <a:cubicBezTo>
                  <a:pt x="505940" y="571996"/>
                  <a:pt x="473466" y="565957"/>
                  <a:pt x="440715" y="561909"/>
                </a:cubicBezTo>
                <a:cubicBezTo>
                  <a:pt x="411143" y="557743"/>
                  <a:pt x="385600" y="554146"/>
                  <a:pt x="369348" y="546667"/>
                </a:cubicBezTo>
                <a:cubicBezTo>
                  <a:pt x="364270" y="543885"/>
                  <a:pt x="330624" y="513506"/>
                  <a:pt x="338797" y="470054"/>
                </a:cubicBezTo>
                <a:cubicBezTo>
                  <a:pt x="343438" y="449175"/>
                  <a:pt x="375503" y="433450"/>
                  <a:pt x="406514" y="418246"/>
                </a:cubicBezTo>
                <a:cubicBezTo>
                  <a:pt x="439123" y="402261"/>
                  <a:pt x="479241" y="382548"/>
                  <a:pt x="495313" y="347865"/>
                </a:cubicBezTo>
                <a:cubicBezTo>
                  <a:pt x="542526" y="358996"/>
                  <a:pt x="589824" y="329745"/>
                  <a:pt x="600955" y="282532"/>
                </a:cubicBezTo>
                <a:cubicBezTo>
                  <a:pt x="610633" y="241481"/>
                  <a:pt x="589766" y="199347"/>
                  <a:pt x="551248" y="182164"/>
                </a:cubicBezTo>
                <a:cubicBezTo>
                  <a:pt x="542864" y="155245"/>
                  <a:pt x="530814" y="128807"/>
                  <a:pt x="502923" y="113306"/>
                </a:cubicBezTo>
                <a:cubicBezTo>
                  <a:pt x="501633" y="83835"/>
                  <a:pt x="485999" y="56861"/>
                  <a:pt x="461067" y="41094"/>
                </a:cubicBezTo>
                <a:cubicBezTo>
                  <a:pt x="449358" y="33513"/>
                  <a:pt x="436011" y="28831"/>
                  <a:pt x="422132" y="27437"/>
                </a:cubicBezTo>
                <a:cubicBezTo>
                  <a:pt x="406387" y="25643"/>
                  <a:pt x="390446" y="28004"/>
                  <a:pt x="375897" y="34287"/>
                </a:cubicBezTo>
                <a:cubicBezTo>
                  <a:pt x="358534" y="12484"/>
                  <a:pt x="332132" y="-153"/>
                  <a:pt x="304260" y="1"/>
                </a:cubicBezTo>
                <a:cubicBezTo>
                  <a:pt x="267857" y="117"/>
                  <a:pt x="234913" y="21592"/>
                  <a:pt x="220114" y="54852"/>
                </a:cubicBezTo>
                <a:cubicBezTo>
                  <a:pt x="192394" y="42580"/>
                  <a:pt x="160373" y="44985"/>
                  <a:pt x="134797" y="61260"/>
                </a:cubicBezTo>
                <a:cubicBezTo>
                  <a:pt x="110517" y="76350"/>
                  <a:pt x="94634" y="101872"/>
                  <a:pt x="91819" y="130321"/>
                </a:cubicBezTo>
                <a:cubicBezTo>
                  <a:pt x="91662" y="132085"/>
                  <a:pt x="91559" y="133882"/>
                  <a:pt x="91513" y="135780"/>
                </a:cubicBezTo>
                <a:cubicBezTo>
                  <a:pt x="64913" y="145832"/>
                  <a:pt x="47066" y="171012"/>
                  <a:pt x="46393" y="199441"/>
                </a:cubicBezTo>
                <a:cubicBezTo>
                  <a:pt x="808" y="227197"/>
                  <a:pt x="-13645" y="286652"/>
                  <a:pt x="14110" y="332236"/>
                </a:cubicBezTo>
                <a:cubicBezTo>
                  <a:pt x="38552" y="372379"/>
                  <a:pt x="88332" y="389116"/>
                  <a:pt x="132062" y="371893"/>
                </a:cubicBezTo>
                <a:cubicBezTo>
                  <a:pt x="179155" y="392806"/>
                  <a:pt x="235992" y="431686"/>
                  <a:pt x="255853" y="467185"/>
                </a:cubicBezTo>
                <a:cubicBezTo>
                  <a:pt x="267065" y="487221"/>
                  <a:pt x="243355" y="528180"/>
                  <a:pt x="226663" y="543583"/>
                </a:cubicBezTo>
                <a:cubicBezTo>
                  <a:pt x="208383" y="555131"/>
                  <a:pt x="172308" y="557974"/>
                  <a:pt x="137395" y="560707"/>
                </a:cubicBezTo>
                <a:cubicBezTo>
                  <a:pt x="108128" y="563002"/>
                  <a:pt x="80472" y="565167"/>
                  <a:pt x="62029" y="572415"/>
                </a:cubicBezTo>
                <a:cubicBezTo>
                  <a:pt x="58453" y="573724"/>
                  <a:pt x="56276" y="577352"/>
                  <a:pt x="56804" y="581123"/>
                </a:cubicBezTo>
                <a:cubicBezTo>
                  <a:pt x="57509" y="585397"/>
                  <a:pt x="61545" y="588289"/>
                  <a:pt x="65818" y="587585"/>
                </a:cubicBezTo>
                <a:cubicBezTo>
                  <a:pt x="66380" y="587491"/>
                  <a:pt x="66931" y="587338"/>
                  <a:pt x="67461" y="587126"/>
                </a:cubicBezTo>
                <a:cubicBezTo>
                  <a:pt x="83681" y="580633"/>
                  <a:pt x="110370" y="578544"/>
                  <a:pt x="138622" y="576333"/>
                </a:cubicBezTo>
                <a:cubicBezTo>
                  <a:pt x="143844" y="575923"/>
                  <a:pt x="149082" y="575502"/>
                  <a:pt x="154304" y="575059"/>
                </a:cubicBezTo>
                <a:cubicBezTo>
                  <a:pt x="147347" y="589601"/>
                  <a:pt x="136956" y="602232"/>
                  <a:pt x="124029" y="611863"/>
                </a:cubicBezTo>
                <a:cubicBezTo>
                  <a:pt x="120227" y="613736"/>
                  <a:pt x="118496" y="618211"/>
                  <a:pt x="120051" y="622154"/>
                </a:cubicBezTo>
                <a:cubicBezTo>
                  <a:pt x="121779" y="626122"/>
                  <a:pt x="126396" y="627938"/>
                  <a:pt x="130363" y="626210"/>
                </a:cubicBezTo>
                <a:cubicBezTo>
                  <a:pt x="130491" y="626155"/>
                  <a:pt x="130617" y="626096"/>
                  <a:pt x="130741" y="626034"/>
                </a:cubicBezTo>
                <a:cubicBezTo>
                  <a:pt x="144752" y="619029"/>
                  <a:pt x="164075" y="594274"/>
                  <a:pt x="172373" y="573299"/>
                </a:cubicBezTo>
                <a:cubicBezTo>
                  <a:pt x="196677" y="570631"/>
                  <a:pt x="219003" y="566404"/>
                  <a:pt x="233948" y="557405"/>
                </a:cubicBezTo>
                <a:close/>
                <a:moveTo>
                  <a:pt x="15835" y="277528"/>
                </a:moveTo>
                <a:cubicBezTo>
                  <a:pt x="17771" y="250243"/>
                  <a:pt x="32991" y="225650"/>
                  <a:pt x="56547" y="211744"/>
                </a:cubicBezTo>
                <a:cubicBezTo>
                  <a:pt x="57754" y="211009"/>
                  <a:pt x="62032" y="208623"/>
                  <a:pt x="62412" y="208410"/>
                </a:cubicBezTo>
                <a:lnTo>
                  <a:pt x="62438" y="208365"/>
                </a:lnTo>
                <a:cubicBezTo>
                  <a:pt x="62410" y="207861"/>
                  <a:pt x="62046" y="201359"/>
                  <a:pt x="62046" y="200892"/>
                </a:cubicBezTo>
                <a:cubicBezTo>
                  <a:pt x="62108" y="180070"/>
                  <a:pt x="74119" y="161132"/>
                  <a:pt x="92928" y="152201"/>
                </a:cubicBezTo>
                <a:cubicBezTo>
                  <a:pt x="94080" y="158422"/>
                  <a:pt x="95808" y="164521"/>
                  <a:pt x="98092" y="170421"/>
                </a:cubicBezTo>
                <a:cubicBezTo>
                  <a:pt x="99268" y="173429"/>
                  <a:pt x="102167" y="175409"/>
                  <a:pt x="105397" y="175410"/>
                </a:cubicBezTo>
                <a:cubicBezTo>
                  <a:pt x="109724" y="175415"/>
                  <a:pt x="113236" y="171911"/>
                  <a:pt x="113242" y="167584"/>
                </a:cubicBezTo>
                <a:cubicBezTo>
                  <a:pt x="113243" y="166473"/>
                  <a:pt x="113008" y="165375"/>
                  <a:pt x="112553" y="164362"/>
                </a:cubicBezTo>
                <a:cubicBezTo>
                  <a:pt x="109691" y="156900"/>
                  <a:pt x="107892" y="149074"/>
                  <a:pt x="107209" y="141112"/>
                </a:cubicBezTo>
                <a:cubicBezTo>
                  <a:pt x="107094" y="137989"/>
                  <a:pt x="107168" y="134861"/>
                  <a:pt x="107428" y="131746"/>
                </a:cubicBezTo>
                <a:cubicBezTo>
                  <a:pt x="109785" y="108175"/>
                  <a:pt x="122964" y="87038"/>
                  <a:pt x="143094" y="74551"/>
                </a:cubicBezTo>
                <a:cubicBezTo>
                  <a:pt x="166535" y="59647"/>
                  <a:pt x="196276" y="58860"/>
                  <a:pt x="220472" y="72503"/>
                </a:cubicBezTo>
                <a:lnTo>
                  <a:pt x="228593" y="77019"/>
                </a:lnTo>
                <a:cubicBezTo>
                  <a:pt x="228631" y="77040"/>
                  <a:pt x="228679" y="77026"/>
                  <a:pt x="228700" y="76988"/>
                </a:cubicBezTo>
                <a:cubicBezTo>
                  <a:pt x="228702" y="76984"/>
                  <a:pt x="228704" y="76980"/>
                  <a:pt x="228705" y="76975"/>
                </a:cubicBezTo>
                <a:lnTo>
                  <a:pt x="231696" y="68172"/>
                </a:lnTo>
                <a:cubicBezTo>
                  <a:pt x="242144" y="36938"/>
                  <a:pt x="271325" y="15826"/>
                  <a:pt x="304260" y="15673"/>
                </a:cubicBezTo>
                <a:cubicBezTo>
                  <a:pt x="326318" y="15567"/>
                  <a:pt x="347315" y="25127"/>
                  <a:pt x="361719" y="41833"/>
                </a:cubicBezTo>
                <a:lnTo>
                  <a:pt x="354499" y="45946"/>
                </a:lnTo>
                <a:cubicBezTo>
                  <a:pt x="351068" y="47793"/>
                  <a:pt x="349424" y="51810"/>
                  <a:pt x="350576" y="55532"/>
                </a:cubicBezTo>
                <a:cubicBezTo>
                  <a:pt x="351987" y="59624"/>
                  <a:pt x="356448" y="61796"/>
                  <a:pt x="360539" y="60384"/>
                </a:cubicBezTo>
                <a:cubicBezTo>
                  <a:pt x="360999" y="60225"/>
                  <a:pt x="361443" y="60024"/>
                  <a:pt x="361865" y="59783"/>
                </a:cubicBezTo>
                <a:lnTo>
                  <a:pt x="377173" y="51063"/>
                </a:lnTo>
                <a:cubicBezTo>
                  <a:pt x="389996" y="44314"/>
                  <a:pt x="404515" y="41468"/>
                  <a:pt x="418938" y="42879"/>
                </a:cubicBezTo>
                <a:cubicBezTo>
                  <a:pt x="431048" y="43880"/>
                  <a:pt x="442720" y="47875"/>
                  <a:pt x="452903" y="54506"/>
                </a:cubicBezTo>
                <a:cubicBezTo>
                  <a:pt x="474542" y="68259"/>
                  <a:pt x="487550" y="92206"/>
                  <a:pt x="487307" y="117844"/>
                </a:cubicBezTo>
                <a:lnTo>
                  <a:pt x="485747" y="137120"/>
                </a:lnTo>
                <a:cubicBezTo>
                  <a:pt x="485396" y="141430"/>
                  <a:pt x="488607" y="145209"/>
                  <a:pt x="492917" y="145560"/>
                </a:cubicBezTo>
                <a:cubicBezTo>
                  <a:pt x="492919" y="145560"/>
                  <a:pt x="492922" y="145560"/>
                  <a:pt x="492924" y="145560"/>
                </a:cubicBezTo>
                <a:cubicBezTo>
                  <a:pt x="493138" y="145579"/>
                  <a:pt x="493353" y="145587"/>
                  <a:pt x="493563" y="145587"/>
                </a:cubicBezTo>
                <a:cubicBezTo>
                  <a:pt x="497642" y="145582"/>
                  <a:pt x="501035" y="142449"/>
                  <a:pt x="501364" y="138383"/>
                </a:cubicBezTo>
                <a:lnTo>
                  <a:pt x="501942" y="131259"/>
                </a:lnTo>
                <a:cubicBezTo>
                  <a:pt x="522542" y="146004"/>
                  <a:pt x="531103" y="169151"/>
                  <a:pt x="537379" y="190262"/>
                </a:cubicBezTo>
                <a:cubicBezTo>
                  <a:pt x="537778" y="191441"/>
                  <a:pt x="538436" y="192517"/>
                  <a:pt x="539305" y="193409"/>
                </a:cubicBezTo>
                <a:cubicBezTo>
                  <a:pt x="540088" y="194183"/>
                  <a:pt x="541014" y="194798"/>
                  <a:pt x="542032" y="195220"/>
                </a:cubicBezTo>
                <a:cubicBezTo>
                  <a:pt x="574095" y="207844"/>
                  <a:pt x="592737" y="241400"/>
                  <a:pt x="586513" y="275293"/>
                </a:cubicBezTo>
                <a:cubicBezTo>
                  <a:pt x="582760" y="296902"/>
                  <a:pt x="569258" y="315576"/>
                  <a:pt x="549912" y="325912"/>
                </a:cubicBezTo>
                <a:cubicBezTo>
                  <a:pt x="523636" y="340089"/>
                  <a:pt x="491354" y="336704"/>
                  <a:pt x="468590" y="317384"/>
                </a:cubicBezTo>
                <a:cubicBezTo>
                  <a:pt x="467500" y="316242"/>
                  <a:pt x="466003" y="315572"/>
                  <a:pt x="464424" y="315522"/>
                </a:cubicBezTo>
                <a:cubicBezTo>
                  <a:pt x="462873" y="315323"/>
                  <a:pt x="461299" y="315626"/>
                  <a:pt x="459933" y="316387"/>
                </a:cubicBezTo>
                <a:cubicBezTo>
                  <a:pt x="450559" y="320926"/>
                  <a:pt x="440259" y="323224"/>
                  <a:pt x="429844" y="323100"/>
                </a:cubicBezTo>
                <a:cubicBezTo>
                  <a:pt x="413539" y="323941"/>
                  <a:pt x="397664" y="317701"/>
                  <a:pt x="386296" y="305982"/>
                </a:cubicBezTo>
                <a:cubicBezTo>
                  <a:pt x="383953" y="303140"/>
                  <a:pt x="379928" y="302345"/>
                  <a:pt x="376680" y="304085"/>
                </a:cubicBezTo>
                <a:cubicBezTo>
                  <a:pt x="376680" y="304085"/>
                  <a:pt x="374352" y="305279"/>
                  <a:pt x="373197" y="305860"/>
                </a:cubicBezTo>
                <a:cubicBezTo>
                  <a:pt x="333172" y="326004"/>
                  <a:pt x="295232" y="335348"/>
                  <a:pt x="237065" y="321727"/>
                </a:cubicBezTo>
                <a:lnTo>
                  <a:pt x="212007" y="313599"/>
                </a:lnTo>
                <a:cubicBezTo>
                  <a:pt x="208329" y="312310"/>
                  <a:pt x="204254" y="313816"/>
                  <a:pt x="202299" y="317187"/>
                </a:cubicBezTo>
                <a:cubicBezTo>
                  <a:pt x="200239" y="320997"/>
                  <a:pt x="201657" y="325756"/>
                  <a:pt x="205467" y="327816"/>
                </a:cubicBezTo>
                <a:cubicBezTo>
                  <a:pt x="205885" y="328042"/>
                  <a:pt x="206322" y="328230"/>
                  <a:pt x="206774" y="328376"/>
                </a:cubicBezTo>
                <a:lnTo>
                  <a:pt x="214815" y="330985"/>
                </a:lnTo>
                <a:cubicBezTo>
                  <a:pt x="208362" y="339972"/>
                  <a:pt x="200017" y="347434"/>
                  <a:pt x="190367" y="352846"/>
                </a:cubicBezTo>
                <a:cubicBezTo>
                  <a:pt x="190049" y="352983"/>
                  <a:pt x="189739" y="353143"/>
                  <a:pt x="189442" y="353324"/>
                </a:cubicBezTo>
                <a:cubicBezTo>
                  <a:pt x="169520" y="363941"/>
                  <a:pt x="145491" y="363335"/>
                  <a:pt x="126129" y="351728"/>
                </a:cubicBezTo>
                <a:cubicBezTo>
                  <a:pt x="123591" y="350161"/>
                  <a:pt x="120375" y="350207"/>
                  <a:pt x="117882" y="351846"/>
                </a:cubicBezTo>
                <a:cubicBezTo>
                  <a:pt x="114912" y="353783"/>
                  <a:pt x="113622" y="357480"/>
                  <a:pt x="114742" y="360844"/>
                </a:cubicBezTo>
                <a:cubicBezTo>
                  <a:pt x="71323" y="370963"/>
                  <a:pt x="27922" y="343967"/>
                  <a:pt x="17805" y="300548"/>
                </a:cubicBezTo>
                <a:cubicBezTo>
                  <a:pt x="16047" y="293009"/>
                  <a:pt x="15384" y="285257"/>
                  <a:pt x="15835" y="277528"/>
                </a:cubicBezTo>
                <a:close/>
                <a:moveTo>
                  <a:pt x="260135" y="396456"/>
                </a:moveTo>
                <a:cubicBezTo>
                  <a:pt x="244127" y="382581"/>
                  <a:pt x="226944" y="370122"/>
                  <a:pt x="208779" y="359220"/>
                </a:cubicBezTo>
                <a:cubicBezTo>
                  <a:pt x="217164" y="352760"/>
                  <a:pt x="224403" y="344937"/>
                  <a:pt x="230193" y="336076"/>
                </a:cubicBezTo>
                <a:cubicBezTo>
                  <a:pt x="230419" y="336131"/>
                  <a:pt x="233037" y="336900"/>
                  <a:pt x="235864" y="337556"/>
                </a:cubicBezTo>
                <a:cubicBezTo>
                  <a:pt x="238386" y="338140"/>
                  <a:pt x="241080" y="338606"/>
                  <a:pt x="242300" y="338852"/>
                </a:cubicBezTo>
                <a:cubicBezTo>
                  <a:pt x="252242" y="356580"/>
                  <a:pt x="258320" y="376212"/>
                  <a:pt x="260135" y="396456"/>
                </a:cubicBezTo>
                <a:close/>
                <a:moveTo>
                  <a:pt x="303780" y="362841"/>
                </a:moveTo>
                <a:cubicBezTo>
                  <a:pt x="302135" y="356046"/>
                  <a:pt x="300115" y="349615"/>
                  <a:pt x="297930" y="343358"/>
                </a:cubicBezTo>
                <a:cubicBezTo>
                  <a:pt x="303094" y="343074"/>
                  <a:pt x="308161" y="342637"/>
                  <a:pt x="313076" y="341948"/>
                </a:cubicBezTo>
                <a:cubicBezTo>
                  <a:pt x="309819" y="348787"/>
                  <a:pt x="306663" y="355751"/>
                  <a:pt x="303786" y="362845"/>
                </a:cubicBezTo>
                <a:close/>
                <a:moveTo>
                  <a:pt x="382505" y="373898"/>
                </a:moveTo>
                <a:cubicBezTo>
                  <a:pt x="369925" y="379974"/>
                  <a:pt x="356970" y="386379"/>
                  <a:pt x="344918" y="393461"/>
                </a:cubicBezTo>
                <a:cubicBezTo>
                  <a:pt x="353586" y="368285"/>
                  <a:pt x="365758" y="344457"/>
                  <a:pt x="381074" y="322677"/>
                </a:cubicBezTo>
                <a:cubicBezTo>
                  <a:pt x="395024" y="333440"/>
                  <a:pt x="412229" y="339118"/>
                  <a:pt x="429845" y="338769"/>
                </a:cubicBezTo>
                <a:cubicBezTo>
                  <a:pt x="433214" y="338771"/>
                  <a:pt x="436582" y="338579"/>
                  <a:pt x="439930" y="338195"/>
                </a:cubicBezTo>
                <a:cubicBezTo>
                  <a:pt x="439989" y="338189"/>
                  <a:pt x="440034" y="338259"/>
                  <a:pt x="439994" y="338302"/>
                </a:cubicBezTo>
                <a:cubicBezTo>
                  <a:pt x="428839" y="350111"/>
                  <a:pt x="408913" y="360699"/>
                  <a:pt x="382511" y="373902"/>
                </a:cubicBezTo>
                <a:close/>
              </a:path>
            </a:pathLst>
          </a:custGeom>
          <a:gradFill>
            <a:gsLst>
              <a:gs pos="0">
                <a:schemeClr val="accent3"/>
              </a:gs>
              <a:gs pos="80000">
                <a:schemeClr val="accent2"/>
              </a:gs>
            </a:gsLst>
            <a:lin ang="4800000" scaled="0"/>
          </a:gradFill>
          <a:ln w="7739" cap="flat">
            <a:noFill/>
            <a:prstDash val="solid"/>
            <a:miter/>
          </a:ln>
        </p:spPr>
        <p:txBody>
          <a:bodyPr rtlCol="0" anchor="ctr"/>
          <a:lstStyle/>
          <a:p>
            <a:endParaRPr lang="zh-CN" altLang="en-US"/>
          </a:p>
        </p:txBody>
      </p:sp>
      <p:sp>
        <p:nvSpPr>
          <p:cNvPr id="133" name="图形 8" descr="带根的树 轮廓">
            <a:extLst>
              <a:ext uri="{FF2B5EF4-FFF2-40B4-BE49-F238E27FC236}">
                <a16:creationId xmlns:a16="http://schemas.microsoft.com/office/drawing/2014/main" xmlns="" id="{29C1A614-F053-4F8B-84A7-1AF2CA15E0B2}"/>
              </a:ext>
            </a:extLst>
          </p:cNvPr>
          <p:cNvSpPr/>
          <p:nvPr/>
        </p:nvSpPr>
        <p:spPr>
          <a:xfrm>
            <a:off x="1836091" y="1684054"/>
            <a:ext cx="186433" cy="156791"/>
          </a:xfrm>
          <a:custGeom>
            <a:avLst/>
            <a:gdLst>
              <a:gd name="connsiteX0" fmla="*/ 179280 w 186433"/>
              <a:gd name="connsiteY0" fmla="*/ 139408 h 156791"/>
              <a:gd name="connsiteX1" fmla="*/ 123762 w 186433"/>
              <a:gd name="connsiteY1" fmla="*/ 69298 h 156791"/>
              <a:gd name="connsiteX2" fmla="*/ 155501 w 186433"/>
              <a:gd name="connsiteY2" fmla="*/ 85220 h 156791"/>
              <a:gd name="connsiteX3" fmla="*/ 166583 w 186433"/>
              <a:gd name="connsiteY3" fmla="*/ 85160 h 156791"/>
              <a:gd name="connsiteX4" fmla="*/ 166524 w 186433"/>
              <a:gd name="connsiteY4" fmla="*/ 74078 h 156791"/>
              <a:gd name="connsiteX5" fmla="*/ 123297 w 186433"/>
              <a:gd name="connsiteY5" fmla="*/ 53548 h 156791"/>
              <a:gd name="connsiteX6" fmla="*/ 120498 w 186433"/>
              <a:gd name="connsiteY6" fmla="*/ 53548 h 156791"/>
              <a:gd name="connsiteX7" fmla="*/ 119214 w 186433"/>
              <a:gd name="connsiteY7" fmla="*/ 31074 h 156791"/>
              <a:gd name="connsiteX8" fmla="*/ 129875 w 186433"/>
              <a:gd name="connsiteY8" fmla="*/ 11463 h 156791"/>
              <a:gd name="connsiteX9" fmla="*/ 127417 w 186433"/>
              <a:gd name="connsiteY9" fmla="*/ 1415 h 156791"/>
              <a:gd name="connsiteX10" fmla="*/ 116494 w 186433"/>
              <a:gd name="connsiteY10" fmla="*/ 3353 h 156791"/>
              <a:gd name="connsiteX11" fmla="*/ 115809 w 186433"/>
              <a:gd name="connsiteY11" fmla="*/ 4541 h 156791"/>
              <a:gd name="connsiteX12" fmla="*/ 62378 w 186433"/>
              <a:gd name="connsiteY12" fmla="*/ 59460 h 156791"/>
              <a:gd name="connsiteX13" fmla="*/ 1512 w 186433"/>
              <a:gd name="connsiteY13" fmla="*/ 111295 h 156791"/>
              <a:gd name="connsiteX14" fmla="*/ 2212 w 186433"/>
              <a:gd name="connsiteY14" fmla="*/ 121502 h 156791"/>
              <a:gd name="connsiteX15" fmla="*/ 13315 w 186433"/>
              <a:gd name="connsiteY15" fmla="*/ 121549 h 156791"/>
              <a:gd name="connsiteX16" fmla="*/ 14213 w 186433"/>
              <a:gd name="connsiteY16" fmla="*/ 120484 h 156791"/>
              <a:gd name="connsiteX17" fmla="*/ 51714 w 186433"/>
              <a:gd name="connsiteY17" fmla="*/ 83478 h 156791"/>
              <a:gd name="connsiteX18" fmla="*/ 45814 w 186433"/>
              <a:gd name="connsiteY18" fmla="*/ 138073 h 156791"/>
              <a:gd name="connsiteX19" fmla="*/ 45641 w 186433"/>
              <a:gd name="connsiteY19" fmla="*/ 149074 h 156791"/>
              <a:gd name="connsiteX20" fmla="*/ 56719 w 186433"/>
              <a:gd name="connsiteY20" fmla="*/ 149325 h 156791"/>
              <a:gd name="connsiteX21" fmla="*/ 56846 w 186433"/>
              <a:gd name="connsiteY21" fmla="*/ 149202 h 156791"/>
              <a:gd name="connsiteX22" fmla="*/ 66576 w 186433"/>
              <a:gd name="connsiteY22" fmla="*/ 78497 h 156791"/>
              <a:gd name="connsiteX23" fmla="*/ 65510 w 186433"/>
              <a:gd name="connsiteY23" fmla="*/ 75528 h 156791"/>
              <a:gd name="connsiteX24" fmla="*/ 69663 w 186433"/>
              <a:gd name="connsiteY24" fmla="*/ 73334 h 156791"/>
              <a:gd name="connsiteX25" fmla="*/ 103956 w 186433"/>
              <a:gd name="connsiteY25" fmla="*/ 50174 h 156791"/>
              <a:gd name="connsiteX26" fmla="*/ 108837 w 186433"/>
              <a:gd name="connsiteY26" fmla="*/ 78018 h 156791"/>
              <a:gd name="connsiteX27" fmla="*/ 98489 w 186433"/>
              <a:gd name="connsiteY27" fmla="*/ 143417 h 156791"/>
              <a:gd name="connsiteX28" fmla="*/ 106066 w 186433"/>
              <a:gd name="connsiteY28" fmla="*/ 151502 h 156791"/>
              <a:gd name="connsiteX29" fmla="*/ 106076 w 186433"/>
              <a:gd name="connsiteY29" fmla="*/ 151502 h 156791"/>
              <a:gd name="connsiteX30" fmla="*/ 106328 w 186433"/>
              <a:gd name="connsiteY30" fmla="*/ 151502 h 156791"/>
              <a:gd name="connsiteX31" fmla="*/ 114157 w 186433"/>
              <a:gd name="connsiteY31" fmla="*/ 143915 h 156791"/>
              <a:gd name="connsiteX32" fmla="*/ 118916 w 186433"/>
              <a:gd name="connsiteY32" fmla="*/ 100818 h 156791"/>
              <a:gd name="connsiteX33" fmla="*/ 169508 w 186433"/>
              <a:gd name="connsiteY33" fmla="*/ 151662 h 156791"/>
              <a:gd name="connsiteX34" fmla="*/ 173785 w 186433"/>
              <a:gd name="connsiteY34" fmla="*/ 155075 h 156791"/>
              <a:gd name="connsiteX35" fmla="*/ 184798 w 186433"/>
              <a:gd name="connsiteY35" fmla="*/ 153850 h 156791"/>
              <a:gd name="connsiteX36" fmla="*/ 185399 w 186433"/>
              <a:gd name="connsiteY36" fmla="*/ 152986 h 156791"/>
              <a:gd name="connsiteX37" fmla="*/ 183256 w 186433"/>
              <a:gd name="connsiteY37" fmla="*/ 142587 h 1567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6433" h="156791">
                <a:moveTo>
                  <a:pt x="179280" y="139408"/>
                </a:moveTo>
                <a:cubicBezTo>
                  <a:pt x="152499" y="118048"/>
                  <a:pt x="132359" y="99303"/>
                  <a:pt x="123762" y="69298"/>
                </a:cubicBezTo>
                <a:cubicBezTo>
                  <a:pt x="139455" y="69413"/>
                  <a:pt x="155340" y="85061"/>
                  <a:pt x="155501" y="85220"/>
                </a:cubicBezTo>
                <a:cubicBezTo>
                  <a:pt x="158577" y="88264"/>
                  <a:pt x="163539" y="88237"/>
                  <a:pt x="166583" y="85160"/>
                </a:cubicBezTo>
                <a:cubicBezTo>
                  <a:pt x="169627" y="82084"/>
                  <a:pt x="169600" y="77122"/>
                  <a:pt x="166524" y="74078"/>
                </a:cubicBezTo>
                <a:cubicBezTo>
                  <a:pt x="165671" y="73237"/>
                  <a:pt x="145553" y="53548"/>
                  <a:pt x="123297" y="53548"/>
                </a:cubicBezTo>
                <a:lnTo>
                  <a:pt x="120498" y="53548"/>
                </a:lnTo>
                <a:cubicBezTo>
                  <a:pt x="119506" y="46100"/>
                  <a:pt x="119077" y="38587"/>
                  <a:pt x="119214" y="31074"/>
                </a:cubicBezTo>
                <a:cubicBezTo>
                  <a:pt x="123198" y="24780"/>
                  <a:pt x="126759" y="18229"/>
                  <a:pt x="129875" y="11463"/>
                </a:cubicBezTo>
                <a:cubicBezTo>
                  <a:pt x="131587" y="7960"/>
                  <a:pt x="130554" y="3733"/>
                  <a:pt x="127417" y="1415"/>
                </a:cubicBezTo>
                <a:cubicBezTo>
                  <a:pt x="123865" y="-1067"/>
                  <a:pt x="118974" y="-199"/>
                  <a:pt x="116494" y="3353"/>
                </a:cubicBezTo>
                <a:cubicBezTo>
                  <a:pt x="116231" y="3728"/>
                  <a:pt x="116002" y="4125"/>
                  <a:pt x="115809" y="4541"/>
                </a:cubicBezTo>
                <a:cubicBezTo>
                  <a:pt x="105998" y="29216"/>
                  <a:pt x="86775" y="48975"/>
                  <a:pt x="62378" y="59460"/>
                </a:cubicBezTo>
                <a:cubicBezTo>
                  <a:pt x="37760" y="70892"/>
                  <a:pt x="16719" y="88811"/>
                  <a:pt x="1512" y="111295"/>
                </a:cubicBezTo>
                <a:cubicBezTo>
                  <a:pt x="-743" y="114422"/>
                  <a:pt x="-449" y="118712"/>
                  <a:pt x="2212" y="121502"/>
                </a:cubicBezTo>
                <a:cubicBezTo>
                  <a:pt x="5265" y="124581"/>
                  <a:pt x="10236" y="124601"/>
                  <a:pt x="13315" y="121549"/>
                </a:cubicBezTo>
                <a:cubicBezTo>
                  <a:pt x="13645" y="121220"/>
                  <a:pt x="13946" y="120864"/>
                  <a:pt x="14213" y="120484"/>
                </a:cubicBezTo>
                <a:cubicBezTo>
                  <a:pt x="24051" y="105713"/>
                  <a:pt x="36813" y="93118"/>
                  <a:pt x="51714" y="83478"/>
                </a:cubicBezTo>
                <a:cubicBezTo>
                  <a:pt x="58717" y="104526"/>
                  <a:pt x="51215" y="132552"/>
                  <a:pt x="45814" y="138073"/>
                </a:cubicBezTo>
                <a:cubicBezTo>
                  <a:pt x="42846" y="141114"/>
                  <a:pt x="42771" y="145942"/>
                  <a:pt x="45641" y="149074"/>
                </a:cubicBezTo>
                <a:cubicBezTo>
                  <a:pt x="48631" y="152203"/>
                  <a:pt x="53591" y="152316"/>
                  <a:pt x="56719" y="149325"/>
                </a:cubicBezTo>
                <a:cubicBezTo>
                  <a:pt x="56762" y="149285"/>
                  <a:pt x="56805" y="149243"/>
                  <a:pt x="56846" y="149202"/>
                </a:cubicBezTo>
                <a:cubicBezTo>
                  <a:pt x="66901" y="139147"/>
                  <a:pt x="75417" y="105026"/>
                  <a:pt x="66576" y="78497"/>
                </a:cubicBezTo>
                <a:cubicBezTo>
                  <a:pt x="66297" y="77481"/>
                  <a:pt x="65941" y="76489"/>
                  <a:pt x="65510" y="75528"/>
                </a:cubicBezTo>
                <a:cubicBezTo>
                  <a:pt x="66900" y="74789"/>
                  <a:pt x="68283" y="74058"/>
                  <a:pt x="69663" y="73334"/>
                </a:cubicBezTo>
                <a:cubicBezTo>
                  <a:pt x="82237" y="67459"/>
                  <a:pt x="93809" y="59644"/>
                  <a:pt x="103956" y="50174"/>
                </a:cubicBezTo>
                <a:cubicBezTo>
                  <a:pt x="104529" y="59609"/>
                  <a:pt x="106167" y="68950"/>
                  <a:pt x="108837" y="78018"/>
                </a:cubicBezTo>
                <a:cubicBezTo>
                  <a:pt x="103179" y="99410"/>
                  <a:pt x="99712" y="121322"/>
                  <a:pt x="98489" y="143417"/>
                </a:cubicBezTo>
                <a:cubicBezTo>
                  <a:pt x="98348" y="147742"/>
                  <a:pt x="101741" y="151362"/>
                  <a:pt x="106066" y="151502"/>
                </a:cubicBezTo>
                <a:cubicBezTo>
                  <a:pt x="106070" y="151502"/>
                  <a:pt x="106073" y="151502"/>
                  <a:pt x="106076" y="151502"/>
                </a:cubicBezTo>
                <a:lnTo>
                  <a:pt x="106328" y="151502"/>
                </a:lnTo>
                <a:cubicBezTo>
                  <a:pt x="110558" y="151501"/>
                  <a:pt x="114023" y="148142"/>
                  <a:pt x="114157" y="143915"/>
                </a:cubicBezTo>
                <a:cubicBezTo>
                  <a:pt x="114751" y="129457"/>
                  <a:pt x="116341" y="115057"/>
                  <a:pt x="118916" y="100818"/>
                </a:cubicBezTo>
                <a:cubicBezTo>
                  <a:pt x="130976" y="120838"/>
                  <a:pt x="149052" y="135344"/>
                  <a:pt x="169508" y="151662"/>
                </a:cubicBezTo>
                <a:lnTo>
                  <a:pt x="173785" y="155075"/>
                </a:lnTo>
                <a:cubicBezTo>
                  <a:pt x="177165" y="157778"/>
                  <a:pt x="182096" y="157229"/>
                  <a:pt x="184798" y="153850"/>
                </a:cubicBezTo>
                <a:cubicBezTo>
                  <a:pt x="185018" y="153576"/>
                  <a:pt x="185218" y="153287"/>
                  <a:pt x="185399" y="152986"/>
                </a:cubicBezTo>
                <a:cubicBezTo>
                  <a:pt x="187369" y="149469"/>
                  <a:pt x="186456" y="145039"/>
                  <a:pt x="183256" y="142587"/>
                </a:cubicBezTo>
                <a:close/>
              </a:path>
            </a:pathLst>
          </a:custGeom>
          <a:gradFill>
            <a:gsLst>
              <a:gs pos="0">
                <a:schemeClr val="accent3"/>
              </a:gs>
              <a:gs pos="80000">
                <a:schemeClr val="accent2"/>
              </a:gs>
            </a:gsLst>
            <a:lin ang="4800000" scaled="0"/>
          </a:gradFill>
          <a:ln w="7739" cap="flat">
            <a:noFill/>
            <a:prstDash val="solid"/>
            <a:miter/>
          </a:ln>
        </p:spPr>
        <p:txBody>
          <a:bodyPr rtlCol="0" anchor="ctr"/>
          <a:lstStyle/>
          <a:p>
            <a:endParaRPr lang="zh-CN" altLang="en-US"/>
          </a:p>
        </p:txBody>
      </p:sp>
      <p:sp>
        <p:nvSpPr>
          <p:cNvPr id="134" name="图形 8" descr="带根的树 轮廓">
            <a:extLst>
              <a:ext uri="{FF2B5EF4-FFF2-40B4-BE49-F238E27FC236}">
                <a16:creationId xmlns:a16="http://schemas.microsoft.com/office/drawing/2014/main" xmlns="" id="{8BB1EF9D-FABC-4D0D-AD01-EBD8381D494F}"/>
              </a:ext>
            </a:extLst>
          </p:cNvPr>
          <p:cNvSpPr/>
          <p:nvPr/>
        </p:nvSpPr>
        <p:spPr>
          <a:xfrm>
            <a:off x="1990495" y="1680375"/>
            <a:ext cx="135155" cy="147345"/>
          </a:xfrm>
          <a:custGeom>
            <a:avLst/>
            <a:gdLst>
              <a:gd name="connsiteX0" fmla="*/ 76879 w 135155"/>
              <a:gd name="connsiteY0" fmla="*/ 79498 h 147345"/>
              <a:gd name="connsiteX1" fmla="*/ 53703 w 135155"/>
              <a:gd name="connsiteY1" fmla="*/ 70314 h 147345"/>
              <a:gd name="connsiteX2" fmla="*/ 43987 w 135155"/>
              <a:gd name="connsiteY2" fmla="*/ 56282 h 147345"/>
              <a:gd name="connsiteX3" fmla="*/ 15395 w 135155"/>
              <a:gd name="connsiteY3" fmla="*/ 5754 h 147345"/>
              <a:gd name="connsiteX4" fmla="*/ 7859 w 135155"/>
              <a:gd name="connsiteY4" fmla="*/ 0 h 147345"/>
              <a:gd name="connsiteX5" fmla="*/ 0 w 135155"/>
              <a:gd name="connsiteY5" fmla="*/ 7864 h 147345"/>
              <a:gd name="connsiteX6" fmla="*/ 404 w 135155"/>
              <a:gd name="connsiteY6" fmla="*/ 10348 h 147345"/>
              <a:gd name="connsiteX7" fmla="*/ 31185 w 135155"/>
              <a:gd name="connsiteY7" fmla="*/ 65328 h 147345"/>
              <a:gd name="connsiteX8" fmla="*/ 69521 w 135155"/>
              <a:gd name="connsiteY8" fmla="*/ 141413 h 147345"/>
              <a:gd name="connsiteX9" fmla="*/ 77116 w 135155"/>
              <a:gd name="connsiteY9" fmla="*/ 147346 h 147345"/>
              <a:gd name="connsiteX10" fmla="*/ 80642 w 135155"/>
              <a:gd name="connsiteY10" fmla="*/ 146507 h 147345"/>
              <a:gd name="connsiteX11" fmla="*/ 84615 w 135155"/>
              <a:gd name="connsiteY11" fmla="*/ 137159 h 147345"/>
              <a:gd name="connsiteX12" fmla="*/ 67479 w 135155"/>
              <a:gd name="connsiteY12" fmla="*/ 93035 h 147345"/>
              <a:gd name="connsiteX13" fmla="*/ 72454 w 135155"/>
              <a:gd name="connsiteY13" fmla="*/ 94535 h 147345"/>
              <a:gd name="connsiteX14" fmla="*/ 119874 w 135155"/>
              <a:gd name="connsiteY14" fmla="*/ 134153 h 147345"/>
              <a:gd name="connsiteX15" fmla="*/ 127308 w 135155"/>
              <a:gd name="connsiteY15" fmla="*/ 139514 h 147345"/>
              <a:gd name="connsiteX16" fmla="*/ 135156 w 135155"/>
              <a:gd name="connsiteY16" fmla="*/ 131710 h 147345"/>
              <a:gd name="connsiteX17" fmla="*/ 134650 w 135155"/>
              <a:gd name="connsiteY17" fmla="*/ 128921 h 147345"/>
              <a:gd name="connsiteX18" fmla="*/ 76879 w 135155"/>
              <a:gd name="connsiteY18" fmla="*/ 79498 h 147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35155" h="147345">
                <a:moveTo>
                  <a:pt x="76879" y="79498"/>
                </a:moveTo>
                <a:cubicBezTo>
                  <a:pt x="68749" y="77577"/>
                  <a:pt x="60942" y="74483"/>
                  <a:pt x="53703" y="70314"/>
                </a:cubicBezTo>
                <a:cubicBezTo>
                  <a:pt x="50436" y="65456"/>
                  <a:pt x="47166" y="60783"/>
                  <a:pt x="43987" y="56282"/>
                </a:cubicBezTo>
                <a:cubicBezTo>
                  <a:pt x="31992" y="40958"/>
                  <a:pt x="22355" y="23927"/>
                  <a:pt x="15395" y="5754"/>
                </a:cubicBezTo>
                <a:cubicBezTo>
                  <a:pt x="14391" y="2409"/>
                  <a:pt x="11351" y="87"/>
                  <a:pt x="7859" y="0"/>
                </a:cubicBezTo>
                <a:cubicBezTo>
                  <a:pt x="3517" y="2"/>
                  <a:pt x="-2" y="3522"/>
                  <a:pt x="0" y="7864"/>
                </a:cubicBezTo>
                <a:cubicBezTo>
                  <a:pt x="0" y="8708"/>
                  <a:pt x="136" y="9547"/>
                  <a:pt x="404" y="10348"/>
                </a:cubicBezTo>
                <a:cubicBezTo>
                  <a:pt x="7789" y="30143"/>
                  <a:pt x="18170" y="48685"/>
                  <a:pt x="31185" y="65328"/>
                </a:cubicBezTo>
                <a:cubicBezTo>
                  <a:pt x="48964" y="87845"/>
                  <a:pt x="62004" y="113726"/>
                  <a:pt x="69521" y="141413"/>
                </a:cubicBezTo>
                <a:cubicBezTo>
                  <a:pt x="70395" y="144897"/>
                  <a:pt x="73524" y="147341"/>
                  <a:pt x="77116" y="147346"/>
                </a:cubicBezTo>
                <a:cubicBezTo>
                  <a:pt x="78342" y="147350"/>
                  <a:pt x="79550" y="147062"/>
                  <a:pt x="80642" y="146507"/>
                </a:cubicBezTo>
                <a:cubicBezTo>
                  <a:pt x="83966" y="144682"/>
                  <a:pt x="85608" y="140818"/>
                  <a:pt x="84615" y="137159"/>
                </a:cubicBezTo>
                <a:cubicBezTo>
                  <a:pt x="80745" y="121800"/>
                  <a:pt x="74989" y="106980"/>
                  <a:pt x="67479" y="93035"/>
                </a:cubicBezTo>
                <a:cubicBezTo>
                  <a:pt x="69140" y="93541"/>
                  <a:pt x="70803" y="94048"/>
                  <a:pt x="72454" y="94535"/>
                </a:cubicBezTo>
                <a:cubicBezTo>
                  <a:pt x="91965" y="100278"/>
                  <a:pt x="110393" y="105706"/>
                  <a:pt x="119874" y="134153"/>
                </a:cubicBezTo>
                <a:cubicBezTo>
                  <a:pt x="120941" y="137353"/>
                  <a:pt x="123935" y="139512"/>
                  <a:pt x="127308" y="139514"/>
                </a:cubicBezTo>
                <a:cubicBezTo>
                  <a:pt x="131630" y="139526"/>
                  <a:pt x="135144" y="136032"/>
                  <a:pt x="135156" y="131710"/>
                </a:cubicBezTo>
                <a:cubicBezTo>
                  <a:pt x="135159" y="130757"/>
                  <a:pt x="134987" y="129812"/>
                  <a:pt x="134650" y="128921"/>
                </a:cubicBezTo>
                <a:cubicBezTo>
                  <a:pt x="122541" y="92948"/>
                  <a:pt x="97227" y="85494"/>
                  <a:pt x="76879" y="79498"/>
                </a:cubicBezTo>
                <a:close/>
              </a:path>
            </a:pathLst>
          </a:custGeom>
          <a:gradFill>
            <a:gsLst>
              <a:gs pos="0">
                <a:schemeClr val="accent3"/>
              </a:gs>
              <a:gs pos="80000">
                <a:schemeClr val="accent2"/>
              </a:gs>
            </a:gsLst>
            <a:lin ang="4800000" scaled="0"/>
          </a:gradFill>
          <a:ln w="7739" cap="flat">
            <a:noFill/>
            <a:prstDash val="solid"/>
            <a:miter/>
          </a:ln>
        </p:spPr>
        <p:txBody>
          <a:bodyPr rtlCol="0" anchor="ctr"/>
          <a:lstStyle/>
          <a:p>
            <a:endParaRPr lang="zh-CN" altLang="en-US"/>
          </a:p>
        </p:txBody>
      </p:sp>
      <p:sp>
        <p:nvSpPr>
          <p:cNvPr id="136" name="图形 24" descr="着陆 轮廓">
            <a:extLst>
              <a:ext uri="{FF2B5EF4-FFF2-40B4-BE49-F238E27FC236}">
                <a16:creationId xmlns:a16="http://schemas.microsoft.com/office/drawing/2014/main" xmlns="" id="{83B92773-12FE-4747-9649-C38DCD418B1A}"/>
              </a:ext>
            </a:extLst>
          </p:cNvPr>
          <p:cNvSpPr/>
          <p:nvPr/>
        </p:nvSpPr>
        <p:spPr>
          <a:xfrm>
            <a:off x="1652137" y="2601077"/>
            <a:ext cx="658202" cy="15671"/>
          </a:xfrm>
          <a:custGeom>
            <a:avLst/>
            <a:gdLst>
              <a:gd name="connsiteX0" fmla="*/ 0 w 658202"/>
              <a:gd name="connsiteY0" fmla="*/ 0 h 15671"/>
              <a:gd name="connsiteX1" fmla="*/ 658202 w 658202"/>
              <a:gd name="connsiteY1" fmla="*/ 0 h 15671"/>
              <a:gd name="connsiteX2" fmla="*/ 658202 w 658202"/>
              <a:gd name="connsiteY2" fmla="*/ 15671 h 15671"/>
              <a:gd name="connsiteX3" fmla="*/ 0 w 658202"/>
              <a:gd name="connsiteY3" fmla="*/ 15671 h 15671"/>
            </a:gdLst>
            <a:ahLst/>
            <a:cxnLst>
              <a:cxn ang="0">
                <a:pos x="connsiteX0" y="connsiteY0"/>
              </a:cxn>
              <a:cxn ang="0">
                <a:pos x="connsiteX1" y="connsiteY1"/>
              </a:cxn>
              <a:cxn ang="0">
                <a:pos x="connsiteX2" y="connsiteY2"/>
              </a:cxn>
              <a:cxn ang="0">
                <a:pos x="connsiteX3" y="connsiteY3"/>
              </a:cxn>
            </a:cxnLst>
            <a:rect l="l" t="t" r="r" b="b"/>
            <a:pathLst>
              <a:path w="658202" h="15671">
                <a:moveTo>
                  <a:pt x="0" y="0"/>
                </a:moveTo>
                <a:lnTo>
                  <a:pt x="658202" y="0"/>
                </a:lnTo>
                <a:lnTo>
                  <a:pt x="658202" y="15671"/>
                </a:lnTo>
                <a:lnTo>
                  <a:pt x="0" y="15671"/>
                </a:lnTo>
                <a:close/>
              </a:path>
            </a:pathLst>
          </a:custGeom>
          <a:gradFill>
            <a:gsLst>
              <a:gs pos="0">
                <a:schemeClr val="accent3"/>
              </a:gs>
              <a:gs pos="80000">
                <a:schemeClr val="accent2"/>
              </a:gs>
            </a:gsLst>
            <a:lin ang="4800000" scaled="0"/>
          </a:gradFill>
          <a:ln w="7739" cap="flat">
            <a:noFill/>
            <a:prstDash val="solid"/>
            <a:miter/>
          </a:ln>
        </p:spPr>
        <p:txBody>
          <a:bodyPr rtlCol="0" anchor="ctr"/>
          <a:lstStyle/>
          <a:p>
            <a:endParaRPr lang="zh-CN" altLang="en-US"/>
          </a:p>
        </p:txBody>
      </p:sp>
      <p:sp>
        <p:nvSpPr>
          <p:cNvPr id="137" name="图形 24" descr="着陆 轮廓">
            <a:extLst>
              <a:ext uri="{FF2B5EF4-FFF2-40B4-BE49-F238E27FC236}">
                <a16:creationId xmlns:a16="http://schemas.microsoft.com/office/drawing/2014/main" xmlns="" id="{0D9A87B4-CF43-4CAF-895F-8E4A5C933102}"/>
              </a:ext>
            </a:extLst>
          </p:cNvPr>
          <p:cNvSpPr/>
          <p:nvPr/>
        </p:nvSpPr>
        <p:spPr>
          <a:xfrm>
            <a:off x="1675305" y="2138752"/>
            <a:ext cx="595869" cy="313882"/>
          </a:xfrm>
          <a:custGeom>
            <a:avLst/>
            <a:gdLst>
              <a:gd name="connsiteX0" fmla="*/ 521729 w 595869"/>
              <a:gd name="connsiteY0" fmla="*/ 216565 h 313882"/>
              <a:gd name="connsiteX1" fmla="*/ 338914 w 595869"/>
              <a:gd name="connsiteY1" fmla="*/ 183373 h 313882"/>
              <a:gd name="connsiteX2" fmla="*/ 175390 w 595869"/>
              <a:gd name="connsiteY2" fmla="*/ 12115 h 313882"/>
              <a:gd name="connsiteX3" fmla="*/ 162335 w 595869"/>
              <a:gd name="connsiteY3" fmla="*/ 5063 h 313882"/>
              <a:gd name="connsiteX4" fmla="*/ 135020 w 595869"/>
              <a:gd name="connsiteY4" fmla="*/ 103 h 313882"/>
              <a:gd name="connsiteX5" fmla="*/ 128044 w 595869"/>
              <a:gd name="connsiteY5" fmla="*/ 4880 h 313882"/>
              <a:gd name="connsiteX6" fmla="*/ 128657 w 595869"/>
              <a:gd name="connsiteY6" fmla="*/ 8816 h 313882"/>
              <a:gd name="connsiteX7" fmla="*/ 209170 w 595869"/>
              <a:gd name="connsiteY7" fmla="*/ 159795 h 313882"/>
              <a:gd name="connsiteX8" fmla="*/ 79441 w 595869"/>
              <a:gd name="connsiteY8" fmla="*/ 136233 h 313882"/>
              <a:gd name="connsiteX9" fmla="*/ 38437 w 595869"/>
              <a:gd name="connsiteY9" fmla="*/ 56724 h 313882"/>
              <a:gd name="connsiteX10" fmla="*/ 25672 w 595869"/>
              <a:gd name="connsiteY10" fmla="*/ 47274 h 313882"/>
              <a:gd name="connsiteX11" fmla="*/ 7062 w 595869"/>
              <a:gd name="connsiteY11" fmla="*/ 43897 h 313882"/>
              <a:gd name="connsiteX12" fmla="*/ 5973 w 595869"/>
              <a:gd name="connsiteY12" fmla="*/ 43795 h 313882"/>
              <a:gd name="connsiteX13" fmla="*/ 0 w 595869"/>
              <a:gd name="connsiteY13" fmla="*/ 49811 h 313882"/>
              <a:gd name="connsiteX14" fmla="*/ 49 w 595869"/>
              <a:gd name="connsiteY14" fmla="*/ 50557 h 313882"/>
              <a:gd name="connsiteX15" fmla="*/ 14404 w 595869"/>
              <a:gd name="connsiteY15" fmla="*/ 148896 h 313882"/>
              <a:gd name="connsiteX16" fmla="*/ 27412 w 595869"/>
              <a:gd name="connsiteY16" fmla="*/ 166879 h 313882"/>
              <a:gd name="connsiteX17" fmla="*/ 81314 w 595869"/>
              <a:gd name="connsiteY17" fmla="*/ 193818 h 313882"/>
              <a:gd name="connsiteX18" fmla="*/ 226071 w 595869"/>
              <a:gd name="connsiteY18" fmla="*/ 242039 h 313882"/>
              <a:gd name="connsiteX19" fmla="*/ 264984 w 595869"/>
              <a:gd name="connsiteY19" fmla="*/ 249092 h 313882"/>
              <a:gd name="connsiteX20" fmla="*/ 268206 w 595869"/>
              <a:gd name="connsiteY20" fmla="*/ 271019 h 313882"/>
              <a:gd name="connsiteX21" fmla="*/ 290134 w 595869"/>
              <a:gd name="connsiteY21" fmla="*/ 267795 h 313882"/>
              <a:gd name="connsiteX22" fmla="*/ 292620 w 595869"/>
              <a:gd name="connsiteY22" fmla="*/ 254114 h 313882"/>
              <a:gd name="connsiteX23" fmla="*/ 485434 w 595869"/>
              <a:gd name="connsiteY23" fmla="*/ 289156 h 313882"/>
              <a:gd name="connsiteX24" fmla="*/ 482817 w 595869"/>
              <a:gd name="connsiteY24" fmla="*/ 295307 h 313882"/>
              <a:gd name="connsiteX25" fmla="*/ 495316 w 595869"/>
              <a:gd name="connsiteY25" fmla="*/ 313609 h 313882"/>
              <a:gd name="connsiteX26" fmla="*/ 513618 w 595869"/>
              <a:gd name="connsiteY26" fmla="*/ 301111 h 313882"/>
              <a:gd name="connsiteX27" fmla="*/ 513377 w 595869"/>
              <a:gd name="connsiteY27" fmla="*/ 294233 h 313882"/>
              <a:gd name="connsiteX28" fmla="*/ 531399 w 595869"/>
              <a:gd name="connsiteY28" fmla="*/ 297509 h 313882"/>
              <a:gd name="connsiteX29" fmla="*/ 554342 w 595869"/>
              <a:gd name="connsiteY29" fmla="*/ 299405 h 313882"/>
              <a:gd name="connsiteX30" fmla="*/ 595730 w 595869"/>
              <a:gd name="connsiteY30" fmla="*/ 278734 h 313882"/>
              <a:gd name="connsiteX31" fmla="*/ 521729 w 595869"/>
              <a:gd name="connsiteY31" fmla="*/ 216565 h 313882"/>
              <a:gd name="connsiteX32" fmla="*/ 223000 w 595869"/>
              <a:gd name="connsiteY32" fmla="*/ 152422 h 313882"/>
              <a:gd name="connsiteX33" fmla="*/ 151977 w 595869"/>
              <a:gd name="connsiteY33" fmla="*/ 19261 h 313882"/>
              <a:gd name="connsiteX34" fmla="*/ 152063 w 595869"/>
              <a:gd name="connsiteY34" fmla="*/ 19152 h 313882"/>
              <a:gd name="connsiteX35" fmla="*/ 159538 w 595869"/>
              <a:gd name="connsiteY35" fmla="*/ 20507 h 313882"/>
              <a:gd name="connsiteX36" fmla="*/ 164059 w 595869"/>
              <a:gd name="connsiteY36" fmla="*/ 22944 h 313882"/>
              <a:gd name="connsiteX37" fmla="*/ 327575 w 595869"/>
              <a:gd name="connsiteY37" fmla="*/ 194187 h 313882"/>
              <a:gd name="connsiteX38" fmla="*/ 331102 w 595869"/>
              <a:gd name="connsiteY38" fmla="*/ 197869 h 313882"/>
              <a:gd name="connsiteX39" fmla="*/ 336109 w 595869"/>
              <a:gd name="connsiteY39" fmla="*/ 198778 h 313882"/>
              <a:gd name="connsiteX40" fmla="*/ 518932 w 595869"/>
              <a:gd name="connsiteY40" fmla="*/ 231955 h 313882"/>
              <a:gd name="connsiteX41" fmla="*/ 579941 w 595869"/>
              <a:gd name="connsiteY41" fmla="*/ 276955 h 313882"/>
              <a:gd name="connsiteX42" fmla="*/ 554334 w 595869"/>
              <a:gd name="connsiteY42" fmla="*/ 283710 h 313882"/>
              <a:gd name="connsiteX43" fmla="*/ 534196 w 595869"/>
              <a:gd name="connsiteY43" fmla="*/ 282064 h 313882"/>
              <a:gd name="connsiteX44" fmla="*/ 228853 w 595869"/>
              <a:gd name="connsiteY44" fmla="*/ 226642 h 313882"/>
              <a:gd name="connsiteX45" fmla="*/ 88303 w 595869"/>
              <a:gd name="connsiteY45" fmla="*/ 179816 h 313882"/>
              <a:gd name="connsiteX46" fmla="*/ 34401 w 595869"/>
              <a:gd name="connsiteY46" fmla="*/ 152876 h 313882"/>
              <a:gd name="connsiteX47" fmla="*/ 29896 w 595869"/>
              <a:gd name="connsiteY47" fmla="*/ 146655 h 313882"/>
              <a:gd name="connsiteX48" fmla="*/ 17539 w 595869"/>
              <a:gd name="connsiteY48" fmla="*/ 61723 h 313882"/>
              <a:gd name="connsiteX49" fmla="*/ 22867 w 595869"/>
              <a:gd name="connsiteY49" fmla="*/ 62703 h 313882"/>
              <a:gd name="connsiteX50" fmla="*/ 24513 w 595869"/>
              <a:gd name="connsiteY50" fmla="*/ 63917 h 313882"/>
              <a:gd name="connsiteX51" fmla="*/ 65501 w 595869"/>
              <a:gd name="connsiteY51" fmla="*/ 143411 h 313882"/>
              <a:gd name="connsiteX52" fmla="*/ 69043 w 595869"/>
              <a:gd name="connsiteY52" fmla="*/ 150267 h 313882"/>
              <a:gd name="connsiteX53" fmla="*/ 76628 w 595869"/>
              <a:gd name="connsiteY53" fmla="*/ 151646 h 313882"/>
              <a:gd name="connsiteX54" fmla="*/ 206380 w 595869"/>
              <a:gd name="connsiteY54" fmla="*/ 175216 h 313882"/>
              <a:gd name="connsiteX55" fmla="*/ 218181 w 595869"/>
              <a:gd name="connsiteY55" fmla="*/ 177363 h 313882"/>
              <a:gd name="connsiteX56" fmla="*/ 227858 w 595869"/>
              <a:gd name="connsiteY56" fmla="*/ 194727 h 313882"/>
              <a:gd name="connsiteX57" fmla="*/ 238594 w 595869"/>
              <a:gd name="connsiteY57" fmla="*/ 197470 h 313882"/>
              <a:gd name="connsiteX58" fmla="*/ 241539 w 595869"/>
              <a:gd name="connsiteY58" fmla="*/ 187095 h 313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595869" h="313882">
                <a:moveTo>
                  <a:pt x="521729" y="216565"/>
                </a:moveTo>
                <a:lnTo>
                  <a:pt x="338914" y="183373"/>
                </a:lnTo>
                <a:lnTo>
                  <a:pt x="175390" y="12115"/>
                </a:lnTo>
                <a:cubicBezTo>
                  <a:pt x="171892" y="8446"/>
                  <a:pt x="167322" y="5977"/>
                  <a:pt x="162335" y="5063"/>
                </a:cubicBezTo>
                <a:lnTo>
                  <a:pt x="135020" y="103"/>
                </a:lnTo>
                <a:cubicBezTo>
                  <a:pt x="131774" y="-504"/>
                  <a:pt x="128651" y="1634"/>
                  <a:pt x="128044" y="4880"/>
                </a:cubicBezTo>
                <a:cubicBezTo>
                  <a:pt x="127792" y="6224"/>
                  <a:pt x="128009" y="7613"/>
                  <a:pt x="128657" y="8816"/>
                </a:cubicBezTo>
                <a:lnTo>
                  <a:pt x="209170" y="159795"/>
                </a:lnTo>
                <a:lnTo>
                  <a:pt x="79441" y="136233"/>
                </a:lnTo>
                <a:lnTo>
                  <a:pt x="38437" y="56724"/>
                </a:lnTo>
                <a:cubicBezTo>
                  <a:pt x="35881" y="51762"/>
                  <a:pt x="31164" y="48269"/>
                  <a:pt x="25672" y="47274"/>
                </a:cubicBezTo>
                <a:lnTo>
                  <a:pt x="7062" y="43897"/>
                </a:lnTo>
                <a:cubicBezTo>
                  <a:pt x="6703" y="43829"/>
                  <a:pt x="6339" y="43794"/>
                  <a:pt x="5973" y="43795"/>
                </a:cubicBezTo>
                <a:cubicBezTo>
                  <a:pt x="2663" y="43807"/>
                  <a:pt x="-12" y="46500"/>
                  <a:pt x="0" y="49811"/>
                </a:cubicBezTo>
                <a:cubicBezTo>
                  <a:pt x="1" y="50061"/>
                  <a:pt x="17" y="50310"/>
                  <a:pt x="49" y="50557"/>
                </a:cubicBezTo>
                <a:lnTo>
                  <a:pt x="14404" y="148896"/>
                </a:lnTo>
                <a:cubicBezTo>
                  <a:pt x="15534" y="156659"/>
                  <a:pt x="20393" y="163376"/>
                  <a:pt x="27412" y="166879"/>
                </a:cubicBezTo>
                <a:lnTo>
                  <a:pt x="81314" y="193818"/>
                </a:lnTo>
                <a:cubicBezTo>
                  <a:pt x="127035" y="216675"/>
                  <a:pt x="175776" y="232912"/>
                  <a:pt x="226071" y="242039"/>
                </a:cubicBezTo>
                <a:lnTo>
                  <a:pt x="264984" y="249092"/>
                </a:lnTo>
                <a:cubicBezTo>
                  <a:pt x="259818" y="256036"/>
                  <a:pt x="261262" y="265854"/>
                  <a:pt x="268206" y="271019"/>
                </a:cubicBezTo>
                <a:cubicBezTo>
                  <a:pt x="275151" y="276184"/>
                  <a:pt x="284969" y="274741"/>
                  <a:pt x="290134" y="267795"/>
                </a:cubicBezTo>
                <a:cubicBezTo>
                  <a:pt x="293051" y="263873"/>
                  <a:pt x="293971" y="258813"/>
                  <a:pt x="292620" y="254114"/>
                </a:cubicBezTo>
                <a:lnTo>
                  <a:pt x="485434" y="289156"/>
                </a:lnTo>
                <a:cubicBezTo>
                  <a:pt x="484125" y="290992"/>
                  <a:pt x="483232" y="293091"/>
                  <a:pt x="482817" y="295307"/>
                </a:cubicBezTo>
                <a:cubicBezTo>
                  <a:pt x="481215" y="303812"/>
                  <a:pt x="486810" y="312006"/>
                  <a:pt x="495316" y="313609"/>
                </a:cubicBezTo>
                <a:cubicBezTo>
                  <a:pt x="503822" y="315212"/>
                  <a:pt x="512015" y="309616"/>
                  <a:pt x="513618" y="301111"/>
                </a:cubicBezTo>
                <a:cubicBezTo>
                  <a:pt x="514048" y="298828"/>
                  <a:pt x="513966" y="296480"/>
                  <a:pt x="513377" y="294233"/>
                </a:cubicBezTo>
                <a:lnTo>
                  <a:pt x="531399" y="297509"/>
                </a:lnTo>
                <a:cubicBezTo>
                  <a:pt x="538983" y="298754"/>
                  <a:pt x="546656" y="299388"/>
                  <a:pt x="554342" y="299405"/>
                </a:cubicBezTo>
                <a:cubicBezTo>
                  <a:pt x="571541" y="299405"/>
                  <a:pt x="592627" y="295808"/>
                  <a:pt x="595730" y="278734"/>
                </a:cubicBezTo>
                <a:cubicBezTo>
                  <a:pt x="598951" y="261049"/>
                  <a:pt x="545315" y="220852"/>
                  <a:pt x="521729" y="216565"/>
                </a:cubicBezTo>
                <a:close/>
                <a:moveTo>
                  <a:pt x="223000" y="152422"/>
                </a:moveTo>
                <a:lnTo>
                  <a:pt x="151977" y="19261"/>
                </a:lnTo>
                <a:cubicBezTo>
                  <a:pt x="151977" y="19183"/>
                  <a:pt x="151977" y="19136"/>
                  <a:pt x="152063" y="19152"/>
                </a:cubicBezTo>
                <a:lnTo>
                  <a:pt x="159538" y="20507"/>
                </a:lnTo>
                <a:cubicBezTo>
                  <a:pt x="161266" y="20818"/>
                  <a:pt x="162850" y="21671"/>
                  <a:pt x="164059" y="22944"/>
                </a:cubicBezTo>
                <a:lnTo>
                  <a:pt x="327575" y="194187"/>
                </a:lnTo>
                <a:lnTo>
                  <a:pt x="331102" y="197869"/>
                </a:lnTo>
                <a:lnTo>
                  <a:pt x="336109" y="198778"/>
                </a:lnTo>
                <a:lnTo>
                  <a:pt x="518932" y="231955"/>
                </a:lnTo>
                <a:cubicBezTo>
                  <a:pt x="536954" y="235222"/>
                  <a:pt x="575310" y="265257"/>
                  <a:pt x="579941" y="276955"/>
                </a:cubicBezTo>
                <a:cubicBezTo>
                  <a:pt x="577833" y="281038"/>
                  <a:pt x="567898" y="283710"/>
                  <a:pt x="554334" y="283710"/>
                </a:cubicBezTo>
                <a:cubicBezTo>
                  <a:pt x="547589" y="283689"/>
                  <a:pt x="540856" y="283139"/>
                  <a:pt x="534196" y="282064"/>
                </a:cubicBezTo>
                <a:lnTo>
                  <a:pt x="228853" y="226642"/>
                </a:lnTo>
                <a:cubicBezTo>
                  <a:pt x="180021" y="217772"/>
                  <a:pt x="132698" y="202006"/>
                  <a:pt x="88303" y="179816"/>
                </a:cubicBezTo>
                <a:lnTo>
                  <a:pt x="34401" y="152876"/>
                </a:lnTo>
                <a:cubicBezTo>
                  <a:pt x="31972" y="151664"/>
                  <a:pt x="30289" y="149341"/>
                  <a:pt x="29896" y="146655"/>
                </a:cubicBezTo>
                <a:lnTo>
                  <a:pt x="17539" y="61723"/>
                </a:lnTo>
                <a:lnTo>
                  <a:pt x="22867" y="62703"/>
                </a:lnTo>
                <a:cubicBezTo>
                  <a:pt x="23572" y="62835"/>
                  <a:pt x="24178" y="63283"/>
                  <a:pt x="24513" y="63917"/>
                </a:cubicBezTo>
                <a:lnTo>
                  <a:pt x="65501" y="143411"/>
                </a:lnTo>
                <a:lnTo>
                  <a:pt x="69043" y="150267"/>
                </a:lnTo>
                <a:lnTo>
                  <a:pt x="76628" y="151646"/>
                </a:lnTo>
                <a:lnTo>
                  <a:pt x="206380" y="175216"/>
                </a:lnTo>
                <a:lnTo>
                  <a:pt x="218181" y="177363"/>
                </a:lnTo>
                <a:lnTo>
                  <a:pt x="227858" y="194727"/>
                </a:lnTo>
                <a:cubicBezTo>
                  <a:pt x="230065" y="198449"/>
                  <a:pt x="234872" y="199677"/>
                  <a:pt x="238594" y="197470"/>
                </a:cubicBezTo>
                <a:cubicBezTo>
                  <a:pt x="242178" y="195344"/>
                  <a:pt x="243471" y="190786"/>
                  <a:pt x="241539" y="187095"/>
                </a:cubicBezTo>
                <a:close/>
              </a:path>
            </a:pathLst>
          </a:custGeom>
          <a:gradFill>
            <a:gsLst>
              <a:gs pos="0">
                <a:schemeClr val="accent3"/>
              </a:gs>
              <a:gs pos="80000">
                <a:schemeClr val="accent2"/>
              </a:gs>
            </a:gsLst>
            <a:lin ang="4800000" scaled="0"/>
          </a:gradFill>
          <a:ln w="7739" cap="flat">
            <a:noFill/>
            <a:prstDash val="solid"/>
            <a:miter/>
          </a:ln>
        </p:spPr>
        <p:txBody>
          <a:bodyPr rtlCol="0" anchor="ctr"/>
          <a:lstStyle/>
          <a:p>
            <a:endParaRPr lang="zh-CN" altLang="en-US"/>
          </a:p>
        </p:txBody>
      </p:sp>
      <p:sp>
        <p:nvSpPr>
          <p:cNvPr id="139" name="图形 44" descr="出租车 轮廓">
            <a:extLst>
              <a:ext uri="{FF2B5EF4-FFF2-40B4-BE49-F238E27FC236}">
                <a16:creationId xmlns:a16="http://schemas.microsoft.com/office/drawing/2014/main" xmlns="" id="{C889EF81-8EBA-4BE0-BB06-4AD4276343DB}"/>
              </a:ext>
            </a:extLst>
          </p:cNvPr>
          <p:cNvSpPr/>
          <p:nvPr/>
        </p:nvSpPr>
        <p:spPr>
          <a:xfrm>
            <a:off x="1714839" y="3076676"/>
            <a:ext cx="532830" cy="485870"/>
          </a:xfrm>
          <a:custGeom>
            <a:avLst/>
            <a:gdLst>
              <a:gd name="connsiteX0" fmla="*/ 485816 w 532830"/>
              <a:gd name="connsiteY0" fmla="*/ 195948 h 485870"/>
              <a:gd name="connsiteX1" fmla="*/ 434884 w 532830"/>
              <a:gd name="connsiteY1" fmla="*/ 76062 h 485870"/>
              <a:gd name="connsiteX2" fmla="*/ 391787 w 532830"/>
              <a:gd name="connsiteY2" fmla="*/ 47069 h 485870"/>
              <a:gd name="connsiteX3" fmla="*/ 329101 w 532830"/>
              <a:gd name="connsiteY3" fmla="*/ 47069 h 485870"/>
              <a:gd name="connsiteX4" fmla="*/ 329101 w 532830"/>
              <a:gd name="connsiteY4" fmla="*/ 31343 h 485870"/>
              <a:gd name="connsiteX5" fmla="*/ 297758 w 532830"/>
              <a:gd name="connsiteY5" fmla="*/ 0 h 485870"/>
              <a:gd name="connsiteX6" fmla="*/ 235072 w 532830"/>
              <a:gd name="connsiteY6" fmla="*/ 0 h 485870"/>
              <a:gd name="connsiteX7" fmla="*/ 203729 w 532830"/>
              <a:gd name="connsiteY7" fmla="*/ 31343 h 485870"/>
              <a:gd name="connsiteX8" fmla="*/ 203729 w 532830"/>
              <a:gd name="connsiteY8" fmla="*/ 47014 h 485870"/>
              <a:gd name="connsiteX9" fmla="*/ 141043 w 532830"/>
              <a:gd name="connsiteY9" fmla="*/ 47014 h 485870"/>
              <a:gd name="connsiteX10" fmla="*/ 97947 w 532830"/>
              <a:gd name="connsiteY10" fmla="*/ 76007 h 485870"/>
              <a:gd name="connsiteX11" fmla="*/ 47014 w 532830"/>
              <a:gd name="connsiteY11" fmla="*/ 195893 h 485870"/>
              <a:gd name="connsiteX12" fmla="*/ 47014 w 532830"/>
              <a:gd name="connsiteY12" fmla="*/ 195893 h 485870"/>
              <a:gd name="connsiteX13" fmla="*/ 47014 w 532830"/>
              <a:gd name="connsiteY13" fmla="*/ 195948 h 485870"/>
              <a:gd name="connsiteX14" fmla="*/ 0 w 532830"/>
              <a:gd name="connsiteY14" fmla="*/ 242963 h 485870"/>
              <a:gd name="connsiteX15" fmla="*/ 0 w 532830"/>
              <a:gd name="connsiteY15" fmla="*/ 368335 h 485870"/>
              <a:gd name="connsiteX16" fmla="*/ 31343 w 532830"/>
              <a:gd name="connsiteY16" fmla="*/ 399678 h 485870"/>
              <a:gd name="connsiteX17" fmla="*/ 47014 w 532830"/>
              <a:gd name="connsiteY17" fmla="*/ 399678 h 485870"/>
              <a:gd name="connsiteX18" fmla="*/ 47014 w 532830"/>
              <a:gd name="connsiteY18" fmla="*/ 454528 h 485870"/>
              <a:gd name="connsiteX19" fmla="*/ 78357 w 532830"/>
              <a:gd name="connsiteY19" fmla="*/ 485871 h 485870"/>
              <a:gd name="connsiteX20" fmla="*/ 94029 w 532830"/>
              <a:gd name="connsiteY20" fmla="*/ 485871 h 485870"/>
              <a:gd name="connsiteX21" fmla="*/ 125372 w 532830"/>
              <a:gd name="connsiteY21" fmla="*/ 454528 h 485870"/>
              <a:gd name="connsiteX22" fmla="*/ 125372 w 532830"/>
              <a:gd name="connsiteY22" fmla="*/ 399678 h 485870"/>
              <a:gd name="connsiteX23" fmla="*/ 407459 w 532830"/>
              <a:gd name="connsiteY23" fmla="*/ 399678 h 485870"/>
              <a:gd name="connsiteX24" fmla="*/ 407459 w 532830"/>
              <a:gd name="connsiteY24" fmla="*/ 454528 h 485870"/>
              <a:gd name="connsiteX25" fmla="*/ 438801 w 532830"/>
              <a:gd name="connsiteY25" fmla="*/ 485871 h 485870"/>
              <a:gd name="connsiteX26" fmla="*/ 454473 w 532830"/>
              <a:gd name="connsiteY26" fmla="*/ 485871 h 485870"/>
              <a:gd name="connsiteX27" fmla="*/ 485816 w 532830"/>
              <a:gd name="connsiteY27" fmla="*/ 454528 h 485870"/>
              <a:gd name="connsiteX28" fmla="*/ 485816 w 532830"/>
              <a:gd name="connsiteY28" fmla="*/ 399678 h 485870"/>
              <a:gd name="connsiteX29" fmla="*/ 501487 w 532830"/>
              <a:gd name="connsiteY29" fmla="*/ 399678 h 485870"/>
              <a:gd name="connsiteX30" fmla="*/ 532830 w 532830"/>
              <a:gd name="connsiteY30" fmla="*/ 368335 h 485870"/>
              <a:gd name="connsiteX31" fmla="*/ 532830 w 532830"/>
              <a:gd name="connsiteY31" fmla="*/ 242963 h 485870"/>
              <a:gd name="connsiteX32" fmla="*/ 485816 w 532830"/>
              <a:gd name="connsiteY32" fmla="*/ 195948 h 485870"/>
              <a:gd name="connsiteX33" fmla="*/ 235057 w 532830"/>
              <a:gd name="connsiteY33" fmla="*/ 15671 h 485870"/>
              <a:gd name="connsiteX34" fmla="*/ 297742 w 532830"/>
              <a:gd name="connsiteY34" fmla="*/ 15671 h 485870"/>
              <a:gd name="connsiteX35" fmla="*/ 313414 w 532830"/>
              <a:gd name="connsiteY35" fmla="*/ 31343 h 485870"/>
              <a:gd name="connsiteX36" fmla="*/ 313414 w 532830"/>
              <a:gd name="connsiteY36" fmla="*/ 47014 h 485870"/>
              <a:gd name="connsiteX37" fmla="*/ 219385 w 532830"/>
              <a:gd name="connsiteY37" fmla="*/ 47014 h 485870"/>
              <a:gd name="connsiteX38" fmla="*/ 219385 w 532830"/>
              <a:gd name="connsiteY38" fmla="*/ 31343 h 485870"/>
              <a:gd name="connsiteX39" fmla="*/ 235057 w 532830"/>
              <a:gd name="connsiteY39" fmla="*/ 15671 h 485870"/>
              <a:gd name="connsiteX40" fmla="*/ 391771 w 532830"/>
              <a:gd name="connsiteY40" fmla="*/ 62686 h 485870"/>
              <a:gd name="connsiteX41" fmla="*/ 420278 w 532830"/>
              <a:gd name="connsiteY41" fmla="*/ 81719 h 485870"/>
              <a:gd name="connsiteX42" fmla="*/ 420364 w 532830"/>
              <a:gd name="connsiteY42" fmla="*/ 81930 h 485870"/>
              <a:gd name="connsiteX43" fmla="*/ 420450 w 532830"/>
              <a:gd name="connsiteY43" fmla="*/ 82142 h 485870"/>
              <a:gd name="connsiteX44" fmla="*/ 468765 w 532830"/>
              <a:gd name="connsiteY44" fmla="*/ 195893 h 485870"/>
              <a:gd name="connsiteX45" fmla="*/ 64042 w 532830"/>
              <a:gd name="connsiteY45" fmla="*/ 195893 h 485870"/>
              <a:gd name="connsiteX46" fmla="*/ 112349 w 532830"/>
              <a:gd name="connsiteY46" fmla="*/ 82158 h 485870"/>
              <a:gd name="connsiteX47" fmla="*/ 112443 w 532830"/>
              <a:gd name="connsiteY47" fmla="*/ 81946 h 485870"/>
              <a:gd name="connsiteX48" fmla="*/ 112521 w 532830"/>
              <a:gd name="connsiteY48" fmla="*/ 81735 h 485870"/>
              <a:gd name="connsiteX49" fmla="*/ 141028 w 532830"/>
              <a:gd name="connsiteY49" fmla="*/ 62686 h 485870"/>
              <a:gd name="connsiteX50" fmla="*/ 109685 w 532830"/>
              <a:gd name="connsiteY50" fmla="*/ 454583 h 485870"/>
              <a:gd name="connsiteX51" fmla="*/ 94013 w 532830"/>
              <a:gd name="connsiteY51" fmla="*/ 470254 h 485870"/>
              <a:gd name="connsiteX52" fmla="*/ 78303 w 532830"/>
              <a:gd name="connsiteY52" fmla="*/ 470254 h 485870"/>
              <a:gd name="connsiteX53" fmla="*/ 62631 w 532830"/>
              <a:gd name="connsiteY53" fmla="*/ 454583 h 485870"/>
              <a:gd name="connsiteX54" fmla="*/ 62631 w 532830"/>
              <a:gd name="connsiteY54" fmla="*/ 399732 h 485870"/>
              <a:gd name="connsiteX55" fmla="*/ 109646 w 532830"/>
              <a:gd name="connsiteY55" fmla="*/ 399732 h 485870"/>
              <a:gd name="connsiteX56" fmla="*/ 470129 w 532830"/>
              <a:gd name="connsiteY56" fmla="*/ 454583 h 485870"/>
              <a:gd name="connsiteX57" fmla="*/ 454457 w 532830"/>
              <a:gd name="connsiteY57" fmla="*/ 470254 h 485870"/>
              <a:gd name="connsiteX58" fmla="*/ 438786 w 532830"/>
              <a:gd name="connsiteY58" fmla="*/ 470254 h 485870"/>
              <a:gd name="connsiteX59" fmla="*/ 423114 w 532830"/>
              <a:gd name="connsiteY59" fmla="*/ 454583 h 485870"/>
              <a:gd name="connsiteX60" fmla="*/ 423114 w 532830"/>
              <a:gd name="connsiteY60" fmla="*/ 399732 h 485870"/>
              <a:gd name="connsiteX61" fmla="*/ 470129 w 532830"/>
              <a:gd name="connsiteY61" fmla="*/ 399732 h 485870"/>
              <a:gd name="connsiteX62" fmla="*/ 31327 w 532830"/>
              <a:gd name="connsiteY62" fmla="*/ 384061 h 485870"/>
              <a:gd name="connsiteX63" fmla="*/ 15656 w 532830"/>
              <a:gd name="connsiteY63" fmla="*/ 368389 h 485870"/>
              <a:gd name="connsiteX64" fmla="*/ 15656 w 532830"/>
              <a:gd name="connsiteY64" fmla="*/ 243018 h 485870"/>
              <a:gd name="connsiteX65" fmla="*/ 46999 w 532830"/>
              <a:gd name="connsiteY65" fmla="*/ 211675 h 485870"/>
              <a:gd name="connsiteX66" fmla="*/ 485800 w 532830"/>
              <a:gd name="connsiteY66" fmla="*/ 211675 h 485870"/>
              <a:gd name="connsiteX67" fmla="*/ 517143 w 532830"/>
              <a:gd name="connsiteY67" fmla="*/ 243018 h 485870"/>
              <a:gd name="connsiteX68" fmla="*/ 517143 w 532830"/>
              <a:gd name="connsiteY68" fmla="*/ 368389 h 485870"/>
              <a:gd name="connsiteX69" fmla="*/ 501472 w 532830"/>
              <a:gd name="connsiteY69" fmla="*/ 384061 h 4858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532830" h="485870">
                <a:moveTo>
                  <a:pt x="485816" y="195948"/>
                </a:moveTo>
                <a:lnTo>
                  <a:pt x="434884" y="76062"/>
                </a:lnTo>
                <a:cubicBezTo>
                  <a:pt x="427906" y="58407"/>
                  <a:pt x="410769" y="46879"/>
                  <a:pt x="391787" y="47069"/>
                </a:cubicBezTo>
                <a:lnTo>
                  <a:pt x="329101" y="47069"/>
                </a:lnTo>
                <a:lnTo>
                  <a:pt x="329101" y="31343"/>
                </a:lnTo>
                <a:cubicBezTo>
                  <a:pt x="329049" y="14054"/>
                  <a:pt x="315047" y="52"/>
                  <a:pt x="297758" y="0"/>
                </a:cubicBezTo>
                <a:lnTo>
                  <a:pt x="235072" y="0"/>
                </a:lnTo>
                <a:cubicBezTo>
                  <a:pt x="217783" y="52"/>
                  <a:pt x="203781" y="14054"/>
                  <a:pt x="203729" y="31343"/>
                </a:cubicBezTo>
                <a:lnTo>
                  <a:pt x="203729" y="47014"/>
                </a:lnTo>
                <a:lnTo>
                  <a:pt x="141043" y="47014"/>
                </a:lnTo>
                <a:cubicBezTo>
                  <a:pt x="122061" y="46824"/>
                  <a:pt x="104924" y="58352"/>
                  <a:pt x="97947" y="76007"/>
                </a:cubicBezTo>
                <a:lnTo>
                  <a:pt x="47014" y="195893"/>
                </a:lnTo>
                <a:lnTo>
                  <a:pt x="47014" y="195893"/>
                </a:lnTo>
                <a:lnTo>
                  <a:pt x="47014" y="195948"/>
                </a:lnTo>
                <a:cubicBezTo>
                  <a:pt x="21083" y="196030"/>
                  <a:pt x="81" y="217031"/>
                  <a:pt x="0" y="242963"/>
                </a:cubicBezTo>
                <a:lnTo>
                  <a:pt x="0" y="368335"/>
                </a:lnTo>
                <a:cubicBezTo>
                  <a:pt x="52" y="385623"/>
                  <a:pt x="14054" y="399626"/>
                  <a:pt x="31343" y="399678"/>
                </a:cubicBezTo>
                <a:lnTo>
                  <a:pt x="47014" y="399678"/>
                </a:lnTo>
                <a:lnTo>
                  <a:pt x="47014" y="454528"/>
                </a:lnTo>
                <a:cubicBezTo>
                  <a:pt x="47066" y="471817"/>
                  <a:pt x="61069" y="485819"/>
                  <a:pt x="78357" y="485871"/>
                </a:cubicBezTo>
                <a:lnTo>
                  <a:pt x="94029" y="485871"/>
                </a:lnTo>
                <a:cubicBezTo>
                  <a:pt x="111318" y="485819"/>
                  <a:pt x="125320" y="471817"/>
                  <a:pt x="125372" y="454528"/>
                </a:cubicBezTo>
                <a:lnTo>
                  <a:pt x="125372" y="399678"/>
                </a:lnTo>
                <a:lnTo>
                  <a:pt x="407459" y="399678"/>
                </a:lnTo>
                <a:lnTo>
                  <a:pt x="407459" y="454528"/>
                </a:lnTo>
                <a:cubicBezTo>
                  <a:pt x="407510" y="471817"/>
                  <a:pt x="421513" y="485819"/>
                  <a:pt x="438801" y="485871"/>
                </a:cubicBezTo>
                <a:lnTo>
                  <a:pt x="454473" y="485871"/>
                </a:lnTo>
                <a:cubicBezTo>
                  <a:pt x="471762" y="485819"/>
                  <a:pt x="485764" y="471817"/>
                  <a:pt x="485816" y="454528"/>
                </a:cubicBezTo>
                <a:lnTo>
                  <a:pt x="485816" y="399678"/>
                </a:lnTo>
                <a:lnTo>
                  <a:pt x="501487" y="399678"/>
                </a:lnTo>
                <a:cubicBezTo>
                  <a:pt x="518776" y="399626"/>
                  <a:pt x="532779" y="385623"/>
                  <a:pt x="532830" y="368335"/>
                </a:cubicBezTo>
                <a:lnTo>
                  <a:pt x="532830" y="242963"/>
                </a:lnTo>
                <a:cubicBezTo>
                  <a:pt x="532749" y="217031"/>
                  <a:pt x="511747" y="196030"/>
                  <a:pt x="485816" y="195948"/>
                </a:cubicBezTo>
                <a:close/>
                <a:moveTo>
                  <a:pt x="235057" y="15671"/>
                </a:moveTo>
                <a:lnTo>
                  <a:pt x="297742" y="15671"/>
                </a:lnTo>
                <a:cubicBezTo>
                  <a:pt x="306398" y="15671"/>
                  <a:pt x="313414" y="22688"/>
                  <a:pt x="313414" y="31343"/>
                </a:cubicBezTo>
                <a:lnTo>
                  <a:pt x="313414" y="47014"/>
                </a:lnTo>
                <a:lnTo>
                  <a:pt x="219385" y="47014"/>
                </a:lnTo>
                <a:lnTo>
                  <a:pt x="219385" y="31343"/>
                </a:lnTo>
                <a:cubicBezTo>
                  <a:pt x="219385" y="22688"/>
                  <a:pt x="226401" y="15671"/>
                  <a:pt x="235057" y="15671"/>
                </a:cubicBezTo>
                <a:close/>
                <a:moveTo>
                  <a:pt x="391771" y="62686"/>
                </a:moveTo>
                <a:cubicBezTo>
                  <a:pt x="404301" y="62505"/>
                  <a:pt x="415641" y="70077"/>
                  <a:pt x="420278" y="81719"/>
                </a:cubicBezTo>
                <a:lnTo>
                  <a:pt x="420364" y="81930"/>
                </a:lnTo>
                <a:lnTo>
                  <a:pt x="420450" y="82142"/>
                </a:lnTo>
                <a:lnTo>
                  <a:pt x="468765" y="195893"/>
                </a:lnTo>
                <a:lnTo>
                  <a:pt x="64042" y="195893"/>
                </a:lnTo>
                <a:lnTo>
                  <a:pt x="112349" y="82158"/>
                </a:lnTo>
                <a:lnTo>
                  <a:pt x="112443" y="81946"/>
                </a:lnTo>
                <a:lnTo>
                  <a:pt x="112521" y="81735"/>
                </a:lnTo>
                <a:cubicBezTo>
                  <a:pt x="117152" y="70087"/>
                  <a:pt x="128494" y="62508"/>
                  <a:pt x="141028" y="62686"/>
                </a:cubicBezTo>
                <a:close/>
                <a:moveTo>
                  <a:pt x="109685" y="454583"/>
                </a:moveTo>
                <a:cubicBezTo>
                  <a:pt x="109685" y="463238"/>
                  <a:pt x="102669" y="470254"/>
                  <a:pt x="94013" y="470254"/>
                </a:cubicBezTo>
                <a:lnTo>
                  <a:pt x="78303" y="470254"/>
                </a:lnTo>
                <a:cubicBezTo>
                  <a:pt x="69647" y="470254"/>
                  <a:pt x="62631" y="463238"/>
                  <a:pt x="62631" y="454583"/>
                </a:cubicBezTo>
                <a:lnTo>
                  <a:pt x="62631" y="399732"/>
                </a:lnTo>
                <a:lnTo>
                  <a:pt x="109646" y="399732"/>
                </a:lnTo>
                <a:close/>
                <a:moveTo>
                  <a:pt x="470129" y="454583"/>
                </a:moveTo>
                <a:cubicBezTo>
                  <a:pt x="470129" y="463238"/>
                  <a:pt x="463113" y="470254"/>
                  <a:pt x="454457" y="470254"/>
                </a:cubicBezTo>
                <a:lnTo>
                  <a:pt x="438786" y="470254"/>
                </a:lnTo>
                <a:cubicBezTo>
                  <a:pt x="430130" y="470254"/>
                  <a:pt x="423114" y="463238"/>
                  <a:pt x="423114" y="454583"/>
                </a:cubicBezTo>
                <a:lnTo>
                  <a:pt x="423114" y="399732"/>
                </a:lnTo>
                <a:lnTo>
                  <a:pt x="470129" y="399732"/>
                </a:lnTo>
                <a:close/>
                <a:moveTo>
                  <a:pt x="31327" y="384061"/>
                </a:moveTo>
                <a:cubicBezTo>
                  <a:pt x="22672" y="384061"/>
                  <a:pt x="15656" y="377045"/>
                  <a:pt x="15656" y="368389"/>
                </a:cubicBezTo>
                <a:lnTo>
                  <a:pt x="15656" y="243018"/>
                </a:lnTo>
                <a:cubicBezTo>
                  <a:pt x="15678" y="225716"/>
                  <a:pt x="29697" y="211697"/>
                  <a:pt x="46999" y="211675"/>
                </a:cubicBezTo>
                <a:lnTo>
                  <a:pt x="485800" y="211675"/>
                </a:lnTo>
                <a:cubicBezTo>
                  <a:pt x="503101" y="211697"/>
                  <a:pt x="517121" y="225716"/>
                  <a:pt x="517143" y="243018"/>
                </a:cubicBezTo>
                <a:lnTo>
                  <a:pt x="517143" y="368389"/>
                </a:lnTo>
                <a:cubicBezTo>
                  <a:pt x="517143" y="377045"/>
                  <a:pt x="510127" y="384061"/>
                  <a:pt x="501472" y="384061"/>
                </a:cubicBezTo>
                <a:close/>
              </a:path>
            </a:pathLst>
          </a:custGeom>
          <a:gradFill>
            <a:gsLst>
              <a:gs pos="0">
                <a:schemeClr val="accent3"/>
              </a:gs>
              <a:gs pos="80000">
                <a:schemeClr val="accent2"/>
              </a:gs>
            </a:gsLst>
            <a:lin ang="4800000" scaled="0"/>
          </a:gradFill>
          <a:ln w="7739" cap="flat">
            <a:noFill/>
            <a:prstDash val="solid"/>
            <a:miter/>
          </a:ln>
        </p:spPr>
        <p:txBody>
          <a:bodyPr rtlCol="0" anchor="ctr"/>
          <a:lstStyle/>
          <a:p>
            <a:endParaRPr lang="zh-CN" altLang="en-US"/>
          </a:p>
        </p:txBody>
      </p:sp>
      <p:sp>
        <p:nvSpPr>
          <p:cNvPr id="140" name="图形 44" descr="出租车 轮廓">
            <a:extLst>
              <a:ext uri="{FF2B5EF4-FFF2-40B4-BE49-F238E27FC236}">
                <a16:creationId xmlns:a16="http://schemas.microsoft.com/office/drawing/2014/main" xmlns="" id="{7A345833-8BD7-4518-B4BC-8651ECA7C514}"/>
              </a:ext>
            </a:extLst>
          </p:cNvPr>
          <p:cNvSpPr/>
          <p:nvPr/>
        </p:nvSpPr>
        <p:spPr>
          <a:xfrm>
            <a:off x="1753963" y="3312947"/>
            <a:ext cx="94028" cy="62685"/>
          </a:xfrm>
          <a:custGeom>
            <a:avLst/>
            <a:gdLst>
              <a:gd name="connsiteX0" fmla="*/ 70522 w 94028"/>
              <a:gd name="connsiteY0" fmla="*/ 0 h 62685"/>
              <a:gd name="connsiteX1" fmla="*/ 23507 w 94028"/>
              <a:gd name="connsiteY1" fmla="*/ 0 h 62685"/>
              <a:gd name="connsiteX2" fmla="*/ 0 w 94028"/>
              <a:gd name="connsiteY2" fmla="*/ 23507 h 62685"/>
              <a:gd name="connsiteX3" fmla="*/ 0 w 94028"/>
              <a:gd name="connsiteY3" fmla="*/ 39179 h 62685"/>
              <a:gd name="connsiteX4" fmla="*/ 23507 w 94028"/>
              <a:gd name="connsiteY4" fmla="*/ 62686 h 62685"/>
              <a:gd name="connsiteX5" fmla="*/ 70522 w 94028"/>
              <a:gd name="connsiteY5" fmla="*/ 62686 h 62685"/>
              <a:gd name="connsiteX6" fmla="*/ 94029 w 94028"/>
              <a:gd name="connsiteY6" fmla="*/ 39179 h 62685"/>
              <a:gd name="connsiteX7" fmla="*/ 94029 w 94028"/>
              <a:gd name="connsiteY7" fmla="*/ 23507 h 62685"/>
              <a:gd name="connsiteX8" fmla="*/ 70522 w 94028"/>
              <a:gd name="connsiteY8" fmla="*/ 0 h 62685"/>
              <a:gd name="connsiteX9" fmla="*/ 78357 w 94028"/>
              <a:gd name="connsiteY9" fmla="*/ 39179 h 62685"/>
              <a:gd name="connsiteX10" fmla="*/ 70522 w 94028"/>
              <a:gd name="connsiteY10" fmla="*/ 47014 h 62685"/>
              <a:gd name="connsiteX11" fmla="*/ 23507 w 94028"/>
              <a:gd name="connsiteY11" fmla="*/ 47014 h 62685"/>
              <a:gd name="connsiteX12" fmla="*/ 15671 w 94028"/>
              <a:gd name="connsiteY12" fmla="*/ 39179 h 62685"/>
              <a:gd name="connsiteX13" fmla="*/ 15671 w 94028"/>
              <a:gd name="connsiteY13" fmla="*/ 23507 h 62685"/>
              <a:gd name="connsiteX14" fmla="*/ 23507 w 94028"/>
              <a:gd name="connsiteY14" fmla="*/ 15671 h 62685"/>
              <a:gd name="connsiteX15" fmla="*/ 70522 w 94028"/>
              <a:gd name="connsiteY15" fmla="*/ 15671 h 62685"/>
              <a:gd name="connsiteX16" fmla="*/ 78357 w 94028"/>
              <a:gd name="connsiteY16" fmla="*/ 23507 h 626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94028" h="62685">
                <a:moveTo>
                  <a:pt x="70522" y="0"/>
                </a:moveTo>
                <a:lnTo>
                  <a:pt x="23507" y="0"/>
                </a:lnTo>
                <a:cubicBezTo>
                  <a:pt x="10524" y="0"/>
                  <a:pt x="0" y="10524"/>
                  <a:pt x="0" y="23507"/>
                </a:cubicBezTo>
                <a:lnTo>
                  <a:pt x="0" y="39179"/>
                </a:lnTo>
                <a:cubicBezTo>
                  <a:pt x="0" y="52162"/>
                  <a:pt x="10524" y="62686"/>
                  <a:pt x="23507" y="62686"/>
                </a:cubicBezTo>
                <a:lnTo>
                  <a:pt x="70522" y="62686"/>
                </a:lnTo>
                <a:cubicBezTo>
                  <a:pt x="83505" y="62686"/>
                  <a:pt x="94029" y="52162"/>
                  <a:pt x="94029" y="39179"/>
                </a:cubicBezTo>
                <a:lnTo>
                  <a:pt x="94029" y="23507"/>
                </a:lnTo>
                <a:cubicBezTo>
                  <a:pt x="94029" y="10524"/>
                  <a:pt x="83505" y="0"/>
                  <a:pt x="70522" y="0"/>
                </a:cubicBezTo>
                <a:close/>
                <a:moveTo>
                  <a:pt x="78357" y="39179"/>
                </a:moveTo>
                <a:cubicBezTo>
                  <a:pt x="78357" y="43506"/>
                  <a:pt x="74849" y="47014"/>
                  <a:pt x="70522" y="47014"/>
                </a:cubicBezTo>
                <a:lnTo>
                  <a:pt x="23507" y="47014"/>
                </a:lnTo>
                <a:cubicBezTo>
                  <a:pt x="19180" y="47014"/>
                  <a:pt x="15671" y="43506"/>
                  <a:pt x="15671" y="39179"/>
                </a:cubicBezTo>
                <a:lnTo>
                  <a:pt x="15671" y="23507"/>
                </a:lnTo>
                <a:cubicBezTo>
                  <a:pt x="15671" y="19180"/>
                  <a:pt x="19180" y="15671"/>
                  <a:pt x="23507" y="15671"/>
                </a:cubicBezTo>
                <a:lnTo>
                  <a:pt x="70522" y="15671"/>
                </a:lnTo>
                <a:cubicBezTo>
                  <a:pt x="74849" y="15671"/>
                  <a:pt x="78357" y="19180"/>
                  <a:pt x="78357" y="23507"/>
                </a:cubicBezTo>
                <a:close/>
              </a:path>
            </a:pathLst>
          </a:custGeom>
          <a:gradFill>
            <a:gsLst>
              <a:gs pos="0">
                <a:schemeClr val="accent3"/>
              </a:gs>
              <a:gs pos="80000">
                <a:schemeClr val="accent2"/>
              </a:gs>
            </a:gsLst>
            <a:lin ang="4800000" scaled="0"/>
          </a:gradFill>
          <a:ln w="7739" cap="flat">
            <a:noFill/>
            <a:prstDash val="solid"/>
            <a:miter/>
          </a:ln>
        </p:spPr>
        <p:txBody>
          <a:bodyPr rtlCol="0" anchor="ctr"/>
          <a:lstStyle/>
          <a:p>
            <a:endParaRPr lang="zh-CN" altLang="en-US"/>
          </a:p>
        </p:txBody>
      </p:sp>
      <p:sp>
        <p:nvSpPr>
          <p:cNvPr id="141" name="图形 44" descr="出租车 轮廓">
            <a:extLst>
              <a:ext uri="{FF2B5EF4-FFF2-40B4-BE49-F238E27FC236}">
                <a16:creationId xmlns:a16="http://schemas.microsoft.com/office/drawing/2014/main" xmlns="" id="{7691C9F4-E00D-491B-8BFF-22864CDAAE3D}"/>
              </a:ext>
            </a:extLst>
          </p:cNvPr>
          <p:cNvSpPr/>
          <p:nvPr/>
        </p:nvSpPr>
        <p:spPr>
          <a:xfrm>
            <a:off x="2114407" y="3312947"/>
            <a:ext cx="94028" cy="62685"/>
          </a:xfrm>
          <a:custGeom>
            <a:avLst/>
            <a:gdLst>
              <a:gd name="connsiteX0" fmla="*/ 70522 w 94028"/>
              <a:gd name="connsiteY0" fmla="*/ 0 h 62685"/>
              <a:gd name="connsiteX1" fmla="*/ 23507 w 94028"/>
              <a:gd name="connsiteY1" fmla="*/ 0 h 62685"/>
              <a:gd name="connsiteX2" fmla="*/ 0 w 94028"/>
              <a:gd name="connsiteY2" fmla="*/ 23507 h 62685"/>
              <a:gd name="connsiteX3" fmla="*/ 0 w 94028"/>
              <a:gd name="connsiteY3" fmla="*/ 39179 h 62685"/>
              <a:gd name="connsiteX4" fmla="*/ 23507 w 94028"/>
              <a:gd name="connsiteY4" fmla="*/ 62686 h 62685"/>
              <a:gd name="connsiteX5" fmla="*/ 70522 w 94028"/>
              <a:gd name="connsiteY5" fmla="*/ 62686 h 62685"/>
              <a:gd name="connsiteX6" fmla="*/ 94029 w 94028"/>
              <a:gd name="connsiteY6" fmla="*/ 39179 h 62685"/>
              <a:gd name="connsiteX7" fmla="*/ 94029 w 94028"/>
              <a:gd name="connsiteY7" fmla="*/ 23507 h 62685"/>
              <a:gd name="connsiteX8" fmla="*/ 70522 w 94028"/>
              <a:gd name="connsiteY8" fmla="*/ 0 h 62685"/>
              <a:gd name="connsiteX9" fmla="*/ 78357 w 94028"/>
              <a:gd name="connsiteY9" fmla="*/ 39179 h 62685"/>
              <a:gd name="connsiteX10" fmla="*/ 70522 w 94028"/>
              <a:gd name="connsiteY10" fmla="*/ 47014 h 62685"/>
              <a:gd name="connsiteX11" fmla="*/ 23507 w 94028"/>
              <a:gd name="connsiteY11" fmla="*/ 47014 h 62685"/>
              <a:gd name="connsiteX12" fmla="*/ 15671 w 94028"/>
              <a:gd name="connsiteY12" fmla="*/ 39179 h 62685"/>
              <a:gd name="connsiteX13" fmla="*/ 15671 w 94028"/>
              <a:gd name="connsiteY13" fmla="*/ 23507 h 62685"/>
              <a:gd name="connsiteX14" fmla="*/ 23507 w 94028"/>
              <a:gd name="connsiteY14" fmla="*/ 15671 h 62685"/>
              <a:gd name="connsiteX15" fmla="*/ 70522 w 94028"/>
              <a:gd name="connsiteY15" fmla="*/ 15671 h 62685"/>
              <a:gd name="connsiteX16" fmla="*/ 78357 w 94028"/>
              <a:gd name="connsiteY16" fmla="*/ 23507 h 626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94028" h="62685">
                <a:moveTo>
                  <a:pt x="70522" y="0"/>
                </a:moveTo>
                <a:lnTo>
                  <a:pt x="23507" y="0"/>
                </a:lnTo>
                <a:cubicBezTo>
                  <a:pt x="10524" y="0"/>
                  <a:pt x="0" y="10524"/>
                  <a:pt x="0" y="23507"/>
                </a:cubicBezTo>
                <a:lnTo>
                  <a:pt x="0" y="39179"/>
                </a:lnTo>
                <a:cubicBezTo>
                  <a:pt x="0" y="52162"/>
                  <a:pt x="10524" y="62686"/>
                  <a:pt x="23507" y="62686"/>
                </a:cubicBezTo>
                <a:lnTo>
                  <a:pt x="70522" y="62686"/>
                </a:lnTo>
                <a:cubicBezTo>
                  <a:pt x="83505" y="62686"/>
                  <a:pt x="94029" y="52162"/>
                  <a:pt x="94029" y="39179"/>
                </a:cubicBezTo>
                <a:lnTo>
                  <a:pt x="94029" y="23507"/>
                </a:lnTo>
                <a:cubicBezTo>
                  <a:pt x="94029" y="10524"/>
                  <a:pt x="83505" y="0"/>
                  <a:pt x="70522" y="0"/>
                </a:cubicBezTo>
                <a:close/>
                <a:moveTo>
                  <a:pt x="78357" y="39179"/>
                </a:moveTo>
                <a:cubicBezTo>
                  <a:pt x="78357" y="43506"/>
                  <a:pt x="74849" y="47014"/>
                  <a:pt x="70522" y="47014"/>
                </a:cubicBezTo>
                <a:lnTo>
                  <a:pt x="23507" y="47014"/>
                </a:lnTo>
                <a:cubicBezTo>
                  <a:pt x="19180" y="47014"/>
                  <a:pt x="15671" y="43506"/>
                  <a:pt x="15671" y="39179"/>
                </a:cubicBezTo>
                <a:lnTo>
                  <a:pt x="15671" y="23507"/>
                </a:lnTo>
                <a:cubicBezTo>
                  <a:pt x="15671" y="19180"/>
                  <a:pt x="19180" y="15671"/>
                  <a:pt x="23507" y="15671"/>
                </a:cubicBezTo>
                <a:lnTo>
                  <a:pt x="70522" y="15671"/>
                </a:lnTo>
                <a:cubicBezTo>
                  <a:pt x="74849" y="15671"/>
                  <a:pt x="78357" y="19180"/>
                  <a:pt x="78357" y="23507"/>
                </a:cubicBezTo>
                <a:close/>
              </a:path>
            </a:pathLst>
          </a:custGeom>
          <a:gradFill>
            <a:gsLst>
              <a:gs pos="0">
                <a:schemeClr val="accent3"/>
              </a:gs>
              <a:gs pos="80000">
                <a:schemeClr val="accent2"/>
              </a:gs>
            </a:gsLst>
            <a:lin ang="4800000" scaled="0"/>
          </a:gradFill>
          <a:ln w="7739" cap="flat">
            <a:noFill/>
            <a:prstDash val="solid"/>
            <a:miter/>
          </a:ln>
        </p:spPr>
        <p:txBody>
          <a:bodyPr rtlCol="0" anchor="ctr"/>
          <a:lstStyle/>
          <a:p>
            <a:endParaRPr lang="zh-CN" altLang="en-US"/>
          </a:p>
        </p:txBody>
      </p:sp>
      <p:sp>
        <p:nvSpPr>
          <p:cNvPr id="143" name="图形 66" descr="峡谷场景 轮廓">
            <a:extLst>
              <a:ext uri="{FF2B5EF4-FFF2-40B4-BE49-F238E27FC236}">
                <a16:creationId xmlns:a16="http://schemas.microsoft.com/office/drawing/2014/main" xmlns="" id="{5CB725E4-59A9-4CE0-BD68-79B55825CB14}"/>
              </a:ext>
            </a:extLst>
          </p:cNvPr>
          <p:cNvSpPr/>
          <p:nvPr/>
        </p:nvSpPr>
        <p:spPr>
          <a:xfrm>
            <a:off x="1738291" y="3998912"/>
            <a:ext cx="39178" cy="15671"/>
          </a:xfrm>
          <a:custGeom>
            <a:avLst/>
            <a:gdLst>
              <a:gd name="connsiteX0" fmla="*/ 0 w 39178"/>
              <a:gd name="connsiteY0" fmla="*/ 0 h 15671"/>
              <a:gd name="connsiteX1" fmla="*/ 39179 w 39178"/>
              <a:gd name="connsiteY1" fmla="*/ 0 h 15671"/>
              <a:gd name="connsiteX2" fmla="*/ 39179 w 39178"/>
              <a:gd name="connsiteY2" fmla="*/ 15671 h 15671"/>
              <a:gd name="connsiteX3" fmla="*/ 0 w 39178"/>
              <a:gd name="connsiteY3" fmla="*/ 15671 h 15671"/>
            </a:gdLst>
            <a:ahLst/>
            <a:cxnLst>
              <a:cxn ang="0">
                <a:pos x="connsiteX0" y="connsiteY0"/>
              </a:cxn>
              <a:cxn ang="0">
                <a:pos x="connsiteX1" y="connsiteY1"/>
              </a:cxn>
              <a:cxn ang="0">
                <a:pos x="connsiteX2" y="connsiteY2"/>
              </a:cxn>
              <a:cxn ang="0">
                <a:pos x="connsiteX3" y="connsiteY3"/>
              </a:cxn>
            </a:cxnLst>
            <a:rect l="l" t="t" r="r" b="b"/>
            <a:pathLst>
              <a:path w="39178" h="15671">
                <a:moveTo>
                  <a:pt x="0" y="0"/>
                </a:moveTo>
                <a:lnTo>
                  <a:pt x="39179" y="0"/>
                </a:lnTo>
                <a:lnTo>
                  <a:pt x="39179" y="15671"/>
                </a:lnTo>
                <a:lnTo>
                  <a:pt x="0" y="15671"/>
                </a:lnTo>
                <a:close/>
              </a:path>
            </a:pathLst>
          </a:custGeom>
          <a:gradFill>
            <a:gsLst>
              <a:gs pos="0">
                <a:schemeClr val="accent3"/>
              </a:gs>
              <a:gs pos="80000">
                <a:schemeClr val="accent2"/>
              </a:gs>
            </a:gsLst>
            <a:lin ang="4800000" scaled="0"/>
          </a:gradFill>
          <a:ln w="7739" cap="flat">
            <a:noFill/>
            <a:prstDash val="solid"/>
            <a:miter/>
          </a:ln>
        </p:spPr>
        <p:txBody>
          <a:bodyPr rtlCol="0" anchor="ctr"/>
          <a:lstStyle/>
          <a:p>
            <a:endParaRPr lang="zh-CN" altLang="en-US"/>
          </a:p>
        </p:txBody>
      </p:sp>
      <p:sp>
        <p:nvSpPr>
          <p:cNvPr id="144" name="图形 66" descr="峡谷场景 轮廓">
            <a:extLst>
              <a:ext uri="{FF2B5EF4-FFF2-40B4-BE49-F238E27FC236}">
                <a16:creationId xmlns:a16="http://schemas.microsoft.com/office/drawing/2014/main" xmlns="" id="{000A2126-E36A-44B3-A011-33B04A62F3C7}"/>
              </a:ext>
            </a:extLst>
          </p:cNvPr>
          <p:cNvSpPr/>
          <p:nvPr/>
        </p:nvSpPr>
        <p:spPr>
          <a:xfrm>
            <a:off x="1764619" y="3931054"/>
            <a:ext cx="38316" cy="39178"/>
          </a:xfrm>
          <a:custGeom>
            <a:avLst/>
            <a:gdLst>
              <a:gd name="connsiteX0" fmla="*/ 38317 w 38316"/>
              <a:gd name="connsiteY0" fmla="*/ 27817 h 39178"/>
              <a:gd name="connsiteX1" fmla="*/ 11127 w 38316"/>
              <a:gd name="connsiteY1" fmla="*/ 0 h 39178"/>
              <a:gd name="connsiteX2" fmla="*/ 0 w 38316"/>
              <a:gd name="connsiteY2" fmla="*/ 11362 h 39178"/>
              <a:gd name="connsiteX3" fmla="*/ 27268 w 38316"/>
              <a:gd name="connsiteY3" fmla="*/ 39179 h 39178"/>
              <a:gd name="connsiteX4" fmla="*/ 38317 w 38316"/>
              <a:gd name="connsiteY4" fmla="*/ 27817 h 391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316" h="39178">
                <a:moveTo>
                  <a:pt x="38317" y="27817"/>
                </a:moveTo>
                <a:lnTo>
                  <a:pt x="11127" y="0"/>
                </a:lnTo>
                <a:lnTo>
                  <a:pt x="0" y="11362"/>
                </a:lnTo>
                <a:lnTo>
                  <a:pt x="27268" y="39179"/>
                </a:lnTo>
                <a:lnTo>
                  <a:pt x="38317" y="27817"/>
                </a:lnTo>
                <a:close/>
              </a:path>
            </a:pathLst>
          </a:custGeom>
          <a:gradFill>
            <a:gsLst>
              <a:gs pos="0">
                <a:schemeClr val="accent3"/>
              </a:gs>
              <a:gs pos="80000">
                <a:schemeClr val="accent2"/>
              </a:gs>
            </a:gsLst>
            <a:lin ang="4800000" scaled="0"/>
          </a:gradFill>
          <a:ln w="7739" cap="flat">
            <a:noFill/>
            <a:prstDash val="solid"/>
            <a:miter/>
          </a:ln>
        </p:spPr>
        <p:txBody>
          <a:bodyPr rtlCol="0" anchor="ctr"/>
          <a:lstStyle/>
          <a:p>
            <a:endParaRPr lang="zh-CN" altLang="en-US"/>
          </a:p>
        </p:txBody>
      </p:sp>
      <p:sp>
        <p:nvSpPr>
          <p:cNvPr id="145" name="图形 66" descr="峡谷场景 轮廓">
            <a:extLst>
              <a:ext uri="{FF2B5EF4-FFF2-40B4-BE49-F238E27FC236}">
                <a16:creationId xmlns:a16="http://schemas.microsoft.com/office/drawing/2014/main" xmlns="" id="{97223B64-830E-4E42-AD65-F8E9812F6999}"/>
              </a:ext>
            </a:extLst>
          </p:cNvPr>
          <p:cNvSpPr/>
          <p:nvPr/>
        </p:nvSpPr>
        <p:spPr>
          <a:xfrm>
            <a:off x="1793141" y="3960673"/>
            <a:ext cx="94028" cy="94028"/>
          </a:xfrm>
          <a:custGeom>
            <a:avLst/>
            <a:gdLst>
              <a:gd name="connsiteX0" fmla="*/ 47014 w 94028"/>
              <a:gd name="connsiteY0" fmla="*/ 94029 h 94028"/>
              <a:gd name="connsiteX1" fmla="*/ 94029 w 94028"/>
              <a:gd name="connsiteY1" fmla="*/ 47014 h 94028"/>
              <a:gd name="connsiteX2" fmla="*/ 47014 w 94028"/>
              <a:gd name="connsiteY2" fmla="*/ 0 h 94028"/>
              <a:gd name="connsiteX3" fmla="*/ 0 w 94028"/>
              <a:gd name="connsiteY3" fmla="*/ 47014 h 94028"/>
              <a:gd name="connsiteX4" fmla="*/ 47014 w 94028"/>
              <a:gd name="connsiteY4" fmla="*/ 94029 h 94028"/>
              <a:gd name="connsiteX5" fmla="*/ 47014 w 94028"/>
              <a:gd name="connsiteY5" fmla="*/ 15671 h 94028"/>
              <a:gd name="connsiteX6" fmla="*/ 78357 w 94028"/>
              <a:gd name="connsiteY6" fmla="*/ 47014 h 94028"/>
              <a:gd name="connsiteX7" fmla="*/ 47014 w 94028"/>
              <a:gd name="connsiteY7" fmla="*/ 78357 h 94028"/>
              <a:gd name="connsiteX8" fmla="*/ 15671 w 94028"/>
              <a:gd name="connsiteY8" fmla="*/ 47014 h 94028"/>
              <a:gd name="connsiteX9" fmla="*/ 47014 w 94028"/>
              <a:gd name="connsiteY9" fmla="*/ 15671 h 940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4028" h="94028">
                <a:moveTo>
                  <a:pt x="47014" y="94029"/>
                </a:moveTo>
                <a:cubicBezTo>
                  <a:pt x="72980" y="94029"/>
                  <a:pt x="94029" y="72980"/>
                  <a:pt x="94029" y="47014"/>
                </a:cubicBezTo>
                <a:cubicBezTo>
                  <a:pt x="94029" y="21049"/>
                  <a:pt x="72980" y="0"/>
                  <a:pt x="47014" y="0"/>
                </a:cubicBezTo>
                <a:cubicBezTo>
                  <a:pt x="21049" y="0"/>
                  <a:pt x="0" y="21049"/>
                  <a:pt x="0" y="47014"/>
                </a:cubicBezTo>
                <a:cubicBezTo>
                  <a:pt x="0" y="72980"/>
                  <a:pt x="21049" y="94029"/>
                  <a:pt x="47014" y="94029"/>
                </a:cubicBezTo>
                <a:close/>
                <a:moveTo>
                  <a:pt x="47014" y="15671"/>
                </a:moveTo>
                <a:cubicBezTo>
                  <a:pt x="64324" y="15671"/>
                  <a:pt x="78357" y="29705"/>
                  <a:pt x="78357" y="47014"/>
                </a:cubicBezTo>
                <a:cubicBezTo>
                  <a:pt x="78357" y="64324"/>
                  <a:pt x="64324" y="78357"/>
                  <a:pt x="47014" y="78357"/>
                </a:cubicBezTo>
                <a:cubicBezTo>
                  <a:pt x="29705" y="78357"/>
                  <a:pt x="15671" y="64324"/>
                  <a:pt x="15671" y="47014"/>
                </a:cubicBezTo>
                <a:cubicBezTo>
                  <a:pt x="15671" y="29705"/>
                  <a:pt x="29705" y="15671"/>
                  <a:pt x="47014" y="15671"/>
                </a:cubicBezTo>
                <a:close/>
              </a:path>
            </a:pathLst>
          </a:custGeom>
          <a:gradFill>
            <a:gsLst>
              <a:gs pos="0">
                <a:schemeClr val="accent3"/>
              </a:gs>
              <a:gs pos="80000">
                <a:schemeClr val="accent2"/>
              </a:gs>
            </a:gsLst>
            <a:lin ang="4800000" scaled="0"/>
          </a:gradFill>
          <a:ln w="7739" cap="flat">
            <a:noFill/>
            <a:prstDash val="solid"/>
            <a:miter/>
          </a:ln>
        </p:spPr>
        <p:txBody>
          <a:bodyPr rtlCol="0" anchor="ctr"/>
          <a:lstStyle/>
          <a:p>
            <a:endParaRPr lang="zh-CN" altLang="en-US"/>
          </a:p>
        </p:txBody>
      </p:sp>
      <p:sp>
        <p:nvSpPr>
          <p:cNvPr id="146" name="图形 66" descr="峡谷场景 轮廓">
            <a:extLst>
              <a:ext uri="{FF2B5EF4-FFF2-40B4-BE49-F238E27FC236}">
                <a16:creationId xmlns:a16="http://schemas.microsoft.com/office/drawing/2014/main" xmlns="" id="{D43BAB1B-DE5A-46D3-ABC9-58CF4240E5B2}"/>
              </a:ext>
            </a:extLst>
          </p:cNvPr>
          <p:cNvSpPr/>
          <p:nvPr/>
        </p:nvSpPr>
        <p:spPr>
          <a:xfrm>
            <a:off x="1832320" y="3904883"/>
            <a:ext cx="15671" cy="39178"/>
          </a:xfrm>
          <a:custGeom>
            <a:avLst/>
            <a:gdLst>
              <a:gd name="connsiteX0" fmla="*/ 0 w 15671"/>
              <a:gd name="connsiteY0" fmla="*/ 0 h 39178"/>
              <a:gd name="connsiteX1" fmla="*/ 15671 w 15671"/>
              <a:gd name="connsiteY1" fmla="*/ 0 h 39178"/>
              <a:gd name="connsiteX2" fmla="*/ 15671 w 15671"/>
              <a:gd name="connsiteY2" fmla="*/ 39179 h 39178"/>
              <a:gd name="connsiteX3" fmla="*/ 0 w 15671"/>
              <a:gd name="connsiteY3" fmla="*/ 39179 h 39178"/>
            </a:gdLst>
            <a:ahLst/>
            <a:cxnLst>
              <a:cxn ang="0">
                <a:pos x="connsiteX0" y="connsiteY0"/>
              </a:cxn>
              <a:cxn ang="0">
                <a:pos x="connsiteX1" y="connsiteY1"/>
              </a:cxn>
              <a:cxn ang="0">
                <a:pos x="connsiteX2" y="connsiteY2"/>
              </a:cxn>
              <a:cxn ang="0">
                <a:pos x="connsiteX3" y="connsiteY3"/>
              </a:cxn>
            </a:cxnLst>
            <a:rect l="l" t="t" r="r" b="b"/>
            <a:pathLst>
              <a:path w="15671" h="39178">
                <a:moveTo>
                  <a:pt x="0" y="0"/>
                </a:moveTo>
                <a:lnTo>
                  <a:pt x="15671" y="0"/>
                </a:lnTo>
                <a:lnTo>
                  <a:pt x="15671" y="39179"/>
                </a:lnTo>
                <a:lnTo>
                  <a:pt x="0" y="39179"/>
                </a:lnTo>
                <a:close/>
              </a:path>
            </a:pathLst>
          </a:custGeom>
          <a:gradFill>
            <a:gsLst>
              <a:gs pos="0">
                <a:schemeClr val="accent3"/>
              </a:gs>
              <a:gs pos="80000">
                <a:schemeClr val="accent2"/>
              </a:gs>
            </a:gsLst>
            <a:lin ang="4800000" scaled="0"/>
          </a:gradFill>
          <a:ln w="7739" cap="flat">
            <a:noFill/>
            <a:prstDash val="solid"/>
            <a:miter/>
          </a:ln>
        </p:spPr>
        <p:txBody>
          <a:bodyPr rtlCol="0" anchor="ctr"/>
          <a:lstStyle/>
          <a:p>
            <a:endParaRPr lang="zh-CN" altLang="en-US"/>
          </a:p>
        </p:txBody>
      </p:sp>
      <p:sp>
        <p:nvSpPr>
          <p:cNvPr id="147" name="图形 66" descr="峡谷场景 轮廓">
            <a:extLst>
              <a:ext uri="{FF2B5EF4-FFF2-40B4-BE49-F238E27FC236}">
                <a16:creationId xmlns:a16="http://schemas.microsoft.com/office/drawing/2014/main" xmlns="" id="{E6FCB4CC-0759-4116-9FD5-AA946C944C4E}"/>
              </a:ext>
            </a:extLst>
          </p:cNvPr>
          <p:cNvSpPr/>
          <p:nvPr/>
        </p:nvSpPr>
        <p:spPr>
          <a:xfrm>
            <a:off x="1902842" y="3998912"/>
            <a:ext cx="39178" cy="15671"/>
          </a:xfrm>
          <a:custGeom>
            <a:avLst/>
            <a:gdLst>
              <a:gd name="connsiteX0" fmla="*/ 0 w 39178"/>
              <a:gd name="connsiteY0" fmla="*/ 0 h 15671"/>
              <a:gd name="connsiteX1" fmla="*/ 39179 w 39178"/>
              <a:gd name="connsiteY1" fmla="*/ 0 h 15671"/>
              <a:gd name="connsiteX2" fmla="*/ 39179 w 39178"/>
              <a:gd name="connsiteY2" fmla="*/ 15671 h 15671"/>
              <a:gd name="connsiteX3" fmla="*/ 0 w 39178"/>
              <a:gd name="connsiteY3" fmla="*/ 15671 h 15671"/>
            </a:gdLst>
            <a:ahLst/>
            <a:cxnLst>
              <a:cxn ang="0">
                <a:pos x="connsiteX0" y="connsiteY0"/>
              </a:cxn>
              <a:cxn ang="0">
                <a:pos x="connsiteX1" y="connsiteY1"/>
              </a:cxn>
              <a:cxn ang="0">
                <a:pos x="connsiteX2" y="connsiteY2"/>
              </a:cxn>
              <a:cxn ang="0">
                <a:pos x="connsiteX3" y="connsiteY3"/>
              </a:cxn>
            </a:cxnLst>
            <a:rect l="l" t="t" r="r" b="b"/>
            <a:pathLst>
              <a:path w="39178" h="15671">
                <a:moveTo>
                  <a:pt x="0" y="0"/>
                </a:moveTo>
                <a:lnTo>
                  <a:pt x="39179" y="0"/>
                </a:lnTo>
                <a:lnTo>
                  <a:pt x="39179" y="15671"/>
                </a:lnTo>
                <a:lnTo>
                  <a:pt x="0" y="15671"/>
                </a:lnTo>
                <a:close/>
              </a:path>
            </a:pathLst>
          </a:custGeom>
          <a:gradFill>
            <a:gsLst>
              <a:gs pos="0">
                <a:schemeClr val="accent3"/>
              </a:gs>
              <a:gs pos="80000">
                <a:schemeClr val="accent2"/>
              </a:gs>
            </a:gsLst>
            <a:lin ang="4800000" scaled="0"/>
          </a:gradFill>
          <a:ln w="7739" cap="flat">
            <a:noFill/>
            <a:prstDash val="solid"/>
            <a:miter/>
          </a:ln>
        </p:spPr>
        <p:txBody>
          <a:bodyPr rtlCol="0" anchor="ctr"/>
          <a:lstStyle/>
          <a:p>
            <a:endParaRPr lang="zh-CN" altLang="en-US"/>
          </a:p>
        </p:txBody>
      </p:sp>
      <p:sp>
        <p:nvSpPr>
          <p:cNvPr id="148" name="图形 66" descr="峡谷场景 轮廓">
            <a:extLst>
              <a:ext uri="{FF2B5EF4-FFF2-40B4-BE49-F238E27FC236}">
                <a16:creationId xmlns:a16="http://schemas.microsoft.com/office/drawing/2014/main" xmlns="" id="{71C59CED-968D-459C-8A5E-75B1C909CC55}"/>
              </a:ext>
            </a:extLst>
          </p:cNvPr>
          <p:cNvSpPr/>
          <p:nvPr/>
        </p:nvSpPr>
        <p:spPr>
          <a:xfrm>
            <a:off x="1877375" y="3931054"/>
            <a:ext cx="38316" cy="39178"/>
          </a:xfrm>
          <a:custGeom>
            <a:avLst/>
            <a:gdLst>
              <a:gd name="connsiteX0" fmla="*/ 38317 w 38316"/>
              <a:gd name="connsiteY0" fmla="*/ 11362 h 39178"/>
              <a:gd name="connsiteX1" fmla="*/ 27190 w 38316"/>
              <a:gd name="connsiteY1" fmla="*/ 0 h 39178"/>
              <a:gd name="connsiteX2" fmla="*/ 0 w 38316"/>
              <a:gd name="connsiteY2" fmla="*/ 27817 h 39178"/>
              <a:gd name="connsiteX3" fmla="*/ 11048 w 38316"/>
              <a:gd name="connsiteY3" fmla="*/ 39179 h 39178"/>
              <a:gd name="connsiteX4" fmla="*/ 38317 w 38316"/>
              <a:gd name="connsiteY4" fmla="*/ 11362 h 391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316" h="39178">
                <a:moveTo>
                  <a:pt x="38317" y="11362"/>
                </a:moveTo>
                <a:lnTo>
                  <a:pt x="27190" y="0"/>
                </a:lnTo>
                <a:lnTo>
                  <a:pt x="0" y="27817"/>
                </a:lnTo>
                <a:lnTo>
                  <a:pt x="11048" y="39179"/>
                </a:lnTo>
                <a:lnTo>
                  <a:pt x="38317" y="11362"/>
                </a:lnTo>
                <a:close/>
              </a:path>
            </a:pathLst>
          </a:custGeom>
          <a:gradFill>
            <a:gsLst>
              <a:gs pos="0">
                <a:schemeClr val="accent3"/>
              </a:gs>
              <a:gs pos="80000">
                <a:schemeClr val="accent2"/>
              </a:gs>
            </a:gsLst>
            <a:lin ang="4800000" scaled="0"/>
          </a:gradFill>
          <a:ln w="7739" cap="flat">
            <a:noFill/>
            <a:prstDash val="solid"/>
            <a:miter/>
          </a:ln>
        </p:spPr>
        <p:txBody>
          <a:bodyPr rtlCol="0" anchor="ctr"/>
          <a:lstStyle/>
          <a:p>
            <a:endParaRPr lang="zh-CN" altLang="en-US"/>
          </a:p>
        </p:txBody>
      </p:sp>
      <p:sp>
        <p:nvSpPr>
          <p:cNvPr id="149" name="图形 66" descr="峡谷场景 轮廓">
            <a:extLst>
              <a:ext uri="{FF2B5EF4-FFF2-40B4-BE49-F238E27FC236}">
                <a16:creationId xmlns:a16="http://schemas.microsoft.com/office/drawing/2014/main" xmlns="" id="{D3850170-8577-4E87-843E-1D90ED253822}"/>
              </a:ext>
            </a:extLst>
          </p:cNvPr>
          <p:cNvSpPr/>
          <p:nvPr/>
        </p:nvSpPr>
        <p:spPr>
          <a:xfrm>
            <a:off x="1764619" y="4044124"/>
            <a:ext cx="38316" cy="39178"/>
          </a:xfrm>
          <a:custGeom>
            <a:avLst/>
            <a:gdLst>
              <a:gd name="connsiteX0" fmla="*/ 0 w 38316"/>
              <a:gd name="connsiteY0" fmla="*/ 27895 h 39178"/>
              <a:gd name="connsiteX1" fmla="*/ 11127 w 38316"/>
              <a:gd name="connsiteY1" fmla="*/ 39179 h 39178"/>
              <a:gd name="connsiteX2" fmla="*/ 38317 w 38316"/>
              <a:gd name="connsiteY2" fmla="*/ 11362 h 39178"/>
              <a:gd name="connsiteX3" fmla="*/ 27268 w 38316"/>
              <a:gd name="connsiteY3" fmla="*/ 0 h 39178"/>
              <a:gd name="connsiteX4" fmla="*/ 0 w 38316"/>
              <a:gd name="connsiteY4" fmla="*/ 27895 h 391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316" h="39178">
                <a:moveTo>
                  <a:pt x="0" y="27895"/>
                </a:moveTo>
                <a:lnTo>
                  <a:pt x="11127" y="39179"/>
                </a:lnTo>
                <a:lnTo>
                  <a:pt x="38317" y="11362"/>
                </a:lnTo>
                <a:lnTo>
                  <a:pt x="27268" y="0"/>
                </a:lnTo>
                <a:lnTo>
                  <a:pt x="0" y="27895"/>
                </a:lnTo>
                <a:close/>
              </a:path>
            </a:pathLst>
          </a:custGeom>
          <a:gradFill>
            <a:gsLst>
              <a:gs pos="0">
                <a:schemeClr val="accent3"/>
              </a:gs>
              <a:gs pos="80000">
                <a:schemeClr val="accent2"/>
              </a:gs>
            </a:gsLst>
            <a:lin ang="4800000" scaled="0"/>
          </a:gradFill>
          <a:ln w="7739" cap="flat">
            <a:noFill/>
            <a:prstDash val="solid"/>
            <a:miter/>
          </a:ln>
        </p:spPr>
        <p:txBody>
          <a:bodyPr rtlCol="0" anchor="ctr"/>
          <a:lstStyle/>
          <a:p>
            <a:endParaRPr lang="zh-CN" altLang="en-US"/>
          </a:p>
        </p:txBody>
      </p:sp>
      <p:sp>
        <p:nvSpPr>
          <p:cNvPr id="150" name="图形 66" descr="峡谷场景 轮廓">
            <a:extLst>
              <a:ext uri="{FF2B5EF4-FFF2-40B4-BE49-F238E27FC236}">
                <a16:creationId xmlns:a16="http://schemas.microsoft.com/office/drawing/2014/main" xmlns="" id="{2C13DA27-8B0C-4D31-8006-6BD254B0B2A1}"/>
              </a:ext>
            </a:extLst>
          </p:cNvPr>
          <p:cNvSpPr/>
          <p:nvPr/>
        </p:nvSpPr>
        <p:spPr>
          <a:xfrm>
            <a:off x="1832320" y="4070374"/>
            <a:ext cx="15671" cy="39178"/>
          </a:xfrm>
          <a:custGeom>
            <a:avLst/>
            <a:gdLst>
              <a:gd name="connsiteX0" fmla="*/ 0 w 15671"/>
              <a:gd name="connsiteY0" fmla="*/ 0 h 39178"/>
              <a:gd name="connsiteX1" fmla="*/ 15671 w 15671"/>
              <a:gd name="connsiteY1" fmla="*/ 0 h 39178"/>
              <a:gd name="connsiteX2" fmla="*/ 15671 w 15671"/>
              <a:gd name="connsiteY2" fmla="*/ 39179 h 39178"/>
              <a:gd name="connsiteX3" fmla="*/ 0 w 15671"/>
              <a:gd name="connsiteY3" fmla="*/ 39179 h 39178"/>
            </a:gdLst>
            <a:ahLst/>
            <a:cxnLst>
              <a:cxn ang="0">
                <a:pos x="connsiteX0" y="connsiteY0"/>
              </a:cxn>
              <a:cxn ang="0">
                <a:pos x="connsiteX1" y="connsiteY1"/>
              </a:cxn>
              <a:cxn ang="0">
                <a:pos x="connsiteX2" y="connsiteY2"/>
              </a:cxn>
              <a:cxn ang="0">
                <a:pos x="connsiteX3" y="connsiteY3"/>
              </a:cxn>
            </a:cxnLst>
            <a:rect l="l" t="t" r="r" b="b"/>
            <a:pathLst>
              <a:path w="15671" h="39178">
                <a:moveTo>
                  <a:pt x="0" y="0"/>
                </a:moveTo>
                <a:lnTo>
                  <a:pt x="15671" y="0"/>
                </a:lnTo>
                <a:lnTo>
                  <a:pt x="15671" y="39179"/>
                </a:lnTo>
                <a:lnTo>
                  <a:pt x="0" y="39179"/>
                </a:lnTo>
                <a:close/>
              </a:path>
            </a:pathLst>
          </a:custGeom>
          <a:gradFill>
            <a:gsLst>
              <a:gs pos="0">
                <a:schemeClr val="accent3"/>
              </a:gs>
              <a:gs pos="80000">
                <a:schemeClr val="accent2"/>
              </a:gs>
            </a:gsLst>
            <a:lin ang="4800000" scaled="0"/>
          </a:gradFill>
          <a:ln w="7739" cap="flat">
            <a:noFill/>
            <a:prstDash val="solid"/>
            <a:miter/>
          </a:ln>
        </p:spPr>
        <p:txBody>
          <a:bodyPr rtlCol="0" anchor="ctr"/>
          <a:lstStyle/>
          <a:p>
            <a:endParaRPr lang="zh-CN" altLang="en-US"/>
          </a:p>
        </p:txBody>
      </p:sp>
      <p:sp>
        <p:nvSpPr>
          <p:cNvPr id="151" name="图形 66" descr="峡谷场景 轮廓">
            <a:extLst>
              <a:ext uri="{FF2B5EF4-FFF2-40B4-BE49-F238E27FC236}">
                <a16:creationId xmlns:a16="http://schemas.microsoft.com/office/drawing/2014/main" xmlns="" id="{7F8A9216-E233-40E9-8EE9-0D2E55C9AD5B}"/>
              </a:ext>
            </a:extLst>
          </p:cNvPr>
          <p:cNvSpPr/>
          <p:nvPr/>
        </p:nvSpPr>
        <p:spPr>
          <a:xfrm>
            <a:off x="1877375" y="4044124"/>
            <a:ext cx="38316" cy="39178"/>
          </a:xfrm>
          <a:custGeom>
            <a:avLst/>
            <a:gdLst>
              <a:gd name="connsiteX0" fmla="*/ 0 w 38316"/>
              <a:gd name="connsiteY0" fmla="*/ 11362 h 39178"/>
              <a:gd name="connsiteX1" fmla="*/ 27190 w 38316"/>
              <a:gd name="connsiteY1" fmla="*/ 39179 h 39178"/>
              <a:gd name="connsiteX2" fmla="*/ 38317 w 38316"/>
              <a:gd name="connsiteY2" fmla="*/ 27895 h 39178"/>
              <a:gd name="connsiteX3" fmla="*/ 11048 w 38316"/>
              <a:gd name="connsiteY3" fmla="*/ 0 h 39178"/>
              <a:gd name="connsiteX4" fmla="*/ 0 w 38316"/>
              <a:gd name="connsiteY4" fmla="*/ 11362 h 391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316" h="39178">
                <a:moveTo>
                  <a:pt x="0" y="11362"/>
                </a:moveTo>
                <a:lnTo>
                  <a:pt x="27190" y="39179"/>
                </a:lnTo>
                <a:lnTo>
                  <a:pt x="38317" y="27895"/>
                </a:lnTo>
                <a:lnTo>
                  <a:pt x="11048" y="0"/>
                </a:lnTo>
                <a:lnTo>
                  <a:pt x="0" y="11362"/>
                </a:lnTo>
                <a:close/>
              </a:path>
            </a:pathLst>
          </a:custGeom>
          <a:gradFill>
            <a:gsLst>
              <a:gs pos="0">
                <a:schemeClr val="accent3"/>
              </a:gs>
              <a:gs pos="80000">
                <a:schemeClr val="accent2"/>
              </a:gs>
            </a:gsLst>
            <a:lin ang="4800000" scaled="0"/>
          </a:gradFill>
          <a:ln w="7739" cap="flat">
            <a:noFill/>
            <a:prstDash val="solid"/>
            <a:miter/>
          </a:ln>
        </p:spPr>
        <p:txBody>
          <a:bodyPr rtlCol="0" anchor="ctr"/>
          <a:lstStyle/>
          <a:p>
            <a:endParaRPr lang="zh-CN" altLang="en-US"/>
          </a:p>
        </p:txBody>
      </p:sp>
      <p:sp>
        <p:nvSpPr>
          <p:cNvPr id="152" name="图形 66" descr="峡谷场景 轮廓">
            <a:extLst>
              <a:ext uri="{FF2B5EF4-FFF2-40B4-BE49-F238E27FC236}">
                <a16:creationId xmlns:a16="http://schemas.microsoft.com/office/drawing/2014/main" xmlns="" id="{54589C6E-FBF3-408E-983C-5778679F9524}"/>
              </a:ext>
            </a:extLst>
          </p:cNvPr>
          <p:cNvSpPr/>
          <p:nvPr/>
        </p:nvSpPr>
        <p:spPr>
          <a:xfrm>
            <a:off x="1983291" y="4380771"/>
            <a:ext cx="32910" cy="118672"/>
          </a:xfrm>
          <a:custGeom>
            <a:avLst/>
            <a:gdLst>
              <a:gd name="connsiteX0" fmla="*/ 32910 w 32910"/>
              <a:gd name="connsiteY0" fmla="*/ 74181 h 118672"/>
              <a:gd name="connsiteX1" fmla="*/ 32910 w 32910"/>
              <a:gd name="connsiteY1" fmla="*/ 0 h 118672"/>
              <a:gd name="connsiteX2" fmla="*/ 17239 w 32910"/>
              <a:gd name="connsiteY2" fmla="*/ 0 h 118672"/>
              <a:gd name="connsiteX3" fmla="*/ 17239 w 32910"/>
              <a:gd name="connsiteY3" fmla="*/ 72614 h 118672"/>
              <a:gd name="connsiteX4" fmla="*/ 0 w 32910"/>
              <a:gd name="connsiteY4" fmla="*/ 114143 h 118672"/>
              <a:gd name="connsiteX5" fmla="*/ 15092 w 32910"/>
              <a:gd name="connsiteY5" fmla="*/ 118672 h 118672"/>
              <a:gd name="connsiteX6" fmla="*/ 32330 w 32910"/>
              <a:gd name="connsiteY6" fmla="*/ 77143 h 118672"/>
              <a:gd name="connsiteX7" fmla="*/ 32910 w 32910"/>
              <a:gd name="connsiteY7" fmla="*/ 74181 h 118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910" h="118672">
                <a:moveTo>
                  <a:pt x="32910" y="74181"/>
                </a:moveTo>
                <a:lnTo>
                  <a:pt x="32910" y="0"/>
                </a:lnTo>
                <a:lnTo>
                  <a:pt x="17239" y="0"/>
                </a:lnTo>
                <a:lnTo>
                  <a:pt x="17239" y="72614"/>
                </a:lnTo>
                <a:lnTo>
                  <a:pt x="0" y="114143"/>
                </a:lnTo>
                <a:lnTo>
                  <a:pt x="15092" y="118672"/>
                </a:lnTo>
                <a:lnTo>
                  <a:pt x="32330" y="77143"/>
                </a:lnTo>
                <a:cubicBezTo>
                  <a:pt x="32708" y="76201"/>
                  <a:pt x="32905" y="75196"/>
                  <a:pt x="32910" y="74181"/>
                </a:cubicBezTo>
                <a:close/>
              </a:path>
            </a:pathLst>
          </a:custGeom>
          <a:gradFill>
            <a:gsLst>
              <a:gs pos="0">
                <a:schemeClr val="accent3"/>
              </a:gs>
              <a:gs pos="80000">
                <a:schemeClr val="accent2"/>
              </a:gs>
            </a:gsLst>
            <a:lin ang="4800000" scaled="0"/>
          </a:gradFill>
          <a:ln w="7739" cap="flat">
            <a:noFill/>
            <a:prstDash val="solid"/>
            <a:miter/>
          </a:ln>
        </p:spPr>
        <p:txBody>
          <a:bodyPr rtlCol="0" anchor="ctr"/>
          <a:lstStyle/>
          <a:p>
            <a:endParaRPr lang="zh-CN" altLang="en-US"/>
          </a:p>
        </p:txBody>
      </p:sp>
      <p:sp>
        <p:nvSpPr>
          <p:cNvPr id="153" name="图形 66" descr="峡谷场景 轮廓">
            <a:extLst>
              <a:ext uri="{FF2B5EF4-FFF2-40B4-BE49-F238E27FC236}">
                <a16:creationId xmlns:a16="http://schemas.microsoft.com/office/drawing/2014/main" xmlns="" id="{A571F3A2-D1E8-400F-B135-0804C91D52CF}"/>
              </a:ext>
            </a:extLst>
          </p:cNvPr>
          <p:cNvSpPr/>
          <p:nvPr/>
        </p:nvSpPr>
        <p:spPr>
          <a:xfrm>
            <a:off x="2098735" y="4200032"/>
            <a:ext cx="15671" cy="40745"/>
          </a:xfrm>
          <a:custGeom>
            <a:avLst/>
            <a:gdLst>
              <a:gd name="connsiteX0" fmla="*/ 0 w 15671"/>
              <a:gd name="connsiteY0" fmla="*/ 0 h 40745"/>
              <a:gd name="connsiteX1" fmla="*/ 15671 w 15671"/>
              <a:gd name="connsiteY1" fmla="*/ 0 h 40745"/>
              <a:gd name="connsiteX2" fmla="*/ 15671 w 15671"/>
              <a:gd name="connsiteY2" fmla="*/ 40746 h 40745"/>
              <a:gd name="connsiteX3" fmla="*/ 0 w 15671"/>
              <a:gd name="connsiteY3" fmla="*/ 40746 h 40745"/>
            </a:gdLst>
            <a:ahLst/>
            <a:cxnLst>
              <a:cxn ang="0">
                <a:pos x="connsiteX0" y="connsiteY0"/>
              </a:cxn>
              <a:cxn ang="0">
                <a:pos x="connsiteX1" y="connsiteY1"/>
              </a:cxn>
              <a:cxn ang="0">
                <a:pos x="connsiteX2" y="connsiteY2"/>
              </a:cxn>
              <a:cxn ang="0">
                <a:pos x="connsiteX3" y="connsiteY3"/>
              </a:cxn>
            </a:cxnLst>
            <a:rect l="l" t="t" r="r" b="b"/>
            <a:pathLst>
              <a:path w="15671" h="40745">
                <a:moveTo>
                  <a:pt x="0" y="0"/>
                </a:moveTo>
                <a:lnTo>
                  <a:pt x="15671" y="0"/>
                </a:lnTo>
                <a:lnTo>
                  <a:pt x="15671" y="40746"/>
                </a:lnTo>
                <a:lnTo>
                  <a:pt x="0" y="40746"/>
                </a:lnTo>
                <a:close/>
              </a:path>
            </a:pathLst>
          </a:custGeom>
          <a:gradFill>
            <a:gsLst>
              <a:gs pos="0">
                <a:schemeClr val="accent3"/>
              </a:gs>
              <a:gs pos="80000">
                <a:schemeClr val="accent2"/>
              </a:gs>
            </a:gsLst>
            <a:lin ang="4800000" scaled="0"/>
          </a:gradFill>
          <a:ln w="7739" cap="flat">
            <a:noFill/>
            <a:prstDash val="solid"/>
            <a:miter/>
          </a:ln>
        </p:spPr>
        <p:txBody>
          <a:bodyPr rtlCol="0" anchor="ctr"/>
          <a:lstStyle/>
          <a:p>
            <a:endParaRPr lang="zh-CN" altLang="en-US"/>
          </a:p>
        </p:txBody>
      </p:sp>
      <p:sp>
        <p:nvSpPr>
          <p:cNvPr id="154" name="图形 66" descr="峡谷场景 轮廓">
            <a:extLst>
              <a:ext uri="{FF2B5EF4-FFF2-40B4-BE49-F238E27FC236}">
                <a16:creationId xmlns:a16="http://schemas.microsoft.com/office/drawing/2014/main" xmlns="" id="{3B24E1E7-DF08-4AAC-9E5B-E32DDF712A76}"/>
              </a:ext>
            </a:extLst>
          </p:cNvPr>
          <p:cNvSpPr/>
          <p:nvPr/>
        </p:nvSpPr>
        <p:spPr>
          <a:xfrm>
            <a:off x="1738291" y="4253315"/>
            <a:ext cx="15671" cy="76265"/>
          </a:xfrm>
          <a:custGeom>
            <a:avLst/>
            <a:gdLst>
              <a:gd name="connsiteX0" fmla="*/ 0 w 15671"/>
              <a:gd name="connsiteY0" fmla="*/ 0 h 76265"/>
              <a:gd name="connsiteX1" fmla="*/ 15671 w 15671"/>
              <a:gd name="connsiteY1" fmla="*/ 0 h 76265"/>
              <a:gd name="connsiteX2" fmla="*/ 15671 w 15671"/>
              <a:gd name="connsiteY2" fmla="*/ 76265 h 76265"/>
              <a:gd name="connsiteX3" fmla="*/ 0 w 15671"/>
              <a:gd name="connsiteY3" fmla="*/ 76265 h 76265"/>
            </a:gdLst>
            <a:ahLst/>
            <a:cxnLst>
              <a:cxn ang="0">
                <a:pos x="connsiteX0" y="connsiteY0"/>
              </a:cxn>
              <a:cxn ang="0">
                <a:pos x="connsiteX1" y="connsiteY1"/>
              </a:cxn>
              <a:cxn ang="0">
                <a:pos x="connsiteX2" y="connsiteY2"/>
              </a:cxn>
              <a:cxn ang="0">
                <a:pos x="connsiteX3" y="connsiteY3"/>
              </a:cxn>
            </a:cxnLst>
            <a:rect l="l" t="t" r="r" b="b"/>
            <a:pathLst>
              <a:path w="15671" h="76265">
                <a:moveTo>
                  <a:pt x="0" y="0"/>
                </a:moveTo>
                <a:lnTo>
                  <a:pt x="15671" y="0"/>
                </a:lnTo>
                <a:lnTo>
                  <a:pt x="15671" y="76265"/>
                </a:lnTo>
                <a:lnTo>
                  <a:pt x="0" y="76265"/>
                </a:lnTo>
                <a:close/>
              </a:path>
            </a:pathLst>
          </a:custGeom>
          <a:gradFill>
            <a:gsLst>
              <a:gs pos="0">
                <a:schemeClr val="accent3"/>
              </a:gs>
              <a:gs pos="80000">
                <a:schemeClr val="accent2"/>
              </a:gs>
            </a:gsLst>
            <a:lin ang="4800000" scaled="0"/>
          </a:gradFill>
          <a:ln w="7739" cap="flat">
            <a:noFill/>
            <a:prstDash val="solid"/>
            <a:miter/>
          </a:ln>
        </p:spPr>
        <p:txBody>
          <a:bodyPr rtlCol="0" anchor="ctr"/>
          <a:lstStyle/>
          <a:p>
            <a:endParaRPr lang="zh-CN" altLang="en-US"/>
          </a:p>
        </p:txBody>
      </p:sp>
      <p:sp>
        <p:nvSpPr>
          <p:cNvPr id="155" name="图形 66" descr="峡谷场景 轮廓">
            <a:extLst>
              <a:ext uri="{FF2B5EF4-FFF2-40B4-BE49-F238E27FC236}">
                <a16:creationId xmlns:a16="http://schemas.microsoft.com/office/drawing/2014/main" xmlns="" id="{C7802227-3EAD-4AC5-8AED-6CA7AD29B799}"/>
              </a:ext>
            </a:extLst>
          </p:cNvPr>
          <p:cNvSpPr/>
          <p:nvPr/>
        </p:nvSpPr>
        <p:spPr>
          <a:xfrm>
            <a:off x="1605084" y="4091407"/>
            <a:ext cx="752231" cy="448170"/>
          </a:xfrm>
          <a:custGeom>
            <a:avLst/>
            <a:gdLst>
              <a:gd name="connsiteX0" fmla="*/ 712198 w 752231"/>
              <a:gd name="connsiteY0" fmla="*/ 432500 h 448170"/>
              <a:gd name="connsiteX1" fmla="*/ 663617 w 752231"/>
              <a:gd name="connsiteY1" fmla="*/ 351439 h 448170"/>
              <a:gd name="connsiteX2" fmla="*/ 661752 w 752231"/>
              <a:gd name="connsiteY2" fmla="*/ 346526 h 448170"/>
              <a:gd name="connsiteX3" fmla="*/ 621554 w 752231"/>
              <a:gd name="connsiteY3" fmla="*/ 65630 h 448170"/>
              <a:gd name="connsiteX4" fmla="*/ 610537 w 752231"/>
              <a:gd name="connsiteY4" fmla="*/ 46198 h 448170"/>
              <a:gd name="connsiteX5" fmla="*/ 556526 w 752231"/>
              <a:gd name="connsiteY5" fmla="*/ 7066 h 448170"/>
              <a:gd name="connsiteX6" fmla="*/ 493432 w 752231"/>
              <a:gd name="connsiteY6" fmla="*/ 20387 h 448170"/>
              <a:gd name="connsiteX7" fmla="*/ 493268 w 752231"/>
              <a:gd name="connsiteY7" fmla="*/ 20449 h 448170"/>
              <a:gd name="connsiteX8" fmla="*/ 469502 w 752231"/>
              <a:gd name="connsiteY8" fmla="*/ 10749 h 448170"/>
              <a:gd name="connsiteX9" fmla="*/ 434829 w 752231"/>
              <a:gd name="connsiteY9" fmla="*/ 1299 h 448170"/>
              <a:gd name="connsiteX10" fmla="*/ 354175 w 752231"/>
              <a:gd name="connsiteY10" fmla="*/ 41645 h 448170"/>
              <a:gd name="connsiteX11" fmla="*/ 339499 w 752231"/>
              <a:gd name="connsiteY11" fmla="*/ 62848 h 448170"/>
              <a:gd name="connsiteX12" fmla="*/ 287634 w 752231"/>
              <a:gd name="connsiteY12" fmla="*/ 353695 h 448170"/>
              <a:gd name="connsiteX13" fmla="*/ 301394 w 752231"/>
              <a:gd name="connsiteY13" fmla="*/ 365559 h 448170"/>
              <a:gd name="connsiteX14" fmla="*/ 354959 w 752231"/>
              <a:gd name="connsiteY14" fmla="*/ 65121 h 448170"/>
              <a:gd name="connsiteX15" fmla="*/ 361337 w 752231"/>
              <a:gd name="connsiteY15" fmla="*/ 55553 h 448170"/>
              <a:gd name="connsiteX16" fmla="*/ 440870 w 752231"/>
              <a:gd name="connsiteY16" fmla="*/ 15748 h 448170"/>
              <a:gd name="connsiteX17" fmla="*/ 462732 w 752231"/>
              <a:gd name="connsiteY17" fmla="*/ 24861 h 448170"/>
              <a:gd name="connsiteX18" fmla="*/ 499387 w 752231"/>
              <a:gd name="connsiteY18" fmla="*/ 34851 h 448170"/>
              <a:gd name="connsiteX19" fmla="*/ 548408 w 752231"/>
              <a:gd name="connsiteY19" fmla="*/ 20551 h 448170"/>
              <a:gd name="connsiteX20" fmla="*/ 601033 w 752231"/>
              <a:gd name="connsiteY20" fmla="*/ 58672 h 448170"/>
              <a:gd name="connsiteX21" fmla="*/ 605993 w 752231"/>
              <a:gd name="connsiteY21" fmla="*/ 67675 h 448170"/>
              <a:gd name="connsiteX22" fmla="*/ 646221 w 752231"/>
              <a:gd name="connsiteY22" fmla="*/ 348939 h 448170"/>
              <a:gd name="connsiteX23" fmla="*/ 650139 w 752231"/>
              <a:gd name="connsiteY23" fmla="*/ 359478 h 448170"/>
              <a:gd name="connsiteX24" fmla="*/ 693573 w 752231"/>
              <a:gd name="connsiteY24" fmla="*/ 432500 h 448170"/>
              <a:gd name="connsiteX25" fmla="*/ 540337 w 752231"/>
              <a:gd name="connsiteY25" fmla="*/ 432500 h 448170"/>
              <a:gd name="connsiteX26" fmla="*/ 509323 w 752231"/>
              <a:gd name="connsiteY26" fmla="*/ 390727 h 448170"/>
              <a:gd name="connsiteX27" fmla="*/ 509323 w 752231"/>
              <a:gd name="connsiteY27" fmla="*/ 189592 h 448170"/>
              <a:gd name="connsiteX28" fmla="*/ 493652 w 752231"/>
              <a:gd name="connsiteY28" fmla="*/ 189592 h 448170"/>
              <a:gd name="connsiteX29" fmla="*/ 493652 w 752231"/>
              <a:gd name="connsiteY29" fmla="*/ 395914 h 448170"/>
              <a:gd name="connsiteX30" fmla="*/ 520818 w 752231"/>
              <a:gd name="connsiteY30" fmla="*/ 432500 h 448170"/>
              <a:gd name="connsiteX31" fmla="*/ 392939 w 752231"/>
              <a:gd name="connsiteY31" fmla="*/ 432500 h 448170"/>
              <a:gd name="connsiteX32" fmla="*/ 317238 w 752231"/>
              <a:gd name="connsiteY32" fmla="*/ 409776 h 448170"/>
              <a:gd name="connsiteX33" fmla="*/ 310483 w 752231"/>
              <a:gd name="connsiteY33" fmla="*/ 404071 h 448170"/>
              <a:gd name="connsiteX34" fmla="*/ 242908 w 752231"/>
              <a:gd name="connsiteY34" fmla="*/ 344246 h 448170"/>
              <a:gd name="connsiteX35" fmla="*/ 242908 w 752231"/>
              <a:gd name="connsiteY35" fmla="*/ 119070 h 448170"/>
              <a:gd name="connsiteX36" fmla="*/ 240557 w 752231"/>
              <a:gd name="connsiteY36" fmla="*/ 113491 h 448170"/>
              <a:gd name="connsiteX37" fmla="*/ 153385 w 752231"/>
              <a:gd name="connsiteY37" fmla="*/ 72792 h 448170"/>
              <a:gd name="connsiteX38" fmla="*/ 152233 w 752231"/>
              <a:gd name="connsiteY38" fmla="*/ 73458 h 448170"/>
              <a:gd name="connsiteX39" fmla="*/ 86193 w 752231"/>
              <a:gd name="connsiteY39" fmla="*/ 133668 h 448170"/>
              <a:gd name="connsiteX40" fmla="*/ 86891 w 752231"/>
              <a:gd name="connsiteY40" fmla="*/ 336739 h 448170"/>
              <a:gd name="connsiteX41" fmla="*/ 42031 w 752231"/>
              <a:gd name="connsiteY41" fmla="*/ 432500 h 448170"/>
              <a:gd name="connsiteX42" fmla="*/ 0 w 752231"/>
              <a:gd name="connsiteY42" fmla="*/ 432500 h 448170"/>
              <a:gd name="connsiteX43" fmla="*/ 0 w 752231"/>
              <a:gd name="connsiteY43" fmla="*/ 448171 h 448170"/>
              <a:gd name="connsiteX44" fmla="*/ 752231 w 752231"/>
              <a:gd name="connsiteY44" fmla="*/ 448171 h 448170"/>
              <a:gd name="connsiteX45" fmla="*/ 752231 w 752231"/>
              <a:gd name="connsiteY45" fmla="*/ 432500 h 448170"/>
              <a:gd name="connsiteX46" fmla="*/ 101865 w 752231"/>
              <a:gd name="connsiteY46" fmla="*/ 341793 h 448170"/>
              <a:gd name="connsiteX47" fmla="*/ 102648 w 752231"/>
              <a:gd name="connsiteY47" fmla="*/ 338447 h 448170"/>
              <a:gd name="connsiteX48" fmla="*/ 101865 w 752231"/>
              <a:gd name="connsiteY48" fmla="*/ 134608 h 448170"/>
              <a:gd name="connsiteX49" fmla="*/ 160358 w 752231"/>
              <a:gd name="connsiteY49" fmla="*/ 86904 h 448170"/>
              <a:gd name="connsiteX50" fmla="*/ 227236 w 752231"/>
              <a:gd name="connsiteY50" fmla="*/ 122502 h 448170"/>
              <a:gd name="connsiteX51" fmla="*/ 227236 w 752231"/>
              <a:gd name="connsiteY51" fmla="*/ 346306 h 448170"/>
              <a:gd name="connsiteX52" fmla="*/ 300383 w 752231"/>
              <a:gd name="connsiteY52" fmla="*/ 416044 h 448170"/>
              <a:gd name="connsiteX53" fmla="*/ 308360 w 752231"/>
              <a:gd name="connsiteY53" fmla="*/ 422775 h 448170"/>
              <a:gd name="connsiteX54" fmla="*/ 311181 w 752231"/>
              <a:gd name="connsiteY54" fmla="*/ 424343 h 448170"/>
              <a:gd name="connsiteX55" fmla="*/ 338394 w 752231"/>
              <a:gd name="connsiteY55" fmla="*/ 432500 h 448170"/>
              <a:gd name="connsiteX56" fmla="*/ 59340 w 752231"/>
              <a:gd name="connsiteY56" fmla="*/ 432500 h 448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752231" h="448170">
                <a:moveTo>
                  <a:pt x="712198" y="432500"/>
                </a:moveTo>
                <a:lnTo>
                  <a:pt x="663617" y="351439"/>
                </a:lnTo>
                <a:cubicBezTo>
                  <a:pt x="662697" y="349930"/>
                  <a:pt x="662064" y="348265"/>
                  <a:pt x="661752" y="346526"/>
                </a:cubicBezTo>
                <a:lnTo>
                  <a:pt x="621554" y="65630"/>
                </a:lnTo>
                <a:cubicBezTo>
                  <a:pt x="620625" y="57941"/>
                  <a:pt x="616658" y="50944"/>
                  <a:pt x="610537" y="46198"/>
                </a:cubicBezTo>
                <a:lnTo>
                  <a:pt x="556526" y="7066"/>
                </a:lnTo>
                <a:cubicBezTo>
                  <a:pt x="553564" y="4880"/>
                  <a:pt x="547420" y="311"/>
                  <a:pt x="493432" y="20387"/>
                </a:cubicBezTo>
                <a:lnTo>
                  <a:pt x="493268" y="20449"/>
                </a:lnTo>
                <a:cubicBezTo>
                  <a:pt x="485033" y="18041"/>
                  <a:pt x="477070" y="14790"/>
                  <a:pt x="469502" y="10749"/>
                </a:cubicBezTo>
                <a:cubicBezTo>
                  <a:pt x="450821" y="1832"/>
                  <a:pt x="441536" y="-2306"/>
                  <a:pt x="434829" y="1299"/>
                </a:cubicBezTo>
                <a:lnTo>
                  <a:pt x="354175" y="41645"/>
                </a:lnTo>
                <a:cubicBezTo>
                  <a:pt x="346127" y="45906"/>
                  <a:pt x="340653" y="53815"/>
                  <a:pt x="339499" y="62848"/>
                </a:cubicBezTo>
                <a:lnTo>
                  <a:pt x="287634" y="353695"/>
                </a:lnTo>
                <a:cubicBezTo>
                  <a:pt x="292163" y="357613"/>
                  <a:pt x="296857" y="361680"/>
                  <a:pt x="301394" y="365559"/>
                </a:cubicBezTo>
                <a:lnTo>
                  <a:pt x="354959" y="65121"/>
                </a:lnTo>
                <a:cubicBezTo>
                  <a:pt x="355411" y="61087"/>
                  <a:pt x="357788" y="57522"/>
                  <a:pt x="361337" y="55553"/>
                </a:cubicBezTo>
                <a:lnTo>
                  <a:pt x="440870" y="15748"/>
                </a:lnTo>
                <a:cubicBezTo>
                  <a:pt x="448418" y="18118"/>
                  <a:pt x="455735" y="21168"/>
                  <a:pt x="462732" y="24861"/>
                </a:cubicBezTo>
                <a:cubicBezTo>
                  <a:pt x="481600" y="33864"/>
                  <a:pt x="492116" y="38519"/>
                  <a:pt x="499387" y="34851"/>
                </a:cubicBezTo>
                <a:cubicBezTo>
                  <a:pt x="515223" y="28502"/>
                  <a:pt x="531642" y="23712"/>
                  <a:pt x="548408" y="20551"/>
                </a:cubicBezTo>
                <a:lnTo>
                  <a:pt x="601033" y="58672"/>
                </a:lnTo>
                <a:cubicBezTo>
                  <a:pt x="603819" y="60893"/>
                  <a:pt x="605605" y="64134"/>
                  <a:pt x="605993" y="67675"/>
                </a:cubicBezTo>
                <a:lnTo>
                  <a:pt x="646221" y="348939"/>
                </a:lnTo>
                <a:cubicBezTo>
                  <a:pt x="646857" y="352666"/>
                  <a:pt x="648186" y="356241"/>
                  <a:pt x="650139" y="359478"/>
                </a:cubicBezTo>
                <a:lnTo>
                  <a:pt x="693573" y="432500"/>
                </a:lnTo>
                <a:lnTo>
                  <a:pt x="540337" y="432500"/>
                </a:lnTo>
                <a:lnTo>
                  <a:pt x="509323" y="390727"/>
                </a:lnTo>
                <a:lnTo>
                  <a:pt x="509323" y="189592"/>
                </a:lnTo>
                <a:lnTo>
                  <a:pt x="493652" y="189592"/>
                </a:lnTo>
                <a:lnTo>
                  <a:pt x="493652" y="395914"/>
                </a:lnTo>
                <a:lnTo>
                  <a:pt x="520818" y="432500"/>
                </a:lnTo>
                <a:lnTo>
                  <a:pt x="392939" y="432500"/>
                </a:lnTo>
                <a:lnTo>
                  <a:pt x="317238" y="409776"/>
                </a:lnTo>
                <a:lnTo>
                  <a:pt x="310483" y="404071"/>
                </a:lnTo>
                <a:cubicBezTo>
                  <a:pt x="295313" y="391276"/>
                  <a:pt x="250368" y="353398"/>
                  <a:pt x="242908" y="344246"/>
                </a:cubicBezTo>
                <a:lnTo>
                  <a:pt x="242908" y="119070"/>
                </a:lnTo>
                <a:cubicBezTo>
                  <a:pt x="242903" y="116971"/>
                  <a:pt x="242056" y="114961"/>
                  <a:pt x="240557" y="113491"/>
                </a:cubicBezTo>
                <a:cubicBezTo>
                  <a:pt x="234069" y="107089"/>
                  <a:pt x="174557" y="62943"/>
                  <a:pt x="153385" y="72792"/>
                </a:cubicBezTo>
                <a:cubicBezTo>
                  <a:pt x="152980" y="72977"/>
                  <a:pt x="152595" y="73200"/>
                  <a:pt x="152233" y="73458"/>
                </a:cubicBezTo>
                <a:cubicBezTo>
                  <a:pt x="86193" y="119360"/>
                  <a:pt x="86193" y="130110"/>
                  <a:pt x="86193" y="133668"/>
                </a:cubicBezTo>
                <a:lnTo>
                  <a:pt x="86891" y="336739"/>
                </a:lnTo>
                <a:lnTo>
                  <a:pt x="42031" y="432500"/>
                </a:lnTo>
                <a:lnTo>
                  <a:pt x="0" y="432500"/>
                </a:lnTo>
                <a:lnTo>
                  <a:pt x="0" y="448171"/>
                </a:lnTo>
                <a:lnTo>
                  <a:pt x="752231" y="448171"/>
                </a:lnTo>
                <a:lnTo>
                  <a:pt x="752231" y="432500"/>
                </a:lnTo>
                <a:close/>
                <a:moveTo>
                  <a:pt x="101865" y="341793"/>
                </a:moveTo>
                <a:cubicBezTo>
                  <a:pt x="102378" y="340752"/>
                  <a:pt x="102646" y="339608"/>
                  <a:pt x="102648" y="338447"/>
                </a:cubicBezTo>
                <a:lnTo>
                  <a:pt x="101865" y="134608"/>
                </a:lnTo>
                <a:cubicBezTo>
                  <a:pt x="105782" y="127556"/>
                  <a:pt x="134720" y="104778"/>
                  <a:pt x="160358" y="86904"/>
                </a:cubicBezTo>
                <a:cubicBezTo>
                  <a:pt x="169565" y="84820"/>
                  <a:pt x="211808" y="109095"/>
                  <a:pt x="227236" y="122502"/>
                </a:cubicBezTo>
                <a:lnTo>
                  <a:pt x="227236" y="346306"/>
                </a:lnTo>
                <a:cubicBezTo>
                  <a:pt x="227236" y="351705"/>
                  <a:pt x="227236" y="354416"/>
                  <a:pt x="300383" y="416044"/>
                </a:cubicBezTo>
                <a:lnTo>
                  <a:pt x="308360" y="422775"/>
                </a:lnTo>
                <a:cubicBezTo>
                  <a:pt x="309179" y="423490"/>
                  <a:pt x="310141" y="424024"/>
                  <a:pt x="311181" y="424343"/>
                </a:cubicBezTo>
                <a:lnTo>
                  <a:pt x="338394" y="432500"/>
                </a:lnTo>
                <a:lnTo>
                  <a:pt x="59340" y="432500"/>
                </a:lnTo>
                <a:close/>
              </a:path>
            </a:pathLst>
          </a:custGeom>
          <a:gradFill>
            <a:gsLst>
              <a:gs pos="0">
                <a:schemeClr val="accent3"/>
              </a:gs>
              <a:gs pos="80000">
                <a:schemeClr val="accent2"/>
              </a:gs>
            </a:gsLst>
            <a:lin ang="4800000" scaled="0"/>
          </a:gradFill>
          <a:ln w="7739" cap="flat">
            <a:noFill/>
            <a:prstDash val="solid"/>
            <a:miter/>
          </a:ln>
        </p:spPr>
        <p:txBody>
          <a:bodyPr rtlCol="0" anchor="ctr"/>
          <a:lstStyle/>
          <a:p>
            <a:endParaRPr lang="zh-CN" altLang="en-US"/>
          </a:p>
        </p:txBody>
      </p:sp>
      <p:sp>
        <p:nvSpPr>
          <p:cNvPr id="157" name="图形 86" descr="农场景色 轮廓">
            <a:extLst>
              <a:ext uri="{FF2B5EF4-FFF2-40B4-BE49-F238E27FC236}">
                <a16:creationId xmlns:a16="http://schemas.microsoft.com/office/drawing/2014/main" xmlns="" id="{54B60D5D-9410-411D-BACD-30602C63B72A}"/>
              </a:ext>
            </a:extLst>
          </p:cNvPr>
          <p:cNvSpPr/>
          <p:nvPr/>
        </p:nvSpPr>
        <p:spPr>
          <a:xfrm>
            <a:off x="1644262" y="5187688"/>
            <a:ext cx="253329" cy="121391"/>
          </a:xfrm>
          <a:custGeom>
            <a:avLst/>
            <a:gdLst>
              <a:gd name="connsiteX0" fmla="*/ 244647 w 253329"/>
              <a:gd name="connsiteY0" fmla="*/ 102656 h 121391"/>
              <a:gd name="connsiteX1" fmla="*/ 0 w 253329"/>
              <a:gd name="connsiteY1" fmla="*/ 0 h 121391"/>
              <a:gd name="connsiteX2" fmla="*/ 0 w 253329"/>
              <a:gd name="connsiteY2" fmla="*/ 15899 h 121391"/>
              <a:gd name="connsiteX3" fmla="*/ 232902 w 253329"/>
              <a:gd name="connsiteY3" fmla="*/ 113023 h 121391"/>
              <a:gd name="connsiteX4" fmla="*/ 240009 w 253329"/>
              <a:gd name="connsiteY4" fmla="*/ 121391 h 121391"/>
              <a:gd name="connsiteX5" fmla="*/ 253329 w 253329"/>
              <a:gd name="connsiteY5" fmla="*/ 112944 h 121391"/>
              <a:gd name="connsiteX6" fmla="*/ 244647 w 253329"/>
              <a:gd name="connsiteY6" fmla="*/ 102656 h 1213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3329" h="121391">
                <a:moveTo>
                  <a:pt x="244647" y="102656"/>
                </a:moveTo>
                <a:cubicBezTo>
                  <a:pt x="171838" y="16369"/>
                  <a:pt x="55947" y="1732"/>
                  <a:pt x="0" y="0"/>
                </a:cubicBezTo>
                <a:lnTo>
                  <a:pt x="0" y="15899"/>
                </a:lnTo>
                <a:cubicBezTo>
                  <a:pt x="53636" y="17928"/>
                  <a:pt x="164825" y="32354"/>
                  <a:pt x="232902" y="113023"/>
                </a:cubicBezTo>
                <a:cubicBezTo>
                  <a:pt x="234994" y="115303"/>
                  <a:pt x="237501" y="118296"/>
                  <a:pt x="240009" y="121391"/>
                </a:cubicBezTo>
                <a:cubicBezTo>
                  <a:pt x="247288" y="117160"/>
                  <a:pt x="251715" y="114104"/>
                  <a:pt x="253329" y="112944"/>
                </a:cubicBezTo>
                <a:cubicBezTo>
                  <a:pt x="250328" y="109191"/>
                  <a:pt x="247225" y="105446"/>
                  <a:pt x="244647" y="102656"/>
                </a:cubicBezTo>
                <a:close/>
              </a:path>
            </a:pathLst>
          </a:custGeom>
          <a:gradFill>
            <a:gsLst>
              <a:gs pos="0">
                <a:schemeClr val="accent3"/>
              </a:gs>
              <a:gs pos="80000">
                <a:schemeClr val="accent2"/>
              </a:gs>
            </a:gsLst>
            <a:lin ang="4800000" scaled="0"/>
          </a:gradFill>
          <a:ln w="7739" cap="flat">
            <a:noFill/>
            <a:prstDash val="solid"/>
            <a:miter/>
          </a:ln>
        </p:spPr>
        <p:txBody>
          <a:bodyPr rtlCol="0" anchor="ctr"/>
          <a:lstStyle/>
          <a:p>
            <a:endParaRPr lang="zh-CN" altLang="en-US"/>
          </a:p>
        </p:txBody>
      </p:sp>
      <p:sp>
        <p:nvSpPr>
          <p:cNvPr id="158" name="图形 86" descr="农场景色 轮廓">
            <a:extLst>
              <a:ext uri="{FF2B5EF4-FFF2-40B4-BE49-F238E27FC236}">
                <a16:creationId xmlns:a16="http://schemas.microsoft.com/office/drawing/2014/main" xmlns="" id="{AC005B80-5220-4BB9-99C6-E24B67760B6D}"/>
              </a:ext>
            </a:extLst>
          </p:cNvPr>
          <p:cNvSpPr/>
          <p:nvPr/>
        </p:nvSpPr>
        <p:spPr>
          <a:xfrm>
            <a:off x="1644262" y="4892437"/>
            <a:ext cx="673873" cy="498995"/>
          </a:xfrm>
          <a:custGeom>
            <a:avLst/>
            <a:gdLst>
              <a:gd name="connsiteX0" fmla="*/ 624399 w 673873"/>
              <a:gd name="connsiteY0" fmla="*/ 404551 h 498995"/>
              <a:gd name="connsiteX1" fmla="*/ 611188 w 673873"/>
              <a:gd name="connsiteY1" fmla="*/ 397037 h 498995"/>
              <a:gd name="connsiteX2" fmla="*/ 611188 w 673873"/>
              <a:gd name="connsiteY2" fmla="*/ 220216 h 498995"/>
              <a:gd name="connsiteX3" fmla="*/ 612183 w 673873"/>
              <a:gd name="connsiteY3" fmla="*/ 222668 h 498995"/>
              <a:gd name="connsiteX4" fmla="*/ 618185 w 673873"/>
              <a:gd name="connsiteY4" fmla="*/ 237446 h 498995"/>
              <a:gd name="connsiteX5" fmla="*/ 632861 w 673873"/>
              <a:gd name="connsiteY5" fmla="*/ 231178 h 498995"/>
              <a:gd name="connsiteX6" fmla="*/ 650649 w 673873"/>
              <a:gd name="connsiteY6" fmla="*/ 223577 h 498995"/>
              <a:gd name="connsiteX7" fmla="*/ 664816 w 673873"/>
              <a:gd name="connsiteY7" fmla="*/ 217528 h 498995"/>
              <a:gd name="connsiteX8" fmla="*/ 658986 w 673873"/>
              <a:gd name="connsiteY8" fmla="*/ 203259 h 498995"/>
              <a:gd name="connsiteX9" fmla="*/ 604919 w 673873"/>
              <a:gd name="connsiteY9" fmla="*/ 70522 h 498995"/>
              <a:gd name="connsiteX10" fmla="*/ 602451 w 673873"/>
              <a:gd name="connsiteY10" fmla="*/ 64449 h 498995"/>
              <a:gd name="connsiteX11" fmla="*/ 596394 w 673873"/>
              <a:gd name="connsiteY11" fmla="*/ 61949 h 498995"/>
              <a:gd name="connsiteX12" fmla="*/ 452608 w 673873"/>
              <a:gd name="connsiteY12" fmla="*/ 2476 h 498995"/>
              <a:gd name="connsiteX13" fmla="*/ 446637 w 673873"/>
              <a:gd name="connsiteY13" fmla="*/ 0 h 498995"/>
              <a:gd name="connsiteX14" fmla="*/ 440651 w 673873"/>
              <a:gd name="connsiteY14" fmla="*/ 2476 h 498995"/>
              <a:gd name="connsiteX15" fmla="*/ 297100 w 673873"/>
              <a:gd name="connsiteY15" fmla="*/ 61793 h 498995"/>
              <a:gd name="connsiteX16" fmla="*/ 291090 w 673873"/>
              <a:gd name="connsiteY16" fmla="*/ 64269 h 498995"/>
              <a:gd name="connsiteX17" fmla="*/ 288606 w 673873"/>
              <a:gd name="connsiteY17" fmla="*/ 70287 h 498995"/>
              <a:gd name="connsiteX18" fmla="*/ 234289 w 673873"/>
              <a:gd name="connsiteY18" fmla="*/ 201614 h 498995"/>
              <a:gd name="connsiteX19" fmla="*/ 228435 w 673873"/>
              <a:gd name="connsiteY19" fmla="*/ 215765 h 498995"/>
              <a:gd name="connsiteX20" fmla="*/ 242453 w 673873"/>
              <a:gd name="connsiteY20" fmla="*/ 221939 h 498995"/>
              <a:gd name="connsiteX21" fmla="*/ 260241 w 673873"/>
              <a:gd name="connsiteY21" fmla="*/ 229775 h 498995"/>
              <a:gd name="connsiteX22" fmla="*/ 274948 w 673873"/>
              <a:gd name="connsiteY22" fmla="*/ 236255 h 498995"/>
              <a:gd name="connsiteX23" fmla="*/ 281052 w 673873"/>
              <a:gd name="connsiteY23" fmla="*/ 221367 h 498995"/>
              <a:gd name="connsiteX24" fmla="*/ 282071 w 673873"/>
              <a:gd name="connsiteY24" fmla="*/ 218884 h 498995"/>
              <a:gd name="connsiteX25" fmla="*/ 282071 w 673873"/>
              <a:gd name="connsiteY25" fmla="*/ 406471 h 498995"/>
              <a:gd name="connsiteX26" fmla="*/ 263453 w 673873"/>
              <a:gd name="connsiteY26" fmla="*/ 420199 h 498995"/>
              <a:gd name="connsiteX27" fmla="*/ 60578 w 673873"/>
              <a:gd name="connsiteY27" fmla="*/ 483340 h 498995"/>
              <a:gd name="connsiteX28" fmla="*/ 0 w 673873"/>
              <a:gd name="connsiteY28" fmla="*/ 483183 h 498995"/>
              <a:gd name="connsiteX29" fmla="*/ 0 w 673873"/>
              <a:gd name="connsiteY29" fmla="*/ 498855 h 498995"/>
              <a:gd name="connsiteX30" fmla="*/ 61181 w 673873"/>
              <a:gd name="connsiteY30" fmla="*/ 498996 h 498995"/>
              <a:gd name="connsiteX31" fmla="*/ 273279 w 673873"/>
              <a:gd name="connsiteY31" fmla="*/ 432431 h 498995"/>
              <a:gd name="connsiteX32" fmla="*/ 454473 w 673873"/>
              <a:gd name="connsiteY32" fmla="*/ 374447 h 498995"/>
              <a:gd name="connsiteX33" fmla="*/ 487892 w 673873"/>
              <a:gd name="connsiteY33" fmla="*/ 375739 h 498995"/>
              <a:gd name="connsiteX34" fmla="*/ 539263 w 673873"/>
              <a:gd name="connsiteY34" fmla="*/ 385197 h 498995"/>
              <a:gd name="connsiteX35" fmla="*/ 591990 w 673873"/>
              <a:gd name="connsiteY35" fmla="*/ 404638 h 498995"/>
              <a:gd name="connsiteX36" fmla="*/ 616391 w 673873"/>
              <a:gd name="connsiteY36" fmla="*/ 418045 h 498995"/>
              <a:gd name="connsiteX37" fmla="*/ 668647 w 673873"/>
              <a:gd name="connsiteY37" fmla="*/ 459339 h 498995"/>
              <a:gd name="connsiteX38" fmla="*/ 673874 w 673873"/>
              <a:gd name="connsiteY38" fmla="*/ 464040 h 498995"/>
              <a:gd name="connsiteX39" fmla="*/ 673874 w 673873"/>
              <a:gd name="connsiteY39" fmla="*/ 443041 h 498995"/>
              <a:gd name="connsiteX40" fmla="*/ 624399 w 673873"/>
              <a:gd name="connsiteY40" fmla="*/ 404551 h 498995"/>
              <a:gd name="connsiteX41" fmla="*/ 266572 w 673873"/>
              <a:gd name="connsiteY41" fmla="*/ 215436 h 498995"/>
              <a:gd name="connsiteX42" fmla="*/ 248785 w 673873"/>
              <a:gd name="connsiteY42" fmla="*/ 207600 h 498995"/>
              <a:gd name="connsiteX43" fmla="*/ 303086 w 673873"/>
              <a:gd name="connsiteY43" fmla="*/ 76273 h 498995"/>
              <a:gd name="connsiteX44" fmla="*/ 446637 w 673873"/>
              <a:gd name="connsiteY44" fmla="*/ 16957 h 498995"/>
              <a:gd name="connsiteX45" fmla="*/ 590423 w 673873"/>
              <a:gd name="connsiteY45" fmla="*/ 76430 h 498995"/>
              <a:gd name="connsiteX46" fmla="*/ 644490 w 673873"/>
              <a:gd name="connsiteY46" fmla="*/ 209167 h 498995"/>
              <a:gd name="connsiteX47" fmla="*/ 626703 w 673873"/>
              <a:gd name="connsiteY47" fmla="*/ 216768 h 498995"/>
              <a:gd name="connsiteX48" fmla="*/ 575770 w 673873"/>
              <a:gd name="connsiteY48" fmla="*/ 91396 h 498995"/>
              <a:gd name="connsiteX49" fmla="*/ 446637 w 673873"/>
              <a:gd name="connsiteY49" fmla="*/ 38113 h 498995"/>
              <a:gd name="connsiteX50" fmla="*/ 317504 w 673873"/>
              <a:gd name="connsiteY50" fmla="*/ 91396 h 498995"/>
              <a:gd name="connsiteX51" fmla="*/ 431546 w 673873"/>
              <a:gd name="connsiteY51" fmla="*/ 306879 h 498995"/>
              <a:gd name="connsiteX52" fmla="*/ 344773 w 673873"/>
              <a:gd name="connsiteY52" fmla="*/ 359559 h 498995"/>
              <a:gd name="connsiteX53" fmla="*/ 344773 w 673873"/>
              <a:gd name="connsiteY53" fmla="*/ 254199 h 498995"/>
              <a:gd name="connsiteX54" fmla="*/ 364942 w 673873"/>
              <a:gd name="connsiteY54" fmla="*/ 248111 h 498995"/>
              <a:gd name="connsiteX55" fmla="*/ 528340 w 673873"/>
              <a:gd name="connsiteY55" fmla="*/ 248111 h 498995"/>
              <a:gd name="connsiteX56" fmla="*/ 446637 w 673873"/>
              <a:gd name="connsiteY56" fmla="*/ 297711 h 498995"/>
              <a:gd name="connsiteX57" fmla="*/ 489036 w 673873"/>
              <a:gd name="connsiteY57" fmla="*/ 360084 h 498995"/>
              <a:gd name="connsiteX58" fmla="*/ 454473 w 673873"/>
              <a:gd name="connsiteY58" fmla="*/ 358752 h 498995"/>
              <a:gd name="connsiteX59" fmla="*/ 350540 w 673873"/>
              <a:gd name="connsiteY59" fmla="*/ 374423 h 498995"/>
              <a:gd name="connsiteX60" fmla="*/ 446637 w 673873"/>
              <a:gd name="connsiteY60" fmla="*/ 316039 h 498995"/>
              <a:gd name="connsiteX61" fmla="*/ 530480 w 673873"/>
              <a:gd name="connsiteY61" fmla="*/ 366971 h 498995"/>
              <a:gd name="connsiteX62" fmla="*/ 489036 w 673873"/>
              <a:gd name="connsiteY62" fmla="*/ 360084 h 498995"/>
              <a:gd name="connsiteX63" fmla="*/ 548502 w 673873"/>
              <a:gd name="connsiteY63" fmla="*/ 359559 h 498995"/>
              <a:gd name="connsiteX64" fmla="*/ 461729 w 673873"/>
              <a:gd name="connsiteY64" fmla="*/ 306879 h 498995"/>
              <a:gd name="connsiteX65" fmla="*/ 548502 w 673873"/>
              <a:gd name="connsiteY65" fmla="*/ 254199 h 498995"/>
              <a:gd name="connsiteX66" fmla="*/ 595516 w 673873"/>
              <a:gd name="connsiteY66" fmla="*/ 388982 h 498995"/>
              <a:gd name="connsiteX67" fmla="*/ 564173 w 673873"/>
              <a:gd name="connsiteY67" fmla="*/ 376445 h 498995"/>
              <a:gd name="connsiteX68" fmla="*/ 564173 w 673873"/>
              <a:gd name="connsiteY68" fmla="*/ 240275 h 498995"/>
              <a:gd name="connsiteX69" fmla="*/ 556338 w 673873"/>
              <a:gd name="connsiteY69" fmla="*/ 232439 h 498995"/>
              <a:gd name="connsiteX70" fmla="*/ 336937 w 673873"/>
              <a:gd name="connsiteY70" fmla="*/ 232439 h 498995"/>
              <a:gd name="connsiteX71" fmla="*/ 329101 w 673873"/>
              <a:gd name="connsiteY71" fmla="*/ 240275 h 498995"/>
              <a:gd name="connsiteX72" fmla="*/ 329101 w 673873"/>
              <a:gd name="connsiteY72" fmla="*/ 382102 h 498995"/>
              <a:gd name="connsiteX73" fmla="*/ 297758 w 673873"/>
              <a:gd name="connsiteY73" fmla="*/ 396990 h 498995"/>
              <a:gd name="connsiteX74" fmla="*/ 297758 w 673873"/>
              <a:gd name="connsiteY74" fmla="*/ 180724 h 498995"/>
              <a:gd name="connsiteX75" fmla="*/ 329516 w 673873"/>
              <a:gd name="connsiteY75" fmla="*/ 103377 h 498995"/>
              <a:gd name="connsiteX76" fmla="*/ 446637 w 673873"/>
              <a:gd name="connsiteY76" fmla="*/ 55062 h 498995"/>
              <a:gd name="connsiteX77" fmla="*/ 563727 w 673873"/>
              <a:gd name="connsiteY77" fmla="*/ 103377 h 498995"/>
              <a:gd name="connsiteX78" fmla="*/ 595516 w 673873"/>
              <a:gd name="connsiteY78" fmla="*/ 181640 h 4989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Lst>
            <a:rect l="l" t="t" r="r" b="b"/>
            <a:pathLst>
              <a:path w="673873" h="498995">
                <a:moveTo>
                  <a:pt x="624399" y="404551"/>
                </a:moveTo>
                <a:cubicBezTo>
                  <a:pt x="619697" y="401785"/>
                  <a:pt x="615160" y="399215"/>
                  <a:pt x="611188" y="397037"/>
                </a:cubicBezTo>
                <a:lnTo>
                  <a:pt x="611188" y="220216"/>
                </a:lnTo>
                <a:lnTo>
                  <a:pt x="612183" y="222668"/>
                </a:lnTo>
                <a:lnTo>
                  <a:pt x="618185" y="237446"/>
                </a:lnTo>
                <a:lnTo>
                  <a:pt x="632861" y="231178"/>
                </a:lnTo>
                <a:lnTo>
                  <a:pt x="650649" y="223577"/>
                </a:lnTo>
                <a:lnTo>
                  <a:pt x="664816" y="217528"/>
                </a:lnTo>
                <a:lnTo>
                  <a:pt x="658986" y="203259"/>
                </a:lnTo>
                <a:lnTo>
                  <a:pt x="604919" y="70522"/>
                </a:lnTo>
                <a:lnTo>
                  <a:pt x="602451" y="64449"/>
                </a:lnTo>
                <a:lnTo>
                  <a:pt x="596394" y="61949"/>
                </a:lnTo>
                <a:lnTo>
                  <a:pt x="452608" y="2476"/>
                </a:lnTo>
                <a:lnTo>
                  <a:pt x="446637" y="0"/>
                </a:lnTo>
                <a:lnTo>
                  <a:pt x="440651" y="2476"/>
                </a:lnTo>
                <a:lnTo>
                  <a:pt x="297100" y="61793"/>
                </a:lnTo>
                <a:lnTo>
                  <a:pt x="291090" y="64269"/>
                </a:lnTo>
                <a:lnTo>
                  <a:pt x="288606" y="70287"/>
                </a:lnTo>
                <a:lnTo>
                  <a:pt x="234289" y="201614"/>
                </a:lnTo>
                <a:lnTo>
                  <a:pt x="228435" y="215765"/>
                </a:lnTo>
                <a:lnTo>
                  <a:pt x="242453" y="221939"/>
                </a:lnTo>
                <a:lnTo>
                  <a:pt x="260241" y="229775"/>
                </a:lnTo>
                <a:lnTo>
                  <a:pt x="274948" y="236255"/>
                </a:lnTo>
                <a:lnTo>
                  <a:pt x="281052" y="221367"/>
                </a:lnTo>
                <a:lnTo>
                  <a:pt x="282071" y="218884"/>
                </a:lnTo>
                <a:lnTo>
                  <a:pt x="282071" y="406471"/>
                </a:lnTo>
                <a:cubicBezTo>
                  <a:pt x="275632" y="410721"/>
                  <a:pt x="269417" y="415304"/>
                  <a:pt x="263453" y="420199"/>
                </a:cubicBezTo>
                <a:cubicBezTo>
                  <a:pt x="256229" y="425606"/>
                  <a:pt x="189170" y="473318"/>
                  <a:pt x="60578" y="483340"/>
                </a:cubicBezTo>
                <a:lnTo>
                  <a:pt x="0" y="483183"/>
                </a:lnTo>
                <a:lnTo>
                  <a:pt x="0" y="498855"/>
                </a:lnTo>
                <a:lnTo>
                  <a:pt x="61181" y="498996"/>
                </a:lnTo>
                <a:cubicBezTo>
                  <a:pt x="194804" y="488605"/>
                  <a:pt x="265271" y="438441"/>
                  <a:pt x="273279" y="432431"/>
                </a:cubicBezTo>
                <a:cubicBezTo>
                  <a:pt x="318037" y="395603"/>
                  <a:pt x="384084" y="374447"/>
                  <a:pt x="454473" y="374447"/>
                </a:cubicBezTo>
                <a:cubicBezTo>
                  <a:pt x="457176" y="374447"/>
                  <a:pt x="475175" y="374799"/>
                  <a:pt x="487892" y="375739"/>
                </a:cubicBezTo>
                <a:cubicBezTo>
                  <a:pt x="505224" y="377633"/>
                  <a:pt x="522394" y="380794"/>
                  <a:pt x="539263" y="385197"/>
                </a:cubicBezTo>
                <a:cubicBezTo>
                  <a:pt x="557373" y="390125"/>
                  <a:pt x="575016" y="396629"/>
                  <a:pt x="591990" y="404638"/>
                </a:cubicBezTo>
                <a:cubicBezTo>
                  <a:pt x="592108" y="404700"/>
                  <a:pt x="604190" y="410797"/>
                  <a:pt x="616391" y="418045"/>
                </a:cubicBezTo>
                <a:cubicBezTo>
                  <a:pt x="634707" y="430633"/>
                  <a:pt x="652165" y="444428"/>
                  <a:pt x="668647" y="459339"/>
                </a:cubicBezTo>
                <a:lnTo>
                  <a:pt x="673874" y="464040"/>
                </a:lnTo>
                <a:lnTo>
                  <a:pt x="673874" y="443041"/>
                </a:lnTo>
                <a:cubicBezTo>
                  <a:pt x="658320" y="429048"/>
                  <a:pt x="641787" y="416185"/>
                  <a:pt x="624399" y="404551"/>
                </a:cubicBezTo>
                <a:close/>
                <a:moveTo>
                  <a:pt x="266572" y="215436"/>
                </a:moveTo>
                <a:lnTo>
                  <a:pt x="248785" y="207600"/>
                </a:lnTo>
                <a:lnTo>
                  <a:pt x="303086" y="76273"/>
                </a:lnTo>
                <a:lnTo>
                  <a:pt x="446637" y="16957"/>
                </a:lnTo>
                <a:lnTo>
                  <a:pt x="590423" y="76430"/>
                </a:lnTo>
                <a:lnTo>
                  <a:pt x="644490" y="209167"/>
                </a:lnTo>
                <a:lnTo>
                  <a:pt x="626703" y="216768"/>
                </a:lnTo>
                <a:lnTo>
                  <a:pt x="575770" y="91396"/>
                </a:lnTo>
                <a:lnTo>
                  <a:pt x="446637" y="38113"/>
                </a:lnTo>
                <a:lnTo>
                  <a:pt x="317504" y="91396"/>
                </a:lnTo>
                <a:close/>
                <a:moveTo>
                  <a:pt x="431546" y="306879"/>
                </a:moveTo>
                <a:lnTo>
                  <a:pt x="344773" y="359559"/>
                </a:lnTo>
                <a:lnTo>
                  <a:pt x="344773" y="254199"/>
                </a:lnTo>
                <a:close/>
                <a:moveTo>
                  <a:pt x="364942" y="248111"/>
                </a:moveTo>
                <a:lnTo>
                  <a:pt x="528340" y="248111"/>
                </a:lnTo>
                <a:lnTo>
                  <a:pt x="446637" y="297711"/>
                </a:lnTo>
                <a:close/>
                <a:moveTo>
                  <a:pt x="489036" y="360084"/>
                </a:moveTo>
                <a:cubicBezTo>
                  <a:pt x="475716" y="359096"/>
                  <a:pt x="457388" y="358752"/>
                  <a:pt x="454473" y="358752"/>
                </a:cubicBezTo>
                <a:cubicBezTo>
                  <a:pt x="419233" y="358659"/>
                  <a:pt x="384186" y="363944"/>
                  <a:pt x="350540" y="374423"/>
                </a:cubicBezTo>
                <a:lnTo>
                  <a:pt x="446637" y="316039"/>
                </a:lnTo>
                <a:lnTo>
                  <a:pt x="530480" y="366971"/>
                </a:lnTo>
                <a:cubicBezTo>
                  <a:pt x="516809" y="363885"/>
                  <a:pt x="502971" y="361585"/>
                  <a:pt x="489036" y="360084"/>
                </a:cubicBezTo>
                <a:close/>
                <a:moveTo>
                  <a:pt x="548502" y="359559"/>
                </a:moveTo>
                <a:lnTo>
                  <a:pt x="461729" y="306879"/>
                </a:lnTo>
                <a:lnTo>
                  <a:pt x="548502" y="254199"/>
                </a:lnTo>
                <a:close/>
                <a:moveTo>
                  <a:pt x="595516" y="388982"/>
                </a:moveTo>
                <a:cubicBezTo>
                  <a:pt x="587054" y="385064"/>
                  <a:pt x="576044" y="380551"/>
                  <a:pt x="564173" y="376445"/>
                </a:cubicBezTo>
                <a:lnTo>
                  <a:pt x="564173" y="240275"/>
                </a:lnTo>
                <a:cubicBezTo>
                  <a:pt x="564173" y="235947"/>
                  <a:pt x="560665" y="232439"/>
                  <a:pt x="556338" y="232439"/>
                </a:cubicBezTo>
                <a:lnTo>
                  <a:pt x="336937" y="232439"/>
                </a:lnTo>
                <a:cubicBezTo>
                  <a:pt x="332609" y="232439"/>
                  <a:pt x="329101" y="235947"/>
                  <a:pt x="329101" y="240275"/>
                </a:cubicBezTo>
                <a:lnTo>
                  <a:pt x="329101" y="382102"/>
                </a:lnTo>
                <a:cubicBezTo>
                  <a:pt x="318348" y="386394"/>
                  <a:pt x="307880" y="391367"/>
                  <a:pt x="297758" y="396990"/>
                </a:cubicBezTo>
                <a:lnTo>
                  <a:pt x="297758" y="180724"/>
                </a:lnTo>
                <a:lnTo>
                  <a:pt x="329516" y="103377"/>
                </a:lnTo>
                <a:lnTo>
                  <a:pt x="446637" y="55062"/>
                </a:lnTo>
                <a:lnTo>
                  <a:pt x="563727" y="103377"/>
                </a:lnTo>
                <a:lnTo>
                  <a:pt x="595516" y="181640"/>
                </a:lnTo>
                <a:close/>
              </a:path>
            </a:pathLst>
          </a:custGeom>
          <a:gradFill>
            <a:gsLst>
              <a:gs pos="0">
                <a:schemeClr val="accent3"/>
              </a:gs>
              <a:gs pos="80000">
                <a:schemeClr val="accent2"/>
              </a:gs>
            </a:gsLst>
            <a:lin ang="4800000" scaled="0"/>
          </a:gradFill>
          <a:ln w="7739" cap="flat">
            <a:noFill/>
            <a:prstDash val="solid"/>
            <a:miter/>
          </a:ln>
        </p:spPr>
        <p:txBody>
          <a:bodyPr rtlCol="0" anchor="ctr"/>
          <a:lstStyle/>
          <a:p>
            <a:endParaRPr lang="zh-CN" altLang="en-US"/>
          </a:p>
        </p:txBody>
      </p:sp>
      <p:sp>
        <p:nvSpPr>
          <p:cNvPr id="159" name="图形 86" descr="农场景色 轮廓">
            <a:extLst>
              <a:ext uri="{FF2B5EF4-FFF2-40B4-BE49-F238E27FC236}">
                <a16:creationId xmlns:a16="http://schemas.microsoft.com/office/drawing/2014/main" xmlns="" id="{6D66968C-718B-44CC-BD08-CD6E20FE6B09}"/>
              </a:ext>
            </a:extLst>
          </p:cNvPr>
          <p:cNvSpPr/>
          <p:nvPr/>
        </p:nvSpPr>
        <p:spPr>
          <a:xfrm>
            <a:off x="2020378" y="4991669"/>
            <a:ext cx="141043" cy="94028"/>
          </a:xfrm>
          <a:custGeom>
            <a:avLst/>
            <a:gdLst>
              <a:gd name="connsiteX0" fmla="*/ 133208 w 141043"/>
              <a:gd name="connsiteY0" fmla="*/ 0 h 94028"/>
              <a:gd name="connsiteX1" fmla="*/ 7836 w 141043"/>
              <a:gd name="connsiteY1" fmla="*/ 0 h 94028"/>
              <a:gd name="connsiteX2" fmla="*/ 0 w 141043"/>
              <a:gd name="connsiteY2" fmla="*/ 7836 h 94028"/>
              <a:gd name="connsiteX3" fmla="*/ 0 w 141043"/>
              <a:gd name="connsiteY3" fmla="*/ 86193 h 94028"/>
              <a:gd name="connsiteX4" fmla="*/ 7836 w 141043"/>
              <a:gd name="connsiteY4" fmla="*/ 94029 h 94028"/>
              <a:gd name="connsiteX5" fmla="*/ 133208 w 141043"/>
              <a:gd name="connsiteY5" fmla="*/ 94029 h 94028"/>
              <a:gd name="connsiteX6" fmla="*/ 141043 w 141043"/>
              <a:gd name="connsiteY6" fmla="*/ 86193 h 94028"/>
              <a:gd name="connsiteX7" fmla="*/ 141043 w 141043"/>
              <a:gd name="connsiteY7" fmla="*/ 7836 h 94028"/>
              <a:gd name="connsiteX8" fmla="*/ 133208 w 141043"/>
              <a:gd name="connsiteY8" fmla="*/ 0 h 94028"/>
              <a:gd name="connsiteX9" fmla="*/ 125372 w 141043"/>
              <a:gd name="connsiteY9" fmla="*/ 78357 h 94028"/>
              <a:gd name="connsiteX10" fmla="*/ 15671 w 141043"/>
              <a:gd name="connsiteY10" fmla="*/ 78357 h 94028"/>
              <a:gd name="connsiteX11" fmla="*/ 15671 w 141043"/>
              <a:gd name="connsiteY11" fmla="*/ 15671 h 94028"/>
              <a:gd name="connsiteX12" fmla="*/ 125372 w 141043"/>
              <a:gd name="connsiteY12" fmla="*/ 15671 h 940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1043" h="94028">
                <a:moveTo>
                  <a:pt x="133208" y="0"/>
                </a:moveTo>
                <a:lnTo>
                  <a:pt x="7836" y="0"/>
                </a:lnTo>
                <a:cubicBezTo>
                  <a:pt x="3508" y="0"/>
                  <a:pt x="0" y="3508"/>
                  <a:pt x="0" y="7836"/>
                </a:cubicBezTo>
                <a:lnTo>
                  <a:pt x="0" y="86193"/>
                </a:lnTo>
                <a:cubicBezTo>
                  <a:pt x="0" y="90521"/>
                  <a:pt x="3508" y="94029"/>
                  <a:pt x="7836" y="94029"/>
                </a:cubicBezTo>
                <a:lnTo>
                  <a:pt x="133208" y="94029"/>
                </a:lnTo>
                <a:cubicBezTo>
                  <a:pt x="137535" y="94029"/>
                  <a:pt x="141043" y="90521"/>
                  <a:pt x="141043" y="86193"/>
                </a:cubicBezTo>
                <a:lnTo>
                  <a:pt x="141043" y="7836"/>
                </a:lnTo>
                <a:cubicBezTo>
                  <a:pt x="141043" y="3508"/>
                  <a:pt x="137535" y="0"/>
                  <a:pt x="133208" y="0"/>
                </a:cubicBezTo>
                <a:close/>
                <a:moveTo>
                  <a:pt x="125372" y="78357"/>
                </a:moveTo>
                <a:lnTo>
                  <a:pt x="15671" y="78357"/>
                </a:lnTo>
                <a:lnTo>
                  <a:pt x="15671" y="15671"/>
                </a:lnTo>
                <a:lnTo>
                  <a:pt x="125372" y="15671"/>
                </a:lnTo>
                <a:close/>
              </a:path>
            </a:pathLst>
          </a:custGeom>
          <a:gradFill>
            <a:gsLst>
              <a:gs pos="0">
                <a:schemeClr val="accent3"/>
              </a:gs>
              <a:gs pos="80000">
                <a:schemeClr val="accent2"/>
              </a:gs>
            </a:gsLst>
            <a:lin ang="4800000" scaled="0"/>
          </a:gradFill>
          <a:ln w="7739" cap="flat">
            <a:noFill/>
            <a:prstDash val="solid"/>
            <a:miter/>
          </a:ln>
        </p:spPr>
        <p:txBody>
          <a:bodyPr rtlCol="0" anchor="ctr"/>
          <a:lstStyle/>
          <a:p>
            <a:endParaRPr lang="zh-CN" altLang="en-US"/>
          </a:p>
        </p:txBody>
      </p:sp>
      <p:sp>
        <p:nvSpPr>
          <p:cNvPr id="160" name="图形 86" descr="农场景色 轮廓">
            <a:extLst>
              <a:ext uri="{FF2B5EF4-FFF2-40B4-BE49-F238E27FC236}">
                <a16:creationId xmlns:a16="http://schemas.microsoft.com/office/drawing/2014/main" xmlns="" id="{0807C270-4BD3-43E2-ADDB-467B08A68739}"/>
              </a:ext>
            </a:extLst>
          </p:cNvPr>
          <p:cNvSpPr/>
          <p:nvPr/>
        </p:nvSpPr>
        <p:spPr>
          <a:xfrm>
            <a:off x="1644262" y="4944655"/>
            <a:ext cx="39178" cy="15671"/>
          </a:xfrm>
          <a:custGeom>
            <a:avLst/>
            <a:gdLst>
              <a:gd name="connsiteX0" fmla="*/ 0 w 39178"/>
              <a:gd name="connsiteY0" fmla="*/ 0 h 15671"/>
              <a:gd name="connsiteX1" fmla="*/ 39179 w 39178"/>
              <a:gd name="connsiteY1" fmla="*/ 0 h 15671"/>
              <a:gd name="connsiteX2" fmla="*/ 39179 w 39178"/>
              <a:gd name="connsiteY2" fmla="*/ 15671 h 15671"/>
              <a:gd name="connsiteX3" fmla="*/ 0 w 39178"/>
              <a:gd name="connsiteY3" fmla="*/ 15671 h 15671"/>
            </a:gdLst>
            <a:ahLst/>
            <a:cxnLst>
              <a:cxn ang="0">
                <a:pos x="connsiteX0" y="connsiteY0"/>
              </a:cxn>
              <a:cxn ang="0">
                <a:pos x="connsiteX1" y="connsiteY1"/>
              </a:cxn>
              <a:cxn ang="0">
                <a:pos x="connsiteX2" y="connsiteY2"/>
              </a:cxn>
              <a:cxn ang="0">
                <a:pos x="connsiteX3" y="connsiteY3"/>
              </a:cxn>
            </a:cxnLst>
            <a:rect l="l" t="t" r="r" b="b"/>
            <a:pathLst>
              <a:path w="39178" h="15671">
                <a:moveTo>
                  <a:pt x="0" y="0"/>
                </a:moveTo>
                <a:lnTo>
                  <a:pt x="39179" y="0"/>
                </a:lnTo>
                <a:lnTo>
                  <a:pt x="39179" y="15671"/>
                </a:lnTo>
                <a:lnTo>
                  <a:pt x="0" y="15671"/>
                </a:lnTo>
                <a:close/>
              </a:path>
            </a:pathLst>
          </a:custGeom>
          <a:gradFill>
            <a:gsLst>
              <a:gs pos="0">
                <a:schemeClr val="accent3"/>
              </a:gs>
              <a:gs pos="80000">
                <a:schemeClr val="accent2"/>
              </a:gs>
            </a:gsLst>
            <a:lin ang="4800000" scaled="0"/>
          </a:gradFill>
          <a:ln w="7739" cap="flat">
            <a:noFill/>
            <a:prstDash val="solid"/>
            <a:miter/>
          </a:ln>
        </p:spPr>
        <p:txBody>
          <a:bodyPr rtlCol="0" anchor="ctr"/>
          <a:lstStyle/>
          <a:p>
            <a:endParaRPr lang="zh-CN" altLang="en-US"/>
          </a:p>
        </p:txBody>
      </p:sp>
      <p:sp>
        <p:nvSpPr>
          <p:cNvPr id="161" name="图形 86" descr="农场景色 轮廓">
            <a:extLst>
              <a:ext uri="{FF2B5EF4-FFF2-40B4-BE49-F238E27FC236}">
                <a16:creationId xmlns:a16="http://schemas.microsoft.com/office/drawing/2014/main" xmlns="" id="{82B27568-DF21-4AEF-A9D0-E199B3164617}"/>
              </a:ext>
            </a:extLst>
          </p:cNvPr>
          <p:cNvSpPr/>
          <p:nvPr/>
        </p:nvSpPr>
        <p:spPr>
          <a:xfrm>
            <a:off x="1670590" y="4876797"/>
            <a:ext cx="38316" cy="39178"/>
          </a:xfrm>
          <a:custGeom>
            <a:avLst/>
            <a:gdLst>
              <a:gd name="connsiteX0" fmla="*/ 27268 w 38316"/>
              <a:gd name="connsiteY0" fmla="*/ 39179 h 39178"/>
              <a:gd name="connsiteX1" fmla="*/ 0 w 38316"/>
              <a:gd name="connsiteY1" fmla="*/ 11362 h 39178"/>
              <a:gd name="connsiteX2" fmla="*/ 11127 w 38316"/>
              <a:gd name="connsiteY2" fmla="*/ 0 h 39178"/>
              <a:gd name="connsiteX3" fmla="*/ 38317 w 38316"/>
              <a:gd name="connsiteY3" fmla="*/ 27817 h 39178"/>
              <a:gd name="connsiteX4" fmla="*/ 27268 w 38316"/>
              <a:gd name="connsiteY4" fmla="*/ 39179 h 391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316" h="39178">
                <a:moveTo>
                  <a:pt x="27268" y="39179"/>
                </a:moveTo>
                <a:lnTo>
                  <a:pt x="0" y="11362"/>
                </a:lnTo>
                <a:lnTo>
                  <a:pt x="11127" y="0"/>
                </a:lnTo>
                <a:lnTo>
                  <a:pt x="38317" y="27817"/>
                </a:lnTo>
                <a:lnTo>
                  <a:pt x="27268" y="39179"/>
                </a:lnTo>
                <a:close/>
              </a:path>
            </a:pathLst>
          </a:custGeom>
          <a:gradFill>
            <a:gsLst>
              <a:gs pos="0">
                <a:schemeClr val="accent3"/>
              </a:gs>
              <a:gs pos="80000">
                <a:schemeClr val="accent2"/>
              </a:gs>
            </a:gsLst>
            <a:lin ang="4800000" scaled="0"/>
          </a:gradFill>
          <a:ln w="7739" cap="flat">
            <a:noFill/>
            <a:prstDash val="solid"/>
            <a:miter/>
          </a:ln>
        </p:spPr>
        <p:txBody>
          <a:bodyPr rtlCol="0" anchor="ctr"/>
          <a:lstStyle/>
          <a:p>
            <a:endParaRPr lang="zh-CN" altLang="en-US"/>
          </a:p>
        </p:txBody>
      </p:sp>
      <p:sp>
        <p:nvSpPr>
          <p:cNvPr id="162" name="图形 86" descr="农场景色 轮廓">
            <a:extLst>
              <a:ext uri="{FF2B5EF4-FFF2-40B4-BE49-F238E27FC236}">
                <a16:creationId xmlns:a16="http://schemas.microsoft.com/office/drawing/2014/main" xmlns="" id="{61BB5C65-E6A6-4A63-8D07-178EC84B846D}"/>
              </a:ext>
            </a:extLst>
          </p:cNvPr>
          <p:cNvSpPr/>
          <p:nvPr/>
        </p:nvSpPr>
        <p:spPr>
          <a:xfrm>
            <a:off x="1699112" y="4906416"/>
            <a:ext cx="94028" cy="94028"/>
          </a:xfrm>
          <a:custGeom>
            <a:avLst/>
            <a:gdLst>
              <a:gd name="connsiteX0" fmla="*/ 47014 w 94028"/>
              <a:gd name="connsiteY0" fmla="*/ 15671 h 94028"/>
              <a:gd name="connsiteX1" fmla="*/ 78357 w 94028"/>
              <a:gd name="connsiteY1" fmla="*/ 47014 h 94028"/>
              <a:gd name="connsiteX2" fmla="*/ 47014 w 94028"/>
              <a:gd name="connsiteY2" fmla="*/ 78357 h 94028"/>
              <a:gd name="connsiteX3" fmla="*/ 15671 w 94028"/>
              <a:gd name="connsiteY3" fmla="*/ 47014 h 94028"/>
              <a:gd name="connsiteX4" fmla="*/ 47014 w 94028"/>
              <a:gd name="connsiteY4" fmla="*/ 15671 h 94028"/>
              <a:gd name="connsiteX5" fmla="*/ 47014 w 94028"/>
              <a:gd name="connsiteY5" fmla="*/ 0 h 94028"/>
              <a:gd name="connsiteX6" fmla="*/ 0 w 94028"/>
              <a:gd name="connsiteY6" fmla="*/ 47014 h 94028"/>
              <a:gd name="connsiteX7" fmla="*/ 47014 w 94028"/>
              <a:gd name="connsiteY7" fmla="*/ 94029 h 94028"/>
              <a:gd name="connsiteX8" fmla="*/ 94029 w 94028"/>
              <a:gd name="connsiteY8" fmla="*/ 47014 h 94028"/>
              <a:gd name="connsiteX9" fmla="*/ 47014 w 94028"/>
              <a:gd name="connsiteY9" fmla="*/ 0 h 940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4028" h="94028">
                <a:moveTo>
                  <a:pt x="47014" y="15671"/>
                </a:moveTo>
                <a:cubicBezTo>
                  <a:pt x="64324" y="15671"/>
                  <a:pt x="78357" y="29705"/>
                  <a:pt x="78357" y="47014"/>
                </a:cubicBezTo>
                <a:cubicBezTo>
                  <a:pt x="78357" y="64324"/>
                  <a:pt x="64324" y="78357"/>
                  <a:pt x="47014" y="78357"/>
                </a:cubicBezTo>
                <a:cubicBezTo>
                  <a:pt x="29705" y="78357"/>
                  <a:pt x="15671" y="64324"/>
                  <a:pt x="15671" y="47014"/>
                </a:cubicBezTo>
                <a:cubicBezTo>
                  <a:pt x="15671" y="29705"/>
                  <a:pt x="29705" y="15671"/>
                  <a:pt x="47014" y="15671"/>
                </a:cubicBezTo>
                <a:moveTo>
                  <a:pt x="47014" y="0"/>
                </a:moveTo>
                <a:cubicBezTo>
                  <a:pt x="21049" y="0"/>
                  <a:pt x="0" y="21049"/>
                  <a:pt x="0" y="47014"/>
                </a:cubicBezTo>
                <a:cubicBezTo>
                  <a:pt x="0" y="72980"/>
                  <a:pt x="21049" y="94029"/>
                  <a:pt x="47014" y="94029"/>
                </a:cubicBezTo>
                <a:cubicBezTo>
                  <a:pt x="72980" y="94029"/>
                  <a:pt x="94029" y="72980"/>
                  <a:pt x="94029" y="47014"/>
                </a:cubicBezTo>
                <a:cubicBezTo>
                  <a:pt x="94029" y="21049"/>
                  <a:pt x="72980" y="0"/>
                  <a:pt x="47014" y="0"/>
                </a:cubicBezTo>
                <a:close/>
              </a:path>
            </a:pathLst>
          </a:custGeom>
          <a:gradFill>
            <a:gsLst>
              <a:gs pos="0">
                <a:schemeClr val="accent3"/>
              </a:gs>
              <a:gs pos="80000">
                <a:schemeClr val="accent2"/>
              </a:gs>
            </a:gsLst>
            <a:lin ang="4800000" scaled="0"/>
          </a:gradFill>
          <a:ln w="7739" cap="flat">
            <a:noFill/>
            <a:prstDash val="solid"/>
            <a:miter/>
          </a:ln>
        </p:spPr>
        <p:txBody>
          <a:bodyPr rtlCol="0" anchor="ctr"/>
          <a:lstStyle/>
          <a:p>
            <a:endParaRPr lang="zh-CN" altLang="en-US"/>
          </a:p>
        </p:txBody>
      </p:sp>
      <p:sp>
        <p:nvSpPr>
          <p:cNvPr id="163" name="图形 86" descr="农场景色 轮廓">
            <a:extLst>
              <a:ext uri="{FF2B5EF4-FFF2-40B4-BE49-F238E27FC236}">
                <a16:creationId xmlns:a16="http://schemas.microsoft.com/office/drawing/2014/main" xmlns="" id="{06280A28-EFE9-4192-94DE-AE561E369F22}"/>
              </a:ext>
            </a:extLst>
          </p:cNvPr>
          <p:cNvSpPr/>
          <p:nvPr/>
        </p:nvSpPr>
        <p:spPr>
          <a:xfrm>
            <a:off x="1738291" y="4850626"/>
            <a:ext cx="15671" cy="39178"/>
          </a:xfrm>
          <a:custGeom>
            <a:avLst/>
            <a:gdLst>
              <a:gd name="connsiteX0" fmla="*/ 0 w 15671"/>
              <a:gd name="connsiteY0" fmla="*/ 0 h 39178"/>
              <a:gd name="connsiteX1" fmla="*/ 15671 w 15671"/>
              <a:gd name="connsiteY1" fmla="*/ 0 h 39178"/>
              <a:gd name="connsiteX2" fmla="*/ 15671 w 15671"/>
              <a:gd name="connsiteY2" fmla="*/ 39179 h 39178"/>
              <a:gd name="connsiteX3" fmla="*/ 0 w 15671"/>
              <a:gd name="connsiteY3" fmla="*/ 39179 h 39178"/>
            </a:gdLst>
            <a:ahLst/>
            <a:cxnLst>
              <a:cxn ang="0">
                <a:pos x="connsiteX0" y="connsiteY0"/>
              </a:cxn>
              <a:cxn ang="0">
                <a:pos x="connsiteX1" y="connsiteY1"/>
              </a:cxn>
              <a:cxn ang="0">
                <a:pos x="connsiteX2" y="connsiteY2"/>
              </a:cxn>
              <a:cxn ang="0">
                <a:pos x="connsiteX3" y="connsiteY3"/>
              </a:cxn>
            </a:cxnLst>
            <a:rect l="l" t="t" r="r" b="b"/>
            <a:pathLst>
              <a:path w="15671" h="39178">
                <a:moveTo>
                  <a:pt x="0" y="0"/>
                </a:moveTo>
                <a:lnTo>
                  <a:pt x="15671" y="0"/>
                </a:lnTo>
                <a:lnTo>
                  <a:pt x="15671" y="39179"/>
                </a:lnTo>
                <a:lnTo>
                  <a:pt x="0" y="39179"/>
                </a:lnTo>
                <a:close/>
              </a:path>
            </a:pathLst>
          </a:custGeom>
          <a:gradFill>
            <a:gsLst>
              <a:gs pos="0">
                <a:schemeClr val="accent3"/>
              </a:gs>
              <a:gs pos="80000">
                <a:schemeClr val="accent2"/>
              </a:gs>
            </a:gsLst>
            <a:lin ang="4800000" scaled="0"/>
          </a:gradFill>
          <a:ln w="7739" cap="flat">
            <a:noFill/>
            <a:prstDash val="solid"/>
            <a:miter/>
          </a:ln>
        </p:spPr>
        <p:txBody>
          <a:bodyPr rtlCol="0" anchor="ctr"/>
          <a:lstStyle/>
          <a:p>
            <a:endParaRPr lang="zh-CN" altLang="en-US"/>
          </a:p>
        </p:txBody>
      </p:sp>
      <p:sp>
        <p:nvSpPr>
          <p:cNvPr id="164" name="图形 86" descr="农场景色 轮廓">
            <a:extLst>
              <a:ext uri="{FF2B5EF4-FFF2-40B4-BE49-F238E27FC236}">
                <a16:creationId xmlns:a16="http://schemas.microsoft.com/office/drawing/2014/main" xmlns="" id="{FDF66C8F-AA96-4B84-BBF9-9FF659746017}"/>
              </a:ext>
            </a:extLst>
          </p:cNvPr>
          <p:cNvSpPr/>
          <p:nvPr/>
        </p:nvSpPr>
        <p:spPr>
          <a:xfrm>
            <a:off x="1808813" y="4944655"/>
            <a:ext cx="39178" cy="15671"/>
          </a:xfrm>
          <a:custGeom>
            <a:avLst/>
            <a:gdLst>
              <a:gd name="connsiteX0" fmla="*/ 0 w 39178"/>
              <a:gd name="connsiteY0" fmla="*/ 0 h 15671"/>
              <a:gd name="connsiteX1" fmla="*/ 39179 w 39178"/>
              <a:gd name="connsiteY1" fmla="*/ 0 h 15671"/>
              <a:gd name="connsiteX2" fmla="*/ 39179 w 39178"/>
              <a:gd name="connsiteY2" fmla="*/ 15671 h 15671"/>
              <a:gd name="connsiteX3" fmla="*/ 0 w 39178"/>
              <a:gd name="connsiteY3" fmla="*/ 15671 h 15671"/>
            </a:gdLst>
            <a:ahLst/>
            <a:cxnLst>
              <a:cxn ang="0">
                <a:pos x="connsiteX0" y="connsiteY0"/>
              </a:cxn>
              <a:cxn ang="0">
                <a:pos x="connsiteX1" y="connsiteY1"/>
              </a:cxn>
              <a:cxn ang="0">
                <a:pos x="connsiteX2" y="connsiteY2"/>
              </a:cxn>
              <a:cxn ang="0">
                <a:pos x="connsiteX3" y="connsiteY3"/>
              </a:cxn>
            </a:cxnLst>
            <a:rect l="l" t="t" r="r" b="b"/>
            <a:pathLst>
              <a:path w="39178" h="15671">
                <a:moveTo>
                  <a:pt x="0" y="0"/>
                </a:moveTo>
                <a:lnTo>
                  <a:pt x="39179" y="0"/>
                </a:lnTo>
                <a:lnTo>
                  <a:pt x="39179" y="15671"/>
                </a:lnTo>
                <a:lnTo>
                  <a:pt x="0" y="15671"/>
                </a:lnTo>
                <a:close/>
              </a:path>
            </a:pathLst>
          </a:custGeom>
          <a:gradFill>
            <a:gsLst>
              <a:gs pos="0">
                <a:schemeClr val="accent3"/>
              </a:gs>
              <a:gs pos="80000">
                <a:schemeClr val="accent2"/>
              </a:gs>
            </a:gsLst>
            <a:lin ang="4800000" scaled="0"/>
          </a:gradFill>
          <a:ln w="7739" cap="flat">
            <a:noFill/>
            <a:prstDash val="solid"/>
            <a:miter/>
          </a:ln>
        </p:spPr>
        <p:txBody>
          <a:bodyPr rtlCol="0" anchor="ctr"/>
          <a:lstStyle/>
          <a:p>
            <a:endParaRPr lang="zh-CN" altLang="en-US"/>
          </a:p>
        </p:txBody>
      </p:sp>
      <p:sp>
        <p:nvSpPr>
          <p:cNvPr id="165" name="图形 86" descr="农场景色 轮廓">
            <a:extLst>
              <a:ext uri="{FF2B5EF4-FFF2-40B4-BE49-F238E27FC236}">
                <a16:creationId xmlns:a16="http://schemas.microsoft.com/office/drawing/2014/main" xmlns="" id="{8CA5BA02-93F6-4F88-B328-B3BE9775E1F5}"/>
              </a:ext>
            </a:extLst>
          </p:cNvPr>
          <p:cNvSpPr/>
          <p:nvPr/>
        </p:nvSpPr>
        <p:spPr>
          <a:xfrm>
            <a:off x="1783347" y="4876797"/>
            <a:ext cx="38316" cy="39178"/>
          </a:xfrm>
          <a:custGeom>
            <a:avLst/>
            <a:gdLst>
              <a:gd name="connsiteX0" fmla="*/ 11048 w 38316"/>
              <a:gd name="connsiteY0" fmla="*/ 39179 h 39178"/>
              <a:gd name="connsiteX1" fmla="*/ 38317 w 38316"/>
              <a:gd name="connsiteY1" fmla="*/ 11362 h 39178"/>
              <a:gd name="connsiteX2" fmla="*/ 27190 w 38316"/>
              <a:gd name="connsiteY2" fmla="*/ 0 h 39178"/>
              <a:gd name="connsiteX3" fmla="*/ 0 w 38316"/>
              <a:gd name="connsiteY3" fmla="*/ 27817 h 39178"/>
              <a:gd name="connsiteX4" fmla="*/ 11048 w 38316"/>
              <a:gd name="connsiteY4" fmla="*/ 39179 h 391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316" h="39178">
                <a:moveTo>
                  <a:pt x="11048" y="39179"/>
                </a:moveTo>
                <a:lnTo>
                  <a:pt x="38317" y="11362"/>
                </a:lnTo>
                <a:lnTo>
                  <a:pt x="27190" y="0"/>
                </a:lnTo>
                <a:lnTo>
                  <a:pt x="0" y="27817"/>
                </a:lnTo>
                <a:lnTo>
                  <a:pt x="11048" y="39179"/>
                </a:lnTo>
                <a:close/>
              </a:path>
            </a:pathLst>
          </a:custGeom>
          <a:gradFill>
            <a:gsLst>
              <a:gs pos="0">
                <a:schemeClr val="accent3"/>
              </a:gs>
              <a:gs pos="80000">
                <a:schemeClr val="accent2"/>
              </a:gs>
            </a:gsLst>
            <a:lin ang="4800000" scaled="0"/>
          </a:gradFill>
          <a:ln w="7739" cap="flat">
            <a:noFill/>
            <a:prstDash val="solid"/>
            <a:miter/>
          </a:ln>
        </p:spPr>
        <p:txBody>
          <a:bodyPr rtlCol="0" anchor="ctr"/>
          <a:lstStyle/>
          <a:p>
            <a:endParaRPr lang="zh-CN" altLang="en-US"/>
          </a:p>
        </p:txBody>
      </p:sp>
      <p:sp>
        <p:nvSpPr>
          <p:cNvPr id="166" name="图形 86" descr="农场景色 轮廓">
            <a:extLst>
              <a:ext uri="{FF2B5EF4-FFF2-40B4-BE49-F238E27FC236}">
                <a16:creationId xmlns:a16="http://schemas.microsoft.com/office/drawing/2014/main" xmlns="" id="{E0D16207-26F3-4C0E-8BE5-7786DD9144D3}"/>
              </a:ext>
            </a:extLst>
          </p:cNvPr>
          <p:cNvSpPr/>
          <p:nvPr/>
        </p:nvSpPr>
        <p:spPr>
          <a:xfrm>
            <a:off x="1670590" y="4989867"/>
            <a:ext cx="38316" cy="39178"/>
          </a:xfrm>
          <a:custGeom>
            <a:avLst/>
            <a:gdLst>
              <a:gd name="connsiteX0" fmla="*/ 27268 w 38316"/>
              <a:gd name="connsiteY0" fmla="*/ 0 h 39178"/>
              <a:gd name="connsiteX1" fmla="*/ 0 w 38316"/>
              <a:gd name="connsiteY1" fmla="*/ 27895 h 39178"/>
              <a:gd name="connsiteX2" fmla="*/ 11127 w 38316"/>
              <a:gd name="connsiteY2" fmla="*/ 39179 h 39178"/>
              <a:gd name="connsiteX3" fmla="*/ 38317 w 38316"/>
              <a:gd name="connsiteY3" fmla="*/ 11362 h 39178"/>
              <a:gd name="connsiteX4" fmla="*/ 27268 w 38316"/>
              <a:gd name="connsiteY4" fmla="*/ 0 h 391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316" h="39178">
                <a:moveTo>
                  <a:pt x="27268" y="0"/>
                </a:moveTo>
                <a:lnTo>
                  <a:pt x="0" y="27895"/>
                </a:lnTo>
                <a:lnTo>
                  <a:pt x="11127" y="39179"/>
                </a:lnTo>
                <a:lnTo>
                  <a:pt x="38317" y="11362"/>
                </a:lnTo>
                <a:lnTo>
                  <a:pt x="27268" y="0"/>
                </a:lnTo>
                <a:close/>
              </a:path>
            </a:pathLst>
          </a:custGeom>
          <a:gradFill>
            <a:gsLst>
              <a:gs pos="0">
                <a:schemeClr val="accent3"/>
              </a:gs>
              <a:gs pos="80000">
                <a:schemeClr val="accent2"/>
              </a:gs>
            </a:gsLst>
            <a:lin ang="4800000" scaled="0"/>
          </a:gradFill>
          <a:ln w="7739" cap="flat">
            <a:noFill/>
            <a:prstDash val="solid"/>
            <a:miter/>
          </a:ln>
        </p:spPr>
        <p:txBody>
          <a:bodyPr rtlCol="0" anchor="ctr"/>
          <a:lstStyle/>
          <a:p>
            <a:endParaRPr lang="zh-CN" altLang="en-US"/>
          </a:p>
        </p:txBody>
      </p:sp>
      <p:sp>
        <p:nvSpPr>
          <p:cNvPr id="167" name="图形 86" descr="农场景色 轮廓">
            <a:extLst>
              <a:ext uri="{FF2B5EF4-FFF2-40B4-BE49-F238E27FC236}">
                <a16:creationId xmlns:a16="http://schemas.microsoft.com/office/drawing/2014/main" xmlns="" id="{6AEAD529-C6B3-40F4-9A7C-387D3BE5A74C}"/>
              </a:ext>
            </a:extLst>
          </p:cNvPr>
          <p:cNvSpPr/>
          <p:nvPr/>
        </p:nvSpPr>
        <p:spPr>
          <a:xfrm>
            <a:off x="1738291" y="5016117"/>
            <a:ext cx="15671" cy="39178"/>
          </a:xfrm>
          <a:custGeom>
            <a:avLst/>
            <a:gdLst>
              <a:gd name="connsiteX0" fmla="*/ 0 w 15671"/>
              <a:gd name="connsiteY0" fmla="*/ 0 h 39178"/>
              <a:gd name="connsiteX1" fmla="*/ 15671 w 15671"/>
              <a:gd name="connsiteY1" fmla="*/ 0 h 39178"/>
              <a:gd name="connsiteX2" fmla="*/ 15671 w 15671"/>
              <a:gd name="connsiteY2" fmla="*/ 39179 h 39178"/>
              <a:gd name="connsiteX3" fmla="*/ 0 w 15671"/>
              <a:gd name="connsiteY3" fmla="*/ 39179 h 39178"/>
            </a:gdLst>
            <a:ahLst/>
            <a:cxnLst>
              <a:cxn ang="0">
                <a:pos x="connsiteX0" y="connsiteY0"/>
              </a:cxn>
              <a:cxn ang="0">
                <a:pos x="connsiteX1" y="connsiteY1"/>
              </a:cxn>
              <a:cxn ang="0">
                <a:pos x="connsiteX2" y="connsiteY2"/>
              </a:cxn>
              <a:cxn ang="0">
                <a:pos x="connsiteX3" y="connsiteY3"/>
              </a:cxn>
            </a:cxnLst>
            <a:rect l="l" t="t" r="r" b="b"/>
            <a:pathLst>
              <a:path w="15671" h="39178">
                <a:moveTo>
                  <a:pt x="0" y="0"/>
                </a:moveTo>
                <a:lnTo>
                  <a:pt x="15671" y="0"/>
                </a:lnTo>
                <a:lnTo>
                  <a:pt x="15671" y="39179"/>
                </a:lnTo>
                <a:lnTo>
                  <a:pt x="0" y="39179"/>
                </a:lnTo>
                <a:close/>
              </a:path>
            </a:pathLst>
          </a:custGeom>
          <a:gradFill>
            <a:gsLst>
              <a:gs pos="0">
                <a:schemeClr val="accent3"/>
              </a:gs>
              <a:gs pos="80000">
                <a:schemeClr val="accent2"/>
              </a:gs>
            </a:gsLst>
            <a:lin ang="4800000" scaled="0"/>
          </a:gradFill>
          <a:ln w="7739" cap="flat">
            <a:noFill/>
            <a:prstDash val="solid"/>
            <a:miter/>
          </a:ln>
        </p:spPr>
        <p:txBody>
          <a:bodyPr rtlCol="0" anchor="ctr"/>
          <a:lstStyle/>
          <a:p>
            <a:endParaRPr lang="zh-CN" altLang="en-US"/>
          </a:p>
        </p:txBody>
      </p:sp>
      <p:sp>
        <p:nvSpPr>
          <p:cNvPr id="168" name="图形 86" descr="农场景色 轮廓">
            <a:extLst>
              <a:ext uri="{FF2B5EF4-FFF2-40B4-BE49-F238E27FC236}">
                <a16:creationId xmlns:a16="http://schemas.microsoft.com/office/drawing/2014/main" xmlns="" id="{4510BE44-3E8B-4120-BD00-E4A81A88C2CD}"/>
              </a:ext>
            </a:extLst>
          </p:cNvPr>
          <p:cNvSpPr/>
          <p:nvPr/>
        </p:nvSpPr>
        <p:spPr>
          <a:xfrm>
            <a:off x="1783347" y="4989867"/>
            <a:ext cx="38316" cy="39178"/>
          </a:xfrm>
          <a:custGeom>
            <a:avLst/>
            <a:gdLst>
              <a:gd name="connsiteX0" fmla="*/ 11048 w 38316"/>
              <a:gd name="connsiteY0" fmla="*/ 0 h 39178"/>
              <a:gd name="connsiteX1" fmla="*/ 38317 w 38316"/>
              <a:gd name="connsiteY1" fmla="*/ 27895 h 39178"/>
              <a:gd name="connsiteX2" fmla="*/ 27190 w 38316"/>
              <a:gd name="connsiteY2" fmla="*/ 39179 h 39178"/>
              <a:gd name="connsiteX3" fmla="*/ 0 w 38316"/>
              <a:gd name="connsiteY3" fmla="*/ 11362 h 39178"/>
              <a:gd name="connsiteX4" fmla="*/ 11048 w 38316"/>
              <a:gd name="connsiteY4" fmla="*/ 0 h 391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316" h="39178">
                <a:moveTo>
                  <a:pt x="11048" y="0"/>
                </a:moveTo>
                <a:lnTo>
                  <a:pt x="38317" y="27895"/>
                </a:lnTo>
                <a:lnTo>
                  <a:pt x="27190" y="39179"/>
                </a:lnTo>
                <a:lnTo>
                  <a:pt x="0" y="11362"/>
                </a:lnTo>
                <a:lnTo>
                  <a:pt x="11048" y="0"/>
                </a:lnTo>
                <a:close/>
              </a:path>
            </a:pathLst>
          </a:custGeom>
          <a:gradFill>
            <a:gsLst>
              <a:gs pos="0">
                <a:schemeClr val="accent3"/>
              </a:gs>
              <a:gs pos="80000">
                <a:schemeClr val="accent2"/>
              </a:gs>
            </a:gsLst>
            <a:lin ang="4800000" scaled="0"/>
          </a:gradFill>
          <a:ln w="7739" cap="flat">
            <a:noFill/>
            <a:prstDash val="solid"/>
            <a:miter/>
          </a:ln>
        </p:spPr>
        <p:txBody>
          <a:bodyPr rtlCol="0" anchor="ctr"/>
          <a:lstStyle/>
          <a:p>
            <a:endParaRPr lang="zh-CN" altLang="en-US"/>
          </a:p>
        </p:txBody>
      </p:sp>
      <p:sp>
        <p:nvSpPr>
          <p:cNvPr id="170" name="图形 106" descr="灯塔景色 轮廓">
            <a:extLst>
              <a:ext uri="{FF2B5EF4-FFF2-40B4-BE49-F238E27FC236}">
                <a16:creationId xmlns:a16="http://schemas.microsoft.com/office/drawing/2014/main" xmlns="" id="{2F2B4E78-8B11-4780-A936-1ED3D522A964}"/>
              </a:ext>
            </a:extLst>
          </p:cNvPr>
          <p:cNvSpPr/>
          <p:nvPr/>
        </p:nvSpPr>
        <p:spPr>
          <a:xfrm>
            <a:off x="1735392" y="5710176"/>
            <a:ext cx="501542" cy="490290"/>
          </a:xfrm>
          <a:custGeom>
            <a:avLst/>
            <a:gdLst>
              <a:gd name="connsiteX0" fmla="*/ 5885 w 501542"/>
              <a:gd name="connsiteY0" fmla="*/ 489812 h 490290"/>
              <a:gd name="connsiteX1" fmla="*/ 17583 w 501542"/>
              <a:gd name="connsiteY1" fmla="*/ 490259 h 490290"/>
              <a:gd name="connsiteX2" fmla="*/ 36279 w 501542"/>
              <a:gd name="connsiteY2" fmla="*/ 465764 h 490290"/>
              <a:gd name="connsiteX3" fmla="*/ 131092 w 501542"/>
              <a:gd name="connsiteY3" fmla="*/ 427988 h 490290"/>
              <a:gd name="connsiteX4" fmla="*/ 135566 w 501542"/>
              <a:gd name="connsiteY4" fmla="*/ 428552 h 490290"/>
              <a:gd name="connsiteX5" fmla="*/ 150830 w 501542"/>
              <a:gd name="connsiteY5" fmla="*/ 449090 h 490290"/>
              <a:gd name="connsiteX6" fmla="*/ 156691 w 501542"/>
              <a:gd name="connsiteY6" fmla="*/ 470293 h 490290"/>
              <a:gd name="connsiteX7" fmla="*/ 174815 w 501542"/>
              <a:gd name="connsiteY7" fmla="*/ 457827 h 490290"/>
              <a:gd name="connsiteX8" fmla="*/ 191827 w 501542"/>
              <a:gd name="connsiteY8" fmla="*/ 447366 h 490290"/>
              <a:gd name="connsiteX9" fmla="*/ 241067 w 501542"/>
              <a:gd name="connsiteY9" fmla="*/ 426993 h 490290"/>
              <a:gd name="connsiteX10" fmla="*/ 260476 w 501542"/>
              <a:gd name="connsiteY10" fmla="*/ 423741 h 490290"/>
              <a:gd name="connsiteX11" fmla="*/ 311008 w 501542"/>
              <a:gd name="connsiteY11" fmla="*/ 413359 h 490290"/>
              <a:gd name="connsiteX12" fmla="*/ 362724 w 501542"/>
              <a:gd name="connsiteY12" fmla="*/ 404685 h 490290"/>
              <a:gd name="connsiteX13" fmla="*/ 382901 w 501542"/>
              <a:gd name="connsiteY13" fmla="*/ 406949 h 490290"/>
              <a:gd name="connsiteX14" fmla="*/ 481522 w 501542"/>
              <a:gd name="connsiteY14" fmla="*/ 490290 h 490290"/>
              <a:gd name="connsiteX15" fmla="*/ 493628 w 501542"/>
              <a:gd name="connsiteY15" fmla="*/ 489812 h 490290"/>
              <a:gd name="connsiteX16" fmla="*/ 501542 w 501542"/>
              <a:gd name="connsiteY16" fmla="*/ 490024 h 490290"/>
              <a:gd name="connsiteX17" fmla="*/ 500132 w 501542"/>
              <a:gd name="connsiteY17" fmla="*/ 488292 h 490290"/>
              <a:gd name="connsiteX18" fmla="*/ 386850 w 501542"/>
              <a:gd name="connsiteY18" fmla="*/ 391787 h 490290"/>
              <a:gd name="connsiteX19" fmla="*/ 362724 w 501542"/>
              <a:gd name="connsiteY19" fmla="*/ 389013 h 490290"/>
              <a:gd name="connsiteX20" fmla="*/ 313359 w 501542"/>
              <a:gd name="connsiteY20" fmla="*/ 396481 h 490290"/>
              <a:gd name="connsiteX21" fmla="*/ 293417 w 501542"/>
              <a:gd name="connsiteY21" fmla="*/ 125372 h 490290"/>
              <a:gd name="connsiteX22" fmla="*/ 308493 w 501542"/>
              <a:gd name="connsiteY22" fmla="*/ 125372 h 490290"/>
              <a:gd name="connsiteX23" fmla="*/ 308493 w 501542"/>
              <a:gd name="connsiteY23" fmla="*/ 109700 h 490290"/>
              <a:gd name="connsiteX24" fmla="*/ 292822 w 501542"/>
              <a:gd name="connsiteY24" fmla="*/ 109700 h 490290"/>
              <a:gd name="connsiteX25" fmla="*/ 292822 w 501542"/>
              <a:gd name="connsiteY25" fmla="*/ 62686 h 490290"/>
              <a:gd name="connsiteX26" fmla="*/ 300657 w 501542"/>
              <a:gd name="connsiteY26" fmla="*/ 62686 h 490290"/>
              <a:gd name="connsiteX27" fmla="*/ 300657 w 501542"/>
              <a:gd name="connsiteY27" fmla="*/ 33529 h 490290"/>
              <a:gd name="connsiteX28" fmla="*/ 253643 w 501542"/>
              <a:gd name="connsiteY28" fmla="*/ 17858 h 490290"/>
              <a:gd name="connsiteX29" fmla="*/ 253643 w 501542"/>
              <a:gd name="connsiteY29" fmla="*/ 7836 h 490290"/>
              <a:gd name="connsiteX30" fmla="*/ 245807 w 501542"/>
              <a:gd name="connsiteY30" fmla="*/ 0 h 490290"/>
              <a:gd name="connsiteX31" fmla="*/ 237971 w 501542"/>
              <a:gd name="connsiteY31" fmla="*/ 7836 h 490290"/>
              <a:gd name="connsiteX32" fmla="*/ 237971 w 501542"/>
              <a:gd name="connsiteY32" fmla="*/ 17858 h 490290"/>
              <a:gd name="connsiteX33" fmla="*/ 190957 w 501542"/>
              <a:gd name="connsiteY33" fmla="*/ 33529 h 490290"/>
              <a:gd name="connsiteX34" fmla="*/ 190957 w 501542"/>
              <a:gd name="connsiteY34" fmla="*/ 62686 h 490290"/>
              <a:gd name="connsiteX35" fmla="*/ 198793 w 501542"/>
              <a:gd name="connsiteY35" fmla="*/ 62686 h 490290"/>
              <a:gd name="connsiteX36" fmla="*/ 198793 w 501542"/>
              <a:gd name="connsiteY36" fmla="*/ 109700 h 490290"/>
              <a:gd name="connsiteX37" fmla="*/ 183121 w 501542"/>
              <a:gd name="connsiteY37" fmla="*/ 109700 h 490290"/>
              <a:gd name="connsiteX38" fmla="*/ 183121 w 501542"/>
              <a:gd name="connsiteY38" fmla="*/ 125372 h 490290"/>
              <a:gd name="connsiteX39" fmla="*/ 197743 w 501542"/>
              <a:gd name="connsiteY39" fmla="*/ 125372 h 490290"/>
              <a:gd name="connsiteX40" fmla="*/ 176680 w 501542"/>
              <a:gd name="connsiteY40" fmla="*/ 438018 h 490290"/>
              <a:gd name="connsiteX41" fmla="*/ 165961 w 501542"/>
              <a:gd name="connsiteY41" fmla="*/ 444890 h 490290"/>
              <a:gd name="connsiteX42" fmla="*/ 143943 w 501542"/>
              <a:gd name="connsiteY42" fmla="*/ 415294 h 490290"/>
              <a:gd name="connsiteX43" fmla="*/ 131115 w 501542"/>
              <a:gd name="connsiteY43" fmla="*/ 412317 h 490290"/>
              <a:gd name="connsiteX44" fmla="*/ 26406 w 501542"/>
              <a:gd name="connsiteY44" fmla="*/ 453533 h 490290"/>
              <a:gd name="connsiteX45" fmla="*/ 1740 w 501542"/>
              <a:gd name="connsiteY45" fmla="*/ 486552 h 490290"/>
              <a:gd name="connsiteX46" fmla="*/ 0 w 501542"/>
              <a:gd name="connsiteY46" fmla="*/ 489969 h 490290"/>
              <a:gd name="connsiteX47" fmla="*/ 5885 w 501542"/>
              <a:gd name="connsiteY47" fmla="*/ 489812 h 490290"/>
              <a:gd name="connsiteX48" fmla="*/ 206628 w 501542"/>
              <a:gd name="connsiteY48" fmla="*/ 44828 h 490290"/>
              <a:gd name="connsiteX49" fmla="*/ 245807 w 501542"/>
              <a:gd name="connsiteY49" fmla="*/ 31766 h 490290"/>
              <a:gd name="connsiteX50" fmla="*/ 284986 w 501542"/>
              <a:gd name="connsiteY50" fmla="*/ 44828 h 490290"/>
              <a:gd name="connsiteX51" fmla="*/ 284986 w 501542"/>
              <a:gd name="connsiteY51" fmla="*/ 47014 h 490290"/>
              <a:gd name="connsiteX52" fmla="*/ 206628 w 501542"/>
              <a:gd name="connsiteY52" fmla="*/ 47014 h 490290"/>
              <a:gd name="connsiteX53" fmla="*/ 277150 w 501542"/>
              <a:gd name="connsiteY53" fmla="*/ 62686 h 490290"/>
              <a:gd name="connsiteX54" fmla="*/ 277150 w 501542"/>
              <a:gd name="connsiteY54" fmla="*/ 109700 h 490290"/>
              <a:gd name="connsiteX55" fmla="*/ 214464 w 501542"/>
              <a:gd name="connsiteY55" fmla="*/ 109700 h 490290"/>
              <a:gd name="connsiteX56" fmla="*/ 214464 w 501542"/>
              <a:gd name="connsiteY56" fmla="*/ 62686 h 490290"/>
              <a:gd name="connsiteX57" fmla="*/ 213453 w 501542"/>
              <a:gd name="connsiteY57" fmla="*/ 125372 h 490290"/>
              <a:gd name="connsiteX58" fmla="*/ 277706 w 501542"/>
              <a:gd name="connsiteY58" fmla="*/ 125372 h 490290"/>
              <a:gd name="connsiteX59" fmla="*/ 288677 w 501542"/>
              <a:gd name="connsiteY59" fmla="*/ 274251 h 490290"/>
              <a:gd name="connsiteX60" fmla="*/ 203424 w 501542"/>
              <a:gd name="connsiteY60" fmla="*/ 274251 h 490290"/>
              <a:gd name="connsiteX61" fmla="*/ 202366 w 501542"/>
              <a:gd name="connsiteY61" fmla="*/ 289922 h 490290"/>
              <a:gd name="connsiteX62" fmla="*/ 289797 w 501542"/>
              <a:gd name="connsiteY62" fmla="*/ 289922 h 490290"/>
              <a:gd name="connsiteX63" fmla="*/ 290941 w 501542"/>
              <a:gd name="connsiteY63" fmla="*/ 305594 h 490290"/>
              <a:gd name="connsiteX64" fmla="*/ 201308 w 501542"/>
              <a:gd name="connsiteY64" fmla="*/ 305594 h 490290"/>
              <a:gd name="connsiteX65" fmla="*/ 200258 w 501542"/>
              <a:gd name="connsiteY65" fmla="*/ 321265 h 490290"/>
              <a:gd name="connsiteX66" fmla="*/ 292093 w 501542"/>
              <a:gd name="connsiteY66" fmla="*/ 321265 h 490290"/>
              <a:gd name="connsiteX67" fmla="*/ 297931 w 501542"/>
              <a:gd name="connsiteY67" fmla="*/ 400735 h 490290"/>
              <a:gd name="connsiteX68" fmla="*/ 237971 w 501542"/>
              <a:gd name="connsiteY68" fmla="*/ 411635 h 490290"/>
              <a:gd name="connsiteX69" fmla="*/ 192986 w 501542"/>
              <a:gd name="connsiteY69" fmla="*/ 429171 h 490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501542" h="490290">
                <a:moveTo>
                  <a:pt x="5885" y="489812"/>
                </a:moveTo>
                <a:cubicBezTo>
                  <a:pt x="10116" y="489812"/>
                  <a:pt x="13940" y="490000"/>
                  <a:pt x="17583" y="490259"/>
                </a:cubicBezTo>
                <a:cubicBezTo>
                  <a:pt x="22503" y="481172"/>
                  <a:pt x="28811" y="472907"/>
                  <a:pt x="36279" y="465764"/>
                </a:cubicBezTo>
                <a:cubicBezTo>
                  <a:pt x="53158" y="454332"/>
                  <a:pt x="106942" y="427988"/>
                  <a:pt x="131092" y="427988"/>
                </a:cubicBezTo>
                <a:cubicBezTo>
                  <a:pt x="132606" y="427878"/>
                  <a:pt x="134127" y="428070"/>
                  <a:pt x="135566" y="428552"/>
                </a:cubicBezTo>
                <a:cubicBezTo>
                  <a:pt x="143042" y="433249"/>
                  <a:pt x="148488" y="440576"/>
                  <a:pt x="150830" y="449090"/>
                </a:cubicBezTo>
                <a:lnTo>
                  <a:pt x="156691" y="470293"/>
                </a:lnTo>
                <a:lnTo>
                  <a:pt x="174815" y="457827"/>
                </a:lnTo>
                <a:cubicBezTo>
                  <a:pt x="180295" y="454038"/>
                  <a:pt x="185973" y="450546"/>
                  <a:pt x="191827" y="447366"/>
                </a:cubicBezTo>
                <a:cubicBezTo>
                  <a:pt x="207409" y="438718"/>
                  <a:pt x="223930" y="431882"/>
                  <a:pt x="241067" y="426993"/>
                </a:cubicBezTo>
                <a:cubicBezTo>
                  <a:pt x="246638" y="425865"/>
                  <a:pt x="253361" y="424830"/>
                  <a:pt x="260476" y="423741"/>
                </a:cubicBezTo>
                <a:cubicBezTo>
                  <a:pt x="277548" y="421502"/>
                  <a:pt x="294437" y="418033"/>
                  <a:pt x="311008" y="413359"/>
                </a:cubicBezTo>
                <a:cubicBezTo>
                  <a:pt x="327746" y="408020"/>
                  <a:pt x="345160" y="405099"/>
                  <a:pt x="362724" y="404685"/>
                </a:cubicBezTo>
                <a:cubicBezTo>
                  <a:pt x="369518" y="404591"/>
                  <a:pt x="376297" y="405352"/>
                  <a:pt x="382901" y="406949"/>
                </a:cubicBezTo>
                <a:cubicBezTo>
                  <a:pt x="406832" y="413218"/>
                  <a:pt x="443323" y="444130"/>
                  <a:pt x="481522" y="490290"/>
                </a:cubicBezTo>
                <a:cubicBezTo>
                  <a:pt x="485291" y="490016"/>
                  <a:pt x="489240" y="489812"/>
                  <a:pt x="493628" y="489812"/>
                </a:cubicBezTo>
                <a:cubicBezTo>
                  <a:pt x="496418" y="489812"/>
                  <a:pt x="499011" y="489906"/>
                  <a:pt x="501542" y="490024"/>
                </a:cubicBezTo>
                <a:lnTo>
                  <a:pt x="500132" y="488292"/>
                </a:lnTo>
                <a:cubicBezTo>
                  <a:pt x="477322" y="459856"/>
                  <a:pt x="427236" y="402310"/>
                  <a:pt x="386850" y="391787"/>
                </a:cubicBezTo>
                <a:cubicBezTo>
                  <a:pt x="378957" y="389853"/>
                  <a:pt x="370851" y="388921"/>
                  <a:pt x="362724" y="389013"/>
                </a:cubicBezTo>
                <a:cubicBezTo>
                  <a:pt x="346015" y="389345"/>
                  <a:pt x="329419" y="391856"/>
                  <a:pt x="313359" y="396481"/>
                </a:cubicBezTo>
                <a:lnTo>
                  <a:pt x="293417" y="125372"/>
                </a:lnTo>
                <a:lnTo>
                  <a:pt x="308493" y="125372"/>
                </a:lnTo>
                <a:lnTo>
                  <a:pt x="308493" y="109700"/>
                </a:lnTo>
                <a:lnTo>
                  <a:pt x="292822" y="109700"/>
                </a:lnTo>
                <a:lnTo>
                  <a:pt x="292822" y="62686"/>
                </a:lnTo>
                <a:lnTo>
                  <a:pt x="300657" y="62686"/>
                </a:lnTo>
                <a:lnTo>
                  <a:pt x="300657" y="33529"/>
                </a:lnTo>
                <a:lnTo>
                  <a:pt x="253643" y="17858"/>
                </a:lnTo>
                <a:lnTo>
                  <a:pt x="253643" y="7836"/>
                </a:lnTo>
                <a:cubicBezTo>
                  <a:pt x="253643" y="3508"/>
                  <a:pt x="250135" y="0"/>
                  <a:pt x="245807" y="0"/>
                </a:cubicBezTo>
                <a:cubicBezTo>
                  <a:pt x="241479" y="0"/>
                  <a:pt x="237971" y="3508"/>
                  <a:pt x="237971" y="7836"/>
                </a:cubicBezTo>
                <a:lnTo>
                  <a:pt x="237971" y="17858"/>
                </a:lnTo>
                <a:lnTo>
                  <a:pt x="190957" y="33529"/>
                </a:lnTo>
                <a:lnTo>
                  <a:pt x="190957" y="62686"/>
                </a:lnTo>
                <a:lnTo>
                  <a:pt x="198793" y="62686"/>
                </a:lnTo>
                <a:lnTo>
                  <a:pt x="198793" y="109700"/>
                </a:lnTo>
                <a:lnTo>
                  <a:pt x="183121" y="109700"/>
                </a:lnTo>
                <a:lnTo>
                  <a:pt x="183121" y="125372"/>
                </a:lnTo>
                <a:lnTo>
                  <a:pt x="197743" y="125372"/>
                </a:lnTo>
                <a:lnTo>
                  <a:pt x="176680" y="438018"/>
                </a:lnTo>
                <a:cubicBezTo>
                  <a:pt x="173052" y="440212"/>
                  <a:pt x="169409" y="442516"/>
                  <a:pt x="165961" y="444890"/>
                </a:cubicBezTo>
                <a:cubicBezTo>
                  <a:pt x="162563" y="432627"/>
                  <a:pt x="154711" y="422074"/>
                  <a:pt x="143943" y="415294"/>
                </a:cubicBezTo>
                <a:cubicBezTo>
                  <a:pt x="140034" y="413109"/>
                  <a:pt x="135587" y="412076"/>
                  <a:pt x="131115" y="412317"/>
                </a:cubicBezTo>
                <a:cubicBezTo>
                  <a:pt x="100446" y="412317"/>
                  <a:pt x="40934" y="443362"/>
                  <a:pt x="26406" y="453533"/>
                </a:cubicBezTo>
                <a:cubicBezTo>
                  <a:pt x="16270" y="462971"/>
                  <a:pt x="7915" y="474156"/>
                  <a:pt x="1740" y="486552"/>
                </a:cubicBezTo>
                <a:cubicBezTo>
                  <a:pt x="1740" y="486623"/>
                  <a:pt x="1003" y="488002"/>
                  <a:pt x="0" y="489969"/>
                </a:cubicBezTo>
                <a:cubicBezTo>
                  <a:pt x="1928" y="489898"/>
                  <a:pt x="3808" y="489812"/>
                  <a:pt x="5885" y="489812"/>
                </a:cubicBezTo>
                <a:close/>
                <a:moveTo>
                  <a:pt x="206628" y="44828"/>
                </a:moveTo>
                <a:lnTo>
                  <a:pt x="245807" y="31766"/>
                </a:lnTo>
                <a:lnTo>
                  <a:pt x="284986" y="44828"/>
                </a:lnTo>
                <a:lnTo>
                  <a:pt x="284986" y="47014"/>
                </a:lnTo>
                <a:lnTo>
                  <a:pt x="206628" y="47014"/>
                </a:lnTo>
                <a:close/>
                <a:moveTo>
                  <a:pt x="277150" y="62686"/>
                </a:moveTo>
                <a:lnTo>
                  <a:pt x="277150" y="109700"/>
                </a:lnTo>
                <a:lnTo>
                  <a:pt x="214464" y="109700"/>
                </a:lnTo>
                <a:lnTo>
                  <a:pt x="214464" y="62686"/>
                </a:lnTo>
                <a:close/>
                <a:moveTo>
                  <a:pt x="213453" y="125372"/>
                </a:moveTo>
                <a:lnTo>
                  <a:pt x="277706" y="125372"/>
                </a:lnTo>
                <a:lnTo>
                  <a:pt x="288677" y="274251"/>
                </a:lnTo>
                <a:lnTo>
                  <a:pt x="203424" y="274251"/>
                </a:lnTo>
                <a:close/>
                <a:moveTo>
                  <a:pt x="202366" y="289922"/>
                </a:moveTo>
                <a:lnTo>
                  <a:pt x="289797" y="289922"/>
                </a:lnTo>
                <a:lnTo>
                  <a:pt x="290941" y="305594"/>
                </a:lnTo>
                <a:lnTo>
                  <a:pt x="201308" y="305594"/>
                </a:lnTo>
                <a:close/>
                <a:moveTo>
                  <a:pt x="200258" y="321265"/>
                </a:moveTo>
                <a:lnTo>
                  <a:pt x="292093" y="321265"/>
                </a:lnTo>
                <a:lnTo>
                  <a:pt x="297931" y="400735"/>
                </a:lnTo>
                <a:cubicBezTo>
                  <a:pt x="276241" y="406283"/>
                  <a:pt x="253894" y="408407"/>
                  <a:pt x="237971" y="411635"/>
                </a:cubicBezTo>
                <a:cubicBezTo>
                  <a:pt x="222373" y="415796"/>
                  <a:pt x="207285" y="421677"/>
                  <a:pt x="192986" y="429171"/>
                </a:cubicBezTo>
                <a:close/>
              </a:path>
            </a:pathLst>
          </a:custGeom>
          <a:gradFill>
            <a:gsLst>
              <a:gs pos="0">
                <a:schemeClr val="accent3"/>
              </a:gs>
              <a:gs pos="80000">
                <a:schemeClr val="accent2"/>
              </a:gs>
            </a:gsLst>
            <a:lin ang="4800000" scaled="0"/>
          </a:gradFill>
          <a:ln w="7739" cap="flat">
            <a:noFill/>
            <a:prstDash val="solid"/>
            <a:miter/>
          </a:ln>
        </p:spPr>
        <p:txBody>
          <a:bodyPr rtlCol="0" anchor="ctr"/>
          <a:lstStyle/>
          <a:p>
            <a:endParaRPr lang="zh-CN" altLang="en-US"/>
          </a:p>
        </p:txBody>
      </p:sp>
      <p:sp>
        <p:nvSpPr>
          <p:cNvPr id="171" name="图形 106" descr="灯塔景色 轮廓">
            <a:extLst>
              <a:ext uri="{FF2B5EF4-FFF2-40B4-BE49-F238E27FC236}">
                <a16:creationId xmlns:a16="http://schemas.microsoft.com/office/drawing/2014/main" xmlns="" id="{8A884348-92C4-44A3-845B-989F7A551DE2}"/>
              </a:ext>
            </a:extLst>
          </p:cNvPr>
          <p:cNvSpPr/>
          <p:nvPr/>
        </p:nvSpPr>
        <p:spPr>
          <a:xfrm>
            <a:off x="2075228" y="5780697"/>
            <a:ext cx="78357" cy="15671"/>
          </a:xfrm>
          <a:custGeom>
            <a:avLst/>
            <a:gdLst>
              <a:gd name="connsiteX0" fmla="*/ 0 w 78357"/>
              <a:gd name="connsiteY0" fmla="*/ 0 h 15671"/>
              <a:gd name="connsiteX1" fmla="*/ 78357 w 78357"/>
              <a:gd name="connsiteY1" fmla="*/ 0 h 15671"/>
              <a:gd name="connsiteX2" fmla="*/ 78357 w 78357"/>
              <a:gd name="connsiteY2" fmla="*/ 15671 h 15671"/>
              <a:gd name="connsiteX3" fmla="*/ 0 w 78357"/>
              <a:gd name="connsiteY3" fmla="*/ 15671 h 15671"/>
            </a:gdLst>
            <a:ahLst/>
            <a:cxnLst>
              <a:cxn ang="0">
                <a:pos x="connsiteX0" y="connsiteY0"/>
              </a:cxn>
              <a:cxn ang="0">
                <a:pos x="connsiteX1" y="connsiteY1"/>
              </a:cxn>
              <a:cxn ang="0">
                <a:pos x="connsiteX2" y="connsiteY2"/>
              </a:cxn>
              <a:cxn ang="0">
                <a:pos x="connsiteX3" y="connsiteY3"/>
              </a:cxn>
            </a:cxnLst>
            <a:rect l="l" t="t" r="r" b="b"/>
            <a:pathLst>
              <a:path w="78357" h="15671">
                <a:moveTo>
                  <a:pt x="0" y="0"/>
                </a:moveTo>
                <a:lnTo>
                  <a:pt x="78357" y="0"/>
                </a:lnTo>
                <a:lnTo>
                  <a:pt x="78357" y="15671"/>
                </a:lnTo>
                <a:lnTo>
                  <a:pt x="0" y="15671"/>
                </a:lnTo>
                <a:close/>
              </a:path>
            </a:pathLst>
          </a:custGeom>
          <a:gradFill>
            <a:gsLst>
              <a:gs pos="0">
                <a:schemeClr val="accent3"/>
              </a:gs>
              <a:gs pos="80000">
                <a:schemeClr val="accent2"/>
              </a:gs>
            </a:gsLst>
            <a:lin ang="4800000" scaled="0"/>
          </a:gradFill>
          <a:ln w="7739" cap="flat">
            <a:noFill/>
            <a:prstDash val="solid"/>
            <a:miter/>
          </a:ln>
        </p:spPr>
        <p:txBody>
          <a:bodyPr rtlCol="0" anchor="ctr"/>
          <a:lstStyle/>
          <a:p>
            <a:endParaRPr lang="zh-CN" altLang="en-US"/>
          </a:p>
        </p:txBody>
      </p:sp>
      <p:sp>
        <p:nvSpPr>
          <p:cNvPr id="172" name="图形 106" descr="灯塔景色 轮廓">
            <a:extLst>
              <a:ext uri="{FF2B5EF4-FFF2-40B4-BE49-F238E27FC236}">
                <a16:creationId xmlns:a16="http://schemas.microsoft.com/office/drawing/2014/main" xmlns="" id="{6A261B54-1066-4F43-9445-DEFE0DA78F9E}"/>
              </a:ext>
            </a:extLst>
          </p:cNvPr>
          <p:cNvSpPr/>
          <p:nvPr/>
        </p:nvSpPr>
        <p:spPr>
          <a:xfrm rot="20257020">
            <a:off x="2067406" y="5732393"/>
            <a:ext cx="78357" cy="15671"/>
          </a:xfrm>
          <a:custGeom>
            <a:avLst/>
            <a:gdLst>
              <a:gd name="connsiteX0" fmla="*/ 0 w 78357"/>
              <a:gd name="connsiteY0" fmla="*/ 0 h 15671"/>
              <a:gd name="connsiteX1" fmla="*/ 78357 w 78357"/>
              <a:gd name="connsiteY1" fmla="*/ 0 h 15671"/>
              <a:gd name="connsiteX2" fmla="*/ 78357 w 78357"/>
              <a:gd name="connsiteY2" fmla="*/ 15671 h 15671"/>
              <a:gd name="connsiteX3" fmla="*/ 0 w 78357"/>
              <a:gd name="connsiteY3" fmla="*/ 15671 h 15671"/>
            </a:gdLst>
            <a:ahLst/>
            <a:cxnLst>
              <a:cxn ang="0">
                <a:pos x="connsiteX0" y="connsiteY0"/>
              </a:cxn>
              <a:cxn ang="0">
                <a:pos x="connsiteX1" y="connsiteY1"/>
              </a:cxn>
              <a:cxn ang="0">
                <a:pos x="connsiteX2" y="connsiteY2"/>
              </a:cxn>
              <a:cxn ang="0">
                <a:pos x="connsiteX3" y="connsiteY3"/>
              </a:cxn>
            </a:cxnLst>
            <a:rect l="l" t="t" r="r" b="b"/>
            <a:pathLst>
              <a:path w="78357" h="15671">
                <a:moveTo>
                  <a:pt x="0" y="0"/>
                </a:moveTo>
                <a:lnTo>
                  <a:pt x="78357" y="0"/>
                </a:lnTo>
                <a:lnTo>
                  <a:pt x="78357" y="15671"/>
                </a:lnTo>
                <a:lnTo>
                  <a:pt x="0" y="15671"/>
                </a:lnTo>
                <a:close/>
              </a:path>
            </a:pathLst>
          </a:custGeom>
          <a:gradFill>
            <a:gsLst>
              <a:gs pos="0">
                <a:schemeClr val="accent3"/>
              </a:gs>
              <a:gs pos="80000">
                <a:schemeClr val="accent2"/>
              </a:gs>
            </a:gsLst>
            <a:lin ang="4800000" scaled="0"/>
          </a:gradFill>
          <a:ln w="7739" cap="flat">
            <a:noFill/>
            <a:prstDash val="solid"/>
            <a:miter/>
          </a:ln>
        </p:spPr>
        <p:txBody>
          <a:bodyPr rtlCol="0" anchor="ctr"/>
          <a:lstStyle/>
          <a:p>
            <a:endParaRPr lang="zh-CN" altLang="en-US"/>
          </a:p>
        </p:txBody>
      </p:sp>
      <p:sp>
        <p:nvSpPr>
          <p:cNvPr id="173" name="图形 106" descr="灯塔景色 轮廓">
            <a:extLst>
              <a:ext uri="{FF2B5EF4-FFF2-40B4-BE49-F238E27FC236}">
                <a16:creationId xmlns:a16="http://schemas.microsoft.com/office/drawing/2014/main" xmlns="" id="{A6E3DDF3-43D7-46E7-A748-DB432F56F98E}"/>
              </a:ext>
            </a:extLst>
          </p:cNvPr>
          <p:cNvSpPr/>
          <p:nvPr/>
        </p:nvSpPr>
        <p:spPr>
          <a:xfrm rot="17542679">
            <a:off x="2098757" y="5797825"/>
            <a:ext cx="15671" cy="78357"/>
          </a:xfrm>
          <a:custGeom>
            <a:avLst/>
            <a:gdLst>
              <a:gd name="connsiteX0" fmla="*/ 0 w 15671"/>
              <a:gd name="connsiteY0" fmla="*/ 0 h 78357"/>
              <a:gd name="connsiteX1" fmla="*/ 15671 w 15671"/>
              <a:gd name="connsiteY1" fmla="*/ 0 h 78357"/>
              <a:gd name="connsiteX2" fmla="*/ 15671 w 15671"/>
              <a:gd name="connsiteY2" fmla="*/ 78357 h 78357"/>
              <a:gd name="connsiteX3" fmla="*/ 0 w 15671"/>
              <a:gd name="connsiteY3" fmla="*/ 78357 h 78357"/>
            </a:gdLst>
            <a:ahLst/>
            <a:cxnLst>
              <a:cxn ang="0">
                <a:pos x="connsiteX0" y="connsiteY0"/>
              </a:cxn>
              <a:cxn ang="0">
                <a:pos x="connsiteX1" y="connsiteY1"/>
              </a:cxn>
              <a:cxn ang="0">
                <a:pos x="connsiteX2" y="connsiteY2"/>
              </a:cxn>
              <a:cxn ang="0">
                <a:pos x="connsiteX3" y="connsiteY3"/>
              </a:cxn>
            </a:cxnLst>
            <a:rect l="l" t="t" r="r" b="b"/>
            <a:pathLst>
              <a:path w="15671" h="78357">
                <a:moveTo>
                  <a:pt x="0" y="0"/>
                </a:moveTo>
                <a:lnTo>
                  <a:pt x="15671" y="0"/>
                </a:lnTo>
                <a:lnTo>
                  <a:pt x="15671" y="78357"/>
                </a:lnTo>
                <a:lnTo>
                  <a:pt x="0" y="78357"/>
                </a:lnTo>
                <a:close/>
              </a:path>
            </a:pathLst>
          </a:custGeom>
          <a:gradFill>
            <a:gsLst>
              <a:gs pos="0">
                <a:schemeClr val="accent3"/>
              </a:gs>
              <a:gs pos="80000">
                <a:schemeClr val="accent2"/>
              </a:gs>
            </a:gsLst>
            <a:lin ang="4800000" scaled="0"/>
          </a:gradFill>
          <a:ln w="7739" cap="flat">
            <a:noFill/>
            <a:prstDash val="solid"/>
            <a:miter/>
          </a:ln>
        </p:spPr>
        <p:txBody>
          <a:bodyPr rtlCol="0" anchor="ctr"/>
          <a:lstStyle/>
          <a:p>
            <a:endParaRPr lang="zh-CN" altLang="en-US"/>
          </a:p>
        </p:txBody>
      </p:sp>
      <p:sp>
        <p:nvSpPr>
          <p:cNvPr id="174" name="图形 106" descr="灯塔景色 轮廓">
            <a:extLst>
              <a:ext uri="{FF2B5EF4-FFF2-40B4-BE49-F238E27FC236}">
                <a16:creationId xmlns:a16="http://schemas.microsoft.com/office/drawing/2014/main" xmlns="" id="{057C1D42-2EF4-4395-B32B-9AF3904ED1FB}"/>
              </a:ext>
            </a:extLst>
          </p:cNvPr>
          <p:cNvSpPr/>
          <p:nvPr/>
        </p:nvSpPr>
        <p:spPr>
          <a:xfrm>
            <a:off x="1808813" y="5780697"/>
            <a:ext cx="78357" cy="15671"/>
          </a:xfrm>
          <a:custGeom>
            <a:avLst/>
            <a:gdLst>
              <a:gd name="connsiteX0" fmla="*/ 0 w 78357"/>
              <a:gd name="connsiteY0" fmla="*/ 0 h 15671"/>
              <a:gd name="connsiteX1" fmla="*/ 78357 w 78357"/>
              <a:gd name="connsiteY1" fmla="*/ 0 h 15671"/>
              <a:gd name="connsiteX2" fmla="*/ 78357 w 78357"/>
              <a:gd name="connsiteY2" fmla="*/ 15671 h 15671"/>
              <a:gd name="connsiteX3" fmla="*/ 0 w 78357"/>
              <a:gd name="connsiteY3" fmla="*/ 15671 h 15671"/>
            </a:gdLst>
            <a:ahLst/>
            <a:cxnLst>
              <a:cxn ang="0">
                <a:pos x="connsiteX0" y="connsiteY0"/>
              </a:cxn>
              <a:cxn ang="0">
                <a:pos x="connsiteX1" y="connsiteY1"/>
              </a:cxn>
              <a:cxn ang="0">
                <a:pos x="connsiteX2" y="connsiteY2"/>
              </a:cxn>
              <a:cxn ang="0">
                <a:pos x="connsiteX3" y="connsiteY3"/>
              </a:cxn>
            </a:cxnLst>
            <a:rect l="l" t="t" r="r" b="b"/>
            <a:pathLst>
              <a:path w="78357" h="15671">
                <a:moveTo>
                  <a:pt x="0" y="0"/>
                </a:moveTo>
                <a:lnTo>
                  <a:pt x="78357" y="0"/>
                </a:lnTo>
                <a:lnTo>
                  <a:pt x="78357" y="15671"/>
                </a:lnTo>
                <a:lnTo>
                  <a:pt x="0" y="15671"/>
                </a:lnTo>
                <a:close/>
              </a:path>
            </a:pathLst>
          </a:custGeom>
          <a:gradFill>
            <a:gsLst>
              <a:gs pos="0">
                <a:schemeClr val="accent3"/>
              </a:gs>
              <a:gs pos="80000">
                <a:schemeClr val="accent2"/>
              </a:gs>
            </a:gsLst>
            <a:lin ang="4800000" scaled="0"/>
          </a:gradFill>
          <a:ln w="7739" cap="flat">
            <a:noFill/>
            <a:prstDash val="solid"/>
            <a:miter/>
          </a:ln>
        </p:spPr>
        <p:txBody>
          <a:bodyPr rtlCol="0" anchor="ctr"/>
          <a:lstStyle/>
          <a:p>
            <a:endParaRPr lang="zh-CN" altLang="en-US"/>
          </a:p>
        </p:txBody>
      </p:sp>
      <p:sp>
        <p:nvSpPr>
          <p:cNvPr id="175" name="图形 106" descr="灯塔景色 轮廓">
            <a:extLst>
              <a:ext uri="{FF2B5EF4-FFF2-40B4-BE49-F238E27FC236}">
                <a16:creationId xmlns:a16="http://schemas.microsoft.com/office/drawing/2014/main" xmlns="" id="{FDED35AF-B080-495F-A608-3C4E95611948}"/>
              </a:ext>
            </a:extLst>
          </p:cNvPr>
          <p:cNvSpPr/>
          <p:nvPr/>
        </p:nvSpPr>
        <p:spPr>
          <a:xfrm rot="17542679">
            <a:off x="1847968" y="5701054"/>
            <a:ext cx="15671" cy="78357"/>
          </a:xfrm>
          <a:custGeom>
            <a:avLst/>
            <a:gdLst>
              <a:gd name="connsiteX0" fmla="*/ 0 w 15671"/>
              <a:gd name="connsiteY0" fmla="*/ 0 h 78357"/>
              <a:gd name="connsiteX1" fmla="*/ 15671 w 15671"/>
              <a:gd name="connsiteY1" fmla="*/ 0 h 78357"/>
              <a:gd name="connsiteX2" fmla="*/ 15671 w 15671"/>
              <a:gd name="connsiteY2" fmla="*/ 78357 h 78357"/>
              <a:gd name="connsiteX3" fmla="*/ 0 w 15671"/>
              <a:gd name="connsiteY3" fmla="*/ 78357 h 78357"/>
            </a:gdLst>
            <a:ahLst/>
            <a:cxnLst>
              <a:cxn ang="0">
                <a:pos x="connsiteX0" y="connsiteY0"/>
              </a:cxn>
              <a:cxn ang="0">
                <a:pos x="connsiteX1" y="connsiteY1"/>
              </a:cxn>
              <a:cxn ang="0">
                <a:pos x="connsiteX2" y="connsiteY2"/>
              </a:cxn>
              <a:cxn ang="0">
                <a:pos x="connsiteX3" y="connsiteY3"/>
              </a:cxn>
            </a:cxnLst>
            <a:rect l="l" t="t" r="r" b="b"/>
            <a:pathLst>
              <a:path w="15671" h="78357">
                <a:moveTo>
                  <a:pt x="0" y="0"/>
                </a:moveTo>
                <a:lnTo>
                  <a:pt x="15671" y="0"/>
                </a:lnTo>
                <a:lnTo>
                  <a:pt x="15671" y="78357"/>
                </a:lnTo>
                <a:lnTo>
                  <a:pt x="0" y="78357"/>
                </a:lnTo>
                <a:close/>
              </a:path>
            </a:pathLst>
          </a:custGeom>
          <a:gradFill>
            <a:gsLst>
              <a:gs pos="0">
                <a:schemeClr val="accent3"/>
              </a:gs>
              <a:gs pos="80000">
                <a:schemeClr val="accent2"/>
              </a:gs>
            </a:gsLst>
            <a:lin ang="4800000" scaled="0"/>
          </a:gradFill>
          <a:ln w="7739" cap="flat">
            <a:noFill/>
            <a:prstDash val="solid"/>
            <a:miter/>
          </a:ln>
        </p:spPr>
        <p:txBody>
          <a:bodyPr rtlCol="0" anchor="ctr"/>
          <a:lstStyle/>
          <a:p>
            <a:endParaRPr lang="zh-CN" altLang="en-US"/>
          </a:p>
        </p:txBody>
      </p:sp>
      <p:sp>
        <p:nvSpPr>
          <p:cNvPr id="176" name="图形 106" descr="灯塔景色 轮廓">
            <a:extLst>
              <a:ext uri="{FF2B5EF4-FFF2-40B4-BE49-F238E27FC236}">
                <a16:creationId xmlns:a16="http://schemas.microsoft.com/office/drawing/2014/main" xmlns="" id="{B5594B45-9A42-40D1-AF2E-92CDC17B16E3}"/>
              </a:ext>
            </a:extLst>
          </p:cNvPr>
          <p:cNvSpPr/>
          <p:nvPr/>
        </p:nvSpPr>
        <p:spPr>
          <a:xfrm rot="20257020">
            <a:off x="1816624" y="5829163"/>
            <a:ext cx="78357" cy="15671"/>
          </a:xfrm>
          <a:custGeom>
            <a:avLst/>
            <a:gdLst>
              <a:gd name="connsiteX0" fmla="*/ 0 w 78357"/>
              <a:gd name="connsiteY0" fmla="*/ 0 h 15671"/>
              <a:gd name="connsiteX1" fmla="*/ 78357 w 78357"/>
              <a:gd name="connsiteY1" fmla="*/ 0 h 15671"/>
              <a:gd name="connsiteX2" fmla="*/ 78357 w 78357"/>
              <a:gd name="connsiteY2" fmla="*/ 15671 h 15671"/>
              <a:gd name="connsiteX3" fmla="*/ 0 w 78357"/>
              <a:gd name="connsiteY3" fmla="*/ 15671 h 15671"/>
            </a:gdLst>
            <a:ahLst/>
            <a:cxnLst>
              <a:cxn ang="0">
                <a:pos x="connsiteX0" y="connsiteY0"/>
              </a:cxn>
              <a:cxn ang="0">
                <a:pos x="connsiteX1" y="connsiteY1"/>
              </a:cxn>
              <a:cxn ang="0">
                <a:pos x="connsiteX2" y="connsiteY2"/>
              </a:cxn>
              <a:cxn ang="0">
                <a:pos x="connsiteX3" y="connsiteY3"/>
              </a:cxn>
            </a:cxnLst>
            <a:rect l="l" t="t" r="r" b="b"/>
            <a:pathLst>
              <a:path w="78357" h="15671">
                <a:moveTo>
                  <a:pt x="0" y="0"/>
                </a:moveTo>
                <a:lnTo>
                  <a:pt x="78357" y="0"/>
                </a:lnTo>
                <a:lnTo>
                  <a:pt x="78357" y="15671"/>
                </a:lnTo>
                <a:lnTo>
                  <a:pt x="0" y="15671"/>
                </a:lnTo>
                <a:close/>
              </a:path>
            </a:pathLst>
          </a:custGeom>
          <a:gradFill>
            <a:gsLst>
              <a:gs pos="0">
                <a:schemeClr val="accent3"/>
              </a:gs>
              <a:gs pos="80000">
                <a:schemeClr val="accent2"/>
              </a:gs>
            </a:gsLst>
            <a:lin ang="4800000" scaled="0"/>
          </a:gradFill>
          <a:ln w="7739" cap="flat">
            <a:noFill/>
            <a:prstDash val="solid"/>
            <a:miter/>
          </a:ln>
        </p:spPr>
        <p:txBody>
          <a:bodyPr rtlCol="0" anchor="ctr"/>
          <a:lstStyle/>
          <a:p>
            <a:endParaRPr lang="zh-CN" altLang="en-US"/>
          </a:p>
        </p:txBody>
      </p:sp>
      <p:sp>
        <p:nvSpPr>
          <p:cNvPr id="177" name="图形 106" descr="灯塔景色 轮廓">
            <a:extLst>
              <a:ext uri="{FF2B5EF4-FFF2-40B4-BE49-F238E27FC236}">
                <a16:creationId xmlns:a16="http://schemas.microsoft.com/office/drawing/2014/main" xmlns="" id="{9E79C70B-AF46-4F9C-AABA-7AC9FFCB2329}"/>
              </a:ext>
            </a:extLst>
          </p:cNvPr>
          <p:cNvSpPr/>
          <p:nvPr/>
        </p:nvSpPr>
        <p:spPr>
          <a:xfrm>
            <a:off x="1667769" y="6359024"/>
            <a:ext cx="626859" cy="31408"/>
          </a:xfrm>
          <a:custGeom>
            <a:avLst/>
            <a:gdLst>
              <a:gd name="connsiteX0" fmla="*/ 626859 w 626859"/>
              <a:gd name="connsiteY0" fmla="*/ 14682 h 31408"/>
              <a:gd name="connsiteX1" fmla="*/ 604190 w 626859"/>
              <a:gd name="connsiteY1" fmla="*/ 8374 h 31408"/>
              <a:gd name="connsiteX2" fmla="*/ 516352 w 626859"/>
              <a:gd name="connsiteY2" fmla="*/ 8374 h 31408"/>
              <a:gd name="connsiteX3" fmla="*/ 439703 w 626859"/>
              <a:gd name="connsiteY3" fmla="*/ 8374 h 31408"/>
              <a:gd name="connsiteX4" fmla="*/ 395822 w 626859"/>
              <a:gd name="connsiteY4" fmla="*/ 29 h 31408"/>
              <a:gd name="connsiteX5" fmla="*/ 351895 w 626859"/>
              <a:gd name="connsiteY5" fmla="*/ 8374 h 31408"/>
              <a:gd name="connsiteX6" fmla="*/ 313563 w 626859"/>
              <a:gd name="connsiteY6" fmla="*/ 15701 h 31408"/>
              <a:gd name="connsiteX7" fmla="*/ 275168 w 626859"/>
              <a:gd name="connsiteY7" fmla="*/ 8374 h 31408"/>
              <a:gd name="connsiteX8" fmla="*/ 231241 w 626859"/>
              <a:gd name="connsiteY8" fmla="*/ 29 h 31408"/>
              <a:gd name="connsiteX9" fmla="*/ 187274 w 626859"/>
              <a:gd name="connsiteY9" fmla="*/ 8374 h 31408"/>
              <a:gd name="connsiteX10" fmla="*/ 148942 w 626859"/>
              <a:gd name="connsiteY10" fmla="*/ 15701 h 31408"/>
              <a:gd name="connsiteX11" fmla="*/ 110547 w 626859"/>
              <a:gd name="connsiteY11" fmla="*/ 8374 h 31408"/>
              <a:gd name="connsiteX12" fmla="*/ 66604 w 626859"/>
              <a:gd name="connsiteY12" fmla="*/ 29 h 31408"/>
              <a:gd name="connsiteX13" fmla="*/ 22724 w 626859"/>
              <a:gd name="connsiteY13" fmla="*/ 8374 h 31408"/>
              <a:gd name="connsiteX14" fmla="*/ 0 w 626859"/>
              <a:gd name="connsiteY14" fmla="*/ 14682 h 31408"/>
              <a:gd name="connsiteX15" fmla="*/ 0 w 626859"/>
              <a:gd name="connsiteY15" fmla="*/ 30510 h 31408"/>
              <a:gd name="connsiteX16" fmla="*/ 28271 w 626859"/>
              <a:gd name="connsiteY16" fmla="*/ 23035 h 31408"/>
              <a:gd name="connsiteX17" fmla="*/ 66666 w 626859"/>
              <a:gd name="connsiteY17" fmla="*/ 15709 h 31408"/>
              <a:gd name="connsiteX18" fmla="*/ 105062 w 626859"/>
              <a:gd name="connsiteY18" fmla="*/ 23035 h 31408"/>
              <a:gd name="connsiteX19" fmla="*/ 149012 w 626859"/>
              <a:gd name="connsiteY19" fmla="*/ 31380 h 31408"/>
              <a:gd name="connsiteX20" fmla="*/ 192892 w 626859"/>
              <a:gd name="connsiteY20" fmla="*/ 23035 h 31408"/>
              <a:gd name="connsiteX21" fmla="*/ 231241 w 626859"/>
              <a:gd name="connsiteY21" fmla="*/ 15709 h 31408"/>
              <a:gd name="connsiteX22" fmla="*/ 269596 w 626859"/>
              <a:gd name="connsiteY22" fmla="*/ 23035 h 31408"/>
              <a:gd name="connsiteX23" fmla="*/ 313531 w 626859"/>
              <a:gd name="connsiteY23" fmla="*/ 31380 h 31408"/>
              <a:gd name="connsiteX24" fmla="*/ 357451 w 626859"/>
              <a:gd name="connsiteY24" fmla="*/ 23035 h 31408"/>
              <a:gd name="connsiteX25" fmla="*/ 434116 w 626859"/>
              <a:gd name="connsiteY25" fmla="*/ 23035 h 31408"/>
              <a:gd name="connsiteX26" fmla="*/ 521939 w 626859"/>
              <a:gd name="connsiteY26" fmla="*/ 23035 h 31408"/>
              <a:gd name="connsiteX27" fmla="*/ 598611 w 626859"/>
              <a:gd name="connsiteY27" fmla="*/ 23035 h 31408"/>
              <a:gd name="connsiteX28" fmla="*/ 626859 w 626859"/>
              <a:gd name="connsiteY28" fmla="*/ 30510 h 31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626859" h="31408">
                <a:moveTo>
                  <a:pt x="626859" y="14682"/>
                </a:moveTo>
                <a:cubicBezTo>
                  <a:pt x="619072" y="13519"/>
                  <a:pt x="611459" y="11401"/>
                  <a:pt x="604190" y="8374"/>
                </a:cubicBezTo>
                <a:cubicBezTo>
                  <a:pt x="575968" y="-2752"/>
                  <a:pt x="544575" y="-2752"/>
                  <a:pt x="516352" y="8374"/>
                </a:cubicBezTo>
                <a:cubicBezTo>
                  <a:pt x="491736" y="18143"/>
                  <a:pt x="464319" y="18143"/>
                  <a:pt x="439703" y="8374"/>
                </a:cubicBezTo>
                <a:cubicBezTo>
                  <a:pt x="425828" y="2530"/>
                  <a:pt x="410874" y="-314"/>
                  <a:pt x="395822" y="29"/>
                </a:cubicBezTo>
                <a:cubicBezTo>
                  <a:pt x="380755" y="-319"/>
                  <a:pt x="365785" y="2525"/>
                  <a:pt x="351895" y="8374"/>
                </a:cubicBezTo>
                <a:cubicBezTo>
                  <a:pt x="339789" y="13530"/>
                  <a:pt x="326717" y="16028"/>
                  <a:pt x="313563" y="15701"/>
                </a:cubicBezTo>
                <a:cubicBezTo>
                  <a:pt x="300388" y="16031"/>
                  <a:pt x="287296" y="13532"/>
                  <a:pt x="275168" y="8374"/>
                </a:cubicBezTo>
                <a:cubicBezTo>
                  <a:pt x="261278" y="2525"/>
                  <a:pt x="246308" y="-319"/>
                  <a:pt x="231241" y="29"/>
                </a:cubicBezTo>
                <a:cubicBezTo>
                  <a:pt x="216161" y="-324"/>
                  <a:pt x="201176" y="2520"/>
                  <a:pt x="187274" y="8374"/>
                </a:cubicBezTo>
                <a:cubicBezTo>
                  <a:pt x="175168" y="13530"/>
                  <a:pt x="162096" y="16028"/>
                  <a:pt x="148942" y="15701"/>
                </a:cubicBezTo>
                <a:cubicBezTo>
                  <a:pt x="135767" y="16029"/>
                  <a:pt x="122675" y="13530"/>
                  <a:pt x="110547" y="8374"/>
                </a:cubicBezTo>
                <a:cubicBezTo>
                  <a:pt x="96651" y="2524"/>
                  <a:pt x="81676" y="-319"/>
                  <a:pt x="66604" y="29"/>
                </a:cubicBezTo>
                <a:cubicBezTo>
                  <a:pt x="51553" y="-310"/>
                  <a:pt x="36599" y="2534"/>
                  <a:pt x="22724" y="8374"/>
                </a:cubicBezTo>
                <a:cubicBezTo>
                  <a:pt x="15439" y="11407"/>
                  <a:pt x="7806" y="13526"/>
                  <a:pt x="0" y="14682"/>
                </a:cubicBezTo>
                <a:lnTo>
                  <a:pt x="0" y="30510"/>
                </a:lnTo>
                <a:cubicBezTo>
                  <a:pt x="9720" y="29316"/>
                  <a:pt x="19231" y="26802"/>
                  <a:pt x="28271" y="23035"/>
                </a:cubicBezTo>
                <a:cubicBezTo>
                  <a:pt x="40400" y="17879"/>
                  <a:pt x="53491" y="15380"/>
                  <a:pt x="66666" y="15709"/>
                </a:cubicBezTo>
                <a:cubicBezTo>
                  <a:pt x="79841" y="15380"/>
                  <a:pt x="92933" y="17878"/>
                  <a:pt x="105062" y="23035"/>
                </a:cubicBezTo>
                <a:cubicBezTo>
                  <a:pt x="118959" y="28886"/>
                  <a:pt x="133937" y="31730"/>
                  <a:pt x="149012" y="31380"/>
                </a:cubicBezTo>
                <a:cubicBezTo>
                  <a:pt x="164064" y="31722"/>
                  <a:pt x="179018" y="28878"/>
                  <a:pt x="192892" y="23035"/>
                </a:cubicBezTo>
                <a:cubicBezTo>
                  <a:pt x="205004" y="17880"/>
                  <a:pt x="218081" y="15381"/>
                  <a:pt x="231241" y="15709"/>
                </a:cubicBezTo>
                <a:cubicBezTo>
                  <a:pt x="244402" y="15383"/>
                  <a:pt x="257481" y="17882"/>
                  <a:pt x="269596" y="23035"/>
                </a:cubicBezTo>
                <a:cubicBezTo>
                  <a:pt x="283488" y="28885"/>
                  <a:pt x="298462" y="31729"/>
                  <a:pt x="313531" y="31380"/>
                </a:cubicBezTo>
                <a:cubicBezTo>
                  <a:pt x="328596" y="31727"/>
                  <a:pt x="343563" y="28884"/>
                  <a:pt x="357451" y="23035"/>
                </a:cubicBezTo>
                <a:cubicBezTo>
                  <a:pt x="382072" y="13266"/>
                  <a:pt x="409494" y="13266"/>
                  <a:pt x="434116" y="23035"/>
                </a:cubicBezTo>
                <a:cubicBezTo>
                  <a:pt x="462333" y="34161"/>
                  <a:pt x="493721" y="34161"/>
                  <a:pt x="521939" y="23035"/>
                </a:cubicBezTo>
                <a:cubicBezTo>
                  <a:pt x="546562" y="13267"/>
                  <a:pt x="573987" y="13267"/>
                  <a:pt x="598611" y="23035"/>
                </a:cubicBezTo>
                <a:cubicBezTo>
                  <a:pt x="607643" y="26801"/>
                  <a:pt x="617147" y="29315"/>
                  <a:pt x="626859" y="30510"/>
                </a:cubicBezTo>
                <a:close/>
              </a:path>
            </a:pathLst>
          </a:custGeom>
          <a:gradFill>
            <a:gsLst>
              <a:gs pos="0">
                <a:schemeClr val="accent3"/>
              </a:gs>
              <a:gs pos="80000">
                <a:schemeClr val="accent2"/>
              </a:gs>
            </a:gsLst>
            <a:lin ang="4800000" scaled="0"/>
          </a:gradFill>
          <a:ln w="7739" cap="flat">
            <a:noFill/>
            <a:prstDash val="solid"/>
            <a:miter/>
          </a:ln>
        </p:spPr>
        <p:txBody>
          <a:bodyPr rtlCol="0" anchor="ctr"/>
          <a:lstStyle/>
          <a:p>
            <a:endParaRPr lang="zh-CN" altLang="en-US"/>
          </a:p>
        </p:txBody>
      </p:sp>
      <p:sp>
        <p:nvSpPr>
          <p:cNvPr id="178" name="图形 106" descr="灯塔景色 轮廓">
            <a:extLst>
              <a:ext uri="{FF2B5EF4-FFF2-40B4-BE49-F238E27FC236}">
                <a16:creationId xmlns:a16="http://schemas.microsoft.com/office/drawing/2014/main" xmlns="" id="{AA69E39D-6EEE-4D10-A4C9-D0DC5E393A09}"/>
              </a:ext>
            </a:extLst>
          </p:cNvPr>
          <p:cNvSpPr/>
          <p:nvPr/>
        </p:nvSpPr>
        <p:spPr>
          <a:xfrm>
            <a:off x="1667769" y="6300256"/>
            <a:ext cx="626859" cy="31408"/>
          </a:xfrm>
          <a:custGeom>
            <a:avLst/>
            <a:gdLst>
              <a:gd name="connsiteX0" fmla="*/ 626859 w 626859"/>
              <a:gd name="connsiteY0" fmla="*/ 14682 h 31408"/>
              <a:gd name="connsiteX1" fmla="*/ 604190 w 626859"/>
              <a:gd name="connsiteY1" fmla="*/ 8374 h 31408"/>
              <a:gd name="connsiteX2" fmla="*/ 516352 w 626859"/>
              <a:gd name="connsiteY2" fmla="*/ 8374 h 31408"/>
              <a:gd name="connsiteX3" fmla="*/ 439703 w 626859"/>
              <a:gd name="connsiteY3" fmla="*/ 8374 h 31408"/>
              <a:gd name="connsiteX4" fmla="*/ 395822 w 626859"/>
              <a:gd name="connsiteY4" fmla="*/ 29 h 31408"/>
              <a:gd name="connsiteX5" fmla="*/ 351895 w 626859"/>
              <a:gd name="connsiteY5" fmla="*/ 8374 h 31408"/>
              <a:gd name="connsiteX6" fmla="*/ 313563 w 626859"/>
              <a:gd name="connsiteY6" fmla="*/ 15701 h 31408"/>
              <a:gd name="connsiteX7" fmla="*/ 275168 w 626859"/>
              <a:gd name="connsiteY7" fmla="*/ 8374 h 31408"/>
              <a:gd name="connsiteX8" fmla="*/ 231241 w 626859"/>
              <a:gd name="connsiteY8" fmla="*/ 29 h 31408"/>
              <a:gd name="connsiteX9" fmla="*/ 187274 w 626859"/>
              <a:gd name="connsiteY9" fmla="*/ 8374 h 31408"/>
              <a:gd name="connsiteX10" fmla="*/ 148942 w 626859"/>
              <a:gd name="connsiteY10" fmla="*/ 15701 h 31408"/>
              <a:gd name="connsiteX11" fmla="*/ 110547 w 626859"/>
              <a:gd name="connsiteY11" fmla="*/ 8374 h 31408"/>
              <a:gd name="connsiteX12" fmla="*/ 66604 w 626859"/>
              <a:gd name="connsiteY12" fmla="*/ 29 h 31408"/>
              <a:gd name="connsiteX13" fmla="*/ 22724 w 626859"/>
              <a:gd name="connsiteY13" fmla="*/ 8374 h 31408"/>
              <a:gd name="connsiteX14" fmla="*/ 0 w 626859"/>
              <a:gd name="connsiteY14" fmla="*/ 14682 h 31408"/>
              <a:gd name="connsiteX15" fmla="*/ 0 w 626859"/>
              <a:gd name="connsiteY15" fmla="*/ 30510 h 31408"/>
              <a:gd name="connsiteX16" fmla="*/ 28271 w 626859"/>
              <a:gd name="connsiteY16" fmla="*/ 23035 h 31408"/>
              <a:gd name="connsiteX17" fmla="*/ 66666 w 626859"/>
              <a:gd name="connsiteY17" fmla="*/ 15709 h 31408"/>
              <a:gd name="connsiteX18" fmla="*/ 105062 w 626859"/>
              <a:gd name="connsiteY18" fmla="*/ 23035 h 31408"/>
              <a:gd name="connsiteX19" fmla="*/ 149012 w 626859"/>
              <a:gd name="connsiteY19" fmla="*/ 31380 h 31408"/>
              <a:gd name="connsiteX20" fmla="*/ 192892 w 626859"/>
              <a:gd name="connsiteY20" fmla="*/ 23035 h 31408"/>
              <a:gd name="connsiteX21" fmla="*/ 231241 w 626859"/>
              <a:gd name="connsiteY21" fmla="*/ 15709 h 31408"/>
              <a:gd name="connsiteX22" fmla="*/ 269596 w 626859"/>
              <a:gd name="connsiteY22" fmla="*/ 23035 h 31408"/>
              <a:gd name="connsiteX23" fmla="*/ 313531 w 626859"/>
              <a:gd name="connsiteY23" fmla="*/ 31380 h 31408"/>
              <a:gd name="connsiteX24" fmla="*/ 357451 w 626859"/>
              <a:gd name="connsiteY24" fmla="*/ 23035 h 31408"/>
              <a:gd name="connsiteX25" fmla="*/ 434116 w 626859"/>
              <a:gd name="connsiteY25" fmla="*/ 23035 h 31408"/>
              <a:gd name="connsiteX26" fmla="*/ 521939 w 626859"/>
              <a:gd name="connsiteY26" fmla="*/ 23035 h 31408"/>
              <a:gd name="connsiteX27" fmla="*/ 598611 w 626859"/>
              <a:gd name="connsiteY27" fmla="*/ 23035 h 31408"/>
              <a:gd name="connsiteX28" fmla="*/ 626859 w 626859"/>
              <a:gd name="connsiteY28" fmla="*/ 30510 h 31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626859" h="31408">
                <a:moveTo>
                  <a:pt x="626859" y="14682"/>
                </a:moveTo>
                <a:cubicBezTo>
                  <a:pt x="619072" y="13519"/>
                  <a:pt x="611459" y="11401"/>
                  <a:pt x="604190" y="8374"/>
                </a:cubicBezTo>
                <a:cubicBezTo>
                  <a:pt x="575968" y="-2752"/>
                  <a:pt x="544575" y="-2752"/>
                  <a:pt x="516352" y="8374"/>
                </a:cubicBezTo>
                <a:cubicBezTo>
                  <a:pt x="491736" y="18143"/>
                  <a:pt x="464319" y="18143"/>
                  <a:pt x="439703" y="8374"/>
                </a:cubicBezTo>
                <a:cubicBezTo>
                  <a:pt x="425828" y="2530"/>
                  <a:pt x="410874" y="-314"/>
                  <a:pt x="395822" y="29"/>
                </a:cubicBezTo>
                <a:cubicBezTo>
                  <a:pt x="380755" y="-319"/>
                  <a:pt x="365785" y="2525"/>
                  <a:pt x="351895" y="8374"/>
                </a:cubicBezTo>
                <a:cubicBezTo>
                  <a:pt x="339789" y="13530"/>
                  <a:pt x="326717" y="16028"/>
                  <a:pt x="313563" y="15701"/>
                </a:cubicBezTo>
                <a:cubicBezTo>
                  <a:pt x="300388" y="16031"/>
                  <a:pt x="287296" y="13532"/>
                  <a:pt x="275168" y="8374"/>
                </a:cubicBezTo>
                <a:cubicBezTo>
                  <a:pt x="261278" y="2525"/>
                  <a:pt x="246308" y="-319"/>
                  <a:pt x="231241" y="29"/>
                </a:cubicBezTo>
                <a:cubicBezTo>
                  <a:pt x="216161" y="-324"/>
                  <a:pt x="201176" y="2520"/>
                  <a:pt x="187274" y="8374"/>
                </a:cubicBezTo>
                <a:cubicBezTo>
                  <a:pt x="175168" y="13530"/>
                  <a:pt x="162096" y="16028"/>
                  <a:pt x="148942" y="15701"/>
                </a:cubicBezTo>
                <a:cubicBezTo>
                  <a:pt x="135767" y="16029"/>
                  <a:pt x="122675" y="13530"/>
                  <a:pt x="110547" y="8374"/>
                </a:cubicBezTo>
                <a:cubicBezTo>
                  <a:pt x="96651" y="2524"/>
                  <a:pt x="81676" y="-319"/>
                  <a:pt x="66604" y="29"/>
                </a:cubicBezTo>
                <a:cubicBezTo>
                  <a:pt x="51553" y="-310"/>
                  <a:pt x="36599" y="2534"/>
                  <a:pt x="22724" y="8374"/>
                </a:cubicBezTo>
                <a:cubicBezTo>
                  <a:pt x="15439" y="11407"/>
                  <a:pt x="7806" y="13526"/>
                  <a:pt x="0" y="14682"/>
                </a:cubicBezTo>
                <a:lnTo>
                  <a:pt x="0" y="30510"/>
                </a:lnTo>
                <a:cubicBezTo>
                  <a:pt x="9720" y="29316"/>
                  <a:pt x="19231" y="26802"/>
                  <a:pt x="28271" y="23035"/>
                </a:cubicBezTo>
                <a:cubicBezTo>
                  <a:pt x="40400" y="17879"/>
                  <a:pt x="53491" y="15380"/>
                  <a:pt x="66666" y="15709"/>
                </a:cubicBezTo>
                <a:cubicBezTo>
                  <a:pt x="79841" y="15380"/>
                  <a:pt x="92933" y="17878"/>
                  <a:pt x="105062" y="23035"/>
                </a:cubicBezTo>
                <a:cubicBezTo>
                  <a:pt x="118959" y="28886"/>
                  <a:pt x="133937" y="31730"/>
                  <a:pt x="149012" y="31380"/>
                </a:cubicBezTo>
                <a:cubicBezTo>
                  <a:pt x="164064" y="31722"/>
                  <a:pt x="179018" y="28878"/>
                  <a:pt x="192892" y="23035"/>
                </a:cubicBezTo>
                <a:cubicBezTo>
                  <a:pt x="205004" y="17880"/>
                  <a:pt x="218081" y="15381"/>
                  <a:pt x="231241" y="15709"/>
                </a:cubicBezTo>
                <a:cubicBezTo>
                  <a:pt x="244402" y="15383"/>
                  <a:pt x="257481" y="17882"/>
                  <a:pt x="269596" y="23035"/>
                </a:cubicBezTo>
                <a:cubicBezTo>
                  <a:pt x="283488" y="28885"/>
                  <a:pt x="298462" y="31729"/>
                  <a:pt x="313531" y="31380"/>
                </a:cubicBezTo>
                <a:cubicBezTo>
                  <a:pt x="328596" y="31727"/>
                  <a:pt x="343563" y="28884"/>
                  <a:pt x="357451" y="23035"/>
                </a:cubicBezTo>
                <a:cubicBezTo>
                  <a:pt x="382072" y="13266"/>
                  <a:pt x="409494" y="13266"/>
                  <a:pt x="434116" y="23035"/>
                </a:cubicBezTo>
                <a:cubicBezTo>
                  <a:pt x="462333" y="34161"/>
                  <a:pt x="493721" y="34161"/>
                  <a:pt x="521939" y="23035"/>
                </a:cubicBezTo>
                <a:cubicBezTo>
                  <a:pt x="546562" y="13267"/>
                  <a:pt x="573987" y="13267"/>
                  <a:pt x="598611" y="23035"/>
                </a:cubicBezTo>
                <a:cubicBezTo>
                  <a:pt x="607643" y="26801"/>
                  <a:pt x="617147" y="29315"/>
                  <a:pt x="626859" y="30510"/>
                </a:cubicBezTo>
                <a:close/>
              </a:path>
            </a:pathLst>
          </a:custGeom>
          <a:gradFill>
            <a:gsLst>
              <a:gs pos="0">
                <a:schemeClr val="accent3"/>
              </a:gs>
              <a:gs pos="80000">
                <a:schemeClr val="accent2"/>
              </a:gs>
            </a:gsLst>
            <a:lin ang="4800000" scaled="0"/>
          </a:gradFill>
          <a:ln w="7739" cap="flat">
            <a:noFill/>
            <a:prstDash val="solid"/>
            <a:miter/>
          </a:ln>
        </p:spPr>
        <p:txBody>
          <a:bodyPr rtlCol="0" anchor="ctr"/>
          <a:lstStyle/>
          <a:p>
            <a:endParaRPr lang="zh-CN" altLang="en-US"/>
          </a:p>
        </p:txBody>
      </p:sp>
      <p:sp>
        <p:nvSpPr>
          <p:cNvPr id="179" name="图形 106" descr="灯塔景色 轮廓">
            <a:extLst>
              <a:ext uri="{FF2B5EF4-FFF2-40B4-BE49-F238E27FC236}">
                <a16:creationId xmlns:a16="http://schemas.microsoft.com/office/drawing/2014/main" xmlns="" id="{3AFA0054-7924-4F4C-ABC7-5C4C9F671F79}"/>
              </a:ext>
            </a:extLst>
          </p:cNvPr>
          <p:cNvSpPr/>
          <p:nvPr/>
        </p:nvSpPr>
        <p:spPr>
          <a:xfrm>
            <a:off x="1667769" y="6241488"/>
            <a:ext cx="626859" cy="31408"/>
          </a:xfrm>
          <a:custGeom>
            <a:avLst/>
            <a:gdLst>
              <a:gd name="connsiteX0" fmla="*/ 626859 w 626859"/>
              <a:gd name="connsiteY0" fmla="*/ 14682 h 31408"/>
              <a:gd name="connsiteX1" fmla="*/ 604190 w 626859"/>
              <a:gd name="connsiteY1" fmla="*/ 8374 h 31408"/>
              <a:gd name="connsiteX2" fmla="*/ 516352 w 626859"/>
              <a:gd name="connsiteY2" fmla="*/ 8374 h 31408"/>
              <a:gd name="connsiteX3" fmla="*/ 439703 w 626859"/>
              <a:gd name="connsiteY3" fmla="*/ 8374 h 31408"/>
              <a:gd name="connsiteX4" fmla="*/ 395822 w 626859"/>
              <a:gd name="connsiteY4" fmla="*/ 29 h 31408"/>
              <a:gd name="connsiteX5" fmla="*/ 351895 w 626859"/>
              <a:gd name="connsiteY5" fmla="*/ 8374 h 31408"/>
              <a:gd name="connsiteX6" fmla="*/ 313563 w 626859"/>
              <a:gd name="connsiteY6" fmla="*/ 15701 h 31408"/>
              <a:gd name="connsiteX7" fmla="*/ 275168 w 626859"/>
              <a:gd name="connsiteY7" fmla="*/ 8374 h 31408"/>
              <a:gd name="connsiteX8" fmla="*/ 231241 w 626859"/>
              <a:gd name="connsiteY8" fmla="*/ 29 h 31408"/>
              <a:gd name="connsiteX9" fmla="*/ 187274 w 626859"/>
              <a:gd name="connsiteY9" fmla="*/ 8374 h 31408"/>
              <a:gd name="connsiteX10" fmla="*/ 148942 w 626859"/>
              <a:gd name="connsiteY10" fmla="*/ 15701 h 31408"/>
              <a:gd name="connsiteX11" fmla="*/ 110547 w 626859"/>
              <a:gd name="connsiteY11" fmla="*/ 8374 h 31408"/>
              <a:gd name="connsiteX12" fmla="*/ 66604 w 626859"/>
              <a:gd name="connsiteY12" fmla="*/ 29 h 31408"/>
              <a:gd name="connsiteX13" fmla="*/ 22724 w 626859"/>
              <a:gd name="connsiteY13" fmla="*/ 8374 h 31408"/>
              <a:gd name="connsiteX14" fmla="*/ 0 w 626859"/>
              <a:gd name="connsiteY14" fmla="*/ 14682 h 31408"/>
              <a:gd name="connsiteX15" fmla="*/ 0 w 626859"/>
              <a:gd name="connsiteY15" fmla="*/ 30510 h 31408"/>
              <a:gd name="connsiteX16" fmla="*/ 28271 w 626859"/>
              <a:gd name="connsiteY16" fmla="*/ 23035 h 31408"/>
              <a:gd name="connsiteX17" fmla="*/ 66666 w 626859"/>
              <a:gd name="connsiteY17" fmla="*/ 15709 h 31408"/>
              <a:gd name="connsiteX18" fmla="*/ 105062 w 626859"/>
              <a:gd name="connsiteY18" fmla="*/ 23035 h 31408"/>
              <a:gd name="connsiteX19" fmla="*/ 149012 w 626859"/>
              <a:gd name="connsiteY19" fmla="*/ 31380 h 31408"/>
              <a:gd name="connsiteX20" fmla="*/ 192892 w 626859"/>
              <a:gd name="connsiteY20" fmla="*/ 23035 h 31408"/>
              <a:gd name="connsiteX21" fmla="*/ 231241 w 626859"/>
              <a:gd name="connsiteY21" fmla="*/ 15709 h 31408"/>
              <a:gd name="connsiteX22" fmla="*/ 269596 w 626859"/>
              <a:gd name="connsiteY22" fmla="*/ 23035 h 31408"/>
              <a:gd name="connsiteX23" fmla="*/ 313531 w 626859"/>
              <a:gd name="connsiteY23" fmla="*/ 31380 h 31408"/>
              <a:gd name="connsiteX24" fmla="*/ 357451 w 626859"/>
              <a:gd name="connsiteY24" fmla="*/ 23035 h 31408"/>
              <a:gd name="connsiteX25" fmla="*/ 434116 w 626859"/>
              <a:gd name="connsiteY25" fmla="*/ 23035 h 31408"/>
              <a:gd name="connsiteX26" fmla="*/ 521939 w 626859"/>
              <a:gd name="connsiteY26" fmla="*/ 23035 h 31408"/>
              <a:gd name="connsiteX27" fmla="*/ 598611 w 626859"/>
              <a:gd name="connsiteY27" fmla="*/ 23035 h 31408"/>
              <a:gd name="connsiteX28" fmla="*/ 626859 w 626859"/>
              <a:gd name="connsiteY28" fmla="*/ 30510 h 31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626859" h="31408">
                <a:moveTo>
                  <a:pt x="626859" y="14682"/>
                </a:moveTo>
                <a:cubicBezTo>
                  <a:pt x="619072" y="13519"/>
                  <a:pt x="611459" y="11401"/>
                  <a:pt x="604190" y="8374"/>
                </a:cubicBezTo>
                <a:cubicBezTo>
                  <a:pt x="575968" y="-2752"/>
                  <a:pt x="544575" y="-2752"/>
                  <a:pt x="516352" y="8374"/>
                </a:cubicBezTo>
                <a:cubicBezTo>
                  <a:pt x="491736" y="18143"/>
                  <a:pt x="464319" y="18143"/>
                  <a:pt x="439703" y="8374"/>
                </a:cubicBezTo>
                <a:cubicBezTo>
                  <a:pt x="425828" y="2530"/>
                  <a:pt x="410874" y="-314"/>
                  <a:pt x="395822" y="29"/>
                </a:cubicBezTo>
                <a:cubicBezTo>
                  <a:pt x="380755" y="-319"/>
                  <a:pt x="365785" y="2525"/>
                  <a:pt x="351895" y="8374"/>
                </a:cubicBezTo>
                <a:cubicBezTo>
                  <a:pt x="339789" y="13530"/>
                  <a:pt x="326717" y="16028"/>
                  <a:pt x="313563" y="15701"/>
                </a:cubicBezTo>
                <a:cubicBezTo>
                  <a:pt x="300388" y="16031"/>
                  <a:pt x="287296" y="13532"/>
                  <a:pt x="275168" y="8374"/>
                </a:cubicBezTo>
                <a:cubicBezTo>
                  <a:pt x="261278" y="2525"/>
                  <a:pt x="246308" y="-319"/>
                  <a:pt x="231241" y="29"/>
                </a:cubicBezTo>
                <a:cubicBezTo>
                  <a:pt x="216161" y="-324"/>
                  <a:pt x="201176" y="2520"/>
                  <a:pt x="187274" y="8374"/>
                </a:cubicBezTo>
                <a:cubicBezTo>
                  <a:pt x="175168" y="13530"/>
                  <a:pt x="162096" y="16028"/>
                  <a:pt x="148942" y="15701"/>
                </a:cubicBezTo>
                <a:cubicBezTo>
                  <a:pt x="135767" y="16029"/>
                  <a:pt x="122675" y="13530"/>
                  <a:pt x="110547" y="8374"/>
                </a:cubicBezTo>
                <a:cubicBezTo>
                  <a:pt x="96651" y="2524"/>
                  <a:pt x="81676" y="-319"/>
                  <a:pt x="66604" y="29"/>
                </a:cubicBezTo>
                <a:cubicBezTo>
                  <a:pt x="51553" y="-310"/>
                  <a:pt x="36599" y="2534"/>
                  <a:pt x="22724" y="8374"/>
                </a:cubicBezTo>
                <a:cubicBezTo>
                  <a:pt x="15439" y="11407"/>
                  <a:pt x="7806" y="13526"/>
                  <a:pt x="0" y="14682"/>
                </a:cubicBezTo>
                <a:lnTo>
                  <a:pt x="0" y="30510"/>
                </a:lnTo>
                <a:cubicBezTo>
                  <a:pt x="9720" y="29316"/>
                  <a:pt x="19231" y="26802"/>
                  <a:pt x="28271" y="23035"/>
                </a:cubicBezTo>
                <a:cubicBezTo>
                  <a:pt x="40400" y="17879"/>
                  <a:pt x="53491" y="15380"/>
                  <a:pt x="66666" y="15709"/>
                </a:cubicBezTo>
                <a:cubicBezTo>
                  <a:pt x="79841" y="15380"/>
                  <a:pt x="92933" y="17878"/>
                  <a:pt x="105062" y="23035"/>
                </a:cubicBezTo>
                <a:cubicBezTo>
                  <a:pt x="118959" y="28886"/>
                  <a:pt x="133937" y="31730"/>
                  <a:pt x="149012" y="31380"/>
                </a:cubicBezTo>
                <a:cubicBezTo>
                  <a:pt x="164064" y="31722"/>
                  <a:pt x="179018" y="28878"/>
                  <a:pt x="192892" y="23035"/>
                </a:cubicBezTo>
                <a:cubicBezTo>
                  <a:pt x="205004" y="17880"/>
                  <a:pt x="218081" y="15381"/>
                  <a:pt x="231241" y="15709"/>
                </a:cubicBezTo>
                <a:cubicBezTo>
                  <a:pt x="244402" y="15383"/>
                  <a:pt x="257481" y="17882"/>
                  <a:pt x="269596" y="23035"/>
                </a:cubicBezTo>
                <a:cubicBezTo>
                  <a:pt x="283488" y="28885"/>
                  <a:pt x="298462" y="31729"/>
                  <a:pt x="313531" y="31380"/>
                </a:cubicBezTo>
                <a:cubicBezTo>
                  <a:pt x="328596" y="31727"/>
                  <a:pt x="343563" y="28884"/>
                  <a:pt x="357451" y="23035"/>
                </a:cubicBezTo>
                <a:cubicBezTo>
                  <a:pt x="382072" y="13266"/>
                  <a:pt x="409494" y="13266"/>
                  <a:pt x="434116" y="23035"/>
                </a:cubicBezTo>
                <a:cubicBezTo>
                  <a:pt x="462333" y="34161"/>
                  <a:pt x="493721" y="34161"/>
                  <a:pt x="521939" y="23035"/>
                </a:cubicBezTo>
                <a:cubicBezTo>
                  <a:pt x="546562" y="13267"/>
                  <a:pt x="573987" y="13267"/>
                  <a:pt x="598611" y="23035"/>
                </a:cubicBezTo>
                <a:cubicBezTo>
                  <a:pt x="607643" y="26801"/>
                  <a:pt x="617147" y="29315"/>
                  <a:pt x="626859" y="30510"/>
                </a:cubicBezTo>
                <a:close/>
              </a:path>
            </a:pathLst>
          </a:custGeom>
          <a:gradFill>
            <a:gsLst>
              <a:gs pos="0">
                <a:schemeClr val="accent3"/>
              </a:gs>
              <a:gs pos="80000">
                <a:schemeClr val="accent2"/>
              </a:gs>
            </a:gsLst>
            <a:lin ang="4800000" scaled="0"/>
          </a:gradFill>
          <a:ln w="7739" cap="flat">
            <a:noFill/>
            <a:prstDash val="solid"/>
            <a:miter/>
          </a:ln>
        </p:spPr>
        <p:txBody>
          <a:bodyPr rtlCol="0" anchor="ctr"/>
          <a:lstStyle/>
          <a:p>
            <a:endParaRPr lang="zh-CN" altLang="en-US"/>
          </a:p>
        </p:txBody>
      </p:sp>
      <p:sp>
        <p:nvSpPr>
          <p:cNvPr id="181" name="图形 10" descr="火山 轮廓">
            <a:extLst>
              <a:ext uri="{FF2B5EF4-FFF2-40B4-BE49-F238E27FC236}">
                <a16:creationId xmlns:a16="http://schemas.microsoft.com/office/drawing/2014/main" xmlns="" id="{625C0262-6766-464B-92AC-87EB601467EC}"/>
              </a:ext>
            </a:extLst>
          </p:cNvPr>
          <p:cNvSpPr/>
          <p:nvPr/>
        </p:nvSpPr>
        <p:spPr>
          <a:xfrm>
            <a:off x="4175777" y="1169106"/>
            <a:ext cx="313705" cy="274663"/>
          </a:xfrm>
          <a:custGeom>
            <a:avLst/>
            <a:gdLst>
              <a:gd name="connsiteX0" fmla="*/ 74460 w 313705"/>
              <a:gd name="connsiteY0" fmla="*/ 227649 h 274663"/>
              <a:gd name="connsiteX1" fmla="*/ 109721 w 313705"/>
              <a:gd name="connsiteY1" fmla="*/ 218615 h 274663"/>
              <a:gd name="connsiteX2" fmla="*/ 109721 w 313705"/>
              <a:gd name="connsiteY2" fmla="*/ 266828 h 274663"/>
              <a:gd name="connsiteX3" fmla="*/ 117557 w 313705"/>
              <a:gd name="connsiteY3" fmla="*/ 274664 h 274663"/>
              <a:gd name="connsiteX4" fmla="*/ 125393 w 313705"/>
              <a:gd name="connsiteY4" fmla="*/ 266828 h 274663"/>
              <a:gd name="connsiteX5" fmla="*/ 125393 w 313705"/>
              <a:gd name="connsiteY5" fmla="*/ 207276 h 274663"/>
              <a:gd name="connsiteX6" fmla="*/ 139685 w 313705"/>
              <a:gd name="connsiteY6" fmla="*/ 189090 h 274663"/>
              <a:gd name="connsiteX7" fmla="*/ 136609 w 313705"/>
              <a:gd name="connsiteY7" fmla="*/ 178437 h 274663"/>
              <a:gd name="connsiteX8" fmla="*/ 125957 w 313705"/>
              <a:gd name="connsiteY8" fmla="*/ 181513 h 274663"/>
              <a:gd name="connsiteX9" fmla="*/ 46165 w 313705"/>
              <a:gd name="connsiteY9" fmla="*/ 204766 h 274663"/>
              <a:gd name="connsiteX10" fmla="*/ 22912 w 313705"/>
              <a:gd name="connsiteY10" fmla="*/ 124975 h 274663"/>
              <a:gd name="connsiteX11" fmla="*/ 44622 w 313705"/>
              <a:gd name="connsiteY11" fmla="*/ 102599 h 274663"/>
              <a:gd name="connsiteX12" fmla="*/ 49237 w 313705"/>
              <a:gd name="connsiteY12" fmla="*/ 112174 h 274663"/>
              <a:gd name="connsiteX13" fmla="*/ 59952 w 313705"/>
              <a:gd name="connsiteY13" fmla="*/ 115007 h 274663"/>
              <a:gd name="connsiteX14" fmla="*/ 62785 w 313705"/>
              <a:gd name="connsiteY14" fmla="*/ 104291 h 274663"/>
              <a:gd name="connsiteX15" fmla="*/ 84228 w 313705"/>
              <a:gd name="connsiteY15" fmla="*/ 23995 h 274663"/>
              <a:gd name="connsiteX16" fmla="*/ 155411 w 313705"/>
              <a:gd name="connsiteY16" fmla="*/ 33511 h 274663"/>
              <a:gd name="connsiteX17" fmla="*/ 150208 w 313705"/>
              <a:gd name="connsiteY17" fmla="*/ 38604 h 274663"/>
              <a:gd name="connsiteX18" fmla="*/ 150679 w 313705"/>
              <a:gd name="connsiteY18" fmla="*/ 49676 h 274663"/>
              <a:gd name="connsiteX19" fmla="*/ 161750 w 313705"/>
              <a:gd name="connsiteY19" fmla="*/ 49206 h 274663"/>
              <a:gd name="connsiteX20" fmla="*/ 272468 w 313705"/>
              <a:gd name="connsiteY20" fmla="*/ 44585 h 274663"/>
              <a:gd name="connsiteX21" fmla="*/ 277089 w 313705"/>
              <a:gd name="connsiteY21" fmla="*/ 155304 h 274663"/>
              <a:gd name="connsiteX22" fmla="*/ 176685 w 313705"/>
              <a:gd name="connsiteY22" fmla="*/ 167933 h 274663"/>
              <a:gd name="connsiteX23" fmla="*/ 165841 w 313705"/>
              <a:gd name="connsiteY23" fmla="*/ 170221 h 274663"/>
              <a:gd name="connsiteX24" fmla="*/ 168129 w 313705"/>
              <a:gd name="connsiteY24" fmla="*/ 181066 h 274663"/>
              <a:gd name="connsiteX25" fmla="*/ 188079 w 313705"/>
              <a:gd name="connsiteY25" fmla="*/ 190900 h 274663"/>
              <a:gd name="connsiteX26" fmla="*/ 188079 w 313705"/>
              <a:gd name="connsiteY26" fmla="*/ 266828 h 274663"/>
              <a:gd name="connsiteX27" fmla="*/ 195914 w 313705"/>
              <a:gd name="connsiteY27" fmla="*/ 274664 h 274663"/>
              <a:gd name="connsiteX28" fmla="*/ 203750 w 313705"/>
              <a:gd name="connsiteY28" fmla="*/ 266828 h 274663"/>
              <a:gd name="connsiteX29" fmla="*/ 203750 w 313705"/>
              <a:gd name="connsiteY29" fmla="*/ 194951 h 274663"/>
              <a:gd name="connsiteX30" fmla="*/ 312334 w 313705"/>
              <a:gd name="connsiteY30" fmla="*/ 118189 h 274663"/>
              <a:gd name="connsiteX31" fmla="*/ 235573 w 313705"/>
              <a:gd name="connsiteY31" fmla="*/ 9605 h 274663"/>
              <a:gd name="connsiteX32" fmla="*/ 167792 w 313705"/>
              <a:gd name="connsiteY32" fmla="*/ 23850 h 274663"/>
              <a:gd name="connsiteX33" fmla="*/ 63045 w 313705"/>
              <a:gd name="connsiteY33" fmla="*/ 19657 h 274663"/>
              <a:gd name="connsiteX34" fmla="*/ 40367 w 313705"/>
              <a:gd name="connsiteY34" fmla="*/ 87249 h 274663"/>
              <a:gd name="connsiteX35" fmla="*/ 8227 w 313705"/>
              <a:gd name="connsiteY35" fmla="*/ 187298 h 274663"/>
              <a:gd name="connsiteX36" fmla="*/ 74460 w 313705"/>
              <a:gd name="connsiteY36" fmla="*/ 227649 h 2746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313705" h="274663">
                <a:moveTo>
                  <a:pt x="74460" y="227649"/>
                </a:moveTo>
                <a:cubicBezTo>
                  <a:pt x="86781" y="227609"/>
                  <a:pt x="98899" y="224505"/>
                  <a:pt x="109721" y="218615"/>
                </a:cubicBezTo>
                <a:lnTo>
                  <a:pt x="109721" y="266828"/>
                </a:lnTo>
                <a:cubicBezTo>
                  <a:pt x="109721" y="271156"/>
                  <a:pt x="113229" y="274664"/>
                  <a:pt x="117557" y="274664"/>
                </a:cubicBezTo>
                <a:cubicBezTo>
                  <a:pt x="121885" y="274664"/>
                  <a:pt x="125393" y="271156"/>
                  <a:pt x="125393" y="266828"/>
                </a:cubicBezTo>
                <a:lnTo>
                  <a:pt x="125393" y="207276"/>
                </a:lnTo>
                <a:cubicBezTo>
                  <a:pt x="131078" y="201999"/>
                  <a:pt x="135901" y="195862"/>
                  <a:pt x="139685" y="189090"/>
                </a:cubicBezTo>
                <a:cubicBezTo>
                  <a:pt x="141777" y="185299"/>
                  <a:pt x="140400" y="180529"/>
                  <a:pt x="136609" y="178437"/>
                </a:cubicBezTo>
                <a:cubicBezTo>
                  <a:pt x="132819" y="176345"/>
                  <a:pt x="128049" y="177722"/>
                  <a:pt x="125957" y="181513"/>
                </a:cubicBezTo>
                <a:cubicBezTo>
                  <a:pt x="110344" y="209967"/>
                  <a:pt x="74620" y="220379"/>
                  <a:pt x="46165" y="204766"/>
                </a:cubicBezTo>
                <a:cubicBezTo>
                  <a:pt x="17711" y="189153"/>
                  <a:pt x="7299" y="153429"/>
                  <a:pt x="22912" y="124975"/>
                </a:cubicBezTo>
                <a:cubicBezTo>
                  <a:pt x="28002" y="115698"/>
                  <a:pt x="35503" y="107967"/>
                  <a:pt x="44622" y="102599"/>
                </a:cubicBezTo>
                <a:cubicBezTo>
                  <a:pt x="45931" y="105896"/>
                  <a:pt x="47473" y="109096"/>
                  <a:pt x="49237" y="112174"/>
                </a:cubicBezTo>
                <a:cubicBezTo>
                  <a:pt x="51414" y="115915"/>
                  <a:pt x="56211" y="117183"/>
                  <a:pt x="59952" y="115007"/>
                </a:cubicBezTo>
                <a:cubicBezTo>
                  <a:pt x="63693" y="112830"/>
                  <a:pt x="64962" y="108033"/>
                  <a:pt x="62785" y="104291"/>
                </a:cubicBezTo>
                <a:cubicBezTo>
                  <a:pt x="46533" y="76197"/>
                  <a:pt x="56133" y="40247"/>
                  <a:pt x="84228" y="23995"/>
                </a:cubicBezTo>
                <a:cubicBezTo>
                  <a:pt x="107359" y="10613"/>
                  <a:pt x="136607" y="14523"/>
                  <a:pt x="155411" y="33511"/>
                </a:cubicBezTo>
                <a:cubicBezTo>
                  <a:pt x="153633" y="35157"/>
                  <a:pt x="151862" y="36810"/>
                  <a:pt x="150208" y="38604"/>
                </a:cubicBezTo>
                <a:cubicBezTo>
                  <a:pt x="147281" y="41792"/>
                  <a:pt x="147491" y="46749"/>
                  <a:pt x="150679" y="49676"/>
                </a:cubicBezTo>
                <a:cubicBezTo>
                  <a:pt x="153866" y="52604"/>
                  <a:pt x="158823" y="52394"/>
                  <a:pt x="161750" y="49206"/>
                </a:cubicBezTo>
                <a:cubicBezTo>
                  <a:pt x="191048" y="17356"/>
                  <a:pt x="240619" y="15288"/>
                  <a:pt x="272468" y="44585"/>
                </a:cubicBezTo>
                <a:cubicBezTo>
                  <a:pt x="304318" y="73883"/>
                  <a:pt x="306386" y="123454"/>
                  <a:pt x="277089" y="155304"/>
                </a:cubicBezTo>
                <a:cubicBezTo>
                  <a:pt x="251191" y="183457"/>
                  <a:pt x="208749" y="188796"/>
                  <a:pt x="176685" y="167933"/>
                </a:cubicBezTo>
                <a:cubicBezTo>
                  <a:pt x="173059" y="165571"/>
                  <a:pt x="168203" y="166595"/>
                  <a:pt x="165841" y="170221"/>
                </a:cubicBezTo>
                <a:cubicBezTo>
                  <a:pt x="163478" y="173848"/>
                  <a:pt x="164502" y="178703"/>
                  <a:pt x="168129" y="181066"/>
                </a:cubicBezTo>
                <a:cubicBezTo>
                  <a:pt x="174367" y="185121"/>
                  <a:pt x="181063" y="188422"/>
                  <a:pt x="188079" y="190900"/>
                </a:cubicBezTo>
                <a:lnTo>
                  <a:pt x="188079" y="266828"/>
                </a:lnTo>
                <a:cubicBezTo>
                  <a:pt x="188079" y="271156"/>
                  <a:pt x="191587" y="274664"/>
                  <a:pt x="195914" y="274664"/>
                </a:cubicBezTo>
                <a:cubicBezTo>
                  <a:pt x="200242" y="274664"/>
                  <a:pt x="203750" y="271156"/>
                  <a:pt x="203750" y="266828"/>
                </a:cubicBezTo>
                <a:lnTo>
                  <a:pt x="203750" y="194951"/>
                </a:lnTo>
                <a:cubicBezTo>
                  <a:pt x="254932" y="203739"/>
                  <a:pt x="303547" y="169371"/>
                  <a:pt x="312334" y="118189"/>
                </a:cubicBezTo>
                <a:cubicBezTo>
                  <a:pt x="321122" y="67007"/>
                  <a:pt x="286754" y="18393"/>
                  <a:pt x="235573" y="9605"/>
                </a:cubicBezTo>
                <a:cubicBezTo>
                  <a:pt x="211989" y="5556"/>
                  <a:pt x="187750" y="10650"/>
                  <a:pt x="167792" y="23850"/>
                </a:cubicBezTo>
                <a:cubicBezTo>
                  <a:pt x="140025" y="-6233"/>
                  <a:pt x="93128" y="-8110"/>
                  <a:pt x="63045" y="19657"/>
                </a:cubicBezTo>
                <a:cubicBezTo>
                  <a:pt x="44436" y="36834"/>
                  <a:pt x="35884" y="62323"/>
                  <a:pt x="40367" y="87249"/>
                </a:cubicBezTo>
                <a:cubicBezTo>
                  <a:pt x="3864" y="106001"/>
                  <a:pt x="-10525" y="150795"/>
                  <a:pt x="8227" y="187298"/>
                </a:cubicBezTo>
                <a:cubicBezTo>
                  <a:pt x="20977" y="212117"/>
                  <a:pt x="46557" y="227701"/>
                  <a:pt x="74460" y="227649"/>
                </a:cubicBezTo>
                <a:close/>
              </a:path>
            </a:pathLst>
          </a:custGeom>
          <a:gradFill>
            <a:gsLst>
              <a:gs pos="0">
                <a:schemeClr val="accent3"/>
              </a:gs>
              <a:gs pos="80000">
                <a:schemeClr val="accent2"/>
              </a:gs>
            </a:gsLst>
            <a:lin ang="4800000" scaled="0"/>
          </a:gradFill>
          <a:ln w="7739" cap="flat">
            <a:noFill/>
            <a:prstDash val="solid"/>
            <a:miter/>
          </a:ln>
        </p:spPr>
        <p:txBody>
          <a:bodyPr rtlCol="0" anchor="ctr"/>
          <a:lstStyle/>
          <a:p>
            <a:endParaRPr lang="zh-CN" altLang="en-US"/>
          </a:p>
        </p:txBody>
      </p:sp>
      <p:sp>
        <p:nvSpPr>
          <p:cNvPr id="182" name="图形 10" descr="火山 轮廓">
            <a:extLst>
              <a:ext uri="{FF2B5EF4-FFF2-40B4-BE49-F238E27FC236}">
                <a16:creationId xmlns:a16="http://schemas.microsoft.com/office/drawing/2014/main" xmlns="" id="{30A8C0EB-E9A1-4035-B3E1-0A8F21A48CCB}"/>
              </a:ext>
            </a:extLst>
          </p:cNvPr>
          <p:cNvSpPr/>
          <p:nvPr/>
        </p:nvSpPr>
        <p:spPr>
          <a:xfrm>
            <a:off x="4025305" y="1449644"/>
            <a:ext cx="614368" cy="354569"/>
          </a:xfrm>
          <a:custGeom>
            <a:avLst/>
            <a:gdLst>
              <a:gd name="connsiteX0" fmla="*/ 614369 w 614368"/>
              <a:gd name="connsiteY0" fmla="*/ 354570 h 354569"/>
              <a:gd name="connsiteX1" fmla="*/ 402984 w 614368"/>
              <a:gd name="connsiteY1" fmla="*/ 10965 h 354569"/>
              <a:gd name="connsiteX2" fmla="*/ 374658 w 614368"/>
              <a:gd name="connsiteY2" fmla="*/ 1625 h 354569"/>
              <a:gd name="connsiteX3" fmla="*/ 309081 w 614368"/>
              <a:gd name="connsiteY3" fmla="*/ 13041 h 354569"/>
              <a:gd name="connsiteX4" fmla="*/ 305335 w 614368"/>
              <a:gd name="connsiteY4" fmla="*/ 13041 h 354569"/>
              <a:gd name="connsiteX5" fmla="*/ 239742 w 614368"/>
              <a:gd name="connsiteY5" fmla="*/ 1625 h 354569"/>
              <a:gd name="connsiteX6" fmla="*/ 211416 w 614368"/>
              <a:gd name="connsiteY6" fmla="*/ 10965 h 354569"/>
              <a:gd name="connsiteX7" fmla="*/ 0 w 614368"/>
              <a:gd name="connsiteY7" fmla="*/ 354570 h 354569"/>
              <a:gd name="connsiteX8" fmla="*/ 18406 w 614368"/>
              <a:gd name="connsiteY8" fmla="*/ 354570 h 354569"/>
              <a:gd name="connsiteX9" fmla="*/ 123538 w 614368"/>
              <a:gd name="connsiteY9" fmla="*/ 183688 h 354569"/>
              <a:gd name="connsiteX10" fmla="*/ 170018 w 614368"/>
              <a:gd name="connsiteY10" fmla="*/ 208060 h 354569"/>
              <a:gd name="connsiteX11" fmla="*/ 196074 w 614368"/>
              <a:gd name="connsiteY11" fmla="*/ 172522 h 354569"/>
              <a:gd name="connsiteX12" fmla="*/ 196074 w 614368"/>
              <a:gd name="connsiteY12" fmla="*/ 139220 h 354569"/>
              <a:gd name="connsiteX13" fmla="*/ 203909 w 614368"/>
              <a:gd name="connsiteY13" fmla="*/ 131384 h 354569"/>
              <a:gd name="connsiteX14" fmla="*/ 211745 w 614368"/>
              <a:gd name="connsiteY14" fmla="*/ 139220 h 354569"/>
              <a:gd name="connsiteX15" fmla="*/ 211745 w 614368"/>
              <a:gd name="connsiteY15" fmla="*/ 217578 h 354569"/>
              <a:gd name="connsiteX16" fmla="*/ 250924 w 614368"/>
              <a:gd name="connsiteY16" fmla="*/ 256756 h 354569"/>
              <a:gd name="connsiteX17" fmla="*/ 290103 w 614368"/>
              <a:gd name="connsiteY17" fmla="*/ 217578 h 354569"/>
              <a:gd name="connsiteX18" fmla="*/ 290103 w 614368"/>
              <a:gd name="connsiteY18" fmla="*/ 170563 h 354569"/>
              <a:gd name="connsiteX19" fmla="*/ 305774 w 614368"/>
              <a:gd name="connsiteY19" fmla="*/ 154892 h 354569"/>
              <a:gd name="connsiteX20" fmla="*/ 321446 w 614368"/>
              <a:gd name="connsiteY20" fmla="*/ 170563 h 354569"/>
              <a:gd name="connsiteX21" fmla="*/ 321446 w 614368"/>
              <a:gd name="connsiteY21" fmla="*/ 178399 h 354569"/>
              <a:gd name="connsiteX22" fmla="*/ 352789 w 614368"/>
              <a:gd name="connsiteY22" fmla="*/ 209742 h 354569"/>
              <a:gd name="connsiteX23" fmla="*/ 384131 w 614368"/>
              <a:gd name="connsiteY23" fmla="*/ 178399 h 354569"/>
              <a:gd name="connsiteX24" fmla="*/ 384131 w 614368"/>
              <a:gd name="connsiteY24" fmla="*/ 124983 h 354569"/>
              <a:gd name="connsiteX25" fmla="*/ 397480 w 614368"/>
              <a:gd name="connsiteY25" fmla="*/ 111635 h 354569"/>
              <a:gd name="connsiteX26" fmla="*/ 410828 w 614368"/>
              <a:gd name="connsiteY26" fmla="*/ 124983 h 354569"/>
              <a:gd name="connsiteX27" fmla="*/ 410828 w 614368"/>
              <a:gd name="connsiteY27" fmla="*/ 176189 h 354569"/>
              <a:gd name="connsiteX28" fmla="*/ 458775 w 614368"/>
              <a:gd name="connsiteY28" fmla="*/ 223901 h 354569"/>
              <a:gd name="connsiteX29" fmla="*/ 459010 w 614368"/>
              <a:gd name="connsiteY29" fmla="*/ 223901 h 354569"/>
              <a:gd name="connsiteX30" fmla="*/ 500484 w 614368"/>
              <a:gd name="connsiteY30" fmla="*/ 199422 h 354569"/>
              <a:gd name="connsiteX31" fmla="*/ 595932 w 614368"/>
              <a:gd name="connsiteY31" fmla="*/ 354570 h 354569"/>
              <a:gd name="connsiteX32" fmla="*/ 487971 w 614368"/>
              <a:gd name="connsiteY32" fmla="*/ 189737 h 354569"/>
              <a:gd name="connsiteX33" fmla="*/ 458931 w 614368"/>
              <a:gd name="connsiteY33" fmla="*/ 208253 h 354569"/>
              <a:gd name="connsiteX34" fmla="*/ 458775 w 614368"/>
              <a:gd name="connsiteY34" fmla="*/ 208253 h 354569"/>
              <a:gd name="connsiteX35" fmla="*/ 426499 w 614368"/>
              <a:gd name="connsiteY35" fmla="*/ 176174 h 354569"/>
              <a:gd name="connsiteX36" fmla="*/ 426499 w 614368"/>
              <a:gd name="connsiteY36" fmla="*/ 124983 h 354569"/>
              <a:gd name="connsiteX37" fmla="*/ 397480 w 614368"/>
              <a:gd name="connsiteY37" fmla="*/ 95963 h 354569"/>
              <a:gd name="connsiteX38" fmla="*/ 368460 w 614368"/>
              <a:gd name="connsiteY38" fmla="*/ 124983 h 354569"/>
              <a:gd name="connsiteX39" fmla="*/ 368460 w 614368"/>
              <a:gd name="connsiteY39" fmla="*/ 178375 h 354569"/>
              <a:gd name="connsiteX40" fmla="*/ 352789 w 614368"/>
              <a:gd name="connsiteY40" fmla="*/ 194047 h 354569"/>
              <a:gd name="connsiteX41" fmla="*/ 337117 w 614368"/>
              <a:gd name="connsiteY41" fmla="*/ 178375 h 354569"/>
              <a:gd name="connsiteX42" fmla="*/ 337117 w 614368"/>
              <a:gd name="connsiteY42" fmla="*/ 170540 h 354569"/>
              <a:gd name="connsiteX43" fmla="*/ 305774 w 614368"/>
              <a:gd name="connsiteY43" fmla="*/ 139197 h 354569"/>
              <a:gd name="connsiteX44" fmla="*/ 274431 w 614368"/>
              <a:gd name="connsiteY44" fmla="*/ 170540 h 354569"/>
              <a:gd name="connsiteX45" fmla="*/ 274431 w 614368"/>
              <a:gd name="connsiteY45" fmla="*/ 217554 h 354569"/>
              <a:gd name="connsiteX46" fmla="*/ 250924 w 614368"/>
              <a:gd name="connsiteY46" fmla="*/ 241061 h 354569"/>
              <a:gd name="connsiteX47" fmla="*/ 227417 w 614368"/>
              <a:gd name="connsiteY47" fmla="*/ 217554 h 354569"/>
              <a:gd name="connsiteX48" fmla="*/ 227417 w 614368"/>
              <a:gd name="connsiteY48" fmla="*/ 139197 h 354569"/>
              <a:gd name="connsiteX49" fmla="*/ 203909 w 614368"/>
              <a:gd name="connsiteY49" fmla="*/ 115690 h 354569"/>
              <a:gd name="connsiteX50" fmla="*/ 180402 w 614368"/>
              <a:gd name="connsiteY50" fmla="*/ 139197 h 354569"/>
              <a:gd name="connsiteX51" fmla="*/ 180402 w 614368"/>
              <a:gd name="connsiteY51" fmla="*/ 172499 h 354569"/>
              <a:gd name="connsiteX52" fmla="*/ 158854 w 614368"/>
              <a:gd name="connsiteY52" fmla="*/ 194047 h 354569"/>
              <a:gd name="connsiteX53" fmla="*/ 137306 w 614368"/>
              <a:gd name="connsiteY53" fmla="*/ 172499 h 354569"/>
              <a:gd name="connsiteX54" fmla="*/ 137306 w 614368"/>
              <a:gd name="connsiteY54" fmla="*/ 161294 h 354569"/>
              <a:gd name="connsiteX55" fmla="*/ 224690 w 614368"/>
              <a:gd name="connsiteY55" fmla="*/ 19286 h 354569"/>
              <a:gd name="connsiteX56" fmla="*/ 234022 w 614368"/>
              <a:gd name="connsiteY56" fmla="*/ 16215 h 354569"/>
              <a:gd name="connsiteX57" fmla="*/ 234234 w 614368"/>
              <a:gd name="connsiteY57" fmla="*/ 16301 h 354569"/>
              <a:gd name="connsiteX58" fmla="*/ 234445 w 614368"/>
              <a:gd name="connsiteY58" fmla="*/ 16372 h 354569"/>
              <a:gd name="connsiteX59" fmla="*/ 305335 w 614368"/>
              <a:gd name="connsiteY59" fmla="*/ 28713 h 354569"/>
              <a:gd name="connsiteX60" fmla="*/ 309081 w 614368"/>
              <a:gd name="connsiteY60" fmla="*/ 28713 h 354569"/>
              <a:gd name="connsiteX61" fmla="*/ 379955 w 614368"/>
              <a:gd name="connsiteY61" fmla="*/ 16372 h 354569"/>
              <a:gd name="connsiteX62" fmla="*/ 380174 w 614368"/>
              <a:gd name="connsiteY62" fmla="*/ 16293 h 354569"/>
              <a:gd name="connsiteX63" fmla="*/ 380386 w 614368"/>
              <a:gd name="connsiteY63" fmla="*/ 16215 h 354569"/>
              <a:gd name="connsiteX64" fmla="*/ 383183 w 614368"/>
              <a:gd name="connsiteY64" fmla="*/ 15674 h 354569"/>
              <a:gd name="connsiteX65" fmla="*/ 389640 w 614368"/>
              <a:gd name="connsiteY65" fmla="*/ 19177 h 354569"/>
              <a:gd name="connsiteX66" fmla="*/ 490361 w 614368"/>
              <a:gd name="connsiteY66" fmla="*/ 182967 h 3545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614368" h="354569">
                <a:moveTo>
                  <a:pt x="614369" y="354570"/>
                </a:moveTo>
                <a:lnTo>
                  <a:pt x="402984" y="10965"/>
                </a:lnTo>
                <a:cubicBezTo>
                  <a:pt x="397026" y="1433"/>
                  <a:pt x="385117" y="-2494"/>
                  <a:pt x="374658" y="1625"/>
                </a:cubicBezTo>
                <a:cubicBezTo>
                  <a:pt x="353619" y="9178"/>
                  <a:pt x="331435" y="13041"/>
                  <a:pt x="309081" y="13041"/>
                </a:cubicBezTo>
                <a:lnTo>
                  <a:pt x="305335" y="13041"/>
                </a:lnTo>
                <a:cubicBezTo>
                  <a:pt x="282977" y="13044"/>
                  <a:pt x="260785" y="9182"/>
                  <a:pt x="239742" y="1625"/>
                </a:cubicBezTo>
                <a:cubicBezTo>
                  <a:pt x="229282" y="-2480"/>
                  <a:pt x="217383" y="1444"/>
                  <a:pt x="211416" y="10965"/>
                </a:cubicBezTo>
                <a:lnTo>
                  <a:pt x="0" y="354570"/>
                </a:lnTo>
                <a:lnTo>
                  <a:pt x="18406" y="354570"/>
                </a:lnTo>
                <a:lnTo>
                  <a:pt x="123538" y="183688"/>
                </a:lnTo>
                <a:cubicBezTo>
                  <a:pt x="129643" y="203253"/>
                  <a:pt x="150452" y="214164"/>
                  <a:pt x="170018" y="208060"/>
                </a:cubicBezTo>
                <a:cubicBezTo>
                  <a:pt x="185557" y="203211"/>
                  <a:pt x="196123" y="188801"/>
                  <a:pt x="196074" y="172522"/>
                </a:cubicBezTo>
                <a:lnTo>
                  <a:pt x="196074" y="139220"/>
                </a:lnTo>
                <a:cubicBezTo>
                  <a:pt x="196074" y="134893"/>
                  <a:pt x="199582" y="131384"/>
                  <a:pt x="203909" y="131384"/>
                </a:cubicBezTo>
                <a:cubicBezTo>
                  <a:pt x="208237" y="131384"/>
                  <a:pt x="211745" y="134893"/>
                  <a:pt x="211745" y="139220"/>
                </a:cubicBezTo>
                <a:lnTo>
                  <a:pt x="211745" y="217578"/>
                </a:lnTo>
                <a:cubicBezTo>
                  <a:pt x="211745" y="239215"/>
                  <a:pt x="229286" y="256756"/>
                  <a:pt x="250924" y="256756"/>
                </a:cubicBezTo>
                <a:cubicBezTo>
                  <a:pt x="272562" y="256756"/>
                  <a:pt x="290103" y="239215"/>
                  <a:pt x="290103" y="217578"/>
                </a:cubicBezTo>
                <a:lnTo>
                  <a:pt x="290103" y="170563"/>
                </a:lnTo>
                <a:cubicBezTo>
                  <a:pt x="290103" y="161908"/>
                  <a:pt x="297119" y="154892"/>
                  <a:pt x="305774" y="154892"/>
                </a:cubicBezTo>
                <a:cubicBezTo>
                  <a:pt x="314429" y="154892"/>
                  <a:pt x="321446" y="161908"/>
                  <a:pt x="321446" y="170563"/>
                </a:cubicBezTo>
                <a:lnTo>
                  <a:pt x="321446" y="178399"/>
                </a:lnTo>
                <a:cubicBezTo>
                  <a:pt x="321446" y="195709"/>
                  <a:pt x="335479" y="209742"/>
                  <a:pt x="352789" y="209742"/>
                </a:cubicBezTo>
                <a:cubicBezTo>
                  <a:pt x="370098" y="209742"/>
                  <a:pt x="384131" y="195709"/>
                  <a:pt x="384131" y="178399"/>
                </a:cubicBezTo>
                <a:lnTo>
                  <a:pt x="384131" y="124983"/>
                </a:lnTo>
                <a:cubicBezTo>
                  <a:pt x="384131" y="117611"/>
                  <a:pt x="390108" y="111635"/>
                  <a:pt x="397480" y="111635"/>
                </a:cubicBezTo>
                <a:cubicBezTo>
                  <a:pt x="404852" y="111635"/>
                  <a:pt x="410828" y="117611"/>
                  <a:pt x="410828" y="124983"/>
                </a:cubicBezTo>
                <a:lnTo>
                  <a:pt x="410828" y="176189"/>
                </a:lnTo>
                <a:cubicBezTo>
                  <a:pt x="410987" y="202565"/>
                  <a:pt x="432398" y="223871"/>
                  <a:pt x="458775" y="223901"/>
                </a:cubicBezTo>
                <a:lnTo>
                  <a:pt x="459010" y="223901"/>
                </a:lnTo>
                <a:cubicBezTo>
                  <a:pt x="476222" y="223762"/>
                  <a:pt x="492044" y="214424"/>
                  <a:pt x="500484" y="199422"/>
                </a:cubicBezTo>
                <a:lnTo>
                  <a:pt x="595932" y="354570"/>
                </a:lnTo>
                <a:close/>
                <a:moveTo>
                  <a:pt x="487971" y="189737"/>
                </a:moveTo>
                <a:cubicBezTo>
                  <a:pt x="482652" y="200975"/>
                  <a:pt x="471364" y="208172"/>
                  <a:pt x="458931" y="208253"/>
                </a:cubicBezTo>
                <a:lnTo>
                  <a:pt x="458775" y="208253"/>
                </a:lnTo>
                <a:cubicBezTo>
                  <a:pt x="441033" y="208237"/>
                  <a:pt x="426624" y="193915"/>
                  <a:pt x="426499" y="176174"/>
                </a:cubicBezTo>
                <a:lnTo>
                  <a:pt x="426499" y="124983"/>
                </a:lnTo>
                <a:cubicBezTo>
                  <a:pt x="426499" y="108955"/>
                  <a:pt x="413507" y="95963"/>
                  <a:pt x="397480" y="95963"/>
                </a:cubicBezTo>
                <a:cubicBezTo>
                  <a:pt x="381452" y="95963"/>
                  <a:pt x="368460" y="108955"/>
                  <a:pt x="368460" y="124983"/>
                </a:cubicBezTo>
                <a:lnTo>
                  <a:pt x="368460" y="178375"/>
                </a:lnTo>
                <a:cubicBezTo>
                  <a:pt x="368460" y="187031"/>
                  <a:pt x="361444" y="194047"/>
                  <a:pt x="352789" y="194047"/>
                </a:cubicBezTo>
                <a:cubicBezTo>
                  <a:pt x="344133" y="194047"/>
                  <a:pt x="337117" y="187031"/>
                  <a:pt x="337117" y="178375"/>
                </a:cubicBezTo>
                <a:lnTo>
                  <a:pt x="337117" y="170540"/>
                </a:lnTo>
                <a:cubicBezTo>
                  <a:pt x="337117" y="153230"/>
                  <a:pt x="323084" y="139197"/>
                  <a:pt x="305774" y="139197"/>
                </a:cubicBezTo>
                <a:cubicBezTo>
                  <a:pt x="288464" y="139197"/>
                  <a:pt x="274431" y="153230"/>
                  <a:pt x="274431" y="170540"/>
                </a:cubicBezTo>
                <a:lnTo>
                  <a:pt x="274431" y="217554"/>
                </a:lnTo>
                <a:cubicBezTo>
                  <a:pt x="274431" y="230537"/>
                  <a:pt x="263907" y="241061"/>
                  <a:pt x="250924" y="241061"/>
                </a:cubicBezTo>
                <a:cubicBezTo>
                  <a:pt x="237941" y="241061"/>
                  <a:pt x="227417" y="230537"/>
                  <a:pt x="227417" y="217554"/>
                </a:cubicBezTo>
                <a:lnTo>
                  <a:pt x="227417" y="139197"/>
                </a:lnTo>
                <a:cubicBezTo>
                  <a:pt x="227417" y="126214"/>
                  <a:pt x="216892" y="115690"/>
                  <a:pt x="203909" y="115690"/>
                </a:cubicBezTo>
                <a:cubicBezTo>
                  <a:pt x="190926" y="115690"/>
                  <a:pt x="180402" y="126214"/>
                  <a:pt x="180402" y="139197"/>
                </a:cubicBezTo>
                <a:lnTo>
                  <a:pt x="180402" y="172499"/>
                </a:lnTo>
                <a:cubicBezTo>
                  <a:pt x="180402" y="184400"/>
                  <a:pt x="170755" y="194047"/>
                  <a:pt x="158854" y="194047"/>
                </a:cubicBezTo>
                <a:cubicBezTo>
                  <a:pt x="146953" y="194047"/>
                  <a:pt x="137306" y="184400"/>
                  <a:pt x="137306" y="172499"/>
                </a:cubicBezTo>
                <a:lnTo>
                  <a:pt x="137306" y="161294"/>
                </a:lnTo>
                <a:lnTo>
                  <a:pt x="224690" y="19286"/>
                </a:lnTo>
                <a:cubicBezTo>
                  <a:pt x="226657" y="16151"/>
                  <a:pt x="230578" y="14861"/>
                  <a:pt x="234022" y="16215"/>
                </a:cubicBezTo>
                <a:lnTo>
                  <a:pt x="234234" y="16301"/>
                </a:lnTo>
                <a:lnTo>
                  <a:pt x="234445" y="16372"/>
                </a:lnTo>
                <a:cubicBezTo>
                  <a:pt x="257185" y="24548"/>
                  <a:pt x="281170" y="28724"/>
                  <a:pt x="305335" y="28713"/>
                </a:cubicBezTo>
                <a:lnTo>
                  <a:pt x="309081" y="28713"/>
                </a:lnTo>
                <a:cubicBezTo>
                  <a:pt x="333241" y="28724"/>
                  <a:pt x="357220" y="24549"/>
                  <a:pt x="379955" y="16372"/>
                </a:cubicBezTo>
                <a:lnTo>
                  <a:pt x="380174" y="16293"/>
                </a:lnTo>
                <a:lnTo>
                  <a:pt x="380386" y="16215"/>
                </a:lnTo>
                <a:cubicBezTo>
                  <a:pt x="381275" y="15857"/>
                  <a:pt x="382225" y="15674"/>
                  <a:pt x="383183" y="15674"/>
                </a:cubicBezTo>
                <a:cubicBezTo>
                  <a:pt x="385794" y="15657"/>
                  <a:pt x="388231" y="16979"/>
                  <a:pt x="389640" y="19177"/>
                </a:cubicBezTo>
                <a:lnTo>
                  <a:pt x="490361" y="182967"/>
                </a:lnTo>
                <a:close/>
              </a:path>
            </a:pathLst>
          </a:custGeom>
          <a:gradFill>
            <a:gsLst>
              <a:gs pos="0">
                <a:schemeClr val="accent3"/>
              </a:gs>
              <a:gs pos="80000">
                <a:schemeClr val="accent2"/>
              </a:gs>
            </a:gsLst>
            <a:lin ang="4800000" scaled="0"/>
          </a:gradFill>
          <a:ln w="7739" cap="flat">
            <a:noFill/>
            <a:prstDash val="solid"/>
            <a:miter/>
          </a:ln>
        </p:spPr>
        <p:txBody>
          <a:bodyPr rtlCol="0" anchor="ctr"/>
          <a:lstStyle/>
          <a:p>
            <a:endParaRPr lang="zh-CN" altLang="en-US"/>
          </a:p>
        </p:txBody>
      </p:sp>
      <p:sp>
        <p:nvSpPr>
          <p:cNvPr id="184" name="图形 28" descr="舷窗 轮廓">
            <a:extLst>
              <a:ext uri="{FF2B5EF4-FFF2-40B4-BE49-F238E27FC236}">
                <a16:creationId xmlns:a16="http://schemas.microsoft.com/office/drawing/2014/main" xmlns="" id="{66C7CFE6-423A-4532-9132-43CED121615C}"/>
              </a:ext>
            </a:extLst>
          </p:cNvPr>
          <p:cNvSpPr/>
          <p:nvPr/>
        </p:nvSpPr>
        <p:spPr>
          <a:xfrm>
            <a:off x="4213331" y="2544707"/>
            <a:ext cx="238371" cy="31403"/>
          </a:xfrm>
          <a:custGeom>
            <a:avLst/>
            <a:gdLst>
              <a:gd name="connsiteX0" fmla="*/ 157663 w 238371"/>
              <a:gd name="connsiteY0" fmla="*/ 8377 h 31403"/>
              <a:gd name="connsiteX1" fmla="*/ 119315 w 238371"/>
              <a:gd name="connsiteY1" fmla="*/ 15703 h 31403"/>
              <a:gd name="connsiteX2" fmla="*/ 80920 w 238371"/>
              <a:gd name="connsiteY2" fmla="*/ 8377 h 31403"/>
              <a:gd name="connsiteX3" fmla="*/ 36985 w 238371"/>
              <a:gd name="connsiteY3" fmla="*/ 32 h 31403"/>
              <a:gd name="connsiteX4" fmla="*/ 0 w 238371"/>
              <a:gd name="connsiteY4" fmla="*/ 5830 h 31403"/>
              <a:gd name="connsiteX5" fmla="*/ 16048 w 238371"/>
              <a:gd name="connsiteY5" fmla="*/ 17623 h 31403"/>
              <a:gd name="connsiteX6" fmla="*/ 36985 w 238371"/>
              <a:gd name="connsiteY6" fmla="*/ 15703 h 31403"/>
              <a:gd name="connsiteX7" fmla="*/ 75341 w 238371"/>
              <a:gd name="connsiteY7" fmla="*/ 23030 h 31403"/>
              <a:gd name="connsiteX8" fmla="*/ 119276 w 238371"/>
              <a:gd name="connsiteY8" fmla="*/ 31375 h 31403"/>
              <a:gd name="connsiteX9" fmla="*/ 163156 w 238371"/>
              <a:gd name="connsiteY9" fmla="*/ 23030 h 31403"/>
              <a:gd name="connsiteX10" fmla="*/ 201504 w 238371"/>
              <a:gd name="connsiteY10" fmla="*/ 15703 h 31403"/>
              <a:gd name="connsiteX11" fmla="*/ 222308 w 238371"/>
              <a:gd name="connsiteY11" fmla="*/ 17599 h 31403"/>
              <a:gd name="connsiteX12" fmla="*/ 238371 w 238371"/>
              <a:gd name="connsiteY12" fmla="*/ 5791 h 31403"/>
              <a:gd name="connsiteX13" fmla="*/ 201543 w 238371"/>
              <a:gd name="connsiteY13" fmla="*/ 32 h 31403"/>
              <a:gd name="connsiteX14" fmla="*/ 157663 w 238371"/>
              <a:gd name="connsiteY14" fmla="*/ 8377 h 314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38371" h="31403">
                <a:moveTo>
                  <a:pt x="157663" y="8377"/>
                </a:moveTo>
                <a:cubicBezTo>
                  <a:pt x="145550" y="13530"/>
                  <a:pt x="132474" y="16028"/>
                  <a:pt x="119315" y="15703"/>
                </a:cubicBezTo>
                <a:cubicBezTo>
                  <a:pt x="106140" y="16034"/>
                  <a:pt x="93047" y="13536"/>
                  <a:pt x="80920" y="8377"/>
                </a:cubicBezTo>
                <a:cubicBezTo>
                  <a:pt x="67027" y="2527"/>
                  <a:pt x="52054" y="-316"/>
                  <a:pt x="36985" y="32"/>
                </a:cubicBezTo>
                <a:cubicBezTo>
                  <a:pt x="24408" y="-278"/>
                  <a:pt x="11879" y="1687"/>
                  <a:pt x="0" y="5830"/>
                </a:cubicBezTo>
                <a:cubicBezTo>
                  <a:pt x="5137" y="10042"/>
                  <a:pt x="10494" y="13978"/>
                  <a:pt x="16048" y="17623"/>
                </a:cubicBezTo>
                <a:cubicBezTo>
                  <a:pt x="22941" y="16262"/>
                  <a:pt x="29958" y="15619"/>
                  <a:pt x="36985" y="15703"/>
                </a:cubicBezTo>
                <a:cubicBezTo>
                  <a:pt x="50146" y="15378"/>
                  <a:pt x="63225" y="17876"/>
                  <a:pt x="75341" y="23030"/>
                </a:cubicBezTo>
                <a:cubicBezTo>
                  <a:pt x="89232" y="28883"/>
                  <a:pt x="104206" y="31726"/>
                  <a:pt x="119276" y="31375"/>
                </a:cubicBezTo>
                <a:cubicBezTo>
                  <a:pt x="134327" y="31722"/>
                  <a:pt x="149282" y="28877"/>
                  <a:pt x="163156" y="23030"/>
                </a:cubicBezTo>
                <a:cubicBezTo>
                  <a:pt x="175268" y="17876"/>
                  <a:pt x="188345" y="15378"/>
                  <a:pt x="201504" y="15703"/>
                </a:cubicBezTo>
                <a:cubicBezTo>
                  <a:pt x="208485" y="15622"/>
                  <a:pt x="215456" y="16257"/>
                  <a:pt x="222308" y="17599"/>
                </a:cubicBezTo>
                <a:cubicBezTo>
                  <a:pt x="227865" y="13946"/>
                  <a:pt x="233227" y="10005"/>
                  <a:pt x="238371" y="5791"/>
                </a:cubicBezTo>
                <a:cubicBezTo>
                  <a:pt x="226539" y="1680"/>
                  <a:pt x="214065" y="-272"/>
                  <a:pt x="201543" y="32"/>
                </a:cubicBezTo>
                <a:cubicBezTo>
                  <a:pt x="186491" y="-312"/>
                  <a:pt x="171538" y="2533"/>
                  <a:pt x="157663" y="8377"/>
                </a:cubicBezTo>
                <a:close/>
              </a:path>
            </a:pathLst>
          </a:custGeom>
          <a:gradFill>
            <a:gsLst>
              <a:gs pos="0">
                <a:schemeClr val="accent3"/>
              </a:gs>
              <a:gs pos="80000">
                <a:schemeClr val="accent2"/>
              </a:gs>
            </a:gsLst>
            <a:lin ang="4800000" scaled="0"/>
          </a:gradFill>
          <a:ln w="7739" cap="flat">
            <a:noFill/>
            <a:prstDash val="solid"/>
            <a:miter/>
          </a:ln>
        </p:spPr>
        <p:txBody>
          <a:bodyPr rtlCol="0" anchor="ctr"/>
          <a:lstStyle/>
          <a:p>
            <a:endParaRPr lang="zh-CN" altLang="en-US"/>
          </a:p>
        </p:txBody>
      </p:sp>
      <p:sp>
        <p:nvSpPr>
          <p:cNvPr id="185" name="图形 28" descr="舷窗 轮廓">
            <a:extLst>
              <a:ext uri="{FF2B5EF4-FFF2-40B4-BE49-F238E27FC236}">
                <a16:creationId xmlns:a16="http://schemas.microsoft.com/office/drawing/2014/main" xmlns="" id="{38AC862B-8A70-46A9-89E5-E3EEAC448F45}"/>
              </a:ext>
            </a:extLst>
          </p:cNvPr>
          <p:cNvSpPr/>
          <p:nvPr/>
        </p:nvSpPr>
        <p:spPr>
          <a:xfrm>
            <a:off x="4148021" y="2427174"/>
            <a:ext cx="369063" cy="31361"/>
          </a:xfrm>
          <a:custGeom>
            <a:avLst/>
            <a:gdLst>
              <a:gd name="connsiteX0" fmla="*/ 266893 w 369063"/>
              <a:gd name="connsiteY0" fmla="*/ 28 h 31361"/>
              <a:gd name="connsiteX1" fmla="*/ 223013 w 369063"/>
              <a:gd name="connsiteY1" fmla="*/ 8374 h 31361"/>
              <a:gd name="connsiteX2" fmla="*/ 184665 w 369063"/>
              <a:gd name="connsiteY2" fmla="*/ 15700 h 31361"/>
              <a:gd name="connsiteX3" fmla="*/ 146270 w 369063"/>
              <a:gd name="connsiteY3" fmla="*/ 8374 h 31361"/>
              <a:gd name="connsiteX4" fmla="*/ 102335 w 369063"/>
              <a:gd name="connsiteY4" fmla="*/ 28 h 31361"/>
              <a:gd name="connsiteX5" fmla="*/ 58455 w 369063"/>
              <a:gd name="connsiteY5" fmla="*/ 8374 h 31361"/>
              <a:gd name="connsiteX6" fmla="*/ 20114 w 369063"/>
              <a:gd name="connsiteY6" fmla="*/ 15700 h 31361"/>
              <a:gd name="connsiteX7" fmla="*/ 0 w 369063"/>
              <a:gd name="connsiteY7" fmla="*/ 13953 h 31361"/>
              <a:gd name="connsiteX8" fmla="*/ 4004 w 369063"/>
              <a:gd name="connsiteY8" fmla="*/ 30408 h 31361"/>
              <a:gd name="connsiteX9" fmla="*/ 20114 w 369063"/>
              <a:gd name="connsiteY9" fmla="*/ 31332 h 31361"/>
              <a:gd name="connsiteX10" fmla="*/ 64034 w 369063"/>
              <a:gd name="connsiteY10" fmla="*/ 22987 h 31361"/>
              <a:gd name="connsiteX11" fmla="*/ 102374 w 369063"/>
              <a:gd name="connsiteY11" fmla="*/ 15661 h 31361"/>
              <a:gd name="connsiteX12" fmla="*/ 140730 w 369063"/>
              <a:gd name="connsiteY12" fmla="*/ 22987 h 31361"/>
              <a:gd name="connsiteX13" fmla="*/ 184665 w 369063"/>
              <a:gd name="connsiteY13" fmla="*/ 31332 h 31361"/>
              <a:gd name="connsiteX14" fmla="*/ 228545 w 369063"/>
              <a:gd name="connsiteY14" fmla="*/ 22987 h 31361"/>
              <a:gd name="connsiteX15" fmla="*/ 305218 w 369063"/>
              <a:gd name="connsiteY15" fmla="*/ 22987 h 31361"/>
              <a:gd name="connsiteX16" fmla="*/ 349098 w 369063"/>
              <a:gd name="connsiteY16" fmla="*/ 31332 h 31361"/>
              <a:gd name="connsiteX17" fmla="*/ 365059 w 369063"/>
              <a:gd name="connsiteY17" fmla="*/ 30423 h 31361"/>
              <a:gd name="connsiteX18" fmla="*/ 369063 w 369063"/>
              <a:gd name="connsiteY18" fmla="*/ 13968 h 31361"/>
              <a:gd name="connsiteX19" fmla="*/ 349098 w 369063"/>
              <a:gd name="connsiteY19" fmla="*/ 15692 h 31361"/>
              <a:gd name="connsiteX20" fmla="*/ 310765 w 369063"/>
              <a:gd name="connsiteY20" fmla="*/ 8366 h 31361"/>
              <a:gd name="connsiteX21" fmla="*/ 266893 w 369063"/>
              <a:gd name="connsiteY21" fmla="*/ 28 h 31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69063" h="31361">
                <a:moveTo>
                  <a:pt x="266893" y="28"/>
                </a:moveTo>
                <a:cubicBezTo>
                  <a:pt x="251841" y="-315"/>
                  <a:pt x="236888" y="2530"/>
                  <a:pt x="223013" y="8374"/>
                </a:cubicBezTo>
                <a:cubicBezTo>
                  <a:pt x="210901" y="13527"/>
                  <a:pt x="197824" y="16025"/>
                  <a:pt x="184665" y="15700"/>
                </a:cubicBezTo>
                <a:cubicBezTo>
                  <a:pt x="171490" y="16031"/>
                  <a:pt x="158397" y="13533"/>
                  <a:pt x="146270" y="8374"/>
                </a:cubicBezTo>
                <a:cubicBezTo>
                  <a:pt x="132377" y="2524"/>
                  <a:pt x="117404" y="-319"/>
                  <a:pt x="102335" y="28"/>
                </a:cubicBezTo>
                <a:cubicBezTo>
                  <a:pt x="87283" y="-315"/>
                  <a:pt x="72329" y="2530"/>
                  <a:pt x="58455" y="8374"/>
                </a:cubicBezTo>
                <a:cubicBezTo>
                  <a:pt x="46345" y="13527"/>
                  <a:pt x="33271" y="16026"/>
                  <a:pt x="20114" y="15700"/>
                </a:cubicBezTo>
                <a:cubicBezTo>
                  <a:pt x="13369" y="15773"/>
                  <a:pt x="6632" y="15187"/>
                  <a:pt x="0" y="13953"/>
                </a:cubicBezTo>
                <a:cubicBezTo>
                  <a:pt x="1081" y="19539"/>
                  <a:pt x="2429" y="25040"/>
                  <a:pt x="4004" y="30408"/>
                </a:cubicBezTo>
                <a:cubicBezTo>
                  <a:pt x="9350" y="31040"/>
                  <a:pt x="14730" y="31349"/>
                  <a:pt x="20114" y="31332"/>
                </a:cubicBezTo>
                <a:cubicBezTo>
                  <a:pt x="35179" y="31685"/>
                  <a:pt x="50148" y="28840"/>
                  <a:pt x="64034" y="22987"/>
                </a:cubicBezTo>
                <a:cubicBezTo>
                  <a:pt x="76143" y="17834"/>
                  <a:pt x="89217" y="15335"/>
                  <a:pt x="102374" y="15661"/>
                </a:cubicBezTo>
                <a:cubicBezTo>
                  <a:pt x="115536" y="15336"/>
                  <a:pt x="128614" y="17834"/>
                  <a:pt x="140730" y="22987"/>
                </a:cubicBezTo>
                <a:cubicBezTo>
                  <a:pt x="154621" y="28840"/>
                  <a:pt x="169595" y="31684"/>
                  <a:pt x="184665" y="31332"/>
                </a:cubicBezTo>
                <a:cubicBezTo>
                  <a:pt x="199717" y="31679"/>
                  <a:pt x="214671" y="28835"/>
                  <a:pt x="228545" y="22987"/>
                </a:cubicBezTo>
                <a:cubicBezTo>
                  <a:pt x="253169" y="13219"/>
                  <a:pt x="280594" y="13219"/>
                  <a:pt x="305218" y="22987"/>
                </a:cubicBezTo>
                <a:cubicBezTo>
                  <a:pt x="319091" y="28836"/>
                  <a:pt x="334046" y="31679"/>
                  <a:pt x="349098" y="31332"/>
                </a:cubicBezTo>
                <a:cubicBezTo>
                  <a:pt x="354432" y="31349"/>
                  <a:pt x="359762" y="31045"/>
                  <a:pt x="365059" y="30423"/>
                </a:cubicBezTo>
                <a:cubicBezTo>
                  <a:pt x="366626" y="25017"/>
                  <a:pt x="367982" y="19524"/>
                  <a:pt x="369063" y="13968"/>
                </a:cubicBezTo>
                <a:cubicBezTo>
                  <a:pt x="362479" y="15185"/>
                  <a:pt x="355793" y="15763"/>
                  <a:pt x="349098" y="15692"/>
                </a:cubicBezTo>
                <a:cubicBezTo>
                  <a:pt x="335944" y="16018"/>
                  <a:pt x="322872" y="13519"/>
                  <a:pt x="310765" y="8366"/>
                </a:cubicBezTo>
                <a:cubicBezTo>
                  <a:pt x="296893" y="2524"/>
                  <a:pt x="281942" y="-317"/>
                  <a:pt x="266893" y="28"/>
                </a:cubicBezTo>
                <a:close/>
              </a:path>
            </a:pathLst>
          </a:custGeom>
          <a:gradFill>
            <a:gsLst>
              <a:gs pos="0">
                <a:schemeClr val="accent3"/>
              </a:gs>
              <a:gs pos="80000">
                <a:schemeClr val="accent2"/>
              </a:gs>
            </a:gsLst>
            <a:lin ang="4800000" scaled="0"/>
          </a:gradFill>
          <a:ln w="7739" cap="flat">
            <a:noFill/>
            <a:prstDash val="solid"/>
            <a:miter/>
          </a:ln>
        </p:spPr>
        <p:txBody>
          <a:bodyPr rtlCol="0" anchor="ctr"/>
          <a:lstStyle/>
          <a:p>
            <a:endParaRPr lang="zh-CN" altLang="en-US"/>
          </a:p>
        </p:txBody>
      </p:sp>
      <p:sp>
        <p:nvSpPr>
          <p:cNvPr id="186" name="图形 28" descr="舷窗 轮廓">
            <a:extLst>
              <a:ext uri="{FF2B5EF4-FFF2-40B4-BE49-F238E27FC236}">
                <a16:creationId xmlns:a16="http://schemas.microsoft.com/office/drawing/2014/main" xmlns="" id="{9528D745-C5F3-4B42-A564-8A89C4384BD1}"/>
              </a:ext>
            </a:extLst>
          </p:cNvPr>
          <p:cNvSpPr/>
          <p:nvPr/>
        </p:nvSpPr>
        <p:spPr>
          <a:xfrm>
            <a:off x="4171214" y="2485942"/>
            <a:ext cx="322714" cy="31400"/>
          </a:xfrm>
          <a:custGeom>
            <a:avLst/>
            <a:gdLst>
              <a:gd name="connsiteX0" fmla="*/ 243699 w 322714"/>
              <a:gd name="connsiteY0" fmla="*/ 28 h 31400"/>
              <a:gd name="connsiteX1" fmla="*/ 199819 w 322714"/>
              <a:gd name="connsiteY1" fmla="*/ 8374 h 31400"/>
              <a:gd name="connsiteX2" fmla="*/ 161471 w 322714"/>
              <a:gd name="connsiteY2" fmla="*/ 15700 h 31400"/>
              <a:gd name="connsiteX3" fmla="*/ 123076 w 322714"/>
              <a:gd name="connsiteY3" fmla="*/ 8374 h 31400"/>
              <a:gd name="connsiteX4" fmla="*/ 79141 w 322714"/>
              <a:gd name="connsiteY4" fmla="*/ 28 h 31400"/>
              <a:gd name="connsiteX5" fmla="*/ 35261 w 322714"/>
              <a:gd name="connsiteY5" fmla="*/ 8374 h 31400"/>
              <a:gd name="connsiteX6" fmla="*/ 0 w 322714"/>
              <a:gd name="connsiteY6" fmla="*/ 15629 h 31400"/>
              <a:gd name="connsiteX7" fmla="*/ 10092 w 322714"/>
              <a:gd name="connsiteY7" fmla="*/ 30760 h 31400"/>
              <a:gd name="connsiteX8" fmla="*/ 40863 w 322714"/>
              <a:gd name="connsiteY8" fmla="*/ 23026 h 31400"/>
              <a:gd name="connsiteX9" fmla="*/ 79204 w 322714"/>
              <a:gd name="connsiteY9" fmla="*/ 15700 h 31400"/>
              <a:gd name="connsiteX10" fmla="*/ 117560 w 322714"/>
              <a:gd name="connsiteY10" fmla="*/ 23026 h 31400"/>
              <a:gd name="connsiteX11" fmla="*/ 161495 w 322714"/>
              <a:gd name="connsiteY11" fmla="*/ 31371 h 31400"/>
              <a:gd name="connsiteX12" fmla="*/ 205375 w 322714"/>
              <a:gd name="connsiteY12" fmla="*/ 23026 h 31400"/>
              <a:gd name="connsiteX13" fmla="*/ 282047 w 322714"/>
              <a:gd name="connsiteY13" fmla="*/ 23026 h 31400"/>
              <a:gd name="connsiteX14" fmla="*/ 312677 w 322714"/>
              <a:gd name="connsiteY14" fmla="*/ 30752 h 31400"/>
              <a:gd name="connsiteX15" fmla="*/ 322715 w 322714"/>
              <a:gd name="connsiteY15" fmla="*/ 15622 h 31400"/>
              <a:gd name="connsiteX16" fmla="*/ 287579 w 322714"/>
              <a:gd name="connsiteY16" fmla="*/ 8374 h 31400"/>
              <a:gd name="connsiteX17" fmla="*/ 243699 w 322714"/>
              <a:gd name="connsiteY17" fmla="*/ 28 h 31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22714" h="31400">
                <a:moveTo>
                  <a:pt x="243699" y="28"/>
                </a:moveTo>
                <a:cubicBezTo>
                  <a:pt x="228648" y="-315"/>
                  <a:pt x="213694" y="2530"/>
                  <a:pt x="199819" y="8374"/>
                </a:cubicBezTo>
                <a:cubicBezTo>
                  <a:pt x="187707" y="13527"/>
                  <a:pt x="174630" y="16025"/>
                  <a:pt x="161471" y="15700"/>
                </a:cubicBezTo>
                <a:cubicBezTo>
                  <a:pt x="148296" y="16031"/>
                  <a:pt x="135203" y="13533"/>
                  <a:pt x="123076" y="8374"/>
                </a:cubicBezTo>
                <a:cubicBezTo>
                  <a:pt x="109183" y="2524"/>
                  <a:pt x="94211" y="-319"/>
                  <a:pt x="79141" y="28"/>
                </a:cubicBezTo>
                <a:cubicBezTo>
                  <a:pt x="64089" y="-315"/>
                  <a:pt x="49136" y="2530"/>
                  <a:pt x="35261" y="8374"/>
                </a:cubicBezTo>
                <a:cubicBezTo>
                  <a:pt x="24102" y="13098"/>
                  <a:pt x="12118" y="15565"/>
                  <a:pt x="0" y="15629"/>
                </a:cubicBezTo>
                <a:cubicBezTo>
                  <a:pt x="3134" y="20854"/>
                  <a:pt x="6498" y="25897"/>
                  <a:pt x="10092" y="30760"/>
                </a:cubicBezTo>
                <a:cubicBezTo>
                  <a:pt x="20679" y="29738"/>
                  <a:pt x="31052" y="27132"/>
                  <a:pt x="40863" y="23026"/>
                </a:cubicBezTo>
                <a:cubicBezTo>
                  <a:pt x="52973" y="17873"/>
                  <a:pt x="66047" y="15374"/>
                  <a:pt x="79204" y="15700"/>
                </a:cubicBezTo>
                <a:cubicBezTo>
                  <a:pt x="92365" y="15375"/>
                  <a:pt x="105444" y="17873"/>
                  <a:pt x="117560" y="23026"/>
                </a:cubicBezTo>
                <a:cubicBezTo>
                  <a:pt x="131451" y="28880"/>
                  <a:pt x="146425" y="31723"/>
                  <a:pt x="161495" y="31371"/>
                </a:cubicBezTo>
                <a:cubicBezTo>
                  <a:pt x="176546" y="31719"/>
                  <a:pt x="191501" y="28874"/>
                  <a:pt x="205375" y="23026"/>
                </a:cubicBezTo>
                <a:cubicBezTo>
                  <a:pt x="229999" y="13258"/>
                  <a:pt x="257423" y="13258"/>
                  <a:pt x="282047" y="23026"/>
                </a:cubicBezTo>
                <a:cubicBezTo>
                  <a:pt x="291815" y="27113"/>
                  <a:pt x="302140" y="29717"/>
                  <a:pt x="312677" y="30752"/>
                </a:cubicBezTo>
                <a:cubicBezTo>
                  <a:pt x="316235" y="25889"/>
                  <a:pt x="319581" y="20846"/>
                  <a:pt x="322715" y="15622"/>
                </a:cubicBezTo>
                <a:cubicBezTo>
                  <a:pt x="310640" y="15546"/>
                  <a:pt x="298699" y="13082"/>
                  <a:pt x="287579" y="8374"/>
                </a:cubicBezTo>
                <a:cubicBezTo>
                  <a:pt x="273705" y="2528"/>
                  <a:pt x="258751" y="-316"/>
                  <a:pt x="243699" y="28"/>
                </a:cubicBezTo>
                <a:close/>
              </a:path>
            </a:pathLst>
          </a:custGeom>
          <a:gradFill>
            <a:gsLst>
              <a:gs pos="0">
                <a:schemeClr val="accent3"/>
              </a:gs>
              <a:gs pos="80000">
                <a:schemeClr val="accent2"/>
              </a:gs>
            </a:gsLst>
            <a:lin ang="4800000" scaled="0"/>
          </a:gradFill>
          <a:ln w="7739" cap="flat">
            <a:noFill/>
            <a:prstDash val="solid"/>
            <a:miter/>
          </a:ln>
        </p:spPr>
        <p:txBody>
          <a:bodyPr rtlCol="0" anchor="ctr"/>
          <a:lstStyle/>
          <a:p>
            <a:endParaRPr lang="zh-CN" altLang="en-US"/>
          </a:p>
        </p:txBody>
      </p:sp>
      <p:sp>
        <p:nvSpPr>
          <p:cNvPr id="187" name="图形 28" descr="舷窗 轮廓">
            <a:extLst>
              <a:ext uri="{FF2B5EF4-FFF2-40B4-BE49-F238E27FC236}">
                <a16:creationId xmlns:a16="http://schemas.microsoft.com/office/drawing/2014/main" xmlns="" id="{C5A8688A-4A34-4108-8C08-3CF8A6643957}"/>
              </a:ext>
            </a:extLst>
          </p:cNvPr>
          <p:cNvSpPr/>
          <p:nvPr/>
        </p:nvSpPr>
        <p:spPr>
          <a:xfrm>
            <a:off x="4026958" y="2099590"/>
            <a:ext cx="611187" cy="611187"/>
          </a:xfrm>
          <a:custGeom>
            <a:avLst/>
            <a:gdLst>
              <a:gd name="connsiteX0" fmla="*/ 305594 w 611187"/>
              <a:gd name="connsiteY0" fmla="*/ 0 h 611187"/>
              <a:gd name="connsiteX1" fmla="*/ 0 w 611187"/>
              <a:gd name="connsiteY1" fmla="*/ 305594 h 611187"/>
              <a:gd name="connsiteX2" fmla="*/ 305594 w 611187"/>
              <a:gd name="connsiteY2" fmla="*/ 611188 h 611187"/>
              <a:gd name="connsiteX3" fmla="*/ 611188 w 611187"/>
              <a:gd name="connsiteY3" fmla="*/ 305594 h 611187"/>
              <a:gd name="connsiteX4" fmla="*/ 305594 w 611187"/>
              <a:gd name="connsiteY4" fmla="*/ 0 h 611187"/>
              <a:gd name="connsiteX5" fmla="*/ 305594 w 611187"/>
              <a:gd name="connsiteY5" fmla="*/ 595516 h 611187"/>
              <a:gd name="connsiteX6" fmla="*/ 15671 w 611187"/>
              <a:gd name="connsiteY6" fmla="*/ 305594 h 611187"/>
              <a:gd name="connsiteX7" fmla="*/ 305594 w 611187"/>
              <a:gd name="connsiteY7" fmla="*/ 15671 h 611187"/>
              <a:gd name="connsiteX8" fmla="*/ 595516 w 611187"/>
              <a:gd name="connsiteY8" fmla="*/ 305594 h 611187"/>
              <a:gd name="connsiteX9" fmla="*/ 305594 w 611187"/>
              <a:gd name="connsiteY9" fmla="*/ 595516 h 611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1187" h="611187">
                <a:moveTo>
                  <a:pt x="305594" y="0"/>
                </a:moveTo>
                <a:cubicBezTo>
                  <a:pt x="136819" y="0"/>
                  <a:pt x="0" y="136819"/>
                  <a:pt x="0" y="305594"/>
                </a:cubicBezTo>
                <a:cubicBezTo>
                  <a:pt x="0" y="474369"/>
                  <a:pt x="136819" y="611188"/>
                  <a:pt x="305594" y="611188"/>
                </a:cubicBezTo>
                <a:cubicBezTo>
                  <a:pt x="474369" y="611188"/>
                  <a:pt x="611188" y="474369"/>
                  <a:pt x="611188" y="305594"/>
                </a:cubicBezTo>
                <a:cubicBezTo>
                  <a:pt x="610998" y="136897"/>
                  <a:pt x="474290" y="190"/>
                  <a:pt x="305594" y="0"/>
                </a:cubicBezTo>
                <a:close/>
                <a:moveTo>
                  <a:pt x="305594" y="595516"/>
                </a:moveTo>
                <a:cubicBezTo>
                  <a:pt x="145474" y="595516"/>
                  <a:pt x="15671" y="465713"/>
                  <a:pt x="15671" y="305594"/>
                </a:cubicBezTo>
                <a:cubicBezTo>
                  <a:pt x="15671" y="145474"/>
                  <a:pt x="145474" y="15671"/>
                  <a:pt x="305594" y="15671"/>
                </a:cubicBezTo>
                <a:cubicBezTo>
                  <a:pt x="465713" y="15671"/>
                  <a:pt x="595516" y="145474"/>
                  <a:pt x="595516" y="305594"/>
                </a:cubicBezTo>
                <a:cubicBezTo>
                  <a:pt x="595335" y="465638"/>
                  <a:pt x="465638" y="595335"/>
                  <a:pt x="305594" y="595516"/>
                </a:cubicBezTo>
                <a:close/>
              </a:path>
            </a:pathLst>
          </a:custGeom>
          <a:gradFill>
            <a:gsLst>
              <a:gs pos="0">
                <a:schemeClr val="accent3"/>
              </a:gs>
              <a:gs pos="80000">
                <a:schemeClr val="accent2"/>
              </a:gs>
            </a:gsLst>
            <a:lin ang="4800000" scaled="0"/>
          </a:gradFill>
          <a:ln w="7739" cap="flat">
            <a:noFill/>
            <a:prstDash val="solid"/>
            <a:miter/>
          </a:ln>
        </p:spPr>
        <p:txBody>
          <a:bodyPr rtlCol="0" anchor="ctr"/>
          <a:lstStyle/>
          <a:p>
            <a:endParaRPr lang="zh-CN" altLang="en-US"/>
          </a:p>
        </p:txBody>
      </p:sp>
      <p:sp>
        <p:nvSpPr>
          <p:cNvPr id="188" name="图形 28" descr="舷窗 轮廓">
            <a:extLst>
              <a:ext uri="{FF2B5EF4-FFF2-40B4-BE49-F238E27FC236}">
                <a16:creationId xmlns:a16="http://schemas.microsoft.com/office/drawing/2014/main" xmlns="" id="{A251440C-0675-4E62-9E6B-B50AE0063C5F}"/>
              </a:ext>
            </a:extLst>
          </p:cNvPr>
          <p:cNvSpPr/>
          <p:nvPr/>
        </p:nvSpPr>
        <p:spPr>
          <a:xfrm>
            <a:off x="4105316" y="2177948"/>
            <a:ext cx="454472" cy="454472"/>
          </a:xfrm>
          <a:custGeom>
            <a:avLst/>
            <a:gdLst>
              <a:gd name="connsiteX0" fmla="*/ 227236 w 454472"/>
              <a:gd name="connsiteY0" fmla="*/ 0 h 454472"/>
              <a:gd name="connsiteX1" fmla="*/ 0 w 454472"/>
              <a:gd name="connsiteY1" fmla="*/ 227236 h 454472"/>
              <a:gd name="connsiteX2" fmla="*/ 227236 w 454472"/>
              <a:gd name="connsiteY2" fmla="*/ 454473 h 454472"/>
              <a:gd name="connsiteX3" fmla="*/ 454473 w 454472"/>
              <a:gd name="connsiteY3" fmla="*/ 227236 h 454472"/>
              <a:gd name="connsiteX4" fmla="*/ 227236 w 454472"/>
              <a:gd name="connsiteY4" fmla="*/ 0 h 454472"/>
              <a:gd name="connsiteX5" fmla="*/ 227236 w 454472"/>
              <a:gd name="connsiteY5" fmla="*/ 438801 h 454472"/>
              <a:gd name="connsiteX6" fmla="*/ 15671 w 454472"/>
              <a:gd name="connsiteY6" fmla="*/ 227236 h 454472"/>
              <a:gd name="connsiteX7" fmla="*/ 227236 w 454472"/>
              <a:gd name="connsiteY7" fmla="*/ 15671 h 454472"/>
              <a:gd name="connsiteX8" fmla="*/ 438801 w 454472"/>
              <a:gd name="connsiteY8" fmla="*/ 227236 h 454472"/>
              <a:gd name="connsiteX9" fmla="*/ 227236 w 454472"/>
              <a:gd name="connsiteY9" fmla="*/ 438801 h 454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54472" h="454472">
                <a:moveTo>
                  <a:pt x="227236" y="0"/>
                </a:moveTo>
                <a:cubicBezTo>
                  <a:pt x="101737" y="0"/>
                  <a:pt x="0" y="101737"/>
                  <a:pt x="0" y="227236"/>
                </a:cubicBezTo>
                <a:cubicBezTo>
                  <a:pt x="0" y="352736"/>
                  <a:pt x="101737" y="454473"/>
                  <a:pt x="227236" y="454473"/>
                </a:cubicBezTo>
                <a:cubicBezTo>
                  <a:pt x="352736" y="454473"/>
                  <a:pt x="454473" y="352736"/>
                  <a:pt x="454473" y="227236"/>
                </a:cubicBezTo>
                <a:cubicBezTo>
                  <a:pt x="454335" y="101795"/>
                  <a:pt x="352679" y="138"/>
                  <a:pt x="227236" y="0"/>
                </a:cubicBezTo>
                <a:close/>
                <a:moveTo>
                  <a:pt x="227236" y="438801"/>
                </a:moveTo>
                <a:cubicBezTo>
                  <a:pt x="110392" y="438801"/>
                  <a:pt x="15671" y="344081"/>
                  <a:pt x="15671" y="227236"/>
                </a:cubicBezTo>
                <a:cubicBezTo>
                  <a:pt x="15671" y="110392"/>
                  <a:pt x="110392" y="15671"/>
                  <a:pt x="227236" y="15671"/>
                </a:cubicBezTo>
                <a:cubicBezTo>
                  <a:pt x="344081" y="15671"/>
                  <a:pt x="438801" y="110392"/>
                  <a:pt x="438801" y="227236"/>
                </a:cubicBezTo>
                <a:cubicBezTo>
                  <a:pt x="438672" y="344027"/>
                  <a:pt x="344027" y="438672"/>
                  <a:pt x="227236" y="438801"/>
                </a:cubicBezTo>
                <a:close/>
              </a:path>
            </a:pathLst>
          </a:custGeom>
          <a:gradFill>
            <a:gsLst>
              <a:gs pos="0">
                <a:schemeClr val="accent3"/>
              </a:gs>
              <a:gs pos="80000">
                <a:schemeClr val="accent2"/>
              </a:gs>
            </a:gsLst>
            <a:lin ang="4800000" scaled="0"/>
          </a:gradFill>
          <a:ln w="7739" cap="flat">
            <a:noFill/>
            <a:prstDash val="solid"/>
            <a:miter/>
          </a:ln>
        </p:spPr>
        <p:txBody>
          <a:bodyPr rtlCol="0" anchor="ctr"/>
          <a:lstStyle/>
          <a:p>
            <a:endParaRPr lang="zh-CN" altLang="en-US"/>
          </a:p>
        </p:txBody>
      </p:sp>
      <p:sp>
        <p:nvSpPr>
          <p:cNvPr id="189" name="图形 28" descr="舷窗 轮廓">
            <a:extLst>
              <a:ext uri="{FF2B5EF4-FFF2-40B4-BE49-F238E27FC236}">
                <a16:creationId xmlns:a16="http://schemas.microsoft.com/office/drawing/2014/main" xmlns="" id="{23129324-CB06-4121-A9E0-46125CB08F29}"/>
              </a:ext>
            </a:extLst>
          </p:cNvPr>
          <p:cNvSpPr/>
          <p:nvPr/>
        </p:nvSpPr>
        <p:spPr>
          <a:xfrm>
            <a:off x="4176418" y="2172698"/>
            <a:ext cx="31062" cy="31186"/>
          </a:xfrm>
          <a:custGeom>
            <a:avLst/>
            <a:gdLst>
              <a:gd name="connsiteX0" fmla="*/ 15679 w 31062"/>
              <a:gd name="connsiteY0" fmla="*/ 31147 h 31186"/>
              <a:gd name="connsiteX1" fmla="*/ 24196 w 31062"/>
              <a:gd name="connsiteY1" fmla="*/ 28624 h 31186"/>
              <a:gd name="connsiteX2" fmla="*/ 24517 w 31062"/>
              <a:gd name="connsiteY2" fmla="*/ 28412 h 31186"/>
              <a:gd name="connsiteX3" fmla="*/ 28130 w 31062"/>
              <a:gd name="connsiteY3" fmla="*/ 6546 h 31186"/>
              <a:gd name="connsiteX4" fmla="*/ 7529 w 31062"/>
              <a:gd name="connsiteY4" fmla="*/ 2115 h 31186"/>
              <a:gd name="connsiteX5" fmla="*/ 7294 w 31062"/>
              <a:gd name="connsiteY5" fmla="*/ 2264 h 31186"/>
              <a:gd name="connsiteX6" fmla="*/ 7122 w 31062"/>
              <a:gd name="connsiteY6" fmla="*/ 2382 h 31186"/>
              <a:gd name="connsiteX7" fmla="*/ 2540 w 31062"/>
              <a:gd name="connsiteY7" fmla="*/ 24066 h 31186"/>
              <a:gd name="connsiteX8" fmla="*/ 15679 w 31062"/>
              <a:gd name="connsiteY8" fmla="*/ 31186 h 311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062" h="31186">
                <a:moveTo>
                  <a:pt x="15679" y="31147"/>
                </a:moveTo>
                <a:cubicBezTo>
                  <a:pt x="18702" y="31149"/>
                  <a:pt x="21662" y="30273"/>
                  <a:pt x="24196" y="28624"/>
                </a:cubicBezTo>
                <a:lnTo>
                  <a:pt x="24517" y="28412"/>
                </a:lnTo>
                <a:cubicBezTo>
                  <a:pt x="31553" y="23371"/>
                  <a:pt x="33170" y="13581"/>
                  <a:pt x="28130" y="6546"/>
                </a:cubicBezTo>
                <a:cubicBezTo>
                  <a:pt x="23428" y="-16"/>
                  <a:pt x="14513" y="-1933"/>
                  <a:pt x="7529" y="2115"/>
                </a:cubicBezTo>
                <a:lnTo>
                  <a:pt x="7294" y="2264"/>
                </a:lnTo>
                <a:lnTo>
                  <a:pt x="7122" y="2382"/>
                </a:lnTo>
                <a:cubicBezTo>
                  <a:pt x="-131" y="7104"/>
                  <a:pt x="-2182" y="16813"/>
                  <a:pt x="2540" y="24066"/>
                </a:cubicBezTo>
                <a:cubicBezTo>
                  <a:pt x="5433" y="28509"/>
                  <a:pt x="10377" y="31188"/>
                  <a:pt x="15679" y="31186"/>
                </a:cubicBezTo>
                <a:close/>
              </a:path>
            </a:pathLst>
          </a:custGeom>
          <a:gradFill>
            <a:gsLst>
              <a:gs pos="0">
                <a:schemeClr val="accent3"/>
              </a:gs>
              <a:gs pos="80000">
                <a:schemeClr val="accent2"/>
              </a:gs>
            </a:gsLst>
            <a:lin ang="4800000" scaled="0"/>
          </a:gradFill>
          <a:ln w="7739" cap="flat">
            <a:noFill/>
            <a:prstDash val="solid"/>
            <a:miter/>
          </a:ln>
        </p:spPr>
        <p:txBody>
          <a:bodyPr rtlCol="0" anchor="ctr"/>
          <a:lstStyle/>
          <a:p>
            <a:endParaRPr lang="zh-CN" altLang="en-US"/>
          </a:p>
        </p:txBody>
      </p:sp>
      <p:sp>
        <p:nvSpPr>
          <p:cNvPr id="190" name="图形 28" descr="舷窗 轮廓">
            <a:extLst>
              <a:ext uri="{FF2B5EF4-FFF2-40B4-BE49-F238E27FC236}">
                <a16:creationId xmlns:a16="http://schemas.microsoft.com/office/drawing/2014/main" xmlns="" id="{29DC1581-AC9C-4E80-8ADA-E59A61A7EE69}"/>
              </a:ext>
            </a:extLst>
          </p:cNvPr>
          <p:cNvSpPr/>
          <p:nvPr/>
        </p:nvSpPr>
        <p:spPr>
          <a:xfrm>
            <a:off x="4061088" y="2427543"/>
            <a:ext cx="31412" cy="32005"/>
          </a:xfrm>
          <a:custGeom>
            <a:avLst/>
            <a:gdLst>
              <a:gd name="connsiteX0" fmla="*/ 31205 w 31412"/>
              <a:gd name="connsiteY0" fmla="*/ 13583 h 32005"/>
              <a:gd name="connsiteX1" fmla="*/ 13583 w 31412"/>
              <a:gd name="connsiteY1" fmla="*/ 142 h 32005"/>
              <a:gd name="connsiteX2" fmla="*/ 142 w 31412"/>
              <a:gd name="connsiteY2" fmla="*/ 17764 h 32005"/>
              <a:gd name="connsiteX3" fmla="*/ 207 w 31412"/>
              <a:gd name="connsiteY3" fmla="*/ 18198 h 32005"/>
              <a:gd name="connsiteX4" fmla="*/ 207 w 31412"/>
              <a:gd name="connsiteY4" fmla="*/ 18394 h 32005"/>
              <a:gd name="connsiteX5" fmla="*/ 254 w 31412"/>
              <a:gd name="connsiteY5" fmla="*/ 18684 h 32005"/>
              <a:gd name="connsiteX6" fmla="*/ 15706 w 31412"/>
              <a:gd name="connsiteY6" fmla="*/ 32005 h 32005"/>
              <a:gd name="connsiteX7" fmla="*/ 18057 w 31412"/>
              <a:gd name="connsiteY7" fmla="*/ 31825 h 32005"/>
              <a:gd name="connsiteX8" fmla="*/ 31238 w 31412"/>
              <a:gd name="connsiteY8" fmla="*/ 14008 h 32005"/>
              <a:gd name="connsiteX9" fmla="*/ 31236 w 31412"/>
              <a:gd name="connsiteY9" fmla="*/ 13999 h 320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412" h="32005">
                <a:moveTo>
                  <a:pt x="31205" y="13583"/>
                </a:moveTo>
                <a:cubicBezTo>
                  <a:pt x="30051" y="5005"/>
                  <a:pt x="22161" y="-1012"/>
                  <a:pt x="13583" y="142"/>
                </a:cubicBezTo>
                <a:cubicBezTo>
                  <a:pt x="5005" y="1297"/>
                  <a:pt x="-1012" y="9186"/>
                  <a:pt x="142" y="17764"/>
                </a:cubicBezTo>
                <a:cubicBezTo>
                  <a:pt x="161" y="17909"/>
                  <a:pt x="183" y="18054"/>
                  <a:pt x="207" y="18198"/>
                </a:cubicBezTo>
                <a:lnTo>
                  <a:pt x="207" y="18394"/>
                </a:lnTo>
                <a:lnTo>
                  <a:pt x="254" y="18684"/>
                </a:lnTo>
                <a:cubicBezTo>
                  <a:pt x="1414" y="26328"/>
                  <a:pt x="7974" y="31984"/>
                  <a:pt x="15706" y="32005"/>
                </a:cubicBezTo>
                <a:cubicBezTo>
                  <a:pt x="16493" y="32007"/>
                  <a:pt x="17279" y="31947"/>
                  <a:pt x="18057" y="31825"/>
                </a:cubicBezTo>
                <a:cubicBezTo>
                  <a:pt x="26616" y="30544"/>
                  <a:pt x="32518" y="22568"/>
                  <a:pt x="31238" y="14008"/>
                </a:cubicBezTo>
                <a:cubicBezTo>
                  <a:pt x="31237" y="14005"/>
                  <a:pt x="31237" y="14002"/>
                  <a:pt x="31236" y="13999"/>
                </a:cubicBezTo>
                <a:close/>
              </a:path>
            </a:pathLst>
          </a:custGeom>
          <a:gradFill>
            <a:gsLst>
              <a:gs pos="0">
                <a:schemeClr val="accent3"/>
              </a:gs>
              <a:gs pos="80000">
                <a:schemeClr val="accent2"/>
              </a:gs>
            </a:gsLst>
            <a:lin ang="4800000" scaled="0"/>
          </a:gradFill>
          <a:ln w="7739" cap="flat">
            <a:noFill/>
            <a:prstDash val="solid"/>
            <a:miter/>
          </a:ln>
        </p:spPr>
        <p:txBody>
          <a:bodyPr rtlCol="0" anchor="ctr"/>
          <a:lstStyle/>
          <a:p>
            <a:endParaRPr lang="zh-CN" altLang="en-US"/>
          </a:p>
        </p:txBody>
      </p:sp>
      <p:sp>
        <p:nvSpPr>
          <p:cNvPr id="191" name="图形 28" descr="舷窗 轮廓">
            <a:extLst>
              <a:ext uri="{FF2B5EF4-FFF2-40B4-BE49-F238E27FC236}">
                <a16:creationId xmlns:a16="http://schemas.microsoft.com/office/drawing/2014/main" xmlns="" id="{9DEB9D4C-D5A7-49FA-BFD5-EE1EA7B3A90B}"/>
              </a:ext>
            </a:extLst>
          </p:cNvPr>
          <p:cNvSpPr/>
          <p:nvPr/>
        </p:nvSpPr>
        <p:spPr>
          <a:xfrm>
            <a:off x="4081147" y="2282808"/>
            <a:ext cx="31554" cy="31795"/>
          </a:xfrm>
          <a:custGeom>
            <a:avLst/>
            <a:gdLst>
              <a:gd name="connsiteX0" fmla="*/ 29896 w 31554"/>
              <a:gd name="connsiteY0" fmla="*/ 22705 h 31795"/>
              <a:gd name="connsiteX1" fmla="*/ 30053 w 31554"/>
              <a:gd name="connsiteY1" fmla="*/ 22360 h 31795"/>
              <a:gd name="connsiteX2" fmla="*/ 22565 w 31554"/>
              <a:gd name="connsiteY2" fmla="*/ 1501 h 31795"/>
              <a:gd name="connsiteX3" fmla="*/ 1705 w 31554"/>
              <a:gd name="connsiteY3" fmla="*/ 8990 h 31795"/>
              <a:gd name="connsiteX4" fmla="*/ 1515 w 31554"/>
              <a:gd name="connsiteY4" fmla="*/ 9408 h 31795"/>
              <a:gd name="connsiteX5" fmla="*/ 1335 w 31554"/>
              <a:gd name="connsiteY5" fmla="*/ 9800 h 31795"/>
              <a:gd name="connsiteX6" fmla="*/ 9354 w 31554"/>
              <a:gd name="connsiteY6" fmla="*/ 30461 h 31795"/>
              <a:gd name="connsiteX7" fmla="*/ 29896 w 31554"/>
              <a:gd name="connsiteY7" fmla="*/ 22705 h 31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554" h="31795">
                <a:moveTo>
                  <a:pt x="29896" y="22705"/>
                </a:moveTo>
                <a:lnTo>
                  <a:pt x="30053" y="22360"/>
                </a:lnTo>
                <a:cubicBezTo>
                  <a:pt x="33745" y="14532"/>
                  <a:pt x="30392" y="5193"/>
                  <a:pt x="22565" y="1501"/>
                </a:cubicBezTo>
                <a:cubicBezTo>
                  <a:pt x="14736" y="-2191"/>
                  <a:pt x="5397" y="1162"/>
                  <a:pt x="1705" y="8990"/>
                </a:cubicBezTo>
                <a:cubicBezTo>
                  <a:pt x="1640" y="9128"/>
                  <a:pt x="1576" y="9267"/>
                  <a:pt x="1515" y="9408"/>
                </a:cubicBezTo>
                <a:lnTo>
                  <a:pt x="1335" y="9800"/>
                </a:lnTo>
                <a:cubicBezTo>
                  <a:pt x="-2156" y="17719"/>
                  <a:pt x="1435" y="26970"/>
                  <a:pt x="9354" y="30461"/>
                </a:cubicBezTo>
                <a:cubicBezTo>
                  <a:pt x="17171" y="33906"/>
                  <a:pt x="26307" y="30457"/>
                  <a:pt x="29896" y="22705"/>
                </a:cubicBezTo>
                <a:close/>
              </a:path>
            </a:pathLst>
          </a:custGeom>
          <a:gradFill>
            <a:gsLst>
              <a:gs pos="0">
                <a:schemeClr val="accent3"/>
              </a:gs>
              <a:gs pos="80000">
                <a:schemeClr val="accent2"/>
              </a:gs>
            </a:gsLst>
            <a:lin ang="4800000" scaled="0"/>
          </a:gradFill>
          <a:ln w="7739" cap="flat">
            <a:noFill/>
            <a:prstDash val="solid"/>
            <a:miter/>
          </a:ln>
        </p:spPr>
        <p:txBody>
          <a:bodyPr rtlCol="0" anchor="ctr"/>
          <a:lstStyle/>
          <a:p>
            <a:endParaRPr lang="zh-CN" altLang="en-US"/>
          </a:p>
        </p:txBody>
      </p:sp>
      <p:sp>
        <p:nvSpPr>
          <p:cNvPr id="192" name="图形 28" descr="舷窗 轮廓">
            <a:extLst>
              <a:ext uri="{FF2B5EF4-FFF2-40B4-BE49-F238E27FC236}">
                <a16:creationId xmlns:a16="http://schemas.microsoft.com/office/drawing/2014/main" xmlns="" id="{8CCDA911-AF1B-46FB-9E15-95A62C22C3AA}"/>
              </a:ext>
            </a:extLst>
          </p:cNvPr>
          <p:cNvSpPr/>
          <p:nvPr/>
        </p:nvSpPr>
        <p:spPr>
          <a:xfrm>
            <a:off x="4451539" y="2168853"/>
            <a:ext cx="32869" cy="32286"/>
          </a:xfrm>
          <a:custGeom>
            <a:avLst/>
            <a:gdLst>
              <a:gd name="connsiteX0" fmla="*/ 8062 w 32869"/>
              <a:gd name="connsiteY0" fmla="*/ 29382 h 32286"/>
              <a:gd name="connsiteX1" fmla="*/ 8391 w 32869"/>
              <a:gd name="connsiteY1" fmla="*/ 29578 h 32286"/>
              <a:gd name="connsiteX2" fmla="*/ 30161 w 32869"/>
              <a:gd name="connsiteY2" fmla="*/ 25418 h 32286"/>
              <a:gd name="connsiteX3" fmla="*/ 26001 w 32869"/>
              <a:gd name="connsiteY3" fmla="*/ 3649 h 32286"/>
              <a:gd name="connsiteX4" fmla="*/ 24846 w 32869"/>
              <a:gd name="connsiteY4" fmla="*/ 2936 h 32286"/>
              <a:gd name="connsiteX5" fmla="*/ 24478 w 32869"/>
              <a:gd name="connsiteY5" fmla="*/ 2709 h 32286"/>
              <a:gd name="connsiteX6" fmla="*/ 2709 w 32869"/>
              <a:gd name="connsiteY6" fmla="*/ 6868 h 32286"/>
              <a:gd name="connsiteX7" fmla="*/ 6868 w 32869"/>
              <a:gd name="connsiteY7" fmla="*/ 28637 h 32286"/>
              <a:gd name="connsiteX8" fmla="*/ 8023 w 32869"/>
              <a:gd name="connsiteY8" fmla="*/ 29350 h 32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869" h="32286">
                <a:moveTo>
                  <a:pt x="8062" y="29382"/>
                </a:moveTo>
                <a:lnTo>
                  <a:pt x="8391" y="29578"/>
                </a:lnTo>
                <a:cubicBezTo>
                  <a:pt x="15552" y="34440"/>
                  <a:pt x="25298" y="32578"/>
                  <a:pt x="30161" y="25418"/>
                </a:cubicBezTo>
                <a:cubicBezTo>
                  <a:pt x="35023" y="18258"/>
                  <a:pt x="33161" y="8512"/>
                  <a:pt x="26001" y="3649"/>
                </a:cubicBezTo>
                <a:cubicBezTo>
                  <a:pt x="25627" y="3395"/>
                  <a:pt x="25241" y="3157"/>
                  <a:pt x="24846" y="2936"/>
                </a:cubicBezTo>
                <a:lnTo>
                  <a:pt x="24478" y="2709"/>
                </a:lnTo>
                <a:cubicBezTo>
                  <a:pt x="17319" y="-2154"/>
                  <a:pt x="7572" y="-291"/>
                  <a:pt x="2709" y="6868"/>
                </a:cubicBezTo>
                <a:cubicBezTo>
                  <a:pt x="-2154" y="14028"/>
                  <a:pt x="-291" y="23774"/>
                  <a:pt x="6868" y="28637"/>
                </a:cubicBezTo>
                <a:cubicBezTo>
                  <a:pt x="7243" y="28891"/>
                  <a:pt x="7628" y="29129"/>
                  <a:pt x="8023" y="29350"/>
                </a:cubicBezTo>
                <a:close/>
              </a:path>
            </a:pathLst>
          </a:custGeom>
          <a:gradFill>
            <a:gsLst>
              <a:gs pos="0">
                <a:schemeClr val="accent3"/>
              </a:gs>
              <a:gs pos="80000">
                <a:schemeClr val="accent2"/>
              </a:gs>
            </a:gsLst>
            <a:lin ang="4800000" scaled="0"/>
          </a:gradFill>
          <a:ln w="7739" cap="flat">
            <a:noFill/>
            <a:prstDash val="solid"/>
            <a:miter/>
          </a:ln>
        </p:spPr>
        <p:txBody>
          <a:bodyPr rtlCol="0" anchor="ctr"/>
          <a:lstStyle/>
          <a:p>
            <a:endParaRPr lang="zh-CN" altLang="en-US"/>
          </a:p>
        </p:txBody>
      </p:sp>
      <p:sp>
        <p:nvSpPr>
          <p:cNvPr id="193" name="图形 28" descr="舷窗 轮廓">
            <a:extLst>
              <a:ext uri="{FF2B5EF4-FFF2-40B4-BE49-F238E27FC236}">
                <a16:creationId xmlns:a16="http://schemas.microsoft.com/office/drawing/2014/main" xmlns="" id="{2F98A410-00B9-462F-981E-7032D64D3C0B}"/>
              </a:ext>
            </a:extLst>
          </p:cNvPr>
          <p:cNvSpPr/>
          <p:nvPr/>
        </p:nvSpPr>
        <p:spPr>
          <a:xfrm>
            <a:off x="4122571" y="2559931"/>
            <a:ext cx="31849" cy="31898"/>
          </a:xfrm>
          <a:custGeom>
            <a:avLst/>
            <a:gdLst>
              <a:gd name="connsiteX0" fmla="*/ 27675 w 31849"/>
              <a:gd name="connsiteY0" fmla="*/ 5596 h 31898"/>
              <a:gd name="connsiteX1" fmla="*/ 5596 w 31849"/>
              <a:gd name="connsiteY1" fmla="*/ 3669 h 31898"/>
              <a:gd name="connsiteX2" fmla="*/ 3669 w 31849"/>
              <a:gd name="connsiteY2" fmla="*/ 25748 h 31898"/>
              <a:gd name="connsiteX3" fmla="*/ 4167 w 31849"/>
              <a:gd name="connsiteY3" fmla="*/ 26314 h 31898"/>
              <a:gd name="connsiteX4" fmla="*/ 4167 w 31849"/>
              <a:gd name="connsiteY4" fmla="*/ 26314 h 31898"/>
              <a:gd name="connsiteX5" fmla="*/ 4348 w 31849"/>
              <a:gd name="connsiteY5" fmla="*/ 26517 h 31898"/>
              <a:gd name="connsiteX6" fmla="*/ 4418 w 31849"/>
              <a:gd name="connsiteY6" fmla="*/ 26596 h 31898"/>
              <a:gd name="connsiteX7" fmla="*/ 26546 w 31849"/>
              <a:gd name="connsiteY7" fmla="*/ 27975 h 31898"/>
              <a:gd name="connsiteX8" fmla="*/ 27925 w 31849"/>
              <a:gd name="connsiteY8" fmla="*/ 5847 h 318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849" h="31898">
                <a:moveTo>
                  <a:pt x="27675" y="5596"/>
                </a:moveTo>
                <a:cubicBezTo>
                  <a:pt x="22110" y="-1033"/>
                  <a:pt x="12225" y="-1896"/>
                  <a:pt x="5596" y="3669"/>
                </a:cubicBezTo>
                <a:cubicBezTo>
                  <a:pt x="-1033" y="9234"/>
                  <a:pt x="-1896" y="19119"/>
                  <a:pt x="3669" y="25748"/>
                </a:cubicBezTo>
                <a:cubicBezTo>
                  <a:pt x="3830" y="25941"/>
                  <a:pt x="3997" y="26129"/>
                  <a:pt x="4167" y="26314"/>
                </a:cubicBezTo>
                <a:lnTo>
                  <a:pt x="4167" y="26314"/>
                </a:lnTo>
                <a:lnTo>
                  <a:pt x="4348" y="26517"/>
                </a:lnTo>
                <a:lnTo>
                  <a:pt x="4418" y="26596"/>
                </a:lnTo>
                <a:cubicBezTo>
                  <a:pt x="10148" y="33087"/>
                  <a:pt x="20055" y="33704"/>
                  <a:pt x="26546" y="27975"/>
                </a:cubicBezTo>
                <a:cubicBezTo>
                  <a:pt x="33037" y="22245"/>
                  <a:pt x="33655" y="12338"/>
                  <a:pt x="27925" y="5847"/>
                </a:cubicBezTo>
                <a:close/>
              </a:path>
            </a:pathLst>
          </a:custGeom>
          <a:gradFill>
            <a:gsLst>
              <a:gs pos="0">
                <a:schemeClr val="accent3"/>
              </a:gs>
              <a:gs pos="80000">
                <a:schemeClr val="accent2"/>
              </a:gs>
            </a:gsLst>
            <a:lin ang="4800000" scaled="0"/>
          </a:gradFill>
          <a:ln w="7739" cap="flat">
            <a:noFill/>
            <a:prstDash val="solid"/>
            <a:miter/>
          </a:ln>
        </p:spPr>
        <p:txBody>
          <a:bodyPr rtlCol="0" anchor="ctr"/>
          <a:lstStyle/>
          <a:p>
            <a:endParaRPr lang="zh-CN" altLang="en-US"/>
          </a:p>
        </p:txBody>
      </p:sp>
      <p:sp>
        <p:nvSpPr>
          <p:cNvPr id="194" name="图形 28" descr="舷窗 轮廓">
            <a:extLst>
              <a:ext uri="{FF2B5EF4-FFF2-40B4-BE49-F238E27FC236}">
                <a16:creationId xmlns:a16="http://schemas.microsoft.com/office/drawing/2014/main" xmlns="" id="{78341629-49F3-49FB-9636-5C354B0D4803}"/>
              </a:ext>
            </a:extLst>
          </p:cNvPr>
          <p:cNvSpPr/>
          <p:nvPr/>
        </p:nvSpPr>
        <p:spPr>
          <a:xfrm>
            <a:off x="4316410" y="2130933"/>
            <a:ext cx="31813" cy="31343"/>
          </a:xfrm>
          <a:custGeom>
            <a:avLst/>
            <a:gdLst>
              <a:gd name="connsiteX0" fmla="*/ 15742 w 31813"/>
              <a:gd name="connsiteY0" fmla="*/ 31343 h 31343"/>
              <a:gd name="connsiteX1" fmla="*/ 16142 w 31813"/>
              <a:gd name="connsiteY1" fmla="*/ 31343 h 31343"/>
              <a:gd name="connsiteX2" fmla="*/ 31813 w 31813"/>
              <a:gd name="connsiteY2" fmla="*/ 15671 h 31343"/>
              <a:gd name="connsiteX3" fmla="*/ 16142 w 31813"/>
              <a:gd name="connsiteY3" fmla="*/ 0 h 31343"/>
              <a:gd name="connsiteX4" fmla="*/ 15625 w 31813"/>
              <a:gd name="connsiteY4" fmla="*/ 0 h 31343"/>
              <a:gd name="connsiteX5" fmla="*/ 0 w 31813"/>
              <a:gd name="connsiteY5" fmla="*/ 15718 h 31343"/>
              <a:gd name="connsiteX6" fmla="*/ 15719 w 31813"/>
              <a:gd name="connsiteY6" fmla="*/ 31343 h 313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813" h="31343">
                <a:moveTo>
                  <a:pt x="15742" y="31343"/>
                </a:moveTo>
                <a:lnTo>
                  <a:pt x="16142" y="31343"/>
                </a:lnTo>
                <a:cubicBezTo>
                  <a:pt x="24797" y="31343"/>
                  <a:pt x="31813" y="24327"/>
                  <a:pt x="31813" y="15671"/>
                </a:cubicBezTo>
                <a:cubicBezTo>
                  <a:pt x="31813" y="7016"/>
                  <a:pt x="24797" y="0"/>
                  <a:pt x="16142" y="0"/>
                </a:cubicBezTo>
                <a:lnTo>
                  <a:pt x="15625" y="0"/>
                </a:lnTo>
                <a:cubicBezTo>
                  <a:pt x="6969" y="26"/>
                  <a:pt x="-26" y="7063"/>
                  <a:pt x="0" y="15718"/>
                </a:cubicBezTo>
                <a:cubicBezTo>
                  <a:pt x="26" y="24374"/>
                  <a:pt x="7063" y="31369"/>
                  <a:pt x="15719" y="31343"/>
                </a:cubicBezTo>
                <a:close/>
              </a:path>
            </a:pathLst>
          </a:custGeom>
          <a:gradFill>
            <a:gsLst>
              <a:gs pos="0">
                <a:schemeClr val="accent3"/>
              </a:gs>
              <a:gs pos="80000">
                <a:schemeClr val="accent2"/>
              </a:gs>
            </a:gsLst>
            <a:lin ang="4800000" scaled="0"/>
          </a:gradFill>
          <a:ln w="7739" cap="flat">
            <a:noFill/>
            <a:prstDash val="solid"/>
            <a:miter/>
          </a:ln>
        </p:spPr>
        <p:txBody>
          <a:bodyPr rtlCol="0" anchor="ctr"/>
          <a:lstStyle/>
          <a:p>
            <a:endParaRPr lang="zh-CN" altLang="en-US"/>
          </a:p>
        </p:txBody>
      </p:sp>
      <p:sp>
        <p:nvSpPr>
          <p:cNvPr id="195" name="图形 28" descr="舷窗 轮廓">
            <a:extLst>
              <a:ext uri="{FF2B5EF4-FFF2-40B4-BE49-F238E27FC236}">
                <a16:creationId xmlns:a16="http://schemas.microsoft.com/office/drawing/2014/main" xmlns="" id="{44ED7B67-7716-4BDF-89FC-B360626E0678}"/>
              </a:ext>
            </a:extLst>
          </p:cNvPr>
          <p:cNvSpPr/>
          <p:nvPr/>
        </p:nvSpPr>
        <p:spPr>
          <a:xfrm>
            <a:off x="4573397" y="2422078"/>
            <a:ext cx="31391" cy="31750"/>
          </a:xfrm>
          <a:custGeom>
            <a:avLst/>
            <a:gdLst>
              <a:gd name="connsiteX0" fmla="*/ 17695 w 31391"/>
              <a:gd name="connsiteY0" fmla="*/ 125 h 31750"/>
              <a:gd name="connsiteX1" fmla="*/ 15721 w 31391"/>
              <a:gd name="connsiteY1" fmla="*/ 0 h 31750"/>
              <a:gd name="connsiteX2" fmla="*/ 175 w 31391"/>
              <a:gd name="connsiteY2" fmla="*/ 13705 h 31750"/>
              <a:gd name="connsiteX3" fmla="*/ 128 w 31391"/>
              <a:gd name="connsiteY3" fmla="*/ 14089 h 31750"/>
              <a:gd name="connsiteX4" fmla="*/ 13691 w 31391"/>
              <a:gd name="connsiteY4" fmla="*/ 31616 h 31750"/>
              <a:gd name="connsiteX5" fmla="*/ 13699 w 31391"/>
              <a:gd name="connsiteY5" fmla="*/ 31617 h 31750"/>
              <a:gd name="connsiteX6" fmla="*/ 15705 w 31391"/>
              <a:gd name="connsiteY6" fmla="*/ 31750 h 31750"/>
              <a:gd name="connsiteX7" fmla="*/ 31212 w 31391"/>
              <a:gd name="connsiteY7" fmla="*/ 18116 h 31750"/>
              <a:gd name="connsiteX8" fmla="*/ 31267 w 31391"/>
              <a:gd name="connsiteY8" fmla="*/ 17701 h 31750"/>
              <a:gd name="connsiteX9" fmla="*/ 31267 w 31391"/>
              <a:gd name="connsiteY9" fmla="*/ 17630 h 31750"/>
              <a:gd name="connsiteX10" fmla="*/ 17695 w 31391"/>
              <a:gd name="connsiteY10" fmla="*/ 125 h 31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1391" h="31750">
                <a:moveTo>
                  <a:pt x="17695" y="125"/>
                </a:moveTo>
                <a:cubicBezTo>
                  <a:pt x="17040" y="42"/>
                  <a:pt x="16381" y="-1"/>
                  <a:pt x="15721" y="0"/>
                </a:cubicBezTo>
                <a:cubicBezTo>
                  <a:pt x="7827" y="1"/>
                  <a:pt x="1165" y="5873"/>
                  <a:pt x="175" y="13705"/>
                </a:cubicBezTo>
                <a:lnTo>
                  <a:pt x="128" y="14089"/>
                </a:lnTo>
                <a:cubicBezTo>
                  <a:pt x="-967" y="22674"/>
                  <a:pt x="5106" y="30522"/>
                  <a:pt x="13691" y="31616"/>
                </a:cubicBezTo>
                <a:cubicBezTo>
                  <a:pt x="13694" y="31616"/>
                  <a:pt x="13697" y="31617"/>
                  <a:pt x="13699" y="31617"/>
                </a:cubicBezTo>
                <a:cubicBezTo>
                  <a:pt x="14364" y="31704"/>
                  <a:pt x="15034" y="31748"/>
                  <a:pt x="15705" y="31750"/>
                </a:cubicBezTo>
                <a:cubicBezTo>
                  <a:pt x="23560" y="31735"/>
                  <a:pt x="30191" y="25905"/>
                  <a:pt x="31212" y="18116"/>
                </a:cubicBezTo>
                <a:lnTo>
                  <a:pt x="31267" y="17701"/>
                </a:lnTo>
                <a:lnTo>
                  <a:pt x="31267" y="17630"/>
                </a:lnTo>
                <a:cubicBezTo>
                  <a:pt x="32347" y="9050"/>
                  <a:pt x="26274" y="1216"/>
                  <a:pt x="17695" y="125"/>
                </a:cubicBezTo>
                <a:close/>
              </a:path>
            </a:pathLst>
          </a:custGeom>
          <a:gradFill>
            <a:gsLst>
              <a:gs pos="0">
                <a:schemeClr val="accent3"/>
              </a:gs>
              <a:gs pos="80000">
                <a:schemeClr val="accent2"/>
              </a:gs>
            </a:gsLst>
            <a:lin ang="4800000" scaled="0"/>
          </a:gradFill>
          <a:ln w="7739" cap="flat">
            <a:noFill/>
            <a:prstDash val="solid"/>
            <a:miter/>
          </a:ln>
        </p:spPr>
        <p:txBody>
          <a:bodyPr rtlCol="0" anchor="ctr"/>
          <a:lstStyle/>
          <a:p>
            <a:endParaRPr lang="zh-CN" altLang="en-US"/>
          </a:p>
        </p:txBody>
      </p:sp>
      <p:sp>
        <p:nvSpPr>
          <p:cNvPr id="196" name="图形 28" descr="舷窗 轮廓">
            <a:extLst>
              <a:ext uri="{FF2B5EF4-FFF2-40B4-BE49-F238E27FC236}">
                <a16:creationId xmlns:a16="http://schemas.microsoft.com/office/drawing/2014/main" xmlns="" id="{64D5C654-3243-4968-8CFE-5715C1DF8088}"/>
              </a:ext>
            </a:extLst>
          </p:cNvPr>
          <p:cNvSpPr/>
          <p:nvPr/>
        </p:nvSpPr>
        <p:spPr>
          <a:xfrm>
            <a:off x="4514411" y="2555865"/>
            <a:ext cx="31617" cy="31668"/>
          </a:xfrm>
          <a:custGeom>
            <a:avLst/>
            <a:gdLst>
              <a:gd name="connsiteX0" fmla="*/ 15962 w 31617"/>
              <a:gd name="connsiteY0" fmla="*/ 0 h 31668"/>
              <a:gd name="connsiteX1" fmla="*/ 3965 w 31617"/>
              <a:gd name="connsiteY1" fmla="*/ 5571 h 31668"/>
              <a:gd name="connsiteX2" fmla="*/ 3715 w 31617"/>
              <a:gd name="connsiteY2" fmla="*/ 5861 h 31668"/>
              <a:gd name="connsiteX3" fmla="*/ 5544 w 31617"/>
              <a:gd name="connsiteY3" fmla="*/ 27954 h 31668"/>
              <a:gd name="connsiteX4" fmla="*/ 27637 w 31617"/>
              <a:gd name="connsiteY4" fmla="*/ 26124 h 31668"/>
              <a:gd name="connsiteX5" fmla="*/ 27684 w 31617"/>
              <a:gd name="connsiteY5" fmla="*/ 26069 h 31668"/>
              <a:gd name="connsiteX6" fmla="*/ 27935 w 31617"/>
              <a:gd name="connsiteY6" fmla="*/ 25764 h 31668"/>
              <a:gd name="connsiteX7" fmla="*/ 26038 w 31617"/>
              <a:gd name="connsiteY7" fmla="*/ 3682 h 31668"/>
              <a:gd name="connsiteX8" fmla="*/ 15962 w 31617"/>
              <a:gd name="connsiteY8" fmla="*/ 0 h 316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617" h="31668">
                <a:moveTo>
                  <a:pt x="15962" y="0"/>
                </a:moveTo>
                <a:cubicBezTo>
                  <a:pt x="11337" y="-4"/>
                  <a:pt x="6946" y="2035"/>
                  <a:pt x="3965" y="5571"/>
                </a:cubicBezTo>
                <a:lnTo>
                  <a:pt x="3715" y="5861"/>
                </a:lnTo>
                <a:cubicBezTo>
                  <a:pt x="-1881" y="12467"/>
                  <a:pt x="-1062" y="22358"/>
                  <a:pt x="5544" y="27954"/>
                </a:cubicBezTo>
                <a:cubicBezTo>
                  <a:pt x="12151" y="33549"/>
                  <a:pt x="22042" y="32731"/>
                  <a:pt x="27637" y="26124"/>
                </a:cubicBezTo>
                <a:lnTo>
                  <a:pt x="27684" y="26069"/>
                </a:lnTo>
                <a:lnTo>
                  <a:pt x="27935" y="25764"/>
                </a:lnTo>
                <a:cubicBezTo>
                  <a:pt x="33509" y="19143"/>
                  <a:pt x="32660" y="9256"/>
                  <a:pt x="26038" y="3682"/>
                </a:cubicBezTo>
                <a:cubicBezTo>
                  <a:pt x="23217" y="1308"/>
                  <a:pt x="19649" y="4"/>
                  <a:pt x="15962" y="0"/>
                </a:cubicBezTo>
                <a:close/>
              </a:path>
            </a:pathLst>
          </a:custGeom>
          <a:gradFill>
            <a:gsLst>
              <a:gs pos="0">
                <a:schemeClr val="accent3"/>
              </a:gs>
              <a:gs pos="80000">
                <a:schemeClr val="accent2"/>
              </a:gs>
            </a:gsLst>
            <a:lin ang="4800000" scaled="0"/>
          </a:gradFill>
          <a:ln w="7739" cap="flat">
            <a:noFill/>
            <a:prstDash val="solid"/>
            <a:miter/>
          </a:ln>
        </p:spPr>
        <p:txBody>
          <a:bodyPr rtlCol="0" anchor="ctr"/>
          <a:lstStyle/>
          <a:p>
            <a:endParaRPr lang="zh-CN" altLang="en-US"/>
          </a:p>
        </p:txBody>
      </p:sp>
      <p:sp>
        <p:nvSpPr>
          <p:cNvPr id="197" name="图形 28" descr="舷窗 轮廓">
            <a:extLst>
              <a:ext uri="{FF2B5EF4-FFF2-40B4-BE49-F238E27FC236}">
                <a16:creationId xmlns:a16="http://schemas.microsoft.com/office/drawing/2014/main" xmlns="" id="{DA2B1439-C5C1-47E0-BE2C-491FE916DFEA}"/>
              </a:ext>
            </a:extLst>
          </p:cNvPr>
          <p:cNvSpPr/>
          <p:nvPr/>
        </p:nvSpPr>
        <p:spPr>
          <a:xfrm>
            <a:off x="4246367" y="2638316"/>
            <a:ext cx="31745" cy="31433"/>
          </a:xfrm>
          <a:custGeom>
            <a:avLst/>
            <a:gdLst>
              <a:gd name="connsiteX0" fmla="*/ 20326 w 31745"/>
              <a:gd name="connsiteY0" fmla="*/ 710 h 31433"/>
              <a:gd name="connsiteX1" fmla="*/ 19958 w 31745"/>
              <a:gd name="connsiteY1" fmla="*/ 600 h 31433"/>
              <a:gd name="connsiteX2" fmla="*/ 601 w 31745"/>
              <a:gd name="connsiteY2" fmla="*/ 11394 h 31433"/>
              <a:gd name="connsiteX3" fmla="*/ 595 w 31745"/>
              <a:gd name="connsiteY3" fmla="*/ 11414 h 31433"/>
              <a:gd name="connsiteX4" fmla="*/ 11362 w 31745"/>
              <a:gd name="connsiteY4" fmla="*/ 30744 h 31433"/>
              <a:gd name="connsiteX5" fmla="*/ 11479 w 31745"/>
              <a:gd name="connsiteY5" fmla="*/ 30744 h 31433"/>
              <a:gd name="connsiteX6" fmla="*/ 11659 w 31745"/>
              <a:gd name="connsiteY6" fmla="*/ 30799 h 31433"/>
              <a:gd name="connsiteX7" fmla="*/ 11855 w 31745"/>
              <a:gd name="connsiteY7" fmla="*/ 30854 h 31433"/>
              <a:gd name="connsiteX8" fmla="*/ 16087 w 31745"/>
              <a:gd name="connsiteY8" fmla="*/ 31434 h 31433"/>
              <a:gd name="connsiteX9" fmla="*/ 31746 w 31745"/>
              <a:gd name="connsiteY9" fmla="*/ 15750 h 31433"/>
              <a:gd name="connsiteX10" fmla="*/ 20326 w 31745"/>
              <a:gd name="connsiteY10" fmla="*/ 679 h 314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1745" h="31433">
                <a:moveTo>
                  <a:pt x="20326" y="710"/>
                </a:moveTo>
                <a:lnTo>
                  <a:pt x="19958" y="600"/>
                </a:lnTo>
                <a:cubicBezTo>
                  <a:pt x="11632" y="-1765"/>
                  <a:pt x="2966" y="3069"/>
                  <a:pt x="601" y="11394"/>
                </a:cubicBezTo>
                <a:cubicBezTo>
                  <a:pt x="599" y="11401"/>
                  <a:pt x="597" y="11407"/>
                  <a:pt x="595" y="11414"/>
                </a:cubicBezTo>
                <a:cubicBezTo>
                  <a:pt x="-1754" y="19723"/>
                  <a:pt x="3060" y="28368"/>
                  <a:pt x="11362" y="30744"/>
                </a:cubicBezTo>
                <a:lnTo>
                  <a:pt x="11479" y="30744"/>
                </a:lnTo>
                <a:lnTo>
                  <a:pt x="11659" y="30799"/>
                </a:lnTo>
                <a:lnTo>
                  <a:pt x="11855" y="30854"/>
                </a:lnTo>
                <a:cubicBezTo>
                  <a:pt x="13233" y="31238"/>
                  <a:pt x="14657" y="31433"/>
                  <a:pt x="16087" y="31434"/>
                </a:cubicBezTo>
                <a:cubicBezTo>
                  <a:pt x="24742" y="31427"/>
                  <a:pt x="31753" y="24405"/>
                  <a:pt x="31746" y="15750"/>
                </a:cubicBezTo>
                <a:cubicBezTo>
                  <a:pt x="31740" y="8737"/>
                  <a:pt x="27076" y="2581"/>
                  <a:pt x="20326" y="679"/>
                </a:cubicBezTo>
                <a:close/>
              </a:path>
            </a:pathLst>
          </a:custGeom>
          <a:gradFill>
            <a:gsLst>
              <a:gs pos="0">
                <a:schemeClr val="accent3"/>
              </a:gs>
              <a:gs pos="80000">
                <a:schemeClr val="accent2"/>
              </a:gs>
            </a:gsLst>
            <a:lin ang="4800000" scaled="0"/>
          </a:gradFill>
          <a:ln w="7739" cap="flat">
            <a:noFill/>
            <a:prstDash val="solid"/>
            <a:miter/>
          </a:ln>
        </p:spPr>
        <p:txBody>
          <a:bodyPr rtlCol="0" anchor="ctr"/>
          <a:lstStyle/>
          <a:p>
            <a:endParaRPr lang="zh-CN" altLang="en-US"/>
          </a:p>
        </p:txBody>
      </p:sp>
      <p:sp>
        <p:nvSpPr>
          <p:cNvPr id="198" name="图形 28" descr="舷窗 轮廓">
            <a:extLst>
              <a:ext uri="{FF2B5EF4-FFF2-40B4-BE49-F238E27FC236}">
                <a16:creationId xmlns:a16="http://schemas.microsoft.com/office/drawing/2014/main" xmlns="" id="{7F4D2682-1DDB-48AE-8F01-A0BF50B9F837}"/>
              </a:ext>
            </a:extLst>
          </p:cNvPr>
          <p:cNvSpPr/>
          <p:nvPr/>
        </p:nvSpPr>
        <p:spPr>
          <a:xfrm>
            <a:off x="4392497" y="2636691"/>
            <a:ext cx="31768" cy="31470"/>
          </a:xfrm>
          <a:custGeom>
            <a:avLst/>
            <a:gdLst>
              <a:gd name="connsiteX0" fmla="*/ 16062 w 31768"/>
              <a:gd name="connsiteY0" fmla="*/ 0 h 31470"/>
              <a:gd name="connsiteX1" fmla="*/ 11454 w 31768"/>
              <a:gd name="connsiteY1" fmla="*/ 697 h 31470"/>
              <a:gd name="connsiteX2" fmla="*/ 11086 w 31768"/>
              <a:gd name="connsiteY2" fmla="*/ 807 h 31470"/>
              <a:gd name="connsiteX3" fmla="*/ 692 w 31768"/>
              <a:gd name="connsiteY3" fmla="*/ 20385 h 31470"/>
              <a:gd name="connsiteX4" fmla="*/ 20269 w 31768"/>
              <a:gd name="connsiteY4" fmla="*/ 30779 h 31470"/>
              <a:gd name="connsiteX5" fmla="*/ 20348 w 31768"/>
              <a:gd name="connsiteY5" fmla="*/ 30779 h 31470"/>
              <a:gd name="connsiteX6" fmla="*/ 20716 w 31768"/>
              <a:gd name="connsiteY6" fmla="*/ 30669 h 31470"/>
              <a:gd name="connsiteX7" fmla="*/ 31067 w 31768"/>
              <a:gd name="connsiteY7" fmla="*/ 11072 h 31470"/>
              <a:gd name="connsiteX8" fmla="*/ 16062 w 31768"/>
              <a:gd name="connsiteY8" fmla="*/ 23 h 314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768" h="31470">
                <a:moveTo>
                  <a:pt x="16062" y="0"/>
                </a:moveTo>
                <a:cubicBezTo>
                  <a:pt x="14500" y="2"/>
                  <a:pt x="12947" y="237"/>
                  <a:pt x="11454" y="697"/>
                </a:cubicBezTo>
                <a:lnTo>
                  <a:pt x="11086" y="807"/>
                </a:lnTo>
                <a:cubicBezTo>
                  <a:pt x="2810" y="3343"/>
                  <a:pt x="-1844" y="12109"/>
                  <a:pt x="692" y="20385"/>
                </a:cubicBezTo>
                <a:cubicBezTo>
                  <a:pt x="3227" y="28661"/>
                  <a:pt x="11993" y="33314"/>
                  <a:pt x="20269" y="30779"/>
                </a:cubicBezTo>
                <a:lnTo>
                  <a:pt x="20348" y="30779"/>
                </a:lnTo>
                <a:lnTo>
                  <a:pt x="20716" y="30669"/>
                </a:lnTo>
                <a:cubicBezTo>
                  <a:pt x="28986" y="28116"/>
                  <a:pt x="33621" y="19342"/>
                  <a:pt x="31067" y="11072"/>
                </a:cubicBezTo>
                <a:cubicBezTo>
                  <a:pt x="29036" y="4492"/>
                  <a:pt x="22948" y="9"/>
                  <a:pt x="16062" y="23"/>
                </a:cubicBezTo>
                <a:close/>
              </a:path>
            </a:pathLst>
          </a:custGeom>
          <a:gradFill>
            <a:gsLst>
              <a:gs pos="0">
                <a:schemeClr val="accent3"/>
              </a:gs>
              <a:gs pos="80000">
                <a:schemeClr val="accent2"/>
              </a:gs>
            </a:gsLst>
            <a:lin ang="4800000" scaled="0"/>
          </a:gradFill>
          <a:ln w="7739" cap="flat">
            <a:noFill/>
            <a:prstDash val="solid"/>
            <a:miter/>
          </a:ln>
        </p:spPr>
        <p:txBody>
          <a:bodyPr rtlCol="0" anchor="ctr"/>
          <a:lstStyle/>
          <a:p>
            <a:endParaRPr lang="zh-CN" altLang="en-US"/>
          </a:p>
        </p:txBody>
      </p:sp>
      <p:sp>
        <p:nvSpPr>
          <p:cNvPr id="199" name="图形 28" descr="舷窗 轮廓">
            <a:extLst>
              <a:ext uri="{FF2B5EF4-FFF2-40B4-BE49-F238E27FC236}">
                <a16:creationId xmlns:a16="http://schemas.microsoft.com/office/drawing/2014/main" xmlns="" id="{81D6B444-F83C-4120-8381-70335C63BB0E}"/>
              </a:ext>
            </a:extLst>
          </p:cNvPr>
          <p:cNvSpPr/>
          <p:nvPr/>
        </p:nvSpPr>
        <p:spPr>
          <a:xfrm>
            <a:off x="4550251" y="2278188"/>
            <a:ext cx="31365" cy="31366"/>
          </a:xfrm>
          <a:custGeom>
            <a:avLst/>
            <a:gdLst>
              <a:gd name="connsiteX0" fmla="*/ 29816 w 31365"/>
              <a:gd name="connsiteY0" fmla="*/ 8935 h 31366"/>
              <a:gd name="connsiteX1" fmla="*/ 29589 w 31365"/>
              <a:gd name="connsiteY1" fmla="*/ 8465 h 31366"/>
              <a:gd name="connsiteX2" fmla="*/ 8465 w 31365"/>
              <a:gd name="connsiteY2" fmla="*/ 1760 h 31366"/>
              <a:gd name="connsiteX3" fmla="*/ 1380 w 31365"/>
              <a:gd name="connsiteY3" fmla="*/ 22099 h 31366"/>
              <a:gd name="connsiteX4" fmla="*/ 1545 w 31365"/>
              <a:gd name="connsiteY4" fmla="*/ 22444 h 31366"/>
              <a:gd name="connsiteX5" fmla="*/ 22443 w 31365"/>
              <a:gd name="connsiteY5" fmla="*/ 29833 h 31366"/>
              <a:gd name="connsiteX6" fmla="*/ 29832 w 31365"/>
              <a:gd name="connsiteY6" fmla="*/ 8935 h 31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365" h="31366">
                <a:moveTo>
                  <a:pt x="29816" y="8935"/>
                </a:moveTo>
                <a:lnTo>
                  <a:pt x="29589" y="8465"/>
                </a:lnTo>
                <a:cubicBezTo>
                  <a:pt x="25607" y="780"/>
                  <a:pt x="16149" y="-2222"/>
                  <a:pt x="8465" y="1760"/>
                </a:cubicBezTo>
                <a:cubicBezTo>
                  <a:pt x="1081" y="5586"/>
                  <a:pt x="-2029" y="14514"/>
                  <a:pt x="1380" y="22099"/>
                </a:cubicBezTo>
                <a:lnTo>
                  <a:pt x="1545" y="22444"/>
                </a:lnTo>
                <a:cubicBezTo>
                  <a:pt x="5275" y="30255"/>
                  <a:pt x="14631" y="33563"/>
                  <a:pt x="22443" y="29833"/>
                </a:cubicBezTo>
                <a:cubicBezTo>
                  <a:pt x="30254" y="26102"/>
                  <a:pt x="33563" y="16746"/>
                  <a:pt x="29832" y="8935"/>
                </a:cubicBezTo>
                <a:close/>
              </a:path>
            </a:pathLst>
          </a:custGeom>
          <a:gradFill>
            <a:gsLst>
              <a:gs pos="0">
                <a:schemeClr val="accent3"/>
              </a:gs>
              <a:gs pos="80000">
                <a:schemeClr val="accent2"/>
              </a:gs>
            </a:gsLst>
            <a:lin ang="4800000" scaled="0"/>
          </a:gradFill>
          <a:ln w="7739" cap="flat">
            <a:noFill/>
            <a:prstDash val="solid"/>
            <a:miter/>
          </a:ln>
        </p:spPr>
        <p:txBody>
          <a:bodyPr rtlCol="0" anchor="ctr"/>
          <a:lstStyle/>
          <a:p>
            <a:endParaRPr lang="zh-CN" altLang="en-US"/>
          </a:p>
        </p:txBody>
      </p:sp>
      <p:sp>
        <p:nvSpPr>
          <p:cNvPr id="200" name="图形 28" descr="舷窗 轮廓">
            <a:extLst>
              <a:ext uri="{FF2B5EF4-FFF2-40B4-BE49-F238E27FC236}">
                <a16:creationId xmlns:a16="http://schemas.microsoft.com/office/drawing/2014/main" xmlns="" id="{2797D2AE-4467-4596-B621-FB31894570FE}"/>
              </a:ext>
            </a:extLst>
          </p:cNvPr>
          <p:cNvSpPr/>
          <p:nvPr/>
        </p:nvSpPr>
        <p:spPr>
          <a:xfrm>
            <a:off x="4199345" y="2275479"/>
            <a:ext cx="147155" cy="67019"/>
          </a:xfrm>
          <a:custGeom>
            <a:avLst/>
            <a:gdLst>
              <a:gd name="connsiteX0" fmla="*/ 7836 w 147155"/>
              <a:gd name="connsiteY0" fmla="*/ 23570 h 67019"/>
              <a:gd name="connsiteX1" fmla="*/ 60265 w 147155"/>
              <a:gd name="connsiteY1" fmla="*/ 59183 h 67019"/>
              <a:gd name="connsiteX2" fmla="*/ 68100 w 147155"/>
              <a:gd name="connsiteY2" fmla="*/ 67019 h 67019"/>
              <a:gd name="connsiteX3" fmla="*/ 75936 w 147155"/>
              <a:gd name="connsiteY3" fmla="*/ 59183 h 67019"/>
              <a:gd name="connsiteX4" fmla="*/ 139319 w 147155"/>
              <a:gd name="connsiteY4" fmla="*/ 15671 h 67019"/>
              <a:gd name="connsiteX5" fmla="*/ 147155 w 147155"/>
              <a:gd name="connsiteY5" fmla="*/ 7836 h 67019"/>
              <a:gd name="connsiteX6" fmla="*/ 139319 w 147155"/>
              <a:gd name="connsiteY6" fmla="*/ 0 h 67019"/>
              <a:gd name="connsiteX7" fmla="*/ 67489 w 147155"/>
              <a:gd name="connsiteY7" fmla="*/ 34477 h 67019"/>
              <a:gd name="connsiteX8" fmla="*/ 7836 w 147155"/>
              <a:gd name="connsiteY8" fmla="*/ 7906 h 67019"/>
              <a:gd name="connsiteX9" fmla="*/ 0 w 147155"/>
              <a:gd name="connsiteY9" fmla="*/ 15742 h 67019"/>
              <a:gd name="connsiteX10" fmla="*/ 7836 w 147155"/>
              <a:gd name="connsiteY10" fmla="*/ 23578 h 670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7155" h="67019">
                <a:moveTo>
                  <a:pt x="7836" y="23570"/>
                </a:moveTo>
                <a:cubicBezTo>
                  <a:pt x="36742" y="23570"/>
                  <a:pt x="60265" y="39547"/>
                  <a:pt x="60265" y="59183"/>
                </a:cubicBezTo>
                <a:cubicBezTo>
                  <a:pt x="60265" y="63511"/>
                  <a:pt x="63773" y="67019"/>
                  <a:pt x="68100" y="67019"/>
                </a:cubicBezTo>
                <a:cubicBezTo>
                  <a:pt x="72428" y="67019"/>
                  <a:pt x="75936" y="63511"/>
                  <a:pt x="75936" y="59183"/>
                </a:cubicBezTo>
                <a:cubicBezTo>
                  <a:pt x="75936" y="35190"/>
                  <a:pt x="104372" y="15671"/>
                  <a:pt x="139319" y="15671"/>
                </a:cubicBezTo>
                <a:cubicBezTo>
                  <a:pt x="143647" y="15671"/>
                  <a:pt x="147155" y="12163"/>
                  <a:pt x="147155" y="7836"/>
                </a:cubicBezTo>
                <a:cubicBezTo>
                  <a:pt x="147155" y="3508"/>
                  <a:pt x="143647" y="0"/>
                  <a:pt x="139319" y="0"/>
                </a:cubicBezTo>
                <a:cubicBezTo>
                  <a:pt x="107506" y="0"/>
                  <a:pt x="80019" y="14104"/>
                  <a:pt x="67489" y="34477"/>
                </a:cubicBezTo>
                <a:cubicBezTo>
                  <a:pt x="52809" y="16838"/>
                  <a:pt x="30767" y="7020"/>
                  <a:pt x="7836" y="7906"/>
                </a:cubicBezTo>
                <a:cubicBezTo>
                  <a:pt x="3508" y="7906"/>
                  <a:pt x="0" y="11414"/>
                  <a:pt x="0" y="15742"/>
                </a:cubicBezTo>
                <a:cubicBezTo>
                  <a:pt x="0" y="20070"/>
                  <a:pt x="3508" y="23578"/>
                  <a:pt x="7836" y="23578"/>
                </a:cubicBezTo>
                <a:close/>
              </a:path>
            </a:pathLst>
          </a:custGeom>
          <a:gradFill>
            <a:gsLst>
              <a:gs pos="0">
                <a:schemeClr val="accent3"/>
              </a:gs>
              <a:gs pos="80000">
                <a:schemeClr val="accent2"/>
              </a:gs>
            </a:gsLst>
            <a:lin ang="4800000" scaled="0"/>
          </a:gradFill>
          <a:ln w="7739" cap="flat">
            <a:noFill/>
            <a:prstDash val="solid"/>
            <a:miter/>
          </a:ln>
        </p:spPr>
        <p:txBody>
          <a:bodyPr rtlCol="0" anchor="ctr"/>
          <a:lstStyle/>
          <a:p>
            <a:endParaRPr lang="zh-CN" altLang="en-US"/>
          </a:p>
        </p:txBody>
      </p:sp>
      <p:sp>
        <p:nvSpPr>
          <p:cNvPr id="201" name="图形 28" descr="舷窗 轮廓">
            <a:extLst>
              <a:ext uri="{FF2B5EF4-FFF2-40B4-BE49-F238E27FC236}">
                <a16:creationId xmlns:a16="http://schemas.microsoft.com/office/drawing/2014/main" xmlns="" id="{1C470804-6107-4A85-B28F-929FFC203CF3}"/>
              </a:ext>
            </a:extLst>
          </p:cNvPr>
          <p:cNvSpPr/>
          <p:nvPr/>
        </p:nvSpPr>
        <p:spPr>
          <a:xfrm>
            <a:off x="4340388" y="2330113"/>
            <a:ext cx="107451" cy="51563"/>
          </a:xfrm>
          <a:custGeom>
            <a:avLst/>
            <a:gdLst>
              <a:gd name="connsiteX0" fmla="*/ 0 w 107451"/>
              <a:gd name="connsiteY0" fmla="*/ 13396 h 51563"/>
              <a:gd name="connsiteX1" fmla="*/ 7836 w 107451"/>
              <a:gd name="connsiteY1" fmla="*/ 21232 h 51563"/>
              <a:gd name="connsiteX2" fmla="*/ 42062 w 107451"/>
              <a:gd name="connsiteY2" fmla="*/ 43728 h 51563"/>
              <a:gd name="connsiteX3" fmla="*/ 49898 w 107451"/>
              <a:gd name="connsiteY3" fmla="*/ 51564 h 51563"/>
              <a:gd name="connsiteX4" fmla="*/ 57734 w 107451"/>
              <a:gd name="connsiteY4" fmla="*/ 43728 h 51563"/>
              <a:gd name="connsiteX5" fmla="*/ 99616 w 107451"/>
              <a:gd name="connsiteY5" fmla="*/ 15715 h 51563"/>
              <a:gd name="connsiteX6" fmla="*/ 107451 w 107451"/>
              <a:gd name="connsiteY6" fmla="*/ 7880 h 51563"/>
              <a:gd name="connsiteX7" fmla="*/ 99616 w 107451"/>
              <a:gd name="connsiteY7" fmla="*/ 44 h 51563"/>
              <a:gd name="connsiteX8" fmla="*/ 49310 w 107451"/>
              <a:gd name="connsiteY8" fmla="*/ 22525 h 51563"/>
              <a:gd name="connsiteX9" fmla="*/ 7836 w 107451"/>
              <a:gd name="connsiteY9" fmla="*/ 5560 h 51563"/>
              <a:gd name="connsiteX10" fmla="*/ 0 w 107451"/>
              <a:gd name="connsiteY10" fmla="*/ 13396 h 51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7451" h="51563">
                <a:moveTo>
                  <a:pt x="0" y="13396"/>
                </a:moveTo>
                <a:cubicBezTo>
                  <a:pt x="0" y="17724"/>
                  <a:pt x="3508" y="21232"/>
                  <a:pt x="7836" y="21232"/>
                </a:cubicBezTo>
                <a:cubicBezTo>
                  <a:pt x="26391" y="21232"/>
                  <a:pt x="42062" y="31536"/>
                  <a:pt x="42062" y="43728"/>
                </a:cubicBezTo>
                <a:cubicBezTo>
                  <a:pt x="42062" y="48056"/>
                  <a:pt x="45570" y="51564"/>
                  <a:pt x="49898" y="51564"/>
                </a:cubicBezTo>
                <a:cubicBezTo>
                  <a:pt x="54226" y="51564"/>
                  <a:pt x="57734" y="48056"/>
                  <a:pt x="57734" y="43728"/>
                </a:cubicBezTo>
                <a:cubicBezTo>
                  <a:pt x="57734" y="28550"/>
                  <a:pt x="76916" y="15715"/>
                  <a:pt x="99616" y="15715"/>
                </a:cubicBezTo>
                <a:cubicBezTo>
                  <a:pt x="103943" y="15715"/>
                  <a:pt x="107451" y="12207"/>
                  <a:pt x="107451" y="7880"/>
                </a:cubicBezTo>
                <a:cubicBezTo>
                  <a:pt x="107451" y="3552"/>
                  <a:pt x="103943" y="44"/>
                  <a:pt x="99616" y="44"/>
                </a:cubicBezTo>
                <a:cubicBezTo>
                  <a:pt x="80266" y="-682"/>
                  <a:pt x="61677" y="7625"/>
                  <a:pt x="49310" y="22525"/>
                </a:cubicBezTo>
                <a:cubicBezTo>
                  <a:pt x="38499" y="11270"/>
                  <a:pt x="23435" y="5108"/>
                  <a:pt x="7836" y="5560"/>
                </a:cubicBezTo>
                <a:cubicBezTo>
                  <a:pt x="3508" y="5560"/>
                  <a:pt x="0" y="9068"/>
                  <a:pt x="0" y="13396"/>
                </a:cubicBezTo>
                <a:close/>
              </a:path>
            </a:pathLst>
          </a:custGeom>
          <a:gradFill>
            <a:gsLst>
              <a:gs pos="0">
                <a:schemeClr val="accent3"/>
              </a:gs>
              <a:gs pos="80000">
                <a:schemeClr val="accent2"/>
              </a:gs>
            </a:gsLst>
            <a:lin ang="4800000" scaled="0"/>
          </a:gradFill>
          <a:ln w="7739" cap="flat">
            <a:noFill/>
            <a:prstDash val="solid"/>
            <a:miter/>
          </a:ln>
        </p:spPr>
        <p:txBody>
          <a:bodyPr rtlCol="0" anchor="ctr"/>
          <a:lstStyle/>
          <a:p>
            <a:endParaRPr lang="zh-CN" altLang="en-US"/>
          </a:p>
        </p:txBody>
      </p:sp>
      <p:sp>
        <p:nvSpPr>
          <p:cNvPr id="202" name="图形 48" descr="火车轨道 轮廓">
            <a:extLst>
              <a:ext uri="{FF2B5EF4-FFF2-40B4-BE49-F238E27FC236}">
                <a16:creationId xmlns:a16="http://schemas.microsoft.com/office/drawing/2014/main" xmlns="" id="{4B31A62D-A106-432C-9C37-70624CE440AA}"/>
              </a:ext>
            </a:extLst>
          </p:cNvPr>
          <p:cNvSpPr/>
          <p:nvPr/>
        </p:nvSpPr>
        <p:spPr>
          <a:xfrm>
            <a:off x="3980077" y="3084512"/>
            <a:ext cx="704942" cy="462308"/>
          </a:xfrm>
          <a:custGeom>
            <a:avLst/>
            <a:gdLst>
              <a:gd name="connsiteX0" fmla="*/ 704942 w 704942"/>
              <a:gd name="connsiteY0" fmla="*/ 407458 h 462308"/>
              <a:gd name="connsiteX1" fmla="*/ 658766 w 704942"/>
              <a:gd name="connsiteY1" fmla="*/ 329101 h 462308"/>
              <a:gd name="connsiteX2" fmla="*/ 597373 w 704942"/>
              <a:gd name="connsiteY2" fmla="*/ 329101 h 462308"/>
              <a:gd name="connsiteX3" fmla="*/ 570434 w 704942"/>
              <a:gd name="connsiteY3" fmla="*/ 274251 h 462308"/>
              <a:gd name="connsiteX4" fmla="*/ 626452 w 704942"/>
              <a:gd name="connsiteY4" fmla="*/ 274251 h 462308"/>
              <a:gd name="connsiteX5" fmla="*/ 589506 w 704942"/>
              <a:gd name="connsiteY5" fmla="*/ 211565 h 462308"/>
              <a:gd name="connsiteX6" fmla="*/ 539640 w 704942"/>
              <a:gd name="connsiteY6" fmla="*/ 211565 h 462308"/>
              <a:gd name="connsiteX7" fmla="*/ 516548 w 704942"/>
              <a:gd name="connsiteY7" fmla="*/ 164551 h 462308"/>
              <a:gd name="connsiteX8" fmla="*/ 561807 w 704942"/>
              <a:gd name="connsiteY8" fmla="*/ 164551 h 462308"/>
              <a:gd name="connsiteX9" fmla="*/ 529477 w 704942"/>
              <a:gd name="connsiteY9" fmla="*/ 109700 h 462308"/>
              <a:gd name="connsiteX10" fmla="*/ 489601 w 704942"/>
              <a:gd name="connsiteY10" fmla="*/ 109700 h 462308"/>
              <a:gd name="connsiteX11" fmla="*/ 470356 w 704942"/>
              <a:gd name="connsiteY11" fmla="*/ 70522 h 462308"/>
              <a:gd name="connsiteX12" fmla="*/ 506400 w 704942"/>
              <a:gd name="connsiteY12" fmla="*/ 70522 h 462308"/>
              <a:gd name="connsiteX13" fmla="*/ 478693 w 704942"/>
              <a:gd name="connsiteY13" fmla="*/ 23507 h 462308"/>
              <a:gd name="connsiteX14" fmla="*/ 447248 w 704942"/>
              <a:gd name="connsiteY14" fmla="*/ 23507 h 462308"/>
              <a:gd name="connsiteX15" fmla="*/ 435706 w 704942"/>
              <a:gd name="connsiteY15" fmla="*/ 0 h 462308"/>
              <a:gd name="connsiteX16" fmla="*/ 387697 w 704942"/>
              <a:gd name="connsiteY16" fmla="*/ 0 h 462308"/>
              <a:gd name="connsiteX17" fmla="*/ 397593 w 704942"/>
              <a:gd name="connsiteY17" fmla="*/ 23507 h 462308"/>
              <a:gd name="connsiteX18" fmla="*/ 307357 w 704942"/>
              <a:gd name="connsiteY18" fmla="*/ 23507 h 462308"/>
              <a:gd name="connsiteX19" fmla="*/ 317261 w 704942"/>
              <a:gd name="connsiteY19" fmla="*/ 0 h 462308"/>
              <a:gd name="connsiteX20" fmla="*/ 269236 w 704942"/>
              <a:gd name="connsiteY20" fmla="*/ 0 h 462308"/>
              <a:gd name="connsiteX21" fmla="*/ 257686 w 704942"/>
              <a:gd name="connsiteY21" fmla="*/ 23507 h 462308"/>
              <a:gd name="connsiteX22" fmla="*/ 226280 w 704942"/>
              <a:gd name="connsiteY22" fmla="*/ 23507 h 462308"/>
              <a:gd name="connsiteX23" fmla="*/ 198573 w 704942"/>
              <a:gd name="connsiteY23" fmla="*/ 70522 h 462308"/>
              <a:gd name="connsiteX24" fmla="*/ 234618 w 704942"/>
              <a:gd name="connsiteY24" fmla="*/ 70522 h 462308"/>
              <a:gd name="connsiteX25" fmla="*/ 215373 w 704942"/>
              <a:gd name="connsiteY25" fmla="*/ 109700 h 462308"/>
              <a:gd name="connsiteX26" fmla="*/ 175474 w 704942"/>
              <a:gd name="connsiteY26" fmla="*/ 109700 h 462308"/>
              <a:gd name="connsiteX27" fmla="*/ 143143 w 704942"/>
              <a:gd name="connsiteY27" fmla="*/ 164551 h 462308"/>
              <a:gd name="connsiteX28" fmla="*/ 188403 w 704942"/>
              <a:gd name="connsiteY28" fmla="*/ 164551 h 462308"/>
              <a:gd name="connsiteX29" fmla="*/ 165311 w 704942"/>
              <a:gd name="connsiteY29" fmla="*/ 211565 h 462308"/>
              <a:gd name="connsiteX30" fmla="*/ 115444 w 704942"/>
              <a:gd name="connsiteY30" fmla="*/ 211565 h 462308"/>
              <a:gd name="connsiteX31" fmla="*/ 78498 w 704942"/>
              <a:gd name="connsiteY31" fmla="*/ 274251 h 462308"/>
              <a:gd name="connsiteX32" fmla="*/ 134516 w 704942"/>
              <a:gd name="connsiteY32" fmla="*/ 274251 h 462308"/>
              <a:gd name="connsiteX33" fmla="*/ 107569 w 704942"/>
              <a:gd name="connsiteY33" fmla="*/ 329101 h 462308"/>
              <a:gd name="connsiteX34" fmla="*/ 46184 w 704942"/>
              <a:gd name="connsiteY34" fmla="*/ 329101 h 462308"/>
              <a:gd name="connsiteX35" fmla="*/ 0 w 704942"/>
              <a:gd name="connsiteY35" fmla="*/ 407458 h 462308"/>
              <a:gd name="connsiteX36" fmla="*/ 69080 w 704942"/>
              <a:gd name="connsiteY36" fmla="*/ 407458 h 462308"/>
              <a:gd name="connsiteX37" fmla="*/ 42141 w 704942"/>
              <a:gd name="connsiteY37" fmla="*/ 462309 h 462308"/>
              <a:gd name="connsiteX38" fmla="*/ 122614 w 704942"/>
              <a:gd name="connsiteY38" fmla="*/ 462309 h 462308"/>
              <a:gd name="connsiteX39" fmla="*/ 145706 w 704942"/>
              <a:gd name="connsiteY39" fmla="*/ 407458 h 462308"/>
              <a:gd name="connsiteX40" fmla="*/ 559245 w 704942"/>
              <a:gd name="connsiteY40" fmla="*/ 407458 h 462308"/>
              <a:gd name="connsiteX41" fmla="*/ 582344 w 704942"/>
              <a:gd name="connsiteY41" fmla="*/ 462309 h 462308"/>
              <a:gd name="connsiteX42" fmla="*/ 662810 w 704942"/>
              <a:gd name="connsiteY42" fmla="*/ 462309 h 462308"/>
              <a:gd name="connsiteX43" fmla="*/ 635870 w 704942"/>
              <a:gd name="connsiteY43" fmla="*/ 407458 h 462308"/>
              <a:gd name="connsiteX44" fmla="*/ 649810 w 704942"/>
              <a:gd name="connsiteY44" fmla="*/ 344773 h 462308"/>
              <a:gd name="connsiteX45" fmla="*/ 677517 w 704942"/>
              <a:gd name="connsiteY45" fmla="*/ 391787 h 462308"/>
              <a:gd name="connsiteX46" fmla="*/ 628152 w 704942"/>
              <a:gd name="connsiteY46" fmla="*/ 391787 h 462308"/>
              <a:gd name="connsiteX47" fmla="*/ 605060 w 704942"/>
              <a:gd name="connsiteY47" fmla="*/ 344773 h 462308"/>
              <a:gd name="connsiteX48" fmla="*/ 580550 w 704942"/>
              <a:gd name="connsiteY48" fmla="*/ 227236 h 462308"/>
              <a:gd name="connsiteX49" fmla="*/ 599027 w 704942"/>
              <a:gd name="connsiteY49" fmla="*/ 258579 h 462308"/>
              <a:gd name="connsiteX50" fmla="*/ 562731 w 704942"/>
              <a:gd name="connsiteY50" fmla="*/ 258579 h 462308"/>
              <a:gd name="connsiteX51" fmla="*/ 547334 w 704942"/>
              <a:gd name="connsiteY51" fmla="*/ 227236 h 462308"/>
              <a:gd name="connsiteX52" fmla="*/ 520520 w 704942"/>
              <a:gd name="connsiteY52" fmla="*/ 125372 h 462308"/>
              <a:gd name="connsiteX53" fmla="*/ 534382 w 704942"/>
              <a:gd name="connsiteY53" fmla="*/ 148879 h 462308"/>
              <a:gd name="connsiteX54" fmla="*/ 508845 w 704942"/>
              <a:gd name="connsiteY54" fmla="*/ 148879 h 462308"/>
              <a:gd name="connsiteX55" fmla="*/ 497295 w 704942"/>
              <a:gd name="connsiteY55" fmla="*/ 125372 h 462308"/>
              <a:gd name="connsiteX56" fmla="*/ 469729 w 704942"/>
              <a:gd name="connsiteY56" fmla="*/ 39179 h 462308"/>
              <a:gd name="connsiteX57" fmla="*/ 478960 w 704942"/>
              <a:gd name="connsiteY57" fmla="*/ 54850 h 462308"/>
              <a:gd name="connsiteX58" fmla="*/ 462653 w 704942"/>
              <a:gd name="connsiteY58" fmla="*/ 54850 h 462308"/>
              <a:gd name="connsiteX59" fmla="*/ 454959 w 704942"/>
              <a:gd name="connsiteY59" fmla="*/ 39179 h 462308"/>
              <a:gd name="connsiteX60" fmla="*/ 201786 w 704942"/>
              <a:gd name="connsiteY60" fmla="*/ 274251 h 462308"/>
              <a:gd name="connsiteX61" fmla="*/ 503164 w 704942"/>
              <a:gd name="connsiteY61" fmla="*/ 274251 h 462308"/>
              <a:gd name="connsiteX62" fmla="*/ 526256 w 704942"/>
              <a:gd name="connsiteY62" fmla="*/ 329101 h 462308"/>
              <a:gd name="connsiteX63" fmla="*/ 178694 w 704942"/>
              <a:gd name="connsiteY63" fmla="*/ 329101 h 462308"/>
              <a:gd name="connsiteX64" fmla="*/ 208384 w 704942"/>
              <a:gd name="connsiteY64" fmla="*/ 258579 h 462308"/>
              <a:gd name="connsiteX65" fmla="*/ 221579 w 704942"/>
              <a:gd name="connsiteY65" fmla="*/ 227236 h 462308"/>
              <a:gd name="connsiteX66" fmla="*/ 483363 w 704942"/>
              <a:gd name="connsiteY66" fmla="*/ 227236 h 462308"/>
              <a:gd name="connsiteX67" fmla="*/ 496559 w 704942"/>
              <a:gd name="connsiteY67" fmla="*/ 258579 h 462308"/>
              <a:gd name="connsiteX68" fmla="*/ 228177 w 704942"/>
              <a:gd name="connsiteY68" fmla="*/ 211565 h 462308"/>
              <a:gd name="connsiteX69" fmla="*/ 247978 w 704942"/>
              <a:gd name="connsiteY69" fmla="*/ 164551 h 462308"/>
              <a:gd name="connsiteX70" fmla="*/ 456973 w 704942"/>
              <a:gd name="connsiteY70" fmla="*/ 164551 h 462308"/>
              <a:gd name="connsiteX71" fmla="*/ 476766 w 704942"/>
              <a:gd name="connsiteY71" fmla="*/ 211565 h 462308"/>
              <a:gd name="connsiteX72" fmla="*/ 254575 w 704942"/>
              <a:gd name="connsiteY72" fmla="*/ 148879 h 462308"/>
              <a:gd name="connsiteX73" fmla="*/ 264472 w 704942"/>
              <a:gd name="connsiteY73" fmla="*/ 125372 h 462308"/>
              <a:gd name="connsiteX74" fmla="*/ 440478 w 704942"/>
              <a:gd name="connsiteY74" fmla="*/ 125372 h 462308"/>
              <a:gd name="connsiteX75" fmla="*/ 450383 w 704942"/>
              <a:gd name="connsiteY75" fmla="*/ 148879 h 462308"/>
              <a:gd name="connsiteX76" fmla="*/ 271030 w 704942"/>
              <a:gd name="connsiteY76" fmla="*/ 109700 h 462308"/>
              <a:gd name="connsiteX77" fmla="*/ 287485 w 704942"/>
              <a:gd name="connsiteY77" fmla="*/ 70522 h 462308"/>
              <a:gd name="connsiteX78" fmla="*/ 417379 w 704942"/>
              <a:gd name="connsiteY78" fmla="*/ 70522 h 462308"/>
              <a:gd name="connsiteX79" fmla="*/ 433881 w 704942"/>
              <a:gd name="connsiteY79" fmla="*/ 109700 h 462308"/>
              <a:gd name="connsiteX80" fmla="*/ 404152 w 704942"/>
              <a:gd name="connsiteY80" fmla="*/ 39179 h 462308"/>
              <a:gd name="connsiteX81" fmla="*/ 410749 w 704942"/>
              <a:gd name="connsiteY81" fmla="*/ 54850 h 462308"/>
              <a:gd name="connsiteX82" fmla="*/ 294162 w 704942"/>
              <a:gd name="connsiteY82" fmla="*/ 54850 h 462308"/>
              <a:gd name="connsiteX83" fmla="*/ 300759 w 704942"/>
              <a:gd name="connsiteY83" fmla="*/ 39179 h 462308"/>
              <a:gd name="connsiteX84" fmla="*/ 225983 w 704942"/>
              <a:gd name="connsiteY84" fmla="*/ 54850 h 462308"/>
              <a:gd name="connsiteX85" fmla="*/ 235221 w 704942"/>
              <a:gd name="connsiteY85" fmla="*/ 39179 h 462308"/>
              <a:gd name="connsiteX86" fmla="*/ 249991 w 704942"/>
              <a:gd name="connsiteY86" fmla="*/ 39179 h 462308"/>
              <a:gd name="connsiteX87" fmla="*/ 242289 w 704942"/>
              <a:gd name="connsiteY87" fmla="*/ 54850 h 462308"/>
              <a:gd name="connsiteX88" fmla="*/ 170568 w 704942"/>
              <a:gd name="connsiteY88" fmla="*/ 148879 h 462308"/>
              <a:gd name="connsiteX89" fmla="*/ 184430 w 704942"/>
              <a:gd name="connsiteY89" fmla="*/ 125372 h 462308"/>
              <a:gd name="connsiteX90" fmla="*/ 207647 w 704942"/>
              <a:gd name="connsiteY90" fmla="*/ 125372 h 462308"/>
              <a:gd name="connsiteX91" fmla="*/ 196105 w 704942"/>
              <a:gd name="connsiteY91" fmla="*/ 148879 h 462308"/>
              <a:gd name="connsiteX92" fmla="*/ 105924 w 704942"/>
              <a:gd name="connsiteY92" fmla="*/ 258579 h 462308"/>
              <a:gd name="connsiteX93" fmla="*/ 124416 w 704942"/>
              <a:gd name="connsiteY93" fmla="*/ 227236 h 462308"/>
              <a:gd name="connsiteX94" fmla="*/ 157632 w 704942"/>
              <a:gd name="connsiteY94" fmla="*/ 227236 h 462308"/>
              <a:gd name="connsiteX95" fmla="*/ 142234 w 704942"/>
              <a:gd name="connsiteY95" fmla="*/ 258579 h 462308"/>
              <a:gd name="connsiteX96" fmla="*/ 27425 w 704942"/>
              <a:gd name="connsiteY96" fmla="*/ 391787 h 462308"/>
              <a:gd name="connsiteX97" fmla="*/ 55140 w 704942"/>
              <a:gd name="connsiteY97" fmla="*/ 344773 h 462308"/>
              <a:gd name="connsiteX98" fmla="*/ 99874 w 704942"/>
              <a:gd name="connsiteY98" fmla="*/ 344773 h 462308"/>
              <a:gd name="connsiteX99" fmla="*/ 76775 w 704942"/>
              <a:gd name="connsiteY99" fmla="*/ 391787 h 462308"/>
              <a:gd name="connsiteX100" fmla="*/ 112200 w 704942"/>
              <a:gd name="connsiteY100" fmla="*/ 446637 h 462308"/>
              <a:gd name="connsiteX101" fmla="*/ 67293 w 704942"/>
              <a:gd name="connsiteY101" fmla="*/ 446637 h 462308"/>
              <a:gd name="connsiteX102" fmla="*/ 278999 w 704942"/>
              <a:gd name="connsiteY102" fmla="*/ 15671 h 462308"/>
              <a:gd name="connsiteX103" fmla="*/ 293668 w 704942"/>
              <a:gd name="connsiteY103" fmla="*/ 15671 h 462308"/>
              <a:gd name="connsiteX104" fmla="*/ 152295 w 704942"/>
              <a:gd name="connsiteY104" fmla="*/ 391787 h 462308"/>
              <a:gd name="connsiteX105" fmla="*/ 172096 w 704942"/>
              <a:gd name="connsiteY105" fmla="*/ 344773 h 462308"/>
              <a:gd name="connsiteX106" fmla="*/ 532854 w 704942"/>
              <a:gd name="connsiteY106" fmla="*/ 344773 h 462308"/>
              <a:gd name="connsiteX107" fmla="*/ 552647 w 704942"/>
              <a:gd name="connsiteY107" fmla="*/ 391787 h 462308"/>
              <a:gd name="connsiteX108" fmla="*/ 592750 w 704942"/>
              <a:gd name="connsiteY108" fmla="*/ 446637 h 462308"/>
              <a:gd name="connsiteX109" fmla="*/ 411290 w 704942"/>
              <a:gd name="connsiteY109" fmla="*/ 15671 h 462308"/>
              <a:gd name="connsiteX110" fmla="*/ 425951 w 704942"/>
              <a:gd name="connsiteY110" fmla="*/ 15671 h 462308"/>
              <a:gd name="connsiteX111" fmla="*/ 637657 w 704942"/>
              <a:gd name="connsiteY111" fmla="*/ 446637 h 462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Lst>
            <a:rect l="l" t="t" r="r" b="b"/>
            <a:pathLst>
              <a:path w="704942" h="462308">
                <a:moveTo>
                  <a:pt x="704942" y="407458"/>
                </a:moveTo>
                <a:lnTo>
                  <a:pt x="658766" y="329101"/>
                </a:lnTo>
                <a:lnTo>
                  <a:pt x="597373" y="329101"/>
                </a:lnTo>
                <a:lnTo>
                  <a:pt x="570434" y="274251"/>
                </a:lnTo>
                <a:lnTo>
                  <a:pt x="626452" y="274251"/>
                </a:lnTo>
                <a:lnTo>
                  <a:pt x="589506" y="211565"/>
                </a:lnTo>
                <a:lnTo>
                  <a:pt x="539640" y="211565"/>
                </a:lnTo>
                <a:lnTo>
                  <a:pt x="516548" y="164551"/>
                </a:lnTo>
                <a:lnTo>
                  <a:pt x="561807" y="164551"/>
                </a:lnTo>
                <a:lnTo>
                  <a:pt x="529477" y="109700"/>
                </a:lnTo>
                <a:lnTo>
                  <a:pt x="489601" y="109700"/>
                </a:lnTo>
                <a:lnTo>
                  <a:pt x="470356" y="70522"/>
                </a:lnTo>
                <a:lnTo>
                  <a:pt x="506400" y="70522"/>
                </a:lnTo>
                <a:lnTo>
                  <a:pt x="478693" y="23507"/>
                </a:lnTo>
                <a:lnTo>
                  <a:pt x="447248" y="23507"/>
                </a:lnTo>
                <a:lnTo>
                  <a:pt x="435706" y="0"/>
                </a:lnTo>
                <a:lnTo>
                  <a:pt x="387697" y="0"/>
                </a:lnTo>
                <a:lnTo>
                  <a:pt x="397593" y="23507"/>
                </a:lnTo>
                <a:lnTo>
                  <a:pt x="307357" y="23507"/>
                </a:lnTo>
                <a:lnTo>
                  <a:pt x="317261" y="0"/>
                </a:lnTo>
                <a:lnTo>
                  <a:pt x="269236" y="0"/>
                </a:lnTo>
                <a:lnTo>
                  <a:pt x="257686" y="23507"/>
                </a:lnTo>
                <a:lnTo>
                  <a:pt x="226280" y="23507"/>
                </a:lnTo>
                <a:lnTo>
                  <a:pt x="198573" y="70522"/>
                </a:lnTo>
                <a:lnTo>
                  <a:pt x="234618" y="70522"/>
                </a:lnTo>
                <a:lnTo>
                  <a:pt x="215373" y="109700"/>
                </a:lnTo>
                <a:lnTo>
                  <a:pt x="175474" y="109700"/>
                </a:lnTo>
                <a:lnTo>
                  <a:pt x="143143" y="164551"/>
                </a:lnTo>
                <a:lnTo>
                  <a:pt x="188403" y="164551"/>
                </a:lnTo>
                <a:lnTo>
                  <a:pt x="165311" y="211565"/>
                </a:lnTo>
                <a:lnTo>
                  <a:pt x="115444" y="211565"/>
                </a:lnTo>
                <a:lnTo>
                  <a:pt x="78498" y="274251"/>
                </a:lnTo>
                <a:lnTo>
                  <a:pt x="134516" y="274251"/>
                </a:lnTo>
                <a:lnTo>
                  <a:pt x="107569" y="329101"/>
                </a:lnTo>
                <a:lnTo>
                  <a:pt x="46184" y="329101"/>
                </a:lnTo>
                <a:lnTo>
                  <a:pt x="0" y="407458"/>
                </a:lnTo>
                <a:lnTo>
                  <a:pt x="69080" y="407458"/>
                </a:lnTo>
                <a:lnTo>
                  <a:pt x="42141" y="462309"/>
                </a:lnTo>
                <a:lnTo>
                  <a:pt x="122614" y="462309"/>
                </a:lnTo>
                <a:lnTo>
                  <a:pt x="145706" y="407458"/>
                </a:lnTo>
                <a:lnTo>
                  <a:pt x="559245" y="407458"/>
                </a:lnTo>
                <a:lnTo>
                  <a:pt x="582344" y="462309"/>
                </a:lnTo>
                <a:lnTo>
                  <a:pt x="662810" y="462309"/>
                </a:lnTo>
                <a:lnTo>
                  <a:pt x="635870" y="407458"/>
                </a:lnTo>
                <a:close/>
                <a:moveTo>
                  <a:pt x="649810" y="344773"/>
                </a:moveTo>
                <a:lnTo>
                  <a:pt x="677517" y="391787"/>
                </a:lnTo>
                <a:lnTo>
                  <a:pt x="628152" y="391787"/>
                </a:lnTo>
                <a:lnTo>
                  <a:pt x="605060" y="344773"/>
                </a:lnTo>
                <a:close/>
                <a:moveTo>
                  <a:pt x="580550" y="227236"/>
                </a:moveTo>
                <a:lnTo>
                  <a:pt x="599027" y="258579"/>
                </a:lnTo>
                <a:lnTo>
                  <a:pt x="562731" y="258579"/>
                </a:lnTo>
                <a:lnTo>
                  <a:pt x="547334" y="227236"/>
                </a:lnTo>
                <a:close/>
                <a:moveTo>
                  <a:pt x="520520" y="125372"/>
                </a:moveTo>
                <a:lnTo>
                  <a:pt x="534382" y="148879"/>
                </a:lnTo>
                <a:lnTo>
                  <a:pt x="508845" y="148879"/>
                </a:lnTo>
                <a:lnTo>
                  <a:pt x="497295" y="125372"/>
                </a:lnTo>
                <a:close/>
                <a:moveTo>
                  <a:pt x="469729" y="39179"/>
                </a:moveTo>
                <a:lnTo>
                  <a:pt x="478960" y="54850"/>
                </a:lnTo>
                <a:lnTo>
                  <a:pt x="462653" y="54850"/>
                </a:lnTo>
                <a:lnTo>
                  <a:pt x="454959" y="39179"/>
                </a:lnTo>
                <a:close/>
                <a:moveTo>
                  <a:pt x="201786" y="274251"/>
                </a:moveTo>
                <a:lnTo>
                  <a:pt x="503164" y="274251"/>
                </a:lnTo>
                <a:lnTo>
                  <a:pt x="526256" y="329101"/>
                </a:lnTo>
                <a:lnTo>
                  <a:pt x="178694" y="329101"/>
                </a:lnTo>
                <a:close/>
                <a:moveTo>
                  <a:pt x="208384" y="258579"/>
                </a:moveTo>
                <a:lnTo>
                  <a:pt x="221579" y="227236"/>
                </a:lnTo>
                <a:lnTo>
                  <a:pt x="483363" y="227236"/>
                </a:lnTo>
                <a:lnTo>
                  <a:pt x="496559" y="258579"/>
                </a:lnTo>
                <a:close/>
                <a:moveTo>
                  <a:pt x="228177" y="211565"/>
                </a:moveTo>
                <a:lnTo>
                  <a:pt x="247978" y="164551"/>
                </a:lnTo>
                <a:lnTo>
                  <a:pt x="456973" y="164551"/>
                </a:lnTo>
                <a:lnTo>
                  <a:pt x="476766" y="211565"/>
                </a:lnTo>
                <a:close/>
                <a:moveTo>
                  <a:pt x="254575" y="148879"/>
                </a:moveTo>
                <a:lnTo>
                  <a:pt x="264472" y="125372"/>
                </a:lnTo>
                <a:lnTo>
                  <a:pt x="440478" y="125372"/>
                </a:lnTo>
                <a:lnTo>
                  <a:pt x="450383" y="148879"/>
                </a:lnTo>
                <a:close/>
                <a:moveTo>
                  <a:pt x="271030" y="109700"/>
                </a:moveTo>
                <a:lnTo>
                  <a:pt x="287485" y="70522"/>
                </a:lnTo>
                <a:lnTo>
                  <a:pt x="417379" y="70522"/>
                </a:lnTo>
                <a:lnTo>
                  <a:pt x="433881" y="109700"/>
                </a:lnTo>
                <a:close/>
                <a:moveTo>
                  <a:pt x="404152" y="39179"/>
                </a:moveTo>
                <a:lnTo>
                  <a:pt x="410749" y="54850"/>
                </a:lnTo>
                <a:lnTo>
                  <a:pt x="294162" y="54850"/>
                </a:lnTo>
                <a:lnTo>
                  <a:pt x="300759" y="39179"/>
                </a:lnTo>
                <a:close/>
                <a:moveTo>
                  <a:pt x="225983" y="54850"/>
                </a:moveTo>
                <a:lnTo>
                  <a:pt x="235221" y="39179"/>
                </a:lnTo>
                <a:lnTo>
                  <a:pt x="249991" y="39179"/>
                </a:lnTo>
                <a:lnTo>
                  <a:pt x="242289" y="54850"/>
                </a:lnTo>
                <a:close/>
                <a:moveTo>
                  <a:pt x="170568" y="148879"/>
                </a:moveTo>
                <a:lnTo>
                  <a:pt x="184430" y="125372"/>
                </a:lnTo>
                <a:lnTo>
                  <a:pt x="207647" y="125372"/>
                </a:lnTo>
                <a:lnTo>
                  <a:pt x="196105" y="148879"/>
                </a:lnTo>
                <a:close/>
                <a:moveTo>
                  <a:pt x="105924" y="258579"/>
                </a:moveTo>
                <a:lnTo>
                  <a:pt x="124416" y="227236"/>
                </a:lnTo>
                <a:lnTo>
                  <a:pt x="157632" y="227236"/>
                </a:lnTo>
                <a:lnTo>
                  <a:pt x="142234" y="258579"/>
                </a:lnTo>
                <a:close/>
                <a:moveTo>
                  <a:pt x="27425" y="391787"/>
                </a:moveTo>
                <a:lnTo>
                  <a:pt x="55140" y="344773"/>
                </a:lnTo>
                <a:lnTo>
                  <a:pt x="99874" y="344773"/>
                </a:lnTo>
                <a:lnTo>
                  <a:pt x="76775" y="391787"/>
                </a:lnTo>
                <a:close/>
                <a:moveTo>
                  <a:pt x="112200" y="446637"/>
                </a:moveTo>
                <a:lnTo>
                  <a:pt x="67293" y="446637"/>
                </a:lnTo>
                <a:lnTo>
                  <a:pt x="278999" y="15671"/>
                </a:lnTo>
                <a:lnTo>
                  <a:pt x="293668" y="15671"/>
                </a:lnTo>
                <a:close/>
                <a:moveTo>
                  <a:pt x="152295" y="391787"/>
                </a:moveTo>
                <a:lnTo>
                  <a:pt x="172096" y="344773"/>
                </a:lnTo>
                <a:lnTo>
                  <a:pt x="532854" y="344773"/>
                </a:lnTo>
                <a:lnTo>
                  <a:pt x="552647" y="391787"/>
                </a:lnTo>
                <a:close/>
                <a:moveTo>
                  <a:pt x="592750" y="446637"/>
                </a:moveTo>
                <a:lnTo>
                  <a:pt x="411290" y="15671"/>
                </a:lnTo>
                <a:lnTo>
                  <a:pt x="425951" y="15671"/>
                </a:lnTo>
                <a:lnTo>
                  <a:pt x="637657" y="446637"/>
                </a:lnTo>
                <a:close/>
              </a:path>
            </a:pathLst>
          </a:custGeom>
          <a:gradFill>
            <a:gsLst>
              <a:gs pos="0">
                <a:schemeClr val="accent3"/>
              </a:gs>
              <a:gs pos="80000">
                <a:schemeClr val="accent2"/>
              </a:gs>
            </a:gsLst>
            <a:lin ang="4800000" scaled="0"/>
          </a:gradFill>
          <a:ln w="7739" cap="flat">
            <a:noFill/>
            <a:prstDash val="solid"/>
            <a:miter/>
          </a:ln>
        </p:spPr>
        <p:txBody>
          <a:bodyPr rtlCol="0" anchor="ctr"/>
          <a:lstStyle/>
          <a:p>
            <a:endParaRPr lang="zh-CN" altLang="en-US"/>
          </a:p>
        </p:txBody>
      </p:sp>
      <p:sp>
        <p:nvSpPr>
          <p:cNvPr id="204" name="图形 70" descr="城堡场景 轮廓">
            <a:extLst>
              <a:ext uri="{FF2B5EF4-FFF2-40B4-BE49-F238E27FC236}">
                <a16:creationId xmlns:a16="http://schemas.microsoft.com/office/drawing/2014/main" xmlns="" id="{84BC0827-F73C-4F89-AE1D-2272DC012BE3}"/>
              </a:ext>
            </a:extLst>
          </p:cNvPr>
          <p:cNvSpPr/>
          <p:nvPr/>
        </p:nvSpPr>
        <p:spPr>
          <a:xfrm>
            <a:off x="4417476" y="4342086"/>
            <a:ext cx="222119" cy="171383"/>
          </a:xfrm>
          <a:custGeom>
            <a:avLst/>
            <a:gdLst>
              <a:gd name="connsiteX0" fmla="*/ 0 w 222119"/>
              <a:gd name="connsiteY0" fmla="*/ 70718 h 171383"/>
              <a:gd name="connsiteX1" fmla="*/ 11158 w 222119"/>
              <a:gd name="connsiteY1" fmla="*/ 81750 h 171383"/>
              <a:gd name="connsiteX2" fmla="*/ 79384 w 222119"/>
              <a:gd name="connsiteY2" fmla="*/ 19307 h 171383"/>
              <a:gd name="connsiteX3" fmla="*/ 166729 w 222119"/>
              <a:gd name="connsiteY3" fmla="*/ 69597 h 171383"/>
              <a:gd name="connsiteX4" fmla="*/ 203196 w 222119"/>
              <a:gd name="connsiteY4" fmla="*/ 165710 h 171383"/>
              <a:gd name="connsiteX5" fmla="*/ 222120 w 222119"/>
              <a:gd name="connsiteY5" fmla="*/ 171383 h 171383"/>
              <a:gd name="connsiteX6" fmla="*/ 179391 w 222119"/>
              <a:gd name="connsiteY6" fmla="*/ 58807 h 171383"/>
              <a:gd name="connsiteX7" fmla="*/ 77260 w 222119"/>
              <a:gd name="connsiteY7" fmla="*/ 0 h 171383"/>
              <a:gd name="connsiteX8" fmla="*/ 0 w 222119"/>
              <a:gd name="connsiteY8" fmla="*/ 70718 h 1713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2119" h="171383">
                <a:moveTo>
                  <a:pt x="0" y="70718"/>
                </a:moveTo>
                <a:lnTo>
                  <a:pt x="11158" y="81750"/>
                </a:lnTo>
                <a:lnTo>
                  <a:pt x="79384" y="19307"/>
                </a:lnTo>
                <a:lnTo>
                  <a:pt x="166729" y="69597"/>
                </a:lnTo>
                <a:lnTo>
                  <a:pt x="203196" y="165710"/>
                </a:lnTo>
                <a:lnTo>
                  <a:pt x="222120" y="171383"/>
                </a:lnTo>
                <a:lnTo>
                  <a:pt x="179391" y="58807"/>
                </a:lnTo>
                <a:lnTo>
                  <a:pt x="77260" y="0"/>
                </a:lnTo>
                <a:lnTo>
                  <a:pt x="0" y="70718"/>
                </a:lnTo>
                <a:close/>
              </a:path>
            </a:pathLst>
          </a:custGeom>
          <a:gradFill>
            <a:gsLst>
              <a:gs pos="0">
                <a:schemeClr val="accent3"/>
              </a:gs>
              <a:gs pos="80000">
                <a:schemeClr val="accent2"/>
              </a:gs>
            </a:gsLst>
            <a:lin ang="4800000" scaled="0"/>
          </a:gradFill>
          <a:ln w="7739" cap="flat">
            <a:noFill/>
            <a:prstDash val="solid"/>
            <a:miter/>
          </a:ln>
        </p:spPr>
        <p:txBody>
          <a:bodyPr rtlCol="0" anchor="ctr"/>
          <a:lstStyle/>
          <a:p>
            <a:endParaRPr lang="zh-CN" altLang="en-US"/>
          </a:p>
        </p:txBody>
      </p:sp>
      <p:sp>
        <p:nvSpPr>
          <p:cNvPr id="205" name="图形 70" descr="城堡场景 轮廓">
            <a:extLst>
              <a:ext uri="{FF2B5EF4-FFF2-40B4-BE49-F238E27FC236}">
                <a16:creationId xmlns:a16="http://schemas.microsoft.com/office/drawing/2014/main" xmlns="" id="{E6C561EE-E889-41B8-959F-FC50C21D1AAC}"/>
              </a:ext>
            </a:extLst>
          </p:cNvPr>
          <p:cNvSpPr/>
          <p:nvPr/>
        </p:nvSpPr>
        <p:spPr>
          <a:xfrm>
            <a:off x="4207180" y="3904883"/>
            <a:ext cx="242907" cy="203729"/>
          </a:xfrm>
          <a:custGeom>
            <a:avLst/>
            <a:gdLst>
              <a:gd name="connsiteX0" fmla="*/ 23507 w 242907"/>
              <a:gd name="connsiteY0" fmla="*/ 203729 h 203729"/>
              <a:gd name="connsiteX1" fmla="*/ 39179 w 242907"/>
              <a:gd name="connsiteY1" fmla="*/ 203729 h 203729"/>
              <a:gd name="connsiteX2" fmla="*/ 39179 w 242907"/>
              <a:gd name="connsiteY2" fmla="*/ 104874 h 203729"/>
              <a:gd name="connsiteX3" fmla="*/ 203729 w 242907"/>
              <a:gd name="connsiteY3" fmla="*/ 104874 h 203729"/>
              <a:gd name="connsiteX4" fmla="*/ 203729 w 242907"/>
              <a:gd name="connsiteY4" fmla="*/ 203729 h 203729"/>
              <a:gd name="connsiteX5" fmla="*/ 219401 w 242907"/>
              <a:gd name="connsiteY5" fmla="*/ 203729 h 203729"/>
              <a:gd name="connsiteX6" fmla="*/ 219401 w 242907"/>
              <a:gd name="connsiteY6" fmla="*/ 104874 h 203729"/>
              <a:gd name="connsiteX7" fmla="*/ 242908 w 242907"/>
              <a:gd name="connsiteY7" fmla="*/ 104874 h 203729"/>
              <a:gd name="connsiteX8" fmla="*/ 242908 w 242907"/>
              <a:gd name="connsiteY8" fmla="*/ 0 h 203729"/>
              <a:gd name="connsiteX9" fmla="*/ 188058 w 242907"/>
              <a:gd name="connsiteY9" fmla="*/ 0 h 203729"/>
              <a:gd name="connsiteX10" fmla="*/ 188058 w 242907"/>
              <a:gd name="connsiteY10" fmla="*/ 31343 h 203729"/>
              <a:gd name="connsiteX11" fmla="*/ 148879 w 242907"/>
              <a:gd name="connsiteY11" fmla="*/ 31343 h 203729"/>
              <a:gd name="connsiteX12" fmla="*/ 148879 w 242907"/>
              <a:gd name="connsiteY12" fmla="*/ 0 h 203729"/>
              <a:gd name="connsiteX13" fmla="*/ 94029 w 242907"/>
              <a:gd name="connsiteY13" fmla="*/ 0 h 203729"/>
              <a:gd name="connsiteX14" fmla="*/ 94029 w 242907"/>
              <a:gd name="connsiteY14" fmla="*/ 31343 h 203729"/>
              <a:gd name="connsiteX15" fmla="*/ 54850 w 242907"/>
              <a:gd name="connsiteY15" fmla="*/ 31343 h 203729"/>
              <a:gd name="connsiteX16" fmla="*/ 54850 w 242907"/>
              <a:gd name="connsiteY16" fmla="*/ 0 h 203729"/>
              <a:gd name="connsiteX17" fmla="*/ 0 w 242907"/>
              <a:gd name="connsiteY17" fmla="*/ 0 h 203729"/>
              <a:gd name="connsiteX18" fmla="*/ 0 w 242907"/>
              <a:gd name="connsiteY18" fmla="*/ 104874 h 203729"/>
              <a:gd name="connsiteX19" fmla="*/ 23507 w 242907"/>
              <a:gd name="connsiteY19" fmla="*/ 104874 h 203729"/>
              <a:gd name="connsiteX20" fmla="*/ 15671 w 242907"/>
              <a:gd name="connsiteY20" fmla="*/ 89202 h 203729"/>
              <a:gd name="connsiteX21" fmla="*/ 15671 w 242907"/>
              <a:gd name="connsiteY21" fmla="*/ 15671 h 203729"/>
              <a:gd name="connsiteX22" fmla="*/ 39179 w 242907"/>
              <a:gd name="connsiteY22" fmla="*/ 15671 h 203729"/>
              <a:gd name="connsiteX23" fmla="*/ 39179 w 242907"/>
              <a:gd name="connsiteY23" fmla="*/ 47014 h 203729"/>
              <a:gd name="connsiteX24" fmla="*/ 109700 w 242907"/>
              <a:gd name="connsiteY24" fmla="*/ 47014 h 203729"/>
              <a:gd name="connsiteX25" fmla="*/ 109700 w 242907"/>
              <a:gd name="connsiteY25" fmla="*/ 15671 h 203729"/>
              <a:gd name="connsiteX26" fmla="*/ 133208 w 242907"/>
              <a:gd name="connsiteY26" fmla="*/ 15671 h 203729"/>
              <a:gd name="connsiteX27" fmla="*/ 133208 w 242907"/>
              <a:gd name="connsiteY27" fmla="*/ 47014 h 203729"/>
              <a:gd name="connsiteX28" fmla="*/ 203729 w 242907"/>
              <a:gd name="connsiteY28" fmla="*/ 47014 h 203729"/>
              <a:gd name="connsiteX29" fmla="*/ 203729 w 242907"/>
              <a:gd name="connsiteY29" fmla="*/ 15671 h 203729"/>
              <a:gd name="connsiteX30" fmla="*/ 227236 w 242907"/>
              <a:gd name="connsiteY30" fmla="*/ 15671 h 203729"/>
              <a:gd name="connsiteX31" fmla="*/ 227236 w 242907"/>
              <a:gd name="connsiteY31" fmla="*/ 89202 h 2037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242907" h="203729">
                <a:moveTo>
                  <a:pt x="23507" y="203729"/>
                </a:moveTo>
                <a:lnTo>
                  <a:pt x="39179" y="203729"/>
                </a:lnTo>
                <a:lnTo>
                  <a:pt x="39179" y="104874"/>
                </a:lnTo>
                <a:lnTo>
                  <a:pt x="203729" y="104874"/>
                </a:lnTo>
                <a:lnTo>
                  <a:pt x="203729" y="203729"/>
                </a:lnTo>
                <a:lnTo>
                  <a:pt x="219401" y="203729"/>
                </a:lnTo>
                <a:lnTo>
                  <a:pt x="219401" y="104874"/>
                </a:lnTo>
                <a:lnTo>
                  <a:pt x="242908" y="104874"/>
                </a:lnTo>
                <a:lnTo>
                  <a:pt x="242908" y="0"/>
                </a:lnTo>
                <a:lnTo>
                  <a:pt x="188058" y="0"/>
                </a:lnTo>
                <a:lnTo>
                  <a:pt x="188058" y="31343"/>
                </a:lnTo>
                <a:lnTo>
                  <a:pt x="148879" y="31343"/>
                </a:lnTo>
                <a:lnTo>
                  <a:pt x="148879" y="0"/>
                </a:lnTo>
                <a:lnTo>
                  <a:pt x="94029" y="0"/>
                </a:lnTo>
                <a:lnTo>
                  <a:pt x="94029" y="31343"/>
                </a:lnTo>
                <a:lnTo>
                  <a:pt x="54850" y="31343"/>
                </a:lnTo>
                <a:lnTo>
                  <a:pt x="54850" y="0"/>
                </a:lnTo>
                <a:lnTo>
                  <a:pt x="0" y="0"/>
                </a:lnTo>
                <a:lnTo>
                  <a:pt x="0" y="104874"/>
                </a:lnTo>
                <a:lnTo>
                  <a:pt x="23507" y="104874"/>
                </a:lnTo>
                <a:close/>
                <a:moveTo>
                  <a:pt x="15671" y="89202"/>
                </a:moveTo>
                <a:lnTo>
                  <a:pt x="15671" y="15671"/>
                </a:lnTo>
                <a:lnTo>
                  <a:pt x="39179" y="15671"/>
                </a:lnTo>
                <a:lnTo>
                  <a:pt x="39179" y="47014"/>
                </a:lnTo>
                <a:lnTo>
                  <a:pt x="109700" y="47014"/>
                </a:lnTo>
                <a:lnTo>
                  <a:pt x="109700" y="15671"/>
                </a:lnTo>
                <a:lnTo>
                  <a:pt x="133208" y="15671"/>
                </a:lnTo>
                <a:lnTo>
                  <a:pt x="133208" y="47014"/>
                </a:lnTo>
                <a:lnTo>
                  <a:pt x="203729" y="47014"/>
                </a:lnTo>
                <a:lnTo>
                  <a:pt x="203729" y="15671"/>
                </a:lnTo>
                <a:lnTo>
                  <a:pt x="227236" y="15671"/>
                </a:lnTo>
                <a:lnTo>
                  <a:pt x="227236" y="89202"/>
                </a:lnTo>
                <a:close/>
              </a:path>
            </a:pathLst>
          </a:custGeom>
          <a:gradFill>
            <a:gsLst>
              <a:gs pos="0">
                <a:schemeClr val="accent3"/>
              </a:gs>
              <a:gs pos="80000">
                <a:schemeClr val="accent2"/>
              </a:gs>
            </a:gsLst>
            <a:lin ang="4800000" scaled="0"/>
          </a:gradFill>
          <a:ln w="7739" cap="flat">
            <a:noFill/>
            <a:prstDash val="solid"/>
            <a:miter/>
          </a:ln>
        </p:spPr>
        <p:txBody>
          <a:bodyPr rtlCol="0" anchor="ctr"/>
          <a:lstStyle/>
          <a:p>
            <a:endParaRPr lang="zh-CN" altLang="en-US"/>
          </a:p>
        </p:txBody>
      </p:sp>
      <p:sp>
        <p:nvSpPr>
          <p:cNvPr id="206" name="图形 70" descr="城堡场景 轮廓">
            <a:extLst>
              <a:ext uri="{FF2B5EF4-FFF2-40B4-BE49-F238E27FC236}">
                <a16:creationId xmlns:a16="http://schemas.microsoft.com/office/drawing/2014/main" xmlns="" id="{CD4ADC45-DEA2-447C-96F0-2B3BB3F5D710}"/>
              </a:ext>
            </a:extLst>
          </p:cNvPr>
          <p:cNvSpPr/>
          <p:nvPr/>
        </p:nvSpPr>
        <p:spPr>
          <a:xfrm>
            <a:off x="4089644" y="4132119"/>
            <a:ext cx="180222" cy="282548"/>
          </a:xfrm>
          <a:custGeom>
            <a:avLst/>
            <a:gdLst>
              <a:gd name="connsiteX0" fmla="*/ 23507 w 180222"/>
              <a:gd name="connsiteY0" fmla="*/ 282549 h 282548"/>
              <a:gd name="connsiteX1" fmla="*/ 39179 w 180222"/>
              <a:gd name="connsiteY1" fmla="*/ 262137 h 282548"/>
              <a:gd name="connsiteX2" fmla="*/ 39179 w 180222"/>
              <a:gd name="connsiteY2" fmla="*/ 94029 h 282548"/>
              <a:gd name="connsiteX3" fmla="*/ 141043 w 180222"/>
              <a:gd name="connsiteY3" fmla="*/ 94029 h 282548"/>
              <a:gd name="connsiteX4" fmla="*/ 141043 w 180222"/>
              <a:gd name="connsiteY4" fmla="*/ 226986 h 282548"/>
              <a:gd name="connsiteX5" fmla="*/ 156715 w 180222"/>
              <a:gd name="connsiteY5" fmla="*/ 222488 h 282548"/>
              <a:gd name="connsiteX6" fmla="*/ 156715 w 180222"/>
              <a:gd name="connsiteY6" fmla="*/ 94029 h 282548"/>
              <a:gd name="connsiteX7" fmla="*/ 180222 w 180222"/>
              <a:gd name="connsiteY7" fmla="*/ 94029 h 282548"/>
              <a:gd name="connsiteX8" fmla="*/ 180222 w 180222"/>
              <a:gd name="connsiteY8" fmla="*/ 0 h 282548"/>
              <a:gd name="connsiteX9" fmla="*/ 133208 w 180222"/>
              <a:gd name="connsiteY9" fmla="*/ 0 h 282548"/>
              <a:gd name="connsiteX10" fmla="*/ 133208 w 180222"/>
              <a:gd name="connsiteY10" fmla="*/ 31343 h 282548"/>
              <a:gd name="connsiteX11" fmla="*/ 117536 w 180222"/>
              <a:gd name="connsiteY11" fmla="*/ 31343 h 282548"/>
              <a:gd name="connsiteX12" fmla="*/ 117536 w 180222"/>
              <a:gd name="connsiteY12" fmla="*/ 0 h 282548"/>
              <a:gd name="connsiteX13" fmla="*/ 62686 w 180222"/>
              <a:gd name="connsiteY13" fmla="*/ 0 h 282548"/>
              <a:gd name="connsiteX14" fmla="*/ 62686 w 180222"/>
              <a:gd name="connsiteY14" fmla="*/ 31343 h 282548"/>
              <a:gd name="connsiteX15" fmla="*/ 47014 w 180222"/>
              <a:gd name="connsiteY15" fmla="*/ 31343 h 282548"/>
              <a:gd name="connsiteX16" fmla="*/ 47014 w 180222"/>
              <a:gd name="connsiteY16" fmla="*/ 0 h 282548"/>
              <a:gd name="connsiteX17" fmla="*/ 0 w 180222"/>
              <a:gd name="connsiteY17" fmla="*/ 0 h 282548"/>
              <a:gd name="connsiteX18" fmla="*/ 0 w 180222"/>
              <a:gd name="connsiteY18" fmla="*/ 94029 h 282548"/>
              <a:gd name="connsiteX19" fmla="*/ 23507 w 180222"/>
              <a:gd name="connsiteY19" fmla="*/ 94029 h 282548"/>
              <a:gd name="connsiteX20" fmla="*/ 15671 w 180222"/>
              <a:gd name="connsiteY20" fmla="*/ 78357 h 282548"/>
              <a:gd name="connsiteX21" fmla="*/ 15671 w 180222"/>
              <a:gd name="connsiteY21" fmla="*/ 15671 h 282548"/>
              <a:gd name="connsiteX22" fmla="*/ 31343 w 180222"/>
              <a:gd name="connsiteY22" fmla="*/ 15671 h 282548"/>
              <a:gd name="connsiteX23" fmla="*/ 31343 w 180222"/>
              <a:gd name="connsiteY23" fmla="*/ 47014 h 282548"/>
              <a:gd name="connsiteX24" fmla="*/ 78357 w 180222"/>
              <a:gd name="connsiteY24" fmla="*/ 47014 h 282548"/>
              <a:gd name="connsiteX25" fmla="*/ 78357 w 180222"/>
              <a:gd name="connsiteY25" fmla="*/ 15671 h 282548"/>
              <a:gd name="connsiteX26" fmla="*/ 101865 w 180222"/>
              <a:gd name="connsiteY26" fmla="*/ 15671 h 282548"/>
              <a:gd name="connsiteX27" fmla="*/ 101865 w 180222"/>
              <a:gd name="connsiteY27" fmla="*/ 47014 h 282548"/>
              <a:gd name="connsiteX28" fmla="*/ 148879 w 180222"/>
              <a:gd name="connsiteY28" fmla="*/ 47014 h 282548"/>
              <a:gd name="connsiteX29" fmla="*/ 148879 w 180222"/>
              <a:gd name="connsiteY29" fmla="*/ 15671 h 282548"/>
              <a:gd name="connsiteX30" fmla="*/ 164551 w 180222"/>
              <a:gd name="connsiteY30" fmla="*/ 15671 h 282548"/>
              <a:gd name="connsiteX31" fmla="*/ 164551 w 180222"/>
              <a:gd name="connsiteY31" fmla="*/ 78357 h 282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80222" h="282548">
                <a:moveTo>
                  <a:pt x="23507" y="282549"/>
                </a:moveTo>
                <a:lnTo>
                  <a:pt x="39179" y="262137"/>
                </a:lnTo>
                <a:lnTo>
                  <a:pt x="39179" y="94029"/>
                </a:lnTo>
                <a:lnTo>
                  <a:pt x="141043" y="94029"/>
                </a:lnTo>
                <a:lnTo>
                  <a:pt x="141043" y="226986"/>
                </a:lnTo>
                <a:lnTo>
                  <a:pt x="156715" y="222488"/>
                </a:lnTo>
                <a:lnTo>
                  <a:pt x="156715" y="94029"/>
                </a:lnTo>
                <a:lnTo>
                  <a:pt x="180222" y="94029"/>
                </a:lnTo>
                <a:lnTo>
                  <a:pt x="180222" y="0"/>
                </a:lnTo>
                <a:lnTo>
                  <a:pt x="133208" y="0"/>
                </a:lnTo>
                <a:lnTo>
                  <a:pt x="133208" y="31343"/>
                </a:lnTo>
                <a:lnTo>
                  <a:pt x="117536" y="31343"/>
                </a:lnTo>
                <a:lnTo>
                  <a:pt x="117536" y="0"/>
                </a:lnTo>
                <a:lnTo>
                  <a:pt x="62686" y="0"/>
                </a:lnTo>
                <a:lnTo>
                  <a:pt x="62686" y="31343"/>
                </a:lnTo>
                <a:lnTo>
                  <a:pt x="47014" y="31343"/>
                </a:lnTo>
                <a:lnTo>
                  <a:pt x="47014" y="0"/>
                </a:lnTo>
                <a:lnTo>
                  <a:pt x="0" y="0"/>
                </a:lnTo>
                <a:lnTo>
                  <a:pt x="0" y="94029"/>
                </a:lnTo>
                <a:lnTo>
                  <a:pt x="23507" y="94029"/>
                </a:lnTo>
                <a:close/>
                <a:moveTo>
                  <a:pt x="15671" y="78357"/>
                </a:moveTo>
                <a:lnTo>
                  <a:pt x="15671" y="15671"/>
                </a:lnTo>
                <a:lnTo>
                  <a:pt x="31343" y="15671"/>
                </a:lnTo>
                <a:lnTo>
                  <a:pt x="31343" y="47014"/>
                </a:lnTo>
                <a:lnTo>
                  <a:pt x="78357" y="47014"/>
                </a:lnTo>
                <a:lnTo>
                  <a:pt x="78357" y="15671"/>
                </a:lnTo>
                <a:lnTo>
                  <a:pt x="101865" y="15671"/>
                </a:lnTo>
                <a:lnTo>
                  <a:pt x="101865" y="47014"/>
                </a:lnTo>
                <a:lnTo>
                  <a:pt x="148879" y="47014"/>
                </a:lnTo>
                <a:lnTo>
                  <a:pt x="148879" y="15671"/>
                </a:lnTo>
                <a:lnTo>
                  <a:pt x="164551" y="15671"/>
                </a:lnTo>
                <a:lnTo>
                  <a:pt x="164551" y="78357"/>
                </a:lnTo>
                <a:close/>
              </a:path>
            </a:pathLst>
          </a:custGeom>
          <a:gradFill>
            <a:gsLst>
              <a:gs pos="0">
                <a:schemeClr val="accent3"/>
              </a:gs>
              <a:gs pos="80000">
                <a:schemeClr val="accent2"/>
              </a:gs>
            </a:gsLst>
            <a:lin ang="4800000" scaled="0"/>
          </a:gradFill>
          <a:ln w="7739" cap="flat">
            <a:noFill/>
            <a:prstDash val="solid"/>
            <a:miter/>
          </a:ln>
        </p:spPr>
        <p:txBody>
          <a:bodyPr rtlCol="0" anchor="ctr"/>
          <a:lstStyle/>
          <a:p>
            <a:endParaRPr lang="zh-CN" altLang="en-US"/>
          </a:p>
        </p:txBody>
      </p:sp>
      <p:sp>
        <p:nvSpPr>
          <p:cNvPr id="207" name="图形 70" descr="城堡场景 轮廓">
            <a:extLst>
              <a:ext uri="{FF2B5EF4-FFF2-40B4-BE49-F238E27FC236}">
                <a16:creationId xmlns:a16="http://schemas.microsoft.com/office/drawing/2014/main" xmlns="" id="{7D499A07-B178-4B95-94B7-502FF6EC6066}"/>
              </a:ext>
            </a:extLst>
          </p:cNvPr>
          <p:cNvSpPr/>
          <p:nvPr/>
        </p:nvSpPr>
        <p:spPr>
          <a:xfrm>
            <a:off x="4293369" y="4064075"/>
            <a:ext cx="72339" cy="101801"/>
          </a:xfrm>
          <a:custGeom>
            <a:avLst/>
            <a:gdLst>
              <a:gd name="connsiteX0" fmla="*/ 4 w 72339"/>
              <a:gd name="connsiteY0" fmla="*/ 36702 h 101801"/>
              <a:gd name="connsiteX1" fmla="*/ 4 w 72339"/>
              <a:gd name="connsiteY1" fmla="*/ 101801 h 101801"/>
              <a:gd name="connsiteX2" fmla="*/ 72336 w 72339"/>
              <a:gd name="connsiteY2" fmla="*/ 101801 h 101801"/>
              <a:gd name="connsiteX3" fmla="*/ 72336 w 72339"/>
              <a:gd name="connsiteY3" fmla="*/ 36702 h 101801"/>
              <a:gd name="connsiteX4" fmla="*/ 36702 w 72339"/>
              <a:gd name="connsiteY4" fmla="*/ 4 h 101801"/>
              <a:gd name="connsiteX5" fmla="*/ 4 w 72339"/>
              <a:gd name="connsiteY5" fmla="*/ 35637 h 101801"/>
              <a:gd name="connsiteX6" fmla="*/ 4 w 72339"/>
              <a:gd name="connsiteY6" fmla="*/ 36702 h 101801"/>
              <a:gd name="connsiteX7" fmla="*/ 56664 w 72339"/>
              <a:gd name="connsiteY7" fmla="*/ 36702 h 101801"/>
              <a:gd name="connsiteX8" fmla="*/ 56664 w 72339"/>
              <a:gd name="connsiteY8" fmla="*/ 86130 h 101801"/>
              <a:gd name="connsiteX9" fmla="*/ 15676 w 72339"/>
              <a:gd name="connsiteY9" fmla="*/ 86130 h 101801"/>
              <a:gd name="connsiteX10" fmla="*/ 15676 w 72339"/>
              <a:gd name="connsiteY10" fmla="*/ 36702 h 101801"/>
              <a:gd name="connsiteX11" fmla="*/ 35770 w 72339"/>
              <a:gd name="connsiteY11" fmla="*/ 15807 h 101801"/>
              <a:gd name="connsiteX12" fmla="*/ 56664 w 72339"/>
              <a:gd name="connsiteY12" fmla="*/ 35900 h 101801"/>
              <a:gd name="connsiteX13" fmla="*/ 56664 w 72339"/>
              <a:gd name="connsiteY13" fmla="*/ 36702 h 1018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2339" h="101801">
                <a:moveTo>
                  <a:pt x="4" y="36702"/>
                </a:moveTo>
                <a:lnTo>
                  <a:pt x="4" y="101801"/>
                </a:lnTo>
                <a:lnTo>
                  <a:pt x="72336" y="101801"/>
                </a:lnTo>
                <a:lnTo>
                  <a:pt x="72336" y="36702"/>
                </a:lnTo>
                <a:cubicBezTo>
                  <a:pt x="72630" y="16728"/>
                  <a:pt x="56676" y="298"/>
                  <a:pt x="36702" y="4"/>
                </a:cubicBezTo>
                <a:cubicBezTo>
                  <a:pt x="16729" y="-291"/>
                  <a:pt x="298" y="15664"/>
                  <a:pt x="4" y="35637"/>
                </a:cubicBezTo>
                <a:cubicBezTo>
                  <a:pt x="-1" y="35992"/>
                  <a:pt x="-1" y="36347"/>
                  <a:pt x="4" y="36702"/>
                </a:cubicBezTo>
                <a:close/>
                <a:moveTo>
                  <a:pt x="56664" y="36702"/>
                </a:moveTo>
                <a:lnTo>
                  <a:pt x="56664" y="86130"/>
                </a:lnTo>
                <a:lnTo>
                  <a:pt x="15676" y="86130"/>
                </a:lnTo>
                <a:lnTo>
                  <a:pt x="15676" y="36702"/>
                </a:lnTo>
                <a:cubicBezTo>
                  <a:pt x="15455" y="25383"/>
                  <a:pt x="24451" y="16028"/>
                  <a:pt x="35770" y="15807"/>
                </a:cubicBezTo>
                <a:cubicBezTo>
                  <a:pt x="47088" y="15585"/>
                  <a:pt x="56443" y="24582"/>
                  <a:pt x="56664" y="35900"/>
                </a:cubicBezTo>
                <a:cubicBezTo>
                  <a:pt x="56670" y="36168"/>
                  <a:pt x="56670" y="36435"/>
                  <a:pt x="56664" y="36702"/>
                </a:cubicBezTo>
                <a:close/>
              </a:path>
            </a:pathLst>
          </a:custGeom>
          <a:gradFill>
            <a:gsLst>
              <a:gs pos="0">
                <a:schemeClr val="accent3"/>
              </a:gs>
              <a:gs pos="80000">
                <a:schemeClr val="accent2"/>
              </a:gs>
            </a:gsLst>
            <a:lin ang="4800000" scaled="0"/>
          </a:gradFill>
          <a:ln w="7739" cap="flat">
            <a:noFill/>
            <a:prstDash val="solid"/>
            <a:miter/>
          </a:ln>
        </p:spPr>
        <p:txBody>
          <a:bodyPr rtlCol="0" anchor="ctr"/>
          <a:lstStyle/>
          <a:p>
            <a:endParaRPr lang="zh-CN" altLang="en-US"/>
          </a:p>
        </p:txBody>
      </p:sp>
      <p:sp>
        <p:nvSpPr>
          <p:cNvPr id="208" name="图形 70" descr="城堡场景 轮廓">
            <a:extLst>
              <a:ext uri="{FF2B5EF4-FFF2-40B4-BE49-F238E27FC236}">
                <a16:creationId xmlns:a16="http://schemas.microsoft.com/office/drawing/2014/main" xmlns="" id="{3FB352F2-C869-421E-B57F-125352862109}"/>
              </a:ext>
            </a:extLst>
          </p:cNvPr>
          <p:cNvSpPr/>
          <p:nvPr/>
        </p:nvSpPr>
        <p:spPr>
          <a:xfrm>
            <a:off x="4387402" y="4132119"/>
            <a:ext cx="180221" cy="254833"/>
          </a:xfrm>
          <a:custGeom>
            <a:avLst/>
            <a:gdLst>
              <a:gd name="connsiteX0" fmla="*/ 62686 w 180221"/>
              <a:gd name="connsiteY0" fmla="*/ 0 h 254833"/>
              <a:gd name="connsiteX1" fmla="*/ 62686 w 180221"/>
              <a:gd name="connsiteY1" fmla="*/ 31343 h 254833"/>
              <a:gd name="connsiteX2" fmla="*/ 47014 w 180221"/>
              <a:gd name="connsiteY2" fmla="*/ 31343 h 254833"/>
              <a:gd name="connsiteX3" fmla="*/ 47014 w 180221"/>
              <a:gd name="connsiteY3" fmla="*/ 0 h 254833"/>
              <a:gd name="connsiteX4" fmla="*/ 0 w 180221"/>
              <a:gd name="connsiteY4" fmla="*/ 0 h 254833"/>
              <a:gd name="connsiteX5" fmla="*/ 0 w 180221"/>
              <a:gd name="connsiteY5" fmla="*/ 94029 h 254833"/>
              <a:gd name="connsiteX6" fmla="*/ 23507 w 180221"/>
              <a:gd name="connsiteY6" fmla="*/ 94029 h 254833"/>
              <a:gd name="connsiteX7" fmla="*/ 23507 w 180221"/>
              <a:gd name="connsiteY7" fmla="*/ 254834 h 254833"/>
              <a:gd name="connsiteX8" fmla="*/ 39179 w 180221"/>
              <a:gd name="connsiteY8" fmla="*/ 240487 h 254833"/>
              <a:gd name="connsiteX9" fmla="*/ 39179 w 180221"/>
              <a:gd name="connsiteY9" fmla="*/ 94029 h 254833"/>
              <a:gd name="connsiteX10" fmla="*/ 141043 w 180221"/>
              <a:gd name="connsiteY10" fmla="*/ 94029 h 254833"/>
              <a:gd name="connsiteX11" fmla="*/ 141043 w 180221"/>
              <a:gd name="connsiteY11" fmla="*/ 202248 h 254833"/>
              <a:gd name="connsiteX12" fmla="*/ 156715 w 180221"/>
              <a:gd name="connsiteY12" fmla="*/ 211275 h 254833"/>
              <a:gd name="connsiteX13" fmla="*/ 156715 w 180221"/>
              <a:gd name="connsiteY13" fmla="*/ 94029 h 254833"/>
              <a:gd name="connsiteX14" fmla="*/ 180222 w 180221"/>
              <a:gd name="connsiteY14" fmla="*/ 94029 h 254833"/>
              <a:gd name="connsiteX15" fmla="*/ 180222 w 180221"/>
              <a:gd name="connsiteY15" fmla="*/ 0 h 254833"/>
              <a:gd name="connsiteX16" fmla="*/ 133208 w 180221"/>
              <a:gd name="connsiteY16" fmla="*/ 0 h 254833"/>
              <a:gd name="connsiteX17" fmla="*/ 133208 w 180221"/>
              <a:gd name="connsiteY17" fmla="*/ 31343 h 254833"/>
              <a:gd name="connsiteX18" fmla="*/ 117536 w 180221"/>
              <a:gd name="connsiteY18" fmla="*/ 31343 h 254833"/>
              <a:gd name="connsiteX19" fmla="*/ 117536 w 180221"/>
              <a:gd name="connsiteY19" fmla="*/ 0 h 254833"/>
              <a:gd name="connsiteX20" fmla="*/ 148879 w 180221"/>
              <a:gd name="connsiteY20" fmla="*/ 47014 h 254833"/>
              <a:gd name="connsiteX21" fmla="*/ 148879 w 180221"/>
              <a:gd name="connsiteY21" fmla="*/ 15671 h 254833"/>
              <a:gd name="connsiteX22" fmla="*/ 164551 w 180221"/>
              <a:gd name="connsiteY22" fmla="*/ 15671 h 254833"/>
              <a:gd name="connsiteX23" fmla="*/ 164551 w 180221"/>
              <a:gd name="connsiteY23" fmla="*/ 78357 h 254833"/>
              <a:gd name="connsiteX24" fmla="*/ 15671 w 180221"/>
              <a:gd name="connsiteY24" fmla="*/ 78357 h 254833"/>
              <a:gd name="connsiteX25" fmla="*/ 15671 w 180221"/>
              <a:gd name="connsiteY25" fmla="*/ 15671 h 254833"/>
              <a:gd name="connsiteX26" fmla="*/ 31343 w 180221"/>
              <a:gd name="connsiteY26" fmla="*/ 15671 h 254833"/>
              <a:gd name="connsiteX27" fmla="*/ 31343 w 180221"/>
              <a:gd name="connsiteY27" fmla="*/ 47014 h 254833"/>
              <a:gd name="connsiteX28" fmla="*/ 78357 w 180221"/>
              <a:gd name="connsiteY28" fmla="*/ 47014 h 254833"/>
              <a:gd name="connsiteX29" fmla="*/ 78357 w 180221"/>
              <a:gd name="connsiteY29" fmla="*/ 15671 h 254833"/>
              <a:gd name="connsiteX30" fmla="*/ 101865 w 180221"/>
              <a:gd name="connsiteY30" fmla="*/ 15671 h 254833"/>
              <a:gd name="connsiteX31" fmla="*/ 101865 w 180221"/>
              <a:gd name="connsiteY31" fmla="*/ 47014 h 254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80221" h="254833">
                <a:moveTo>
                  <a:pt x="62686" y="0"/>
                </a:moveTo>
                <a:lnTo>
                  <a:pt x="62686" y="31343"/>
                </a:lnTo>
                <a:lnTo>
                  <a:pt x="47014" y="31343"/>
                </a:lnTo>
                <a:lnTo>
                  <a:pt x="47014" y="0"/>
                </a:lnTo>
                <a:lnTo>
                  <a:pt x="0" y="0"/>
                </a:lnTo>
                <a:lnTo>
                  <a:pt x="0" y="94029"/>
                </a:lnTo>
                <a:lnTo>
                  <a:pt x="23507" y="94029"/>
                </a:lnTo>
                <a:lnTo>
                  <a:pt x="23507" y="254834"/>
                </a:lnTo>
                <a:lnTo>
                  <a:pt x="39179" y="240487"/>
                </a:lnTo>
                <a:lnTo>
                  <a:pt x="39179" y="94029"/>
                </a:lnTo>
                <a:lnTo>
                  <a:pt x="141043" y="94029"/>
                </a:lnTo>
                <a:lnTo>
                  <a:pt x="141043" y="202248"/>
                </a:lnTo>
                <a:lnTo>
                  <a:pt x="156715" y="211275"/>
                </a:lnTo>
                <a:lnTo>
                  <a:pt x="156715" y="94029"/>
                </a:lnTo>
                <a:lnTo>
                  <a:pt x="180222" y="94029"/>
                </a:lnTo>
                <a:lnTo>
                  <a:pt x="180222" y="0"/>
                </a:lnTo>
                <a:lnTo>
                  <a:pt x="133208" y="0"/>
                </a:lnTo>
                <a:lnTo>
                  <a:pt x="133208" y="31343"/>
                </a:lnTo>
                <a:lnTo>
                  <a:pt x="117536" y="31343"/>
                </a:lnTo>
                <a:lnTo>
                  <a:pt x="117536" y="0"/>
                </a:lnTo>
                <a:close/>
                <a:moveTo>
                  <a:pt x="148879" y="47014"/>
                </a:moveTo>
                <a:lnTo>
                  <a:pt x="148879" y="15671"/>
                </a:lnTo>
                <a:lnTo>
                  <a:pt x="164551" y="15671"/>
                </a:lnTo>
                <a:lnTo>
                  <a:pt x="164551" y="78357"/>
                </a:lnTo>
                <a:lnTo>
                  <a:pt x="15671" y="78357"/>
                </a:lnTo>
                <a:lnTo>
                  <a:pt x="15671" y="15671"/>
                </a:lnTo>
                <a:lnTo>
                  <a:pt x="31343" y="15671"/>
                </a:lnTo>
                <a:lnTo>
                  <a:pt x="31343" y="47014"/>
                </a:lnTo>
                <a:lnTo>
                  <a:pt x="78357" y="47014"/>
                </a:lnTo>
                <a:lnTo>
                  <a:pt x="78357" y="15671"/>
                </a:lnTo>
                <a:lnTo>
                  <a:pt x="101865" y="15671"/>
                </a:lnTo>
                <a:lnTo>
                  <a:pt x="101865" y="47014"/>
                </a:lnTo>
                <a:close/>
              </a:path>
            </a:pathLst>
          </a:custGeom>
          <a:gradFill>
            <a:gsLst>
              <a:gs pos="0">
                <a:schemeClr val="accent3"/>
              </a:gs>
              <a:gs pos="80000">
                <a:schemeClr val="accent2"/>
              </a:gs>
            </a:gsLst>
            <a:lin ang="4800000" scaled="0"/>
          </a:gradFill>
          <a:ln w="7739" cap="flat">
            <a:noFill/>
            <a:prstDash val="solid"/>
            <a:miter/>
          </a:ln>
        </p:spPr>
        <p:txBody>
          <a:bodyPr rtlCol="0" anchor="ctr"/>
          <a:lstStyle/>
          <a:p>
            <a:endParaRPr lang="zh-CN" altLang="en-US"/>
          </a:p>
        </p:txBody>
      </p:sp>
      <p:sp>
        <p:nvSpPr>
          <p:cNvPr id="209" name="图形 70" descr="城堡场景 轮廓">
            <a:extLst>
              <a:ext uri="{FF2B5EF4-FFF2-40B4-BE49-F238E27FC236}">
                <a16:creationId xmlns:a16="http://schemas.microsoft.com/office/drawing/2014/main" xmlns="" id="{3236BBC3-09B5-4795-AE37-E8F842634679}"/>
              </a:ext>
            </a:extLst>
          </p:cNvPr>
          <p:cNvSpPr/>
          <p:nvPr/>
        </p:nvSpPr>
        <p:spPr>
          <a:xfrm>
            <a:off x="4013034" y="4370678"/>
            <a:ext cx="633503" cy="184429"/>
          </a:xfrm>
          <a:custGeom>
            <a:avLst/>
            <a:gdLst>
              <a:gd name="connsiteX0" fmla="*/ 514283 w 633503"/>
              <a:gd name="connsiteY0" fmla="*/ 133654 h 184429"/>
              <a:gd name="connsiteX1" fmla="*/ 479273 w 633503"/>
              <a:gd name="connsiteY1" fmla="*/ 96670 h 184429"/>
              <a:gd name="connsiteX2" fmla="*/ 408383 w 633503"/>
              <a:gd name="connsiteY2" fmla="*/ 79078 h 184429"/>
              <a:gd name="connsiteX3" fmla="*/ 328435 w 633503"/>
              <a:gd name="connsiteY3" fmla="*/ 0 h 184429"/>
              <a:gd name="connsiteX4" fmla="*/ 268539 w 633503"/>
              <a:gd name="connsiteY4" fmla="*/ 25568 h 184429"/>
              <a:gd name="connsiteX5" fmla="*/ 265530 w 633503"/>
              <a:gd name="connsiteY5" fmla="*/ 23578 h 184429"/>
              <a:gd name="connsiteX6" fmla="*/ 265373 w 633503"/>
              <a:gd name="connsiteY6" fmla="*/ 23805 h 184429"/>
              <a:gd name="connsiteX7" fmla="*/ 237932 w 633503"/>
              <a:gd name="connsiteY7" fmla="*/ 7060 h 184429"/>
              <a:gd name="connsiteX8" fmla="*/ 135519 w 633503"/>
              <a:gd name="connsiteY8" fmla="*/ 36475 h 184429"/>
              <a:gd name="connsiteX9" fmla="*/ 67270 w 633503"/>
              <a:gd name="connsiteY9" fmla="*/ 125364 h 184429"/>
              <a:gd name="connsiteX10" fmla="*/ 0 w 633503"/>
              <a:gd name="connsiteY10" fmla="*/ 170412 h 184429"/>
              <a:gd name="connsiteX11" fmla="*/ 8729 w 633503"/>
              <a:gd name="connsiteY11" fmla="*/ 183435 h 184429"/>
              <a:gd name="connsiteX12" fmla="*/ 78130 w 633503"/>
              <a:gd name="connsiteY12" fmla="*/ 136945 h 184429"/>
              <a:gd name="connsiteX13" fmla="*/ 144812 w 633503"/>
              <a:gd name="connsiteY13" fmla="*/ 50110 h 184429"/>
              <a:gd name="connsiteX14" fmla="*/ 235644 w 633503"/>
              <a:gd name="connsiteY14" fmla="*/ 24024 h 184429"/>
              <a:gd name="connsiteX15" fmla="*/ 263524 w 633503"/>
              <a:gd name="connsiteY15" fmla="*/ 41044 h 184429"/>
              <a:gd name="connsiteX16" fmla="*/ 304348 w 633503"/>
              <a:gd name="connsiteY16" fmla="*/ 68053 h 184429"/>
              <a:gd name="connsiteX17" fmla="*/ 312999 w 633503"/>
              <a:gd name="connsiteY17" fmla="*/ 54983 h 184429"/>
              <a:gd name="connsiteX18" fmla="*/ 284194 w 633503"/>
              <a:gd name="connsiteY18" fmla="*/ 35927 h 184429"/>
              <a:gd name="connsiteX19" fmla="*/ 324901 w 633503"/>
              <a:gd name="connsiteY19" fmla="*/ 18547 h 184429"/>
              <a:gd name="connsiteX20" fmla="*/ 400422 w 633503"/>
              <a:gd name="connsiteY20" fmla="*/ 93253 h 184429"/>
              <a:gd name="connsiteX21" fmla="*/ 471046 w 633503"/>
              <a:gd name="connsiteY21" fmla="*/ 110774 h 184429"/>
              <a:gd name="connsiteX22" fmla="*/ 505774 w 633503"/>
              <a:gd name="connsiteY22" fmla="*/ 147469 h 184429"/>
              <a:gd name="connsiteX23" fmla="*/ 629006 w 633503"/>
              <a:gd name="connsiteY23" fmla="*/ 184430 h 184429"/>
              <a:gd name="connsiteX24" fmla="*/ 633504 w 633503"/>
              <a:gd name="connsiteY24" fmla="*/ 169417 h 184429"/>
              <a:gd name="connsiteX25" fmla="*/ 514283 w 633503"/>
              <a:gd name="connsiteY25" fmla="*/ 133654 h 1844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633503" h="184429">
                <a:moveTo>
                  <a:pt x="514283" y="133654"/>
                </a:moveTo>
                <a:lnTo>
                  <a:pt x="479273" y="96670"/>
                </a:lnTo>
                <a:lnTo>
                  <a:pt x="408383" y="79078"/>
                </a:lnTo>
                <a:lnTo>
                  <a:pt x="328435" y="0"/>
                </a:lnTo>
                <a:lnTo>
                  <a:pt x="268539" y="25568"/>
                </a:lnTo>
                <a:lnTo>
                  <a:pt x="265530" y="23578"/>
                </a:lnTo>
                <a:lnTo>
                  <a:pt x="265373" y="23805"/>
                </a:lnTo>
                <a:lnTo>
                  <a:pt x="237932" y="7060"/>
                </a:lnTo>
                <a:lnTo>
                  <a:pt x="135519" y="36475"/>
                </a:lnTo>
                <a:lnTo>
                  <a:pt x="67270" y="125364"/>
                </a:lnTo>
                <a:lnTo>
                  <a:pt x="0" y="170412"/>
                </a:lnTo>
                <a:lnTo>
                  <a:pt x="8729" y="183435"/>
                </a:lnTo>
                <a:lnTo>
                  <a:pt x="78130" y="136945"/>
                </a:lnTo>
                <a:lnTo>
                  <a:pt x="144812" y="50110"/>
                </a:lnTo>
                <a:lnTo>
                  <a:pt x="235644" y="24024"/>
                </a:lnTo>
                <a:lnTo>
                  <a:pt x="263524" y="41044"/>
                </a:lnTo>
                <a:lnTo>
                  <a:pt x="304348" y="68053"/>
                </a:lnTo>
                <a:lnTo>
                  <a:pt x="312999" y="54983"/>
                </a:lnTo>
                <a:lnTo>
                  <a:pt x="284194" y="35927"/>
                </a:lnTo>
                <a:lnTo>
                  <a:pt x="324901" y="18547"/>
                </a:lnTo>
                <a:lnTo>
                  <a:pt x="400422" y="93253"/>
                </a:lnTo>
                <a:lnTo>
                  <a:pt x="471046" y="110774"/>
                </a:lnTo>
                <a:lnTo>
                  <a:pt x="505774" y="147469"/>
                </a:lnTo>
                <a:lnTo>
                  <a:pt x="629006" y="184430"/>
                </a:lnTo>
                <a:lnTo>
                  <a:pt x="633504" y="169417"/>
                </a:lnTo>
                <a:lnTo>
                  <a:pt x="514283" y="133654"/>
                </a:lnTo>
                <a:close/>
              </a:path>
            </a:pathLst>
          </a:custGeom>
          <a:gradFill>
            <a:gsLst>
              <a:gs pos="0">
                <a:schemeClr val="accent3"/>
              </a:gs>
              <a:gs pos="80000">
                <a:schemeClr val="accent2"/>
              </a:gs>
            </a:gsLst>
            <a:lin ang="4800000" scaled="0"/>
          </a:gradFill>
          <a:ln w="7739" cap="flat">
            <a:noFill/>
            <a:prstDash val="solid"/>
            <a:miter/>
          </a:ln>
        </p:spPr>
        <p:txBody>
          <a:bodyPr rtlCol="0" anchor="ctr"/>
          <a:lstStyle/>
          <a:p>
            <a:endParaRPr lang="zh-CN" altLang="en-US"/>
          </a:p>
        </p:txBody>
      </p:sp>
      <p:sp>
        <p:nvSpPr>
          <p:cNvPr id="210" name="图形 70" descr="城堡场景 轮廓">
            <a:extLst>
              <a:ext uri="{FF2B5EF4-FFF2-40B4-BE49-F238E27FC236}">
                <a16:creationId xmlns:a16="http://schemas.microsoft.com/office/drawing/2014/main" xmlns="" id="{C1540512-8CEA-4E59-B692-8D39C07E0163}"/>
              </a:ext>
            </a:extLst>
          </p:cNvPr>
          <p:cNvSpPr/>
          <p:nvPr/>
        </p:nvSpPr>
        <p:spPr>
          <a:xfrm>
            <a:off x="4152330" y="4499467"/>
            <a:ext cx="297758" cy="55970"/>
          </a:xfrm>
          <a:custGeom>
            <a:avLst/>
            <a:gdLst>
              <a:gd name="connsiteX0" fmla="*/ 166353 w 297758"/>
              <a:gd name="connsiteY0" fmla="*/ 0 h 55970"/>
              <a:gd name="connsiteX1" fmla="*/ 84367 w 297758"/>
              <a:gd name="connsiteY1" fmla="*/ 40299 h 55970"/>
              <a:gd name="connsiteX2" fmla="*/ 0 w 297758"/>
              <a:gd name="connsiteY2" fmla="*/ 40299 h 55970"/>
              <a:gd name="connsiteX3" fmla="*/ 0 w 297758"/>
              <a:gd name="connsiteY3" fmla="*/ 55971 h 55970"/>
              <a:gd name="connsiteX4" fmla="*/ 88011 w 297758"/>
              <a:gd name="connsiteY4" fmla="*/ 55971 h 55970"/>
              <a:gd name="connsiteX5" fmla="*/ 166204 w 297758"/>
              <a:gd name="connsiteY5" fmla="*/ 17536 h 55970"/>
              <a:gd name="connsiteX6" fmla="*/ 241020 w 297758"/>
              <a:gd name="connsiteY6" fmla="*/ 55971 h 55970"/>
              <a:gd name="connsiteX7" fmla="*/ 297758 w 297758"/>
              <a:gd name="connsiteY7" fmla="*/ 55971 h 55970"/>
              <a:gd name="connsiteX8" fmla="*/ 297758 w 297758"/>
              <a:gd name="connsiteY8" fmla="*/ 40299 h 55970"/>
              <a:gd name="connsiteX9" fmla="*/ 244804 w 297758"/>
              <a:gd name="connsiteY9" fmla="*/ 40299 h 55970"/>
              <a:gd name="connsiteX10" fmla="*/ 166353 w 297758"/>
              <a:gd name="connsiteY10" fmla="*/ 0 h 55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97758" h="55970">
                <a:moveTo>
                  <a:pt x="166353" y="0"/>
                </a:moveTo>
                <a:lnTo>
                  <a:pt x="84367" y="40299"/>
                </a:lnTo>
                <a:lnTo>
                  <a:pt x="0" y="40299"/>
                </a:lnTo>
                <a:lnTo>
                  <a:pt x="0" y="55971"/>
                </a:lnTo>
                <a:lnTo>
                  <a:pt x="88011" y="55971"/>
                </a:lnTo>
                <a:lnTo>
                  <a:pt x="166204" y="17536"/>
                </a:lnTo>
                <a:lnTo>
                  <a:pt x="241020" y="55971"/>
                </a:lnTo>
                <a:lnTo>
                  <a:pt x="297758" y="55971"/>
                </a:lnTo>
                <a:lnTo>
                  <a:pt x="297758" y="40299"/>
                </a:lnTo>
                <a:lnTo>
                  <a:pt x="244804" y="40299"/>
                </a:lnTo>
                <a:lnTo>
                  <a:pt x="166353" y="0"/>
                </a:lnTo>
                <a:close/>
              </a:path>
            </a:pathLst>
          </a:custGeom>
          <a:gradFill>
            <a:gsLst>
              <a:gs pos="0">
                <a:schemeClr val="accent3"/>
              </a:gs>
              <a:gs pos="80000">
                <a:schemeClr val="accent2"/>
              </a:gs>
            </a:gsLst>
            <a:lin ang="4800000" scaled="0"/>
          </a:gradFill>
          <a:ln w="7739" cap="flat">
            <a:noFill/>
            <a:prstDash val="solid"/>
            <a:miter/>
          </a:ln>
        </p:spPr>
        <p:txBody>
          <a:bodyPr rtlCol="0" anchor="ctr"/>
          <a:lstStyle/>
          <a:p>
            <a:endParaRPr lang="zh-CN" altLang="en-US"/>
          </a:p>
        </p:txBody>
      </p:sp>
      <p:sp>
        <p:nvSpPr>
          <p:cNvPr id="212" name="图形 90" descr="森林场景 轮廓">
            <a:extLst>
              <a:ext uri="{FF2B5EF4-FFF2-40B4-BE49-F238E27FC236}">
                <a16:creationId xmlns:a16="http://schemas.microsoft.com/office/drawing/2014/main" xmlns="" id="{D9612E25-E8F2-41C2-8F3A-36A0CF54CAA8}"/>
              </a:ext>
            </a:extLst>
          </p:cNvPr>
          <p:cNvSpPr/>
          <p:nvPr/>
        </p:nvSpPr>
        <p:spPr>
          <a:xfrm>
            <a:off x="4248359" y="5045893"/>
            <a:ext cx="433585" cy="392413"/>
          </a:xfrm>
          <a:custGeom>
            <a:avLst/>
            <a:gdLst>
              <a:gd name="connsiteX0" fmla="*/ 429815 w 433585"/>
              <a:gd name="connsiteY0" fmla="*/ 387589 h 392413"/>
              <a:gd name="connsiteX1" fmla="*/ 373894 w 433585"/>
              <a:gd name="connsiteY1" fmla="*/ 337623 h 392413"/>
              <a:gd name="connsiteX2" fmla="*/ 315631 w 433585"/>
              <a:gd name="connsiteY2" fmla="*/ 305484 h 392413"/>
              <a:gd name="connsiteX3" fmla="*/ 315631 w 433585"/>
              <a:gd name="connsiteY3" fmla="*/ 247208 h 392413"/>
              <a:gd name="connsiteX4" fmla="*/ 430703 w 433585"/>
              <a:gd name="connsiteY4" fmla="*/ 258378 h 392413"/>
              <a:gd name="connsiteX5" fmla="*/ 374445 w 433585"/>
              <a:gd name="connsiteY5" fmla="*/ 170584 h 392413"/>
              <a:gd name="connsiteX6" fmla="*/ 410058 w 433585"/>
              <a:gd name="connsiteY6" fmla="*/ 180094 h 392413"/>
              <a:gd name="connsiteX7" fmla="*/ 366058 w 433585"/>
              <a:gd name="connsiteY7" fmla="*/ 112084 h 392413"/>
              <a:gd name="connsiteX8" fmla="*/ 392412 w 433585"/>
              <a:gd name="connsiteY8" fmla="*/ 115359 h 392413"/>
              <a:gd name="connsiteX9" fmla="*/ 314063 w 433585"/>
              <a:gd name="connsiteY9" fmla="*/ 0 h 392413"/>
              <a:gd name="connsiteX10" fmla="*/ 235713 w 433585"/>
              <a:gd name="connsiteY10" fmla="*/ 115356 h 392413"/>
              <a:gd name="connsiteX11" fmla="*/ 262066 w 433585"/>
              <a:gd name="connsiteY11" fmla="*/ 112082 h 392413"/>
              <a:gd name="connsiteX12" fmla="*/ 218067 w 433585"/>
              <a:gd name="connsiteY12" fmla="*/ 180091 h 392413"/>
              <a:gd name="connsiteX13" fmla="*/ 253680 w 433585"/>
              <a:gd name="connsiteY13" fmla="*/ 170584 h 392413"/>
              <a:gd name="connsiteX14" fmla="*/ 197419 w 433585"/>
              <a:gd name="connsiteY14" fmla="*/ 258380 h 392413"/>
              <a:gd name="connsiteX15" fmla="*/ 299958 w 433585"/>
              <a:gd name="connsiteY15" fmla="*/ 248429 h 392413"/>
              <a:gd name="connsiteX16" fmla="*/ 299958 w 433585"/>
              <a:gd name="connsiteY16" fmla="*/ 298954 h 392413"/>
              <a:gd name="connsiteX17" fmla="*/ 265783 w 433585"/>
              <a:gd name="connsiteY17" fmla="*/ 286648 h 392413"/>
              <a:gd name="connsiteX18" fmla="*/ 170377 w 433585"/>
              <a:gd name="connsiteY18" fmla="*/ 266884 h 392413"/>
              <a:gd name="connsiteX19" fmla="*/ 154675 w 433585"/>
              <a:gd name="connsiteY19" fmla="*/ 265679 h 392413"/>
              <a:gd name="connsiteX20" fmla="*/ 154675 w 433585"/>
              <a:gd name="connsiteY20" fmla="*/ 169390 h 392413"/>
              <a:gd name="connsiteX21" fmla="*/ 200749 w 433585"/>
              <a:gd name="connsiteY21" fmla="*/ 178009 h 392413"/>
              <a:gd name="connsiteX22" fmla="*/ 209951 w 433585"/>
              <a:gd name="connsiteY22" fmla="*/ 163788 h 392413"/>
              <a:gd name="connsiteX23" fmla="*/ 146840 w 433585"/>
              <a:gd name="connsiteY23" fmla="*/ 151981 h 392413"/>
              <a:gd name="connsiteX24" fmla="*/ 1262 w 433585"/>
              <a:gd name="connsiteY24" fmla="*/ 179203 h 392413"/>
              <a:gd name="connsiteX25" fmla="*/ 10870 w 433585"/>
              <a:gd name="connsiteY25" fmla="*/ 193350 h 392413"/>
              <a:gd name="connsiteX26" fmla="*/ 139004 w 433585"/>
              <a:gd name="connsiteY26" fmla="*/ 169390 h 392413"/>
              <a:gd name="connsiteX27" fmla="*/ 139004 w 433585"/>
              <a:gd name="connsiteY27" fmla="*/ 264957 h 392413"/>
              <a:gd name="connsiteX28" fmla="*/ 58833 w 433585"/>
              <a:gd name="connsiteY28" fmla="*/ 272667 h 392413"/>
              <a:gd name="connsiteX29" fmla="*/ 22235 w 433585"/>
              <a:gd name="connsiteY29" fmla="*/ 284986 h 392413"/>
              <a:gd name="connsiteX30" fmla="*/ 0 w 433585"/>
              <a:gd name="connsiteY30" fmla="*/ 296504 h 392413"/>
              <a:gd name="connsiteX31" fmla="*/ 15656 w 433585"/>
              <a:gd name="connsiteY31" fmla="*/ 305665 h 392413"/>
              <a:gd name="connsiteX32" fmla="*/ 28741 w 433585"/>
              <a:gd name="connsiteY32" fmla="*/ 299240 h 392413"/>
              <a:gd name="connsiteX33" fmla="*/ 62663 w 433585"/>
              <a:gd name="connsiteY33" fmla="*/ 287857 h 392413"/>
              <a:gd name="connsiteX34" fmla="*/ 168943 w 433585"/>
              <a:gd name="connsiteY34" fmla="*/ 282479 h 392413"/>
              <a:gd name="connsiteX35" fmla="*/ 260814 w 433585"/>
              <a:gd name="connsiteY35" fmla="*/ 301500 h 392413"/>
              <a:gd name="connsiteX36" fmla="*/ 365449 w 433585"/>
              <a:gd name="connsiteY36" fmla="*/ 350819 h 392413"/>
              <a:gd name="connsiteX37" fmla="*/ 413392 w 433585"/>
              <a:gd name="connsiteY37" fmla="*/ 392414 h 392413"/>
              <a:gd name="connsiteX38" fmla="*/ 433586 w 433585"/>
              <a:gd name="connsiteY38" fmla="*/ 392414 h 392413"/>
              <a:gd name="connsiteX39" fmla="*/ 228030 w 433585"/>
              <a:gd name="connsiteY39" fmla="*/ 239661 h 392413"/>
              <a:gd name="connsiteX40" fmla="*/ 288679 w 433585"/>
              <a:gd name="connsiteY40" fmla="*/ 145020 h 392413"/>
              <a:gd name="connsiteX41" fmla="*/ 253312 w 433585"/>
              <a:gd name="connsiteY41" fmla="*/ 154460 h 392413"/>
              <a:gd name="connsiteX42" fmla="*/ 293470 w 433585"/>
              <a:gd name="connsiteY42" fmla="*/ 92389 h 392413"/>
              <a:gd name="connsiteX43" fmla="*/ 268112 w 433585"/>
              <a:gd name="connsiteY43" fmla="*/ 95537 h 392413"/>
              <a:gd name="connsiteX44" fmla="*/ 314063 w 433585"/>
              <a:gd name="connsiteY44" fmla="*/ 27895 h 392413"/>
              <a:gd name="connsiteX45" fmla="*/ 360013 w 433585"/>
              <a:gd name="connsiteY45" fmla="*/ 95540 h 392413"/>
              <a:gd name="connsiteX46" fmla="*/ 334654 w 433585"/>
              <a:gd name="connsiteY46" fmla="*/ 92391 h 392413"/>
              <a:gd name="connsiteX47" fmla="*/ 374812 w 433585"/>
              <a:gd name="connsiteY47" fmla="*/ 154463 h 392413"/>
              <a:gd name="connsiteX48" fmla="*/ 339443 w 433585"/>
              <a:gd name="connsiteY48" fmla="*/ 145020 h 392413"/>
              <a:gd name="connsiteX49" fmla="*/ 400091 w 433585"/>
              <a:gd name="connsiteY49" fmla="*/ 239661 h 392413"/>
              <a:gd name="connsiteX50" fmla="*/ 314063 w 433585"/>
              <a:gd name="connsiteY50" fmla="*/ 231311 h 392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433585" h="392413">
                <a:moveTo>
                  <a:pt x="429815" y="387589"/>
                </a:moveTo>
                <a:cubicBezTo>
                  <a:pt x="413833" y="368180"/>
                  <a:pt x="394974" y="351329"/>
                  <a:pt x="373894" y="337623"/>
                </a:cubicBezTo>
                <a:cubicBezTo>
                  <a:pt x="355383" y="325338"/>
                  <a:pt x="335897" y="314589"/>
                  <a:pt x="315631" y="305484"/>
                </a:cubicBezTo>
                <a:lnTo>
                  <a:pt x="315631" y="247208"/>
                </a:lnTo>
                <a:lnTo>
                  <a:pt x="430703" y="258378"/>
                </a:lnTo>
                <a:lnTo>
                  <a:pt x="374445" y="170584"/>
                </a:lnTo>
                <a:lnTo>
                  <a:pt x="410058" y="180094"/>
                </a:lnTo>
                <a:lnTo>
                  <a:pt x="366058" y="112084"/>
                </a:lnTo>
                <a:lnTo>
                  <a:pt x="392412" y="115359"/>
                </a:lnTo>
                <a:lnTo>
                  <a:pt x="314063" y="0"/>
                </a:lnTo>
                <a:lnTo>
                  <a:pt x="235713" y="115356"/>
                </a:lnTo>
                <a:lnTo>
                  <a:pt x="262066" y="112082"/>
                </a:lnTo>
                <a:lnTo>
                  <a:pt x="218067" y="180091"/>
                </a:lnTo>
                <a:lnTo>
                  <a:pt x="253680" y="170584"/>
                </a:lnTo>
                <a:lnTo>
                  <a:pt x="197419" y="258380"/>
                </a:lnTo>
                <a:lnTo>
                  <a:pt x="299958" y="248429"/>
                </a:lnTo>
                <a:lnTo>
                  <a:pt x="299958" y="298954"/>
                </a:lnTo>
                <a:cubicBezTo>
                  <a:pt x="289972" y="295023"/>
                  <a:pt x="278809" y="291004"/>
                  <a:pt x="265783" y="286648"/>
                </a:cubicBezTo>
                <a:cubicBezTo>
                  <a:pt x="234734" y="276841"/>
                  <a:pt x="202767" y="270219"/>
                  <a:pt x="170377" y="266884"/>
                </a:cubicBezTo>
                <a:cubicBezTo>
                  <a:pt x="165579" y="266440"/>
                  <a:pt x="160236" y="266037"/>
                  <a:pt x="154675" y="265679"/>
                </a:cubicBezTo>
                <a:lnTo>
                  <a:pt x="154675" y="169390"/>
                </a:lnTo>
                <a:lnTo>
                  <a:pt x="200749" y="178009"/>
                </a:lnTo>
                <a:lnTo>
                  <a:pt x="209951" y="163788"/>
                </a:lnTo>
                <a:lnTo>
                  <a:pt x="146840" y="151981"/>
                </a:lnTo>
                <a:lnTo>
                  <a:pt x="1262" y="179203"/>
                </a:lnTo>
                <a:lnTo>
                  <a:pt x="10870" y="193350"/>
                </a:lnTo>
                <a:lnTo>
                  <a:pt x="139004" y="169390"/>
                </a:lnTo>
                <a:lnTo>
                  <a:pt x="139004" y="264957"/>
                </a:lnTo>
                <a:cubicBezTo>
                  <a:pt x="112054" y="263856"/>
                  <a:pt x="85080" y="266450"/>
                  <a:pt x="58833" y="272667"/>
                </a:cubicBezTo>
                <a:cubicBezTo>
                  <a:pt x="46283" y="275648"/>
                  <a:pt x="34033" y="279771"/>
                  <a:pt x="22235" y="284986"/>
                </a:cubicBezTo>
                <a:cubicBezTo>
                  <a:pt x="14169" y="288665"/>
                  <a:pt x="6883" y="292541"/>
                  <a:pt x="0" y="296504"/>
                </a:cubicBezTo>
                <a:cubicBezTo>
                  <a:pt x="5396" y="299325"/>
                  <a:pt x="10599" y="302442"/>
                  <a:pt x="15656" y="305665"/>
                </a:cubicBezTo>
                <a:cubicBezTo>
                  <a:pt x="19821" y="303485"/>
                  <a:pt x="24148" y="301337"/>
                  <a:pt x="28741" y="299240"/>
                </a:cubicBezTo>
                <a:cubicBezTo>
                  <a:pt x="39679" y="294421"/>
                  <a:pt x="51033" y="290610"/>
                  <a:pt x="62663" y="287857"/>
                </a:cubicBezTo>
                <a:cubicBezTo>
                  <a:pt x="97542" y="280150"/>
                  <a:pt x="133465" y="278333"/>
                  <a:pt x="168943" y="282479"/>
                </a:cubicBezTo>
                <a:cubicBezTo>
                  <a:pt x="200133" y="285686"/>
                  <a:pt x="230915" y="292059"/>
                  <a:pt x="260814" y="301500"/>
                </a:cubicBezTo>
                <a:cubicBezTo>
                  <a:pt x="297909" y="312754"/>
                  <a:pt x="333160" y="329369"/>
                  <a:pt x="365449" y="350819"/>
                </a:cubicBezTo>
                <a:cubicBezTo>
                  <a:pt x="383224" y="362469"/>
                  <a:pt x="399350" y="376460"/>
                  <a:pt x="413392" y="392414"/>
                </a:cubicBezTo>
                <a:lnTo>
                  <a:pt x="433586" y="392414"/>
                </a:lnTo>
                <a:close/>
                <a:moveTo>
                  <a:pt x="228030" y="239661"/>
                </a:moveTo>
                <a:lnTo>
                  <a:pt x="288679" y="145020"/>
                </a:lnTo>
                <a:lnTo>
                  <a:pt x="253312" y="154460"/>
                </a:lnTo>
                <a:lnTo>
                  <a:pt x="293470" y="92389"/>
                </a:lnTo>
                <a:lnTo>
                  <a:pt x="268112" y="95537"/>
                </a:lnTo>
                <a:lnTo>
                  <a:pt x="314063" y="27895"/>
                </a:lnTo>
                <a:lnTo>
                  <a:pt x="360013" y="95540"/>
                </a:lnTo>
                <a:lnTo>
                  <a:pt x="334654" y="92391"/>
                </a:lnTo>
                <a:lnTo>
                  <a:pt x="374812" y="154463"/>
                </a:lnTo>
                <a:lnTo>
                  <a:pt x="339443" y="145020"/>
                </a:lnTo>
                <a:lnTo>
                  <a:pt x="400091" y="239661"/>
                </a:lnTo>
                <a:lnTo>
                  <a:pt x="314063" y="231311"/>
                </a:lnTo>
                <a:close/>
              </a:path>
            </a:pathLst>
          </a:custGeom>
          <a:gradFill>
            <a:gsLst>
              <a:gs pos="0">
                <a:schemeClr val="accent3"/>
              </a:gs>
              <a:gs pos="80000">
                <a:schemeClr val="accent2"/>
              </a:gs>
            </a:gsLst>
            <a:lin ang="4800000" scaled="0"/>
          </a:gradFill>
          <a:ln w="7739" cap="flat">
            <a:noFill/>
            <a:prstDash val="solid"/>
            <a:miter/>
          </a:ln>
        </p:spPr>
        <p:txBody>
          <a:bodyPr rtlCol="0" anchor="ctr"/>
          <a:lstStyle/>
          <a:p>
            <a:endParaRPr lang="zh-CN" altLang="en-US"/>
          </a:p>
        </p:txBody>
      </p:sp>
      <p:sp>
        <p:nvSpPr>
          <p:cNvPr id="213" name="图形 90" descr="森林场景 轮廓">
            <a:extLst>
              <a:ext uri="{FF2B5EF4-FFF2-40B4-BE49-F238E27FC236}">
                <a16:creationId xmlns:a16="http://schemas.microsoft.com/office/drawing/2014/main" xmlns="" id="{370538A2-86F8-4D7A-869F-65B5B6C3A33D}"/>
              </a:ext>
            </a:extLst>
          </p:cNvPr>
          <p:cNvSpPr/>
          <p:nvPr/>
        </p:nvSpPr>
        <p:spPr>
          <a:xfrm>
            <a:off x="3982569" y="5066786"/>
            <a:ext cx="336558" cy="371520"/>
          </a:xfrm>
          <a:custGeom>
            <a:avLst/>
            <a:gdLst>
              <a:gd name="connsiteX0" fmla="*/ 333539 w 336558"/>
              <a:gd name="connsiteY0" fmla="*/ 367262 h 371520"/>
              <a:gd name="connsiteX1" fmla="*/ 307017 w 336558"/>
              <a:gd name="connsiteY1" fmla="*/ 335403 h 371520"/>
              <a:gd name="connsiteX2" fmla="*/ 246042 w 336558"/>
              <a:gd name="connsiteY2" fmla="*/ 292145 h 371520"/>
              <a:gd name="connsiteX3" fmla="*/ 212035 w 336558"/>
              <a:gd name="connsiteY3" fmla="*/ 283976 h 371520"/>
              <a:gd name="connsiteX4" fmla="*/ 212035 w 336558"/>
              <a:gd name="connsiteY4" fmla="*/ 243354 h 371520"/>
              <a:gd name="connsiteX5" fmla="*/ 277920 w 336558"/>
              <a:gd name="connsiteY5" fmla="*/ 249749 h 371520"/>
              <a:gd name="connsiteX6" fmla="*/ 246168 w 336558"/>
              <a:gd name="connsiteY6" fmla="*/ 205873 h 371520"/>
              <a:gd name="connsiteX7" fmla="*/ 264143 w 336558"/>
              <a:gd name="connsiteY7" fmla="*/ 209129 h 371520"/>
              <a:gd name="connsiteX8" fmla="*/ 238646 w 336558"/>
              <a:gd name="connsiteY8" fmla="*/ 167086 h 371520"/>
              <a:gd name="connsiteX9" fmla="*/ 254126 w 336558"/>
              <a:gd name="connsiteY9" fmla="*/ 167172 h 371520"/>
              <a:gd name="connsiteX10" fmla="*/ 204203 w 336558"/>
              <a:gd name="connsiteY10" fmla="*/ 93673 h 371520"/>
              <a:gd name="connsiteX11" fmla="*/ 154274 w 336558"/>
              <a:gd name="connsiteY11" fmla="*/ 167172 h 371520"/>
              <a:gd name="connsiteX12" fmla="*/ 169754 w 336558"/>
              <a:gd name="connsiteY12" fmla="*/ 167086 h 371520"/>
              <a:gd name="connsiteX13" fmla="*/ 144256 w 336558"/>
              <a:gd name="connsiteY13" fmla="*/ 209132 h 371520"/>
              <a:gd name="connsiteX14" fmla="*/ 162230 w 336558"/>
              <a:gd name="connsiteY14" fmla="*/ 205876 h 371520"/>
              <a:gd name="connsiteX15" fmla="*/ 130483 w 336558"/>
              <a:gd name="connsiteY15" fmla="*/ 249753 h 371520"/>
              <a:gd name="connsiteX16" fmla="*/ 196368 w 336558"/>
              <a:gd name="connsiteY16" fmla="*/ 243358 h 371520"/>
              <a:gd name="connsiteX17" fmla="*/ 196368 w 336558"/>
              <a:gd name="connsiteY17" fmla="*/ 283070 h 371520"/>
              <a:gd name="connsiteX18" fmla="*/ 156829 w 336558"/>
              <a:gd name="connsiteY18" fmla="*/ 285697 h 371520"/>
              <a:gd name="connsiteX19" fmla="*/ 115656 w 336558"/>
              <a:gd name="connsiteY19" fmla="*/ 295210 h 371520"/>
              <a:gd name="connsiteX20" fmla="*/ 115656 w 336558"/>
              <a:gd name="connsiteY20" fmla="*/ 223660 h 371520"/>
              <a:gd name="connsiteX21" fmla="*/ 124895 w 336558"/>
              <a:gd name="connsiteY21" fmla="*/ 208815 h 371520"/>
              <a:gd name="connsiteX22" fmla="*/ 107820 w 336558"/>
              <a:gd name="connsiteY22" fmla="*/ 207161 h 371520"/>
              <a:gd name="connsiteX23" fmla="*/ 32653 w 336558"/>
              <a:gd name="connsiteY23" fmla="*/ 214458 h 371520"/>
              <a:gd name="connsiteX24" fmla="*/ 87044 w 336558"/>
              <a:gd name="connsiteY24" fmla="*/ 129597 h 371520"/>
              <a:gd name="connsiteX25" fmla="*/ 55477 w 336558"/>
              <a:gd name="connsiteY25" fmla="*/ 138021 h 371520"/>
              <a:gd name="connsiteX26" fmla="*/ 91120 w 336558"/>
              <a:gd name="connsiteY26" fmla="*/ 82922 h 371520"/>
              <a:gd name="connsiteX27" fmla="*/ 68531 w 336558"/>
              <a:gd name="connsiteY27" fmla="*/ 85728 h 371520"/>
              <a:gd name="connsiteX28" fmla="*/ 107820 w 336558"/>
              <a:gd name="connsiteY28" fmla="*/ 27892 h 371520"/>
              <a:gd name="connsiteX29" fmla="*/ 147105 w 336558"/>
              <a:gd name="connsiteY29" fmla="*/ 85727 h 371520"/>
              <a:gd name="connsiteX30" fmla="*/ 124524 w 336558"/>
              <a:gd name="connsiteY30" fmla="*/ 82922 h 371520"/>
              <a:gd name="connsiteX31" fmla="*/ 157710 w 336558"/>
              <a:gd name="connsiteY31" fmla="*/ 134222 h 371520"/>
              <a:gd name="connsiteX32" fmla="*/ 167270 w 336558"/>
              <a:gd name="connsiteY32" fmla="*/ 120149 h 371520"/>
              <a:gd name="connsiteX33" fmla="*/ 155927 w 336558"/>
              <a:gd name="connsiteY33" fmla="*/ 102614 h 371520"/>
              <a:gd name="connsiteX34" fmla="*/ 177372 w 336558"/>
              <a:gd name="connsiteY34" fmla="*/ 105279 h 371520"/>
              <a:gd name="connsiteX35" fmla="*/ 178355 w 336558"/>
              <a:gd name="connsiteY35" fmla="*/ 103832 h 371520"/>
              <a:gd name="connsiteX36" fmla="*/ 107820 w 336558"/>
              <a:gd name="connsiteY36" fmla="*/ 0 h 371520"/>
              <a:gd name="connsiteX37" fmla="*/ 36135 w 336558"/>
              <a:gd name="connsiteY37" fmla="*/ 105547 h 371520"/>
              <a:gd name="connsiteX38" fmla="*/ 59720 w 336558"/>
              <a:gd name="connsiteY38" fmla="*/ 102618 h 371520"/>
              <a:gd name="connsiteX39" fmla="*/ 20235 w 336558"/>
              <a:gd name="connsiteY39" fmla="*/ 163659 h 371520"/>
              <a:gd name="connsiteX40" fmla="*/ 52048 w 336558"/>
              <a:gd name="connsiteY40" fmla="*/ 155165 h 371520"/>
              <a:gd name="connsiteX41" fmla="*/ 2043 w 336558"/>
              <a:gd name="connsiteY41" fmla="*/ 233174 h 371520"/>
              <a:gd name="connsiteX42" fmla="*/ 99984 w 336558"/>
              <a:gd name="connsiteY42" fmla="*/ 223667 h 371520"/>
              <a:gd name="connsiteX43" fmla="*/ 99984 w 336558"/>
              <a:gd name="connsiteY43" fmla="*/ 301012 h 371520"/>
              <a:gd name="connsiteX44" fmla="*/ 65970 w 336558"/>
              <a:gd name="connsiteY44" fmla="*/ 317550 h 371520"/>
              <a:gd name="connsiteX45" fmla="*/ 4792 w 336558"/>
              <a:gd name="connsiteY45" fmla="*/ 366250 h 371520"/>
              <a:gd name="connsiteX46" fmla="*/ 0 w 336558"/>
              <a:gd name="connsiteY46" fmla="*/ 371521 h 371520"/>
              <a:gd name="connsiteX47" fmla="*/ 21512 w 336558"/>
              <a:gd name="connsiteY47" fmla="*/ 371521 h 371520"/>
              <a:gd name="connsiteX48" fmla="*/ 73667 w 336558"/>
              <a:gd name="connsiteY48" fmla="*/ 331202 h 371520"/>
              <a:gd name="connsiteX49" fmla="*/ 159370 w 336558"/>
              <a:gd name="connsiteY49" fmla="*/ 301156 h 371520"/>
              <a:gd name="connsiteX50" fmla="*/ 239663 w 336558"/>
              <a:gd name="connsiteY50" fmla="*/ 306457 h 371520"/>
              <a:gd name="connsiteX51" fmla="*/ 295715 w 336558"/>
              <a:gd name="connsiteY51" fmla="*/ 346255 h 371520"/>
              <a:gd name="connsiteX52" fmla="*/ 317347 w 336558"/>
              <a:gd name="connsiteY52" fmla="*/ 371521 h 371520"/>
              <a:gd name="connsiteX53" fmla="*/ 336558 w 336558"/>
              <a:gd name="connsiteY53" fmla="*/ 371521 h 371520"/>
              <a:gd name="connsiteX54" fmla="*/ 333539 w 336558"/>
              <a:gd name="connsiteY54" fmla="*/ 367262 h 371520"/>
              <a:gd name="connsiteX55" fmla="*/ 197769 w 336558"/>
              <a:gd name="connsiteY55" fmla="*/ 183514 h 371520"/>
              <a:gd name="connsiteX56" fmla="*/ 175692 w 336558"/>
              <a:gd name="connsiteY56" fmla="*/ 187510 h 371520"/>
              <a:gd name="connsiteX57" fmla="*/ 197684 w 336558"/>
              <a:gd name="connsiteY57" fmla="*/ 151258 h 371520"/>
              <a:gd name="connsiteX58" fmla="*/ 183979 w 336558"/>
              <a:gd name="connsiteY58" fmla="*/ 151336 h 371520"/>
              <a:gd name="connsiteX59" fmla="*/ 204203 w 336558"/>
              <a:gd name="connsiteY59" fmla="*/ 121561 h 371520"/>
              <a:gd name="connsiteX60" fmla="*/ 224420 w 336558"/>
              <a:gd name="connsiteY60" fmla="*/ 151332 h 371520"/>
              <a:gd name="connsiteX61" fmla="*/ 210715 w 336558"/>
              <a:gd name="connsiteY61" fmla="*/ 151253 h 371520"/>
              <a:gd name="connsiteX62" fmla="*/ 232707 w 336558"/>
              <a:gd name="connsiteY62" fmla="*/ 187505 h 371520"/>
              <a:gd name="connsiteX63" fmla="*/ 210631 w 336558"/>
              <a:gd name="connsiteY63" fmla="*/ 183509 h 371520"/>
              <a:gd name="connsiteX64" fmla="*/ 244850 w 336558"/>
              <a:gd name="connsiteY64" fmla="*/ 230792 h 371520"/>
              <a:gd name="connsiteX65" fmla="*/ 204203 w 336558"/>
              <a:gd name="connsiteY65" fmla="*/ 226845 h 371520"/>
              <a:gd name="connsiteX66" fmla="*/ 163540 w 336558"/>
              <a:gd name="connsiteY66" fmla="*/ 230792 h 37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336558" h="371520">
                <a:moveTo>
                  <a:pt x="333539" y="367262"/>
                </a:moveTo>
                <a:cubicBezTo>
                  <a:pt x="325641" y="355891"/>
                  <a:pt x="316767" y="345232"/>
                  <a:pt x="307017" y="335403"/>
                </a:cubicBezTo>
                <a:cubicBezTo>
                  <a:pt x="289456" y="317437"/>
                  <a:pt x="268801" y="302783"/>
                  <a:pt x="246042" y="292145"/>
                </a:cubicBezTo>
                <a:cubicBezTo>
                  <a:pt x="235201" y="287670"/>
                  <a:pt x="223727" y="284914"/>
                  <a:pt x="212035" y="283976"/>
                </a:cubicBezTo>
                <a:lnTo>
                  <a:pt x="212035" y="243354"/>
                </a:lnTo>
                <a:lnTo>
                  <a:pt x="277920" y="249749"/>
                </a:lnTo>
                <a:lnTo>
                  <a:pt x="246168" y="205873"/>
                </a:lnTo>
                <a:lnTo>
                  <a:pt x="264143" y="209129"/>
                </a:lnTo>
                <a:lnTo>
                  <a:pt x="238646" y="167086"/>
                </a:lnTo>
                <a:lnTo>
                  <a:pt x="254126" y="167172"/>
                </a:lnTo>
                <a:lnTo>
                  <a:pt x="204203" y="93673"/>
                </a:lnTo>
                <a:lnTo>
                  <a:pt x="154274" y="167172"/>
                </a:lnTo>
                <a:lnTo>
                  <a:pt x="169754" y="167086"/>
                </a:lnTo>
                <a:lnTo>
                  <a:pt x="144256" y="209132"/>
                </a:lnTo>
                <a:lnTo>
                  <a:pt x="162230" y="205876"/>
                </a:lnTo>
                <a:lnTo>
                  <a:pt x="130483" y="249753"/>
                </a:lnTo>
                <a:lnTo>
                  <a:pt x="196368" y="243358"/>
                </a:lnTo>
                <a:lnTo>
                  <a:pt x="196368" y="283070"/>
                </a:lnTo>
                <a:cubicBezTo>
                  <a:pt x="183137" y="282803"/>
                  <a:pt x="169908" y="283681"/>
                  <a:pt x="156829" y="285697"/>
                </a:cubicBezTo>
                <a:cubicBezTo>
                  <a:pt x="142876" y="287782"/>
                  <a:pt x="129109" y="290963"/>
                  <a:pt x="115656" y="295210"/>
                </a:cubicBezTo>
                <a:lnTo>
                  <a:pt x="115656" y="223660"/>
                </a:lnTo>
                <a:lnTo>
                  <a:pt x="124895" y="208815"/>
                </a:lnTo>
                <a:lnTo>
                  <a:pt x="107820" y="207161"/>
                </a:lnTo>
                <a:lnTo>
                  <a:pt x="32653" y="214458"/>
                </a:lnTo>
                <a:lnTo>
                  <a:pt x="87044" y="129597"/>
                </a:lnTo>
                <a:lnTo>
                  <a:pt x="55477" y="138021"/>
                </a:lnTo>
                <a:lnTo>
                  <a:pt x="91120" y="82922"/>
                </a:lnTo>
                <a:lnTo>
                  <a:pt x="68531" y="85728"/>
                </a:lnTo>
                <a:lnTo>
                  <a:pt x="107820" y="27892"/>
                </a:lnTo>
                <a:lnTo>
                  <a:pt x="147105" y="85727"/>
                </a:lnTo>
                <a:lnTo>
                  <a:pt x="124524" y="82922"/>
                </a:lnTo>
                <a:lnTo>
                  <a:pt x="157710" y="134222"/>
                </a:lnTo>
                <a:lnTo>
                  <a:pt x="167270" y="120149"/>
                </a:lnTo>
                <a:lnTo>
                  <a:pt x="155927" y="102614"/>
                </a:lnTo>
                <a:lnTo>
                  <a:pt x="177372" y="105279"/>
                </a:lnTo>
                <a:lnTo>
                  <a:pt x="178355" y="103832"/>
                </a:lnTo>
                <a:lnTo>
                  <a:pt x="107820" y="0"/>
                </a:lnTo>
                <a:lnTo>
                  <a:pt x="36135" y="105547"/>
                </a:lnTo>
                <a:lnTo>
                  <a:pt x="59720" y="102618"/>
                </a:lnTo>
                <a:lnTo>
                  <a:pt x="20235" y="163659"/>
                </a:lnTo>
                <a:lnTo>
                  <a:pt x="52048" y="155165"/>
                </a:lnTo>
                <a:lnTo>
                  <a:pt x="2043" y="233174"/>
                </a:lnTo>
                <a:lnTo>
                  <a:pt x="99984" y="223667"/>
                </a:lnTo>
                <a:lnTo>
                  <a:pt x="99984" y="301012"/>
                </a:lnTo>
                <a:cubicBezTo>
                  <a:pt x="88303" y="305790"/>
                  <a:pt x="76941" y="311314"/>
                  <a:pt x="65970" y="317550"/>
                </a:cubicBezTo>
                <a:cubicBezTo>
                  <a:pt x="43341" y="330757"/>
                  <a:pt x="22736" y="347159"/>
                  <a:pt x="4792" y="366250"/>
                </a:cubicBezTo>
                <a:cubicBezTo>
                  <a:pt x="3291" y="367907"/>
                  <a:pt x="0" y="371521"/>
                  <a:pt x="0" y="371521"/>
                </a:cubicBezTo>
                <a:lnTo>
                  <a:pt x="21512" y="371521"/>
                </a:lnTo>
                <a:cubicBezTo>
                  <a:pt x="37109" y="355915"/>
                  <a:pt x="54636" y="342366"/>
                  <a:pt x="73667" y="331202"/>
                </a:cubicBezTo>
                <a:cubicBezTo>
                  <a:pt x="99952" y="315586"/>
                  <a:pt x="129088" y="305371"/>
                  <a:pt x="159370" y="301156"/>
                </a:cubicBezTo>
                <a:cubicBezTo>
                  <a:pt x="176656" y="298318"/>
                  <a:pt x="215705" y="295778"/>
                  <a:pt x="239663" y="306457"/>
                </a:cubicBezTo>
                <a:cubicBezTo>
                  <a:pt x="260552" y="316306"/>
                  <a:pt x="279530" y="329780"/>
                  <a:pt x="295715" y="346255"/>
                </a:cubicBezTo>
                <a:cubicBezTo>
                  <a:pt x="303448" y="354215"/>
                  <a:pt x="310674" y="362654"/>
                  <a:pt x="317347" y="371521"/>
                </a:cubicBezTo>
                <a:lnTo>
                  <a:pt x="336558" y="371521"/>
                </a:lnTo>
                <a:cubicBezTo>
                  <a:pt x="336558" y="371521"/>
                  <a:pt x="334982" y="369236"/>
                  <a:pt x="333539" y="367262"/>
                </a:cubicBezTo>
                <a:close/>
                <a:moveTo>
                  <a:pt x="197769" y="183514"/>
                </a:moveTo>
                <a:lnTo>
                  <a:pt x="175692" y="187510"/>
                </a:lnTo>
                <a:lnTo>
                  <a:pt x="197684" y="151258"/>
                </a:lnTo>
                <a:lnTo>
                  <a:pt x="183979" y="151336"/>
                </a:lnTo>
                <a:lnTo>
                  <a:pt x="204203" y="121561"/>
                </a:lnTo>
                <a:lnTo>
                  <a:pt x="224420" y="151332"/>
                </a:lnTo>
                <a:lnTo>
                  <a:pt x="210715" y="151253"/>
                </a:lnTo>
                <a:lnTo>
                  <a:pt x="232707" y="187505"/>
                </a:lnTo>
                <a:lnTo>
                  <a:pt x="210631" y="183509"/>
                </a:lnTo>
                <a:lnTo>
                  <a:pt x="244850" y="230792"/>
                </a:lnTo>
                <a:lnTo>
                  <a:pt x="204203" y="226845"/>
                </a:lnTo>
                <a:lnTo>
                  <a:pt x="163540" y="230792"/>
                </a:lnTo>
                <a:close/>
              </a:path>
            </a:pathLst>
          </a:custGeom>
          <a:gradFill>
            <a:gsLst>
              <a:gs pos="0">
                <a:schemeClr val="accent3"/>
              </a:gs>
              <a:gs pos="80000">
                <a:schemeClr val="accent2"/>
              </a:gs>
            </a:gsLst>
            <a:lin ang="4800000" scaled="0"/>
          </a:gradFill>
          <a:ln w="7739" cap="flat">
            <a:noFill/>
            <a:prstDash val="solid"/>
            <a:miter/>
          </a:ln>
        </p:spPr>
        <p:txBody>
          <a:bodyPr rtlCol="0" anchor="ctr"/>
          <a:lstStyle/>
          <a:p>
            <a:endParaRPr lang="zh-CN" altLang="en-US"/>
          </a:p>
        </p:txBody>
      </p:sp>
      <p:sp>
        <p:nvSpPr>
          <p:cNvPr id="214" name="图形 90" descr="森林场景 轮廓">
            <a:extLst>
              <a:ext uri="{FF2B5EF4-FFF2-40B4-BE49-F238E27FC236}">
                <a16:creationId xmlns:a16="http://schemas.microsoft.com/office/drawing/2014/main" xmlns="" id="{53AEFB0E-ACAF-4494-B7D0-0494DC25E07E}"/>
              </a:ext>
            </a:extLst>
          </p:cNvPr>
          <p:cNvSpPr/>
          <p:nvPr/>
        </p:nvSpPr>
        <p:spPr>
          <a:xfrm>
            <a:off x="4238751" y="4840403"/>
            <a:ext cx="279684" cy="382792"/>
          </a:xfrm>
          <a:custGeom>
            <a:avLst/>
            <a:gdLst>
              <a:gd name="connsiteX0" fmla="*/ 279684 w 279684"/>
              <a:gd name="connsiteY0" fmla="*/ 242359 h 382792"/>
              <a:gd name="connsiteX1" fmla="*/ 231181 w 279684"/>
              <a:gd name="connsiteY1" fmla="*/ 167382 h 382792"/>
              <a:gd name="connsiteX2" fmla="*/ 273734 w 279684"/>
              <a:gd name="connsiteY2" fmla="*/ 172669 h 382792"/>
              <a:gd name="connsiteX3" fmla="*/ 156448 w 279684"/>
              <a:gd name="connsiteY3" fmla="*/ 0 h 382792"/>
              <a:gd name="connsiteX4" fmla="*/ 39165 w 279684"/>
              <a:gd name="connsiteY4" fmla="*/ 172669 h 382792"/>
              <a:gd name="connsiteX5" fmla="*/ 81718 w 279684"/>
              <a:gd name="connsiteY5" fmla="*/ 167382 h 382792"/>
              <a:gd name="connsiteX6" fmla="*/ 11365 w 279684"/>
              <a:gd name="connsiteY6" fmla="*/ 276133 h 382792"/>
              <a:gd name="connsiteX7" fmla="*/ 69208 w 279684"/>
              <a:gd name="connsiteY7" fmla="*/ 260690 h 382792"/>
              <a:gd name="connsiteX8" fmla="*/ 0 w 279684"/>
              <a:gd name="connsiteY8" fmla="*/ 368693 h 382792"/>
              <a:gd name="connsiteX9" fmla="*/ 9575 w 279684"/>
              <a:gd name="connsiteY9" fmla="*/ 382792 h 382792"/>
              <a:gd name="connsiteX10" fmla="*/ 104208 w 279684"/>
              <a:gd name="connsiteY10" fmla="*/ 235124 h 382792"/>
              <a:gd name="connsiteX11" fmla="*/ 46611 w 279684"/>
              <a:gd name="connsiteY11" fmla="*/ 250503 h 382792"/>
              <a:gd name="connsiteX12" fmla="*/ 113123 w 279684"/>
              <a:gd name="connsiteY12" fmla="*/ 147690 h 382792"/>
              <a:gd name="connsiteX13" fmla="*/ 71564 w 279684"/>
              <a:gd name="connsiteY13" fmla="*/ 152850 h 382792"/>
              <a:gd name="connsiteX14" fmla="*/ 156448 w 279684"/>
              <a:gd name="connsiteY14" fmla="*/ 27892 h 382792"/>
              <a:gd name="connsiteX15" fmla="*/ 241332 w 279684"/>
              <a:gd name="connsiteY15" fmla="*/ 152850 h 382792"/>
              <a:gd name="connsiteX16" fmla="*/ 199779 w 279684"/>
              <a:gd name="connsiteY16" fmla="*/ 147690 h 382792"/>
              <a:gd name="connsiteX17" fmla="*/ 266180 w 279684"/>
              <a:gd name="connsiteY17" fmla="*/ 250332 h 382792"/>
              <a:gd name="connsiteX18" fmla="*/ 266095 w 279684"/>
              <a:gd name="connsiteY18" fmla="*/ 250451 h 382792"/>
              <a:gd name="connsiteX19" fmla="*/ 208693 w 279684"/>
              <a:gd name="connsiteY19" fmla="*/ 235124 h 382792"/>
              <a:gd name="connsiteX20" fmla="*/ 245540 w 279684"/>
              <a:gd name="connsiteY20" fmla="*/ 292627 h 382792"/>
              <a:gd name="connsiteX21" fmla="*/ 255118 w 279684"/>
              <a:gd name="connsiteY21" fmla="*/ 278523 h 382792"/>
              <a:gd name="connsiteX22" fmla="*/ 243690 w 279684"/>
              <a:gd name="connsiteY22" fmla="*/ 260688 h 382792"/>
              <a:gd name="connsiteX23" fmla="*/ 263619 w 279684"/>
              <a:gd name="connsiteY23" fmla="*/ 266008 h 3827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79684" h="382792">
                <a:moveTo>
                  <a:pt x="279684" y="242359"/>
                </a:moveTo>
                <a:lnTo>
                  <a:pt x="231181" y="167382"/>
                </a:lnTo>
                <a:lnTo>
                  <a:pt x="273734" y="172669"/>
                </a:lnTo>
                <a:lnTo>
                  <a:pt x="156448" y="0"/>
                </a:lnTo>
                <a:lnTo>
                  <a:pt x="39165" y="172669"/>
                </a:lnTo>
                <a:lnTo>
                  <a:pt x="81718" y="167382"/>
                </a:lnTo>
                <a:lnTo>
                  <a:pt x="11365" y="276133"/>
                </a:lnTo>
                <a:lnTo>
                  <a:pt x="69208" y="260690"/>
                </a:lnTo>
                <a:lnTo>
                  <a:pt x="0" y="368693"/>
                </a:lnTo>
                <a:lnTo>
                  <a:pt x="9575" y="382792"/>
                </a:lnTo>
                <a:lnTo>
                  <a:pt x="104208" y="235124"/>
                </a:lnTo>
                <a:lnTo>
                  <a:pt x="46611" y="250503"/>
                </a:lnTo>
                <a:lnTo>
                  <a:pt x="113123" y="147690"/>
                </a:lnTo>
                <a:lnTo>
                  <a:pt x="71564" y="152850"/>
                </a:lnTo>
                <a:lnTo>
                  <a:pt x="156448" y="27892"/>
                </a:lnTo>
                <a:lnTo>
                  <a:pt x="241332" y="152850"/>
                </a:lnTo>
                <a:lnTo>
                  <a:pt x="199779" y="147690"/>
                </a:lnTo>
                <a:lnTo>
                  <a:pt x="266180" y="250332"/>
                </a:lnTo>
                <a:cubicBezTo>
                  <a:pt x="266241" y="250426"/>
                  <a:pt x="266203" y="250479"/>
                  <a:pt x="266095" y="250451"/>
                </a:cubicBezTo>
                <a:lnTo>
                  <a:pt x="208693" y="235124"/>
                </a:lnTo>
                <a:lnTo>
                  <a:pt x="245540" y="292627"/>
                </a:lnTo>
                <a:lnTo>
                  <a:pt x="255118" y="278523"/>
                </a:lnTo>
                <a:lnTo>
                  <a:pt x="243690" y="260688"/>
                </a:lnTo>
                <a:lnTo>
                  <a:pt x="263619" y="266008"/>
                </a:lnTo>
                <a:close/>
              </a:path>
            </a:pathLst>
          </a:custGeom>
          <a:gradFill>
            <a:gsLst>
              <a:gs pos="0">
                <a:schemeClr val="accent3"/>
              </a:gs>
              <a:gs pos="80000">
                <a:schemeClr val="accent2"/>
              </a:gs>
            </a:gsLst>
            <a:lin ang="4800000" scaled="0"/>
          </a:gradFill>
          <a:ln w="7739" cap="flat">
            <a:noFill/>
            <a:prstDash val="solid"/>
            <a:miter/>
          </a:ln>
        </p:spPr>
        <p:txBody>
          <a:bodyPr rtlCol="0" anchor="ctr"/>
          <a:lstStyle/>
          <a:p>
            <a:endParaRPr lang="zh-CN" altLang="en-US"/>
          </a:p>
        </p:txBody>
      </p:sp>
      <p:sp>
        <p:nvSpPr>
          <p:cNvPr id="215" name="图形 90" descr="森林场景 轮廓">
            <a:extLst>
              <a:ext uri="{FF2B5EF4-FFF2-40B4-BE49-F238E27FC236}">
                <a16:creationId xmlns:a16="http://schemas.microsoft.com/office/drawing/2014/main" xmlns="" id="{FED16D2D-5C9F-4C5D-9909-B6B31519CD0B}"/>
              </a:ext>
            </a:extLst>
          </p:cNvPr>
          <p:cNvSpPr/>
          <p:nvPr/>
        </p:nvSpPr>
        <p:spPr>
          <a:xfrm>
            <a:off x="4111169" y="5196378"/>
            <a:ext cx="27299" cy="24431"/>
          </a:xfrm>
          <a:custGeom>
            <a:avLst/>
            <a:gdLst>
              <a:gd name="connsiteX0" fmla="*/ 0 w 27299"/>
              <a:gd name="connsiteY0" fmla="*/ 0 h 24431"/>
              <a:gd name="connsiteX1" fmla="*/ 15656 w 27299"/>
              <a:gd name="connsiteY1" fmla="*/ 24432 h 24431"/>
              <a:gd name="connsiteX2" fmla="*/ 27300 w 27299"/>
              <a:gd name="connsiteY2" fmla="*/ 7287 h 24431"/>
              <a:gd name="connsiteX3" fmla="*/ 0 w 27299"/>
              <a:gd name="connsiteY3" fmla="*/ 0 h 24431"/>
            </a:gdLst>
            <a:ahLst/>
            <a:cxnLst>
              <a:cxn ang="0">
                <a:pos x="connsiteX0" y="connsiteY0"/>
              </a:cxn>
              <a:cxn ang="0">
                <a:pos x="connsiteX1" y="connsiteY1"/>
              </a:cxn>
              <a:cxn ang="0">
                <a:pos x="connsiteX2" y="connsiteY2"/>
              </a:cxn>
              <a:cxn ang="0">
                <a:pos x="connsiteX3" y="connsiteY3"/>
              </a:cxn>
            </a:cxnLst>
            <a:rect l="l" t="t" r="r" b="b"/>
            <a:pathLst>
              <a:path w="27299" h="24431">
                <a:moveTo>
                  <a:pt x="0" y="0"/>
                </a:moveTo>
                <a:lnTo>
                  <a:pt x="15656" y="24432"/>
                </a:lnTo>
                <a:lnTo>
                  <a:pt x="27300" y="7287"/>
                </a:lnTo>
                <a:lnTo>
                  <a:pt x="0" y="0"/>
                </a:lnTo>
                <a:close/>
              </a:path>
            </a:pathLst>
          </a:custGeom>
          <a:gradFill>
            <a:gsLst>
              <a:gs pos="0">
                <a:schemeClr val="accent3"/>
              </a:gs>
              <a:gs pos="80000">
                <a:schemeClr val="accent2"/>
              </a:gs>
            </a:gsLst>
            <a:lin ang="4800000" scaled="0"/>
          </a:gradFill>
          <a:ln w="7739" cap="flat">
            <a:noFill/>
            <a:prstDash val="solid"/>
            <a:miter/>
          </a:ln>
        </p:spPr>
        <p:txBody>
          <a:bodyPr rtlCol="0" anchor="ctr"/>
          <a:lstStyle/>
          <a:p>
            <a:endParaRPr lang="zh-CN" altLang="en-US"/>
          </a:p>
        </p:txBody>
      </p:sp>
      <p:sp>
        <p:nvSpPr>
          <p:cNvPr id="217" name="图形 110" descr="山 轮廓">
            <a:extLst>
              <a:ext uri="{FF2B5EF4-FFF2-40B4-BE49-F238E27FC236}">
                <a16:creationId xmlns:a16="http://schemas.microsoft.com/office/drawing/2014/main" xmlns="" id="{48509E09-1B95-482C-AAB2-5CADECB75551}"/>
              </a:ext>
            </a:extLst>
          </p:cNvPr>
          <p:cNvSpPr/>
          <p:nvPr/>
        </p:nvSpPr>
        <p:spPr>
          <a:xfrm>
            <a:off x="4441069" y="5996796"/>
            <a:ext cx="247084" cy="277553"/>
          </a:xfrm>
          <a:custGeom>
            <a:avLst/>
            <a:gdLst>
              <a:gd name="connsiteX0" fmla="*/ 78263 w 247084"/>
              <a:gd name="connsiteY0" fmla="*/ 7448 h 277553"/>
              <a:gd name="connsiteX1" fmla="*/ 56552 w 247084"/>
              <a:gd name="connsiteY1" fmla="*/ 2376 h 277553"/>
              <a:gd name="connsiteX2" fmla="*/ 51481 w 247084"/>
              <a:gd name="connsiteY2" fmla="*/ 7448 h 277553"/>
              <a:gd name="connsiteX3" fmla="*/ 0 w 247084"/>
              <a:gd name="connsiteY3" fmla="*/ 90593 h 277553"/>
              <a:gd name="connsiteX4" fmla="*/ 9191 w 247084"/>
              <a:gd name="connsiteY4" fmla="*/ 105535 h 277553"/>
              <a:gd name="connsiteX5" fmla="*/ 64786 w 247084"/>
              <a:gd name="connsiteY5" fmla="*/ 15777 h 277553"/>
              <a:gd name="connsiteX6" fmla="*/ 64894 w 247084"/>
              <a:gd name="connsiteY6" fmla="*/ 15752 h 277553"/>
              <a:gd name="connsiteX7" fmla="*/ 64919 w 247084"/>
              <a:gd name="connsiteY7" fmla="*/ 15777 h 277553"/>
              <a:gd name="connsiteX8" fmla="*/ 228600 w 247084"/>
              <a:gd name="connsiteY8" fmla="*/ 277553 h 277553"/>
              <a:gd name="connsiteX9" fmla="*/ 247084 w 247084"/>
              <a:gd name="connsiteY9" fmla="*/ 277553 h 2775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7084" h="277553">
                <a:moveTo>
                  <a:pt x="78263" y="7448"/>
                </a:moveTo>
                <a:cubicBezTo>
                  <a:pt x="73668" y="51"/>
                  <a:pt x="63947" y="-2219"/>
                  <a:pt x="56552" y="2376"/>
                </a:cubicBezTo>
                <a:cubicBezTo>
                  <a:pt x="54494" y="3655"/>
                  <a:pt x="52759" y="5390"/>
                  <a:pt x="51481" y="7448"/>
                </a:cubicBezTo>
                <a:lnTo>
                  <a:pt x="0" y="90593"/>
                </a:lnTo>
                <a:lnTo>
                  <a:pt x="9191" y="105535"/>
                </a:lnTo>
                <a:lnTo>
                  <a:pt x="64786" y="15777"/>
                </a:lnTo>
                <a:cubicBezTo>
                  <a:pt x="64809" y="15740"/>
                  <a:pt x="64857" y="15729"/>
                  <a:pt x="64894" y="15752"/>
                </a:cubicBezTo>
                <a:cubicBezTo>
                  <a:pt x="64904" y="15758"/>
                  <a:pt x="64913" y="15767"/>
                  <a:pt x="64919" y="15777"/>
                </a:cubicBezTo>
                <a:lnTo>
                  <a:pt x="228600" y="277553"/>
                </a:lnTo>
                <a:lnTo>
                  <a:pt x="247084" y="277553"/>
                </a:lnTo>
                <a:close/>
              </a:path>
            </a:pathLst>
          </a:custGeom>
          <a:gradFill>
            <a:gsLst>
              <a:gs pos="0">
                <a:schemeClr val="accent3"/>
              </a:gs>
              <a:gs pos="80000">
                <a:schemeClr val="accent2"/>
              </a:gs>
            </a:gsLst>
            <a:lin ang="4800000" scaled="0"/>
          </a:gradFill>
          <a:ln w="7739" cap="flat">
            <a:noFill/>
            <a:prstDash val="solid"/>
            <a:miter/>
          </a:ln>
        </p:spPr>
        <p:txBody>
          <a:bodyPr rtlCol="0" anchor="ctr"/>
          <a:lstStyle/>
          <a:p>
            <a:endParaRPr lang="zh-CN" altLang="en-US"/>
          </a:p>
        </p:txBody>
      </p:sp>
      <p:sp>
        <p:nvSpPr>
          <p:cNvPr id="218" name="图形 110" descr="山 轮廓">
            <a:extLst>
              <a:ext uri="{FF2B5EF4-FFF2-40B4-BE49-F238E27FC236}">
                <a16:creationId xmlns:a16="http://schemas.microsoft.com/office/drawing/2014/main" xmlns="" id="{CD00757A-95BF-4C75-BB07-B152607603D1}"/>
              </a:ext>
            </a:extLst>
          </p:cNvPr>
          <p:cNvSpPr/>
          <p:nvPr/>
        </p:nvSpPr>
        <p:spPr>
          <a:xfrm>
            <a:off x="3979615" y="5843383"/>
            <a:ext cx="550413" cy="430965"/>
          </a:xfrm>
          <a:custGeom>
            <a:avLst/>
            <a:gdLst>
              <a:gd name="connsiteX0" fmla="*/ 274604 w 550413"/>
              <a:gd name="connsiteY0" fmla="*/ 0 h 430965"/>
              <a:gd name="connsiteX1" fmla="*/ 261220 w 550413"/>
              <a:gd name="connsiteY1" fmla="*/ 6794 h 430965"/>
              <a:gd name="connsiteX2" fmla="*/ 0 w 550413"/>
              <a:gd name="connsiteY2" fmla="*/ 430966 h 430965"/>
              <a:gd name="connsiteX3" fmla="*/ 18406 w 550413"/>
              <a:gd name="connsiteY3" fmla="*/ 430966 h 430965"/>
              <a:gd name="connsiteX4" fmla="*/ 136898 w 550413"/>
              <a:gd name="connsiteY4" fmla="*/ 238551 h 430965"/>
              <a:gd name="connsiteX5" fmla="*/ 225756 w 550413"/>
              <a:gd name="connsiteY5" fmla="*/ 179000 h 430965"/>
              <a:gd name="connsiteX6" fmla="*/ 274611 w 550413"/>
              <a:gd name="connsiteY6" fmla="*/ 223663 h 430965"/>
              <a:gd name="connsiteX7" fmla="*/ 323546 w 550413"/>
              <a:gd name="connsiteY7" fmla="*/ 179047 h 430965"/>
              <a:gd name="connsiteX8" fmla="*/ 413939 w 550413"/>
              <a:gd name="connsiteY8" fmla="*/ 240165 h 430965"/>
              <a:gd name="connsiteX9" fmla="*/ 531984 w 550413"/>
              <a:gd name="connsiteY9" fmla="*/ 430966 h 430965"/>
              <a:gd name="connsiteX10" fmla="*/ 550414 w 550413"/>
              <a:gd name="connsiteY10" fmla="*/ 430966 h 430965"/>
              <a:gd name="connsiteX11" fmla="*/ 288010 w 550413"/>
              <a:gd name="connsiteY11" fmla="*/ 6794 h 430965"/>
              <a:gd name="connsiteX12" fmla="*/ 274604 w 550413"/>
              <a:gd name="connsiteY12" fmla="*/ 0 h 430965"/>
              <a:gd name="connsiteX13" fmla="*/ 322104 w 550413"/>
              <a:gd name="connsiteY13" fmla="*/ 159113 h 430965"/>
              <a:gd name="connsiteX14" fmla="*/ 274627 w 550413"/>
              <a:gd name="connsiteY14" fmla="*/ 202413 h 430965"/>
              <a:gd name="connsiteX15" fmla="*/ 227244 w 550413"/>
              <a:gd name="connsiteY15" fmla="*/ 159128 h 430965"/>
              <a:gd name="connsiteX16" fmla="*/ 156723 w 550413"/>
              <a:gd name="connsiteY16" fmla="*/ 206417 h 430965"/>
              <a:gd name="connsiteX17" fmla="*/ 274055 w 550413"/>
              <a:gd name="connsiteY17" fmla="*/ 15844 h 430965"/>
              <a:gd name="connsiteX18" fmla="*/ 274055 w 550413"/>
              <a:gd name="connsiteY18" fmla="*/ 15844 h 430965"/>
              <a:gd name="connsiteX19" fmla="*/ 274604 w 550413"/>
              <a:gd name="connsiteY19" fmla="*/ 15672 h 430965"/>
              <a:gd name="connsiteX20" fmla="*/ 275207 w 550413"/>
              <a:gd name="connsiteY20" fmla="*/ 15875 h 430965"/>
              <a:gd name="connsiteX21" fmla="*/ 393816 w 550413"/>
              <a:gd name="connsiteY21" fmla="*/ 207647 h 4309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550413" h="430965">
                <a:moveTo>
                  <a:pt x="274604" y="0"/>
                </a:moveTo>
                <a:cubicBezTo>
                  <a:pt x="269318" y="13"/>
                  <a:pt x="264350" y="2534"/>
                  <a:pt x="261220" y="6794"/>
                </a:cubicBezTo>
                <a:lnTo>
                  <a:pt x="0" y="430966"/>
                </a:lnTo>
                <a:lnTo>
                  <a:pt x="18406" y="430966"/>
                </a:lnTo>
                <a:lnTo>
                  <a:pt x="136898" y="238551"/>
                </a:lnTo>
                <a:lnTo>
                  <a:pt x="225756" y="179000"/>
                </a:lnTo>
                <a:lnTo>
                  <a:pt x="274611" y="223663"/>
                </a:lnTo>
                <a:lnTo>
                  <a:pt x="323546" y="179047"/>
                </a:lnTo>
                <a:lnTo>
                  <a:pt x="413939" y="240165"/>
                </a:lnTo>
                <a:lnTo>
                  <a:pt x="531984" y="430966"/>
                </a:lnTo>
                <a:lnTo>
                  <a:pt x="550414" y="430966"/>
                </a:lnTo>
                <a:lnTo>
                  <a:pt x="288010" y="6794"/>
                </a:lnTo>
                <a:cubicBezTo>
                  <a:pt x="284885" y="2515"/>
                  <a:pt x="279902" y="-10"/>
                  <a:pt x="274604" y="0"/>
                </a:cubicBezTo>
                <a:close/>
                <a:moveTo>
                  <a:pt x="322104" y="159113"/>
                </a:moveTo>
                <a:lnTo>
                  <a:pt x="274627" y="202413"/>
                </a:lnTo>
                <a:lnTo>
                  <a:pt x="227244" y="159128"/>
                </a:lnTo>
                <a:lnTo>
                  <a:pt x="156723" y="206417"/>
                </a:lnTo>
                <a:lnTo>
                  <a:pt x="274055" y="15844"/>
                </a:lnTo>
                <a:lnTo>
                  <a:pt x="274055" y="15844"/>
                </a:lnTo>
                <a:cubicBezTo>
                  <a:pt x="274213" y="15726"/>
                  <a:pt x="274406" y="15664"/>
                  <a:pt x="274604" y="15672"/>
                </a:cubicBezTo>
                <a:cubicBezTo>
                  <a:pt x="274822" y="15668"/>
                  <a:pt x="275035" y="15740"/>
                  <a:pt x="275207" y="15875"/>
                </a:cubicBezTo>
                <a:lnTo>
                  <a:pt x="393816" y="207647"/>
                </a:lnTo>
                <a:close/>
              </a:path>
            </a:pathLst>
          </a:custGeom>
          <a:gradFill>
            <a:gsLst>
              <a:gs pos="0">
                <a:schemeClr val="accent3"/>
              </a:gs>
              <a:gs pos="80000">
                <a:schemeClr val="accent2"/>
              </a:gs>
            </a:gsLst>
            <a:lin ang="4800000" scaled="0"/>
          </a:gradFill>
          <a:ln w="7739" cap="flat">
            <a:noFill/>
            <a:prstDash val="solid"/>
            <a:miter/>
          </a:ln>
        </p:spPr>
        <p:txBody>
          <a:bodyPr rtlCol="0" anchor="ctr"/>
          <a:lstStyle/>
          <a:p>
            <a:endParaRPr lang="zh-CN" altLang="en-US"/>
          </a:p>
        </p:txBody>
      </p:sp>
      <p:grpSp>
        <p:nvGrpSpPr>
          <p:cNvPr id="219" name="图形 12" descr="波浪 轮廓">
            <a:extLst>
              <a:ext uri="{FF2B5EF4-FFF2-40B4-BE49-F238E27FC236}">
                <a16:creationId xmlns:a16="http://schemas.microsoft.com/office/drawing/2014/main" xmlns="" id="{3FA72948-8614-4D3C-9031-BAFD47EBD3E9}"/>
              </a:ext>
            </a:extLst>
          </p:cNvPr>
          <p:cNvGrpSpPr/>
          <p:nvPr/>
        </p:nvGrpSpPr>
        <p:grpSpPr>
          <a:xfrm>
            <a:off x="6354727" y="1243639"/>
            <a:ext cx="650366" cy="497917"/>
            <a:chOff x="6354727" y="1243639"/>
            <a:chExt cx="650366" cy="497917"/>
          </a:xfrm>
          <a:gradFill>
            <a:gsLst>
              <a:gs pos="0">
                <a:schemeClr val="accent3"/>
              </a:gs>
              <a:gs pos="80000">
                <a:schemeClr val="accent2"/>
              </a:gs>
            </a:gsLst>
            <a:lin ang="4800000" scaled="0"/>
          </a:gradFill>
        </p:grpSpPr>
        <p:sp>
          <p:nvSpPr>
            <p:cNvPr id="220" name="图形 12" descr="波浪 轮廓">
              <a:extLst>
                <a:ext uri="{FF2B5EF4-FFF2-40B4-BE49-F238E27FC236}">
                  <a16:creationId xmlns:a16="http://schemas.microsoft.com/office/drawing/2014/main" xmlns="" id="{4FD5233B-EFD7-4C87-A2C1-A5196447DCEB}"/>
                </a:ext>
              </a:extLst>
            </p:cNvPr>
            <p:cNvSpPr/>
            <p:nvPr/>
          </p:nvSpPr>
          <p:spPr>
            <a:xfrm>
              <a:off x="6354727" y="1243639"/>
              <a:ext cx="650366" cy="372545"/>
            </a:xfrm>
            <a:custGeom>
              <a:avLst/>
              <a:gdLst>
                <a:gd name="connsiteX0" fmla="*/ 436490 w 650366"/>
                <a:gd name="connsiteY0" fmla="*/ 358138 h 372545"/>
                <a:gd name="connsiteX1" fmla="*/ 457090 w 650366"/>
                <a:gd name="connsiteY1" fmla="*/ 367776 h 372545"/>
                <a:gd name="connsiteX2" fmla="*/ 487822 w 650366"/>
                <a:gd name="connsiteY2" fmla="*/ 372477 h 372545"/>
                <a:gd name="connsiteX3" fmla="*/ 531263 w 650366"/>
                <a:gd name="connsiteY3" fmla="*/ 364156 h 372545"/>
                <a:gd name="connsiteX4" fmla="*/ 606902 w 650366"/>
                <a:gd name="connsiteY4" fmla="*/ 364156 h 372545"/>
                <a:gd name="connsiteX5" fmla="*/ 650366 w 650366"/>
                <a:gd name="connsiteY5" fmla="*/ 372517 h 372545"/>
                <a:gd name="connsiteX6" fmla="*/ 650366 w 650366"/>
                <a:gd name="connsiteY6" fmla="*/ 356845 h 372545"/>
                <a:gd name="connsiteX7" fmla="*/ 612543 w 650366"/>
                <a:gd name="connsiteY7" fmla="*/ 349534 h 372545"/>
                <a:gd name="connsiteX8" fmla="*/ 525637 w 650366"/>
                <a:gd name="connsiteY8" fmla="*/ 349534 h 372545"/>
                <a:gd name="connsiteX9" fmla="*/ 487822 w 650366"/>
                <a:gd name="connsiteY9" fmla="*/ 356845 h 372545"/>
                <a:gd name="connsiteX10" fmla="*/ 461580 w 650366"/>
                <a:gd name="connsiteY10" fmla="*/ 353570 h 372545"/>
                <a:gd name="connsiteX11" fmla="*/ 460687 w 650366"/>
                <a:gd name="connsiteY11" fmla="*/ 353280 h 372545"/>
                <a:gd name="connsiteX12" fmla="*/ 351566 w 650366"/>
                <a:gd name="connsiteY12" fmla="*/ 201196 h 372545"/>
                <a:gd name="connsiteX13" fmla="*/ 415929 w 650366"/>
                <a:gd name="connsiteY13" fmla="*/ 119140 h 372545"/>
                <a:gd name="connsiteX14" fmla="*/ 494992 w 650366"/>
                <a:gd name="connsiteY14" fmla="*/ 177767 h 372545"/>
                <a:gd name="connsiteX15" fmla="*/ 517888 w 650366"/>
                <a:gd name="connsiteY15" fmla="*/ 196032 h 372545"/>
                <a:gd name="connsiteX16" fmla="*/ 537591 w 650366"/>
                <a:gd name="connsiteY16" fmla="*/ 172712 h 372545"/>
                <a:gd name="connsiteX17" fmla="*/ 537477 w 650366"/>
                <a:gd name="connsiteY17" fmla="*/ 171663 h 372545"/>
                <a:gd name="connsiteX18" fmla="*/ 312646 w 650366"/>
                <a:gd name="connsiteY18" fmla="*/ 1220 h 372545"/>
                <a:gd name="connsiteX19" fmla="*/ 142038 w 650366"/>
                <a:gd name="connsiteY19" fmla="*/ 113976 h 372545"/>
                <a:gd name="connsiteX20" fmla="*/ 122089 w 650366"/>
                <a:gd name="connsiteY20" fmla="*/ 140751 h 372545"/>
                <a:gd name="connsiteX21" fmla="*/ 0 w 650366"/>
                <a:gd name="connsiteY21" fmla="*/ 270652 h 372545"/>
                <a:gd name="connsiteX22" fmla="*/ 0 w 650366"/>
                <a:gd name="connsiteY22" fmla="*/ 290241 h 372545"/>
                <a:gd name="connsiteX23" fmla="*/ 135002 w 650366"/>
                <a:gd name="connsiteY23" fmla="*/ 149558 h 372545"/>
                <a:gd name="connsiteX24" fmla="*/ 154497 w 650366"/>
                <a:gd name="connsiteY24" fmla="*/ 123395 h 372545"/>
                <a:gd name="connsiteX25" fmla="*/ 314237 w 650366"/>
                <a:gd name="connsiteY25" fmla="*/ 16758 h 372545"/>
                <a:gd name="connsiteX26" fmla="*/ 521923 w 650366"/>
                <a:gd name="connsiteY26" fmla="*/ 173645 h 372545"/>
                <a:gd name="connsiteX27" fmla="*/ 520755 w 650366"/>
                <a:gd name="connsiteY27" fmla="*/ 178081 h 372545"/>
                <a:gd name="connsiteX28" fmla="*/ 516626 w 650366"/>
                <a:gd name="connsiteY28" fmla="*/ 180345 h 372545"/>
                <a:gd name="connsiteX29" fmla="*/ 510451 w 650366"/>
                <a:gd name="connsiteY29" fmla="*/ 175166 h 372545"/>
                <a:gd name="connsiteX30" fmla="*/ 414213 w 650366"/>
                <a:gd name="connsiteY30" fmla="*/ 103508 h 372545"/>
                <a:gd name="connsiteX31" fmla="*/ 335942 w 650366"/>
                <a:gd name="connsiteY31" fmla="*/ 199942 h 372545"/>
                <a:gd name="connsiteX32" fmla="*/ 422918 w 650366"/>
                <a:gd name="connsiteY32" fmla="*/ 350177 h 3725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650366" h="372545">
                  <a:moveTo>
                    <a:pt x="436490" y="358138"/>
                  </a:moveTo>
                  <a:cubicBezTo>
                    <a:pt x="443022" y="362022"/>
                    <a:pt x="449922" y="365250"/>
                    <a:pt x="457090" y="367776"/>
                  </a:cubicBezTo>
                  <a:cubicBezTo>
                    <a:pt x="466983" y="371114"/>
                    <a:pt x="477383" y="372705"/>
                    <a:pt x="487822" y="372477"/>
                  </a:cubicBezTo>
                  <a:cubicBezTo>
                    <a:pt x="502731" y="372839"/>
                    <a:pt x="517544" y="370002"/>
                    <a:pt x="531263" y="364156"/>
                  </a:cubicBezTo>
                  <a:cubicBezTo>
                    <a:pt x="555534" y="354407"/>
                    <a:pt x="582631" y="354407"/>
                    <a:pt x="606902" y="364156"/>
                  </a:cubicBezTo>
                  <a:cubicBezTo>
                    <a:pt x="620626" y="370018"/>
                    <a:pt x="635447" y="372868"/>
                    <a:pt x="650366" y="372517"/>
                  </a:cubicBezTo>
                  <a:lnTo>
                    <a:pt x="650366" y="356845"/>
                  </a:lnTo>
                  <a:cubicBezTo>
                    <a:pt x="637379" y="357168"/>
                    <a:pt x="624475" y="354674"/>
                    <a:pt x="612543" y="349534"/>
                  </a:cubicBezTo>
                  <a:cubicBezTo>
                    <a:pt x="584647" y="338386"/>
                    <a:pt x="553533" y="338386"/>
                    <a:pt x="525637" y="349534"/>
                  </a:cubicBezTo>
                  <a:cubicBezTo>
                    <a:pt x="513708" y="354673"/>
                    <a:pt x="500807" y="357167"/>
                    <a:pt x="487822" y="356845"/>
                  </a:cubicBezTo>
                  <a:cubicBezTo>
                    <a:pt x="478957" y="357122"/>
                    <a:pt x="470104" y="356018"/>
                    <a:pt x="461580" y="353570"/>
                  </a:cubicBezTo>
                  <a:lnTo>
                    <a:pt x="460687" y="353280"/>
                  </a:lnTo>
                  <a:cubicBezTo>
                    <a:pt x="385573" y="317345"/>
                    <a:pt x="346818" y="263326"/>
                    <a:pt x="351566" y="201196"/>
                  </a:cubicBezTo>
                  <a:cubicBezTo>
                    <a:pt x="353964" y="169775"/>
                    <a:pt x="375512" y="123552"/>
                    <a:pt x="415929" y="119140"/>
                  </a:cubicBezTo>
                  <a:cubicBezTo>
                    <a:pt x="453569" y="114966"/>
                    <a:pt x="488054" y="140538"/>
                    <a:pt x="494992" y="177767"/>
                  </a:cubicBezTo>
                  <a:cubicBezTo>
                    <a:pt x="496737" y="188870"/>
                    <a:pt x="506675" y="196798"/>
                    <a:pt x="517888" y="196032"/>
                  </a:cubicBezTo>
                  <a:cubicBezTo>
                    <a:pt x="529768" y="195034"/>
                    <a:pt x="538590" y="184593"/>
                    <a:pt x="537591" y="172712"/>
                  </a:cubicBezTo>
                  <a:cubicBezTo>
                    <a:pt x="537562" y="172362"/>
                    <a:pt x="537523" y="172012"/>
                    <a:pt x="537477" y="171663"/>
                  </a:cubicBezTo>
                  <a:cubicBezTo>
                    <a:pt x="522871" y="62817"/>
                    <a:pt x="426264" y="-10455"/>
                    <a:pt x="312646" y="1220"/>
                  </a:cubicBezTo>
                  <a:cubicBezTo>
                    <a:pt x="251331" y="7559"/>
                    <a:pt x="193927" y="45500"/>
                    <a:pt x="142038" y="113976"/>
                  </a:cubicBezTo>
                  <a:cubicBezTo>
                    <a:pt x="135394" y="122705"/>
                    <a:pt x="128906" y="131505"/>
                    <a:pt x="122089" y="140751"/>
                  </a:cubicBezTo>
                  <a:cubicBezTo>
                    <a:pt x="91286" y="182108"/>
                    <a:pt x="41827" y="237742"/>
                    <a:pt x="0" y="270652"/>
                  </a:cubicBezTo>
                  <a:lnTo>
                    <a:pt x="0" y="290241"/>
                  </a:lnTo>
                  <a:cubicBezTo>
                    <a:pt x="44930" y="257731"/>
                    <a:pt x="100893" y="195350"/>
                    <a:pt x="135002" y="149558"/>
                  </a:cubicBezTo>
                  <a:cubicBezTo>
                    <a:pt x="141451" y="140822"/>
                    <a:pt x="147892" y="132077"/>
                    <a:pt x="154497" y="123395"/>
                  </a:cubicBezTo>
                  <a:cubicBezTo>
                    <a:pt x="203667" y="58507"/>
                    <a:pt x="257412" y="22627"/>
                    <a:pt x="314237" y="16758"/>
                  </a:cubicBezTo>
                  <a:cubicBezTo>
                    <a:pt x="419236" y="5874"/>
                    <a:pt x="508485" y="73434"/>
                    <a:pt x="521923" y="173645"/>
                  </a:cubicBezTo>
                  <a:cubicBezTo>
                    <a:pt x="522126" y="175220"/>
                    <a:pt x="521707" y="176810"/>
                    <a:pt x="520755" y="178081"/>
                  </a:cubicBezTo>
                  <a:cubicBezTo>
                    <a:pt x="519731" y="179351"/>
                    <a:pt x="518247" y="180165"/>
                    <a:pt x="516626" y="180345"/>
                  </a:cubicBezTo>
                  <a:cubicBezTo>
                    <a:pt x="513518" y="180536"/>
                    <a:pt x="510804" y="178260"/>
                    <a:pt x="510451" y="175166"/>
                  </a:cubicBezTo>
                  <a:cubicBezTo>
                    <a:pt x="502092" y="129760"/>
                    <a:pt x="460109" y="98501"/>
                    <a:pt x="414213" y="103508"/>
                  </a:cubicBezTo>
                  <a:cubicBezTo>
                    <a:pt x="362113" y="109189"/>
                    <a:pt x="338559" y="165677"/>
                    <a:pt x="335942" y="199942"/>
                  </a:cubicBezTo>
                  <a:cubicBezTo>
                    <a:pt x="331460" y="258585"/>
                    <a:pt x="362865" y="311993"/>
                    <a:pt x="422918" y="350177"/>
                  </a:cubicBezTo>
                  <a:close/>
                </a:path>
              </a:pathLst>
            </a:custGeom>
            <a:grpFill/>
            <a:ln w="7739" cap="flat">
              <a:noFill/>
              <a:prstDash val="solid"/>
              <a:miter/>
            </a:ln>
          </p:spPr>
          <p:txBody>
            <a:bodyPr rtlCol="0" anchor="ctr"/>
            <a:lstStyle/>
            <a:p>
              <a:endParaRPr lang="zh-CN" altLang="en-US"/>
            </a:p>
          </p:txBody>
        </p:sp>
        <p:sp>
          <p:nvSpPr>
            <p:cNvPr id="221" name="图形 12" descr="波浪 轮廓">
              <a:extLst>
                <a:ext uri="{FF2B5EF4-FFF2-40B4-BE49-F238E27FC236}">
                  <a16:creationId xmlns:a16="http://schemas.microsoft.com/office/drawing/2014/main" xmlns="" id="{767BEC08-C8C6-4013-86B9-C09604E57854}"/>
                </a:ext>
              </a:extLst>
            </p:cNvPr>
            <p:cNvSpPr/>
            <p:nvPr/>
          </p:nvSpPr>
          <p:spPr>
            <a:xfrm>
              <a:off x="6354727" y="1710156"/>
              <a:ext cx="650366" cy="31400"/>
            </a:xfrm>
            <a:custGeom>
              <a:avLst/>
              <a:gdLst>
                <a:gd name="connsiteX0" fmla="*/ 569086 w 650366"/>
                <a:gd name="connsiteY0" fmla="*/ 29 h 31400"/>
                <a:gd name="connsiteX1" fmla="*/ 525637 w 650366"/>
                <a:gd name="connsiteY1" fmla="*/ 8390 h 31400"/>
                <a:gd name="connsiteX2" fmla="*/ 450014 w 650366"/>
                <a:gd name="connsiteY2" fmla="*/ 8390 h 31400"/>
                <a:gd name="connsiteX3" fmla="*/ 406565 w 650366"/>
                <a:gd name="connsiteY3" fmla="*/ 29 h 31400"/>
                <a:gd name="connsiteX4" fmla="*/ 363100 w 650366"/>
                <a:gd name="connsiteY4" fmla="*/ 8390 h 31400"/>
                <a:gd name="connsiteX5" fmla="*/ 325277 w 650366"/>
                <a:gd name="connsiteY5" fmla="*/ 15700 h 31400"/>
                <a:gd name="connsiteX6" fmla="*/ 287446 w 650366"/>
                <a:gd name="connsiteY6" fmla="*/ 8390 h 31400"/>
                <a:gd name="connsiteX7" fmla="*/ 243966 w 650366"/>
                <a:gd name="connsiteY7" fmla="*/ 29 h 31400"/>
                <a:gd name="connsiteX8" fmla="*/ 200501 w 650366"/>
                <a:gd name="connsiteY8" fmla="*/ 8390 h 31400"/>
                <a:gd name="connsiteX9" fmla="*/ 162686 w 650366"/>
                <a:gd name="connsiteY9" fmla="*/ 15700 h 31400"/>
                <a:gd name="connsiteX10" fmla="*/ 124831 w 650366"/>
                <a:gd name="connsiteY10" fmla="*/ 8382 h 31400"/>
                <a:gd name="connsiteX11" fmla="*/ 81343 w 650366"/>
                <a:gd name="connsiteY11" fmla="*/ 29 h 31400"/>
                <a:gd name="connsiteX12" fmla="*/ 37854 w 650366"/>
                <a:gd name="connsiteY12" fmla="*/ 8382 h 31400"/>
                <a:gd name="connsiteX13" fmla="*/ 0 w 650366"/>
                <a:gd name="connsiteY13" fmla="*/ 15700 h 31400"/>
                <a:gd name="connsiteX14" fmla="*/ 0 w 650366"/>
                <a:gd name="connsiteY14" fmla="*/ 31372 h 31400"/>
                <a:gd name="connsiteX15" fmla="*/ 43488 w 650366"/>
                <a:gd name="connsiteY15" fmla="*/ 23019 h 31400"/>
                <a:gd name="connsiteX16" fmla="*/ 81343 w 650366"/>
                <a:gd name="connsiteY16" fmla="*/ 15700 h 31400"/>
                <a:gd name="connsiteX17" fmla="*/ 119197 w 650366"/>
                <a:gd name="connsiteY17" fmla="*/ 23019 h 31400"/>
                <a:gd name="connsiteX18" fmla="*/ 162686 w 650366"/>
                <a:gd name="connsiteY18" fmla="*/ 31372 h 31400"/>
                <a:gd name="connsiteX19" fmla="*/ 206143 w 650366"/>
                <a:gd name="connsiteY19" fmla="*/ 23011 h 31400"/>
                <a:gd name="connsiteX20" fmla="*/ 243966 w 650366"/>
                <a:gd name="connsiteY20" fmla="*/ 15700 h 31400"/>
                <a:gd name="connsiteX21" fmla="*/ 281805 w 650366"/>
                <a:gd name="connsiteY21" fmla="*/ 23011 h 31400"/>
                <a:gd name="connsiteX22" fmla="*/ 325277 w 650366"/>
                <a:gd name="connsiteY22" fmla="*/ 31372 h 31400"/>
                <a:gd name="connsiteX23" fmla="*/ 368742 w 650366"/>
                <a:gd name="connsiteY23" fmla="*/ 23011 h 31400"/>
                <a:gd name="connsiteX24" fmla="*/ 444373 w 650366"/>
                <a:gd name="connsiteY24" fmla="*/ 23011 h 31400"/>
                <a:gd name="connsiteX25" fmla="*/ 531271 w 650366"/>
                <a:gd name="connsiteY25" fmla="*/ 23011 h 31400"/>
                <a:gd name="connsiteX26" fmla="*/ 606909 w 650366"/>
                <a:gd name="connsiteY26" fmla="*/ 23011 h 31400"/>
                <a:gd name="connsiteX27" fmla="*/ 650366 w 650366"/>
                <a:gd name="connsiteY27" fmla="*/ 31372 h 31400"/>
                <a:gd name="connsiteX28" fmla="*/ 650366 w 650366"/>
                <a:gd name="connsiteY28" fmla="*/ 15700 h 31400"/>
                <a:gd name="connsiteX29" fmla="*/ 612543 w 650366"/>
                <a:gd name="connsiteY29" fmla="*/ 8390 h 31400"/>
                <a:gd name="connsiteX30" fmla="*/ 569086 w 650366"/>
                <a:gd name="connsiteY30" fmla="*/ 29 h 31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650366" h="31400">
                  <a:moveTo>
                    <a:pt x="569086" y="29"/>
                  </a:moveTo>
                  <a:cubicBezTo>
                    <a:pt x="554172" y="-323"/>
                    <a:pt x="539356" y="2529"/>
                    <a:pt x="525637" y="8390"/>
                  </a:cubicBezTo>
                  <a:cubicBezTo>
                    <a:pt x="501372" y="18137"/>
                    <a:pt x="474279" y="18137"/>
                    <a:pt x="450014" y="8390"/>
                  </a:cubicBezTo>
                  <a:cubicBezTo>
                    <a:pt x="436296" y="2529"/>
                    <a:pt x="421480" y="-322"/>
                    <a:pt x="406565" y="29"/>
                  </a:cubicBezTo>
                  <a:cubicBezTo>
                    <a:pt x="391646" y="-322"/>
                    <a:pt x="376825" y="2529"/>
                    <a:pt x="363100" y="8390"/>
                  </a:cubicBezTo>
                  <a:cubicBezTo>
                    <a:pt x="351169" y="13529"/>
                    <a:pt x="338265" y="16023"/>
                    <a:pt x="325277" y="15700"/>
                  </a:cubicBezTo>
                  <a:cubicBezTo>
                    <a:pt x="312287" y="16024"/>
                    <a:pt x="299381" y="13530"/>
                    <a:pt x="287446" y="8390"/>
                  </a:cubicBezTo>
                  <a:cubicBezTo>
                    <a:pt x="273717" y="2529"/>
                    <a:pt x="258890" y="-322"/>
                    <a:pt x="243966" y="29"/>
                  </a:cubicBezTo>
                  <a:cubicBezTo>
                    <a:pt x="229047" y="-321"/>
                    <a:pt x="214225" y="2529"/>
                    <a:pt x="200501" y="8390"/>
                  </a:cubicBezTo>
                  <a:cubicBezTo>
                    <a:pt x="188572" y="13529"/>
                    <a:pt x="175671" y="16023"/>
                    <a:pt x="162686" y="15700"/>
                  </a:cubicBezTo>
                  <a:cubicBezTo>
                    <a:pt x="149687" y="16026"/>
                    <a:pt x="136772" y="13528"/>
                    <a:pt x="124831" y="8382"/>
                  </a:cubicBezTo>
                  <a:cubicBezTo>
                    <a:pt x="111097" y="2529"/>
                    <a:pt x="96269" y="-320"/>
                    <a:pt x="81343" y="29"/>
                  </a:cubicBezTo>
                  <a:cubicBezTo>
                    <a:pt x="66417" y="-320"/>
                    <a:pt x="51589" y="2529"/>
                    <a:pt x="37854" y="8382"/>
                  </a:cubicBezTo>
                  <a:cubicBezTo>
                    <a:pt x="25913" y="13528"/>
                    <a:pt x="12999" y="16025"/>
                    <a:pt x="0" y="15700"/>
                  </a:cubicBezTo>
                  <a:lnTo>
                    <a:pt x="0" y="31372"/>
                  </a:lnTo>
                  <a:cubicBezTo>
                    <a:pt x="14926" y="31721"/>
                    <a:pt x="29754" y="28872"/>
                    <a:pt x="43488" y="23019"/>
                  </a:cubicBezTo>
                  <a:cubicBezTo>
                    <a:pt x="55429" y="17873"/>
                    <a:pt x="68344" y="15375"/>
                    <a:pt x="81343" y="15700"/>
                  </a:cubicBezTo>
                  <a:cubicBezTo>
                    <a:pt x="94342" y="15376"/>
                    <a:pt x="107256" y="17873"/>
                    <a:pt x="119197" y="23019"/>
                  </a:cubicBezTo>
                  <a:cubicBezTo>
                    <a:pt x="132932" y="28873"/>
                    <a:pt x="147759" y="31721"/>
                    <a:pt x="162686" y="31372"/>
                  </a:cubicBezTo>
                  <a:cubicBezTo>
                    <a:pt x="177603" y="31723"/>
                    <a:pt x="192421" y="28872"/>
                    <a:pt x="206143" y="23011"/>
                  </a:cubicBezTo>
                  <a:cubicBezTo>
                    <a:pt x="218074" y="17872"/>
                    <a:pt x="230978" y="15378"/>
                    <a:pt x="243966" y="15700"/>
                  </a:cubicBezTo>
                  <a:cubicBezTo>
                    <a:pt x="256958" y="15378"/>
                    <a:pt x="269867" y="17872"/>
                    <a:pt x="281805" y="23011"/>
                  </a:cubicBezTo>
                  <a:cubicBezTo>
                    <a:pt x="295532" y="28872"/>
                    <a:pt x="310356" y="31722"/>
                    <a:pt x="325277" y="31372"/>
                  </a:cubicBezTo>
                  <a:cubicBezTo>
                    <a:pt x="340196" y="31722"/>
                    <a:pt x="355018" y="28872"/>
                    <a:pt x="368742" y="23011"/>
                  </a:cubicBezTo>
                  <a:cubicBezTo>
                    <a:pt x="393010" y="13264"/>
                    <a:pt x="420105" y="13264"/>
                    <a:pt x="444373" y="23011"/>
                  </a:cubicBezTo>
                  <a:cubicBezTo>
                    <a:pt x="472266" y="34158"/>
                    <a:pt x="503377" y="34158"/>
                    <a:pt x="531271" y="23011"/>
                  </a:cubicBezTo>
                  <a:cubicBezTo>
                    <a:pt x="555541" y="13263"/>
                    <a:pt x="582639" y="13263"/>
                    <a:pt x="606909" y="23011"/>
                  </a:cubicBezTo>
                  <a:cubicBezTo>
                    <a:pt x="620631" y="28872"/>
                    <a:pt x="635450" y="31723"/>
                    <a:pt x="650366" y="31372"/>
                  </a:cubicBezTo>
                  <a:lnTo>
                    <a:pt x="650366" y="15700"/>
                  </a:lnTo>
                  <a:cubicBezTo>
                    <a:pt x="637379" y="16023"/>
                    <a:pt x="624475" y="13529"/>
                    <a:pt x="612543" y="8390"/>
                  </a:cubicBezTo>
                  <a:cubicBezTo>
                    <a:pt x="598821" y="2529"/>
                    <a:pt x="584003" y="-322"/>
                    <a:pt x="569086" y="29"/>
                  </a:cubicBezTo>
                  <a:close/>
                </a:path>
              </a:pathLst>
            </a:custGeom>
            <a:grpFill/>
            <a:ln w="7739" cap="flat">
              <a:noFill/>
              <a:prstDash val="solid"/>
              <a:miter/>
            </a:ln>
          </p:spPr>
          <p:txBody>
            <a:bodyPr rtlCol="0" anchor="ctr"/>
            <a:lstStyle/>
            <a:p>
              <a:endParaRPr lang="zh-CN" altLang="en-US"/>
            </a:p>
          </p:txBody>
        </p:sp>
        <p:sp>
          <p:nvSpPr>
            <p:cNvPr id="222" name="图形 12" descr="波浪 轮廓">
              <a:extLst>
                <a:ext uri="{FF2B5EF4-FFF2-40B4-BE49-F238E27FC236}">
                  <a16:creationId xmlns:a16="http://schemas.microsoft.com/office/drawing/2014/main" xmlns="" id="{8D1548D6-C6F0-4796-BD51-8A14C7D615A1}"/>
                </a:ext>
              </a:extLst>
            </p:cNvPr>
            <p:cNvSpPr/>
            <p:nvPr/>
          </p:nvSpPr>
          <p:spPr>
            <a:xfrm>
              <a:off x="6354727" y="1647470"/>
              <a:ext cx="650366" cy="31400"/>
            </a:xfrm>
            <a:custGeom>
              <a:avLst/>
              <a:gdLst>
                <a:gd name="connsiteX0" fmla="*/ 612543 w 650366"/>
                <a:gd name="connsiteY0" fmla="*/ 8390 h 31400"/>
                <a:gd name="connsiteX1" fmla="*/ 525637 w 650366"/>
                <a:gd name="connsiteY1" fmla="*/ 8390 h 31400"/>
                <a:gd name="connsiteX2" fmla="*/ 450014 w 650366"/>
                <a:gd name="connsiteY2" fmla="*/ 8390 h 31400"/>
                <a:gd name="connsiteX3" fmla="*/ 406565 w 650366"/>
                <a:gd name="connsiteY3" fmla="*/ 29 h 31400"/>
                <a:gd name="connsiteX4" fmla="*/ 363100 w 650366"/>
                <a:gd name="connsiteY4" fmla="*/ 8390 h 31400"/>
                <a:gd name="connsiteX5" fmla="*/ 325277 w 650366"/>
                <a:gd name="connsiteY5" fmla="*/ 15700 h 31400"/>
                <a:gd name="connsiteX6" fmla="*/ 287446 w 650366"/>
                <a:gd name="connsiteY6" fmla="*/ 8390 h 31400"/>
                <a:gd name="connsiteX7" fmla="*/ 243966 w 650366"/>
                <a:gd name="connsiteY7" fmla="*/ 29 h 31400"/>
                <a:gd name="connsiteX8" fmla="*/ 200501 w 650366"/>
                <a:gd name="connsiteY8" fmla="*/ 8390 h 31400"/>
                <a:gd name="connsiteX9" fmla="*/ 162686 w 650366"/>
                <a:gd name="connsiteY9" fmla="*/ 15700 h 31400"/>
                <a:gd name="connsiteX10" fmla="*/ 124831 w 650366"/>
                <a:gd name="connsiteY10" fmla="*/ 8382 h 31400"/>
                <a:gd name="connsiteX11" fmla="*/ 81343 w 650366"/>
                <a:gd name="connsiteY11" fmla="*/ 29 h 31400"/>
                <a:gd name="connsiteX12" fmla="*/ 37855 w 650366"/>
                <a:gd name="connsiteY12" fmla="*/ 8382 h 31400"/>
                <a:gd name="connsiteX13" fmla="*/ 0 w 650366"/>
                <a:gd name="connsiteY13" fmla="*/ 15700 h 31400"/>
                <a:gd name="connsiteX14" fmla="*/ 0 w 650366"/>
                <a:gd name="connsiteY14" fmla="*/ 31372 h 31400"/>
                <a:gd name="connsiteX15" fmla="*/ 43488 w 650366"/>
                <a:gd name="connsiteY15" fmla="*/ 23019 h 31400"/>
                <a:gd name="connsiteX16" fmla="*/ 81343 w 650366"/>
                <a:gd name="connsiteY16" fmla="*/ 15700 h 31400"/>
                <a:gd name="connsiteX17" fmla="*/ 119197 w 650366"/>
                <a:gd name="connsiteY17" fmla="*/ 23019 h 31400"/>
                <a:gd name="connsiteX18" fmla="*/ 162686 w 650366"/>
                <a:gd name="connsiteY18" fmla="*/ 31372 h 31400"/>
                <a:gd name="connsiteX19" fmla="*/ 206143 w 650366"/>
                <a:gd name="connsiteY19" fmla="*/ 23011 h 31400"/>
                <a:gd name="connsiteX20" fmla="*/ 243966 w 650366"/>
                <a:gd name="connsiteY20" fmla="*/ 15700 h 31400"/>
                <a:gd name="connsiteX21" fmla="*/ 281805 w 650366"/>
                <a:gd name="connsiteY21" fmla="*/ 23011 h 31400"/>
                <a:gd name="connsiteX22" fmla="*/ 325277 w 650366"/>
                <a:gd name="connsiteY22" fmla="*/ 31372 h 31400"/>
                <a:gd name="connsiteX23" fmla="*/ 368742 w 650366"/>
                <a:gd name="connsiteY23" fmla="*/ 23011 h 31400"/>
                <a:gd name="connsiteX24" fmla="*/ 444373 w 650366"/>
                <a:gd name="connsiteY24" fmla="*/ 23011 h 31400"/>
                <a:gd name="connsiteX25" fmla="*/ 531271 w 650366"/>
                <a:gd name="connsiteY25" fmla="*/ 23011 h 31400"/>
                <a:gd name="connsiteX26" fmla="*/ 606910 w 650366"/>
                <a:gd name="connsiteY26" fmla="*/ 23011 h 31400"/>
                <a:gd name="connsiteX27" fmla="*/ 650366 w 650366"/>
                <a:gd name="connsiteY27" fmla="*/ 31372 h 31400"/>
                <a:gd name="connsiteX28" fmla="*/ 650366 w 650366"/>
                <a:gd name="connsiteY28" fmla="*/ 15700 h 31400"/>
                <a:gd name="connsiteX29" fmla="*/ 612543 w 650366"/>
                <a:gd name="connsiteY29" fmla="*/ 8390 h 31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650366" h="31400">
                  <a:moveTo>
                    <a:pt x="612543" y="8390"/>
                  </a:moveTo>
                  <a:cubicBezTo>
                    <a:pt x="584647" y="-2758"/>
                    <a:pt x="553533" y="-2758"/>
                    <a:pt x="525637" y="8390"/>
                  </a:cubicBezTo>
                  <a:cubicBezTo>
                    <a:pt x="501372" y="18137"/>
                    <a:pt x="474279" y="18137"/>
                    <a:pt x="450014" y="8390"/>
                  </a:cubicBezTo>
                  <a:cubicBezTo>
                    <a:pt x="436296" y="2529"/>
                    <a:pt x="421479" y="-322"/>
                    <a:pt x="406565" y="29"/>
                  </a:cubicBezTo>
                  <a:cubicBezTo>
                    <a:pt x="391646" y="-322"/>
                    <a:pt x="376825" y="2529"/>
                    <a:pt x="363100" y="8390"/>
                  </a:cubicBezTo>
                  <a:cubicBezTo>
                    <a:pt x="351168" y="13529"/>
                    <a:pt x="338265" y="16023"/>
                    <a:pt x="325277" y="15700"/>
                  </a:cubicBezTo>
                  <a:cubicBezTo>
                    <a:pt x="312287" y="16024"/>
                    <a:pt x="299381" y="13530"/>
                    <a:pt x="287446" y="8390"/>
                  </a:cubicBezTo>
                  <a:cubicBezTo>
                    <a:pt x="273717" y="2529"/>
                    <a:pt x="258890" y="-322"/>
                    <a:pt x="243966" y="29"/>
                  </a:cubicBezTo>
                  <a:cubicBezTo>
                    <a:pt x="229047" y="-321"/>
                    <a:pt x="214225" y="2529"/>
                    <a:pt x="200501" y="8390"/>
                  </a:cubicBezTo>
                  <a:cubicBezTo>
                    <a:pt x="188572" y="13529"/>
                    <a:pt x="175671" y="16023"/>
                    <a:pt x="162686" y="15700"/>
                  </a:cubicBezTo>
                  <a:cubicBezTo>
                    <a:pt x="149687" y="16026"/>
                    <a:pt x="136772" y="13528"/>
                    <a:pt x="124831" y="8382"/>
                  </a:cubicBezTo>
                  <a:cubicBezTo>
                    <a:pt x="111097" y="2529"/>
                    <a:pt x="96268" y="-320"/>
                    <a:pt x="81343" y="29"/>
                  </a:cubicBezTo>
                  <a:cubicBezTo>
                    <a:pt x="66417" y="-320"/>
                    <a:pt x="51589" y="2529"/>
                    <a:pt x="37855" y="8382"/>
                  </a:cubicBezTo>
                  <a:cubicBezTo>
                    <a:pt x="25913" y="13528"/>
                    <a:pt x="12999" y="16025"/>
                    <a:pt x="0" y="15700"/>
                  </a:cubicBezTo>
                  <a:lnTo>
                    <a:pt x="0" y="31372"/>
                  </a:lnTo>
                  <a:cubicBezTo>
                    <a:pt x="14926" y="31721"/>
                    <a:pt x="29754" y="28872"/>
                    <a:pt x="43488" y="23019"/>
                  </a:cubicBezTo>
                  <a:cubicBezTo>
                    <a:pt x="55429" y="17872"/>
                    <a:pt x="68344" y="15375"/>
                    <a:pt x="81343" y="15700"/>
                  </a:cubicBezTo>
                  <a:cubicBezTo>
                    <a:pt x="94342" y="15376"/>
                    <a:pt x="107256" y="17873"/>
                    <a:pt x="119197" y="23019"/>
                  </a:cubicBezTo>
                  <a:cubicBezTo>
                    <a:pt x="132932" y="28873"/>
                    <a:pt x="147759" y="31721"/>
                    <a:pt x="162686" y="31372"/>
                  </a:cubicBezTo>
                  <a:cubicBezTo>
                    <a:pt x="177603" y="31723"/>
                    <a:pt x="192421" y="28871"/>
                    <a:pt x="206143" y="23011"/>
                  </a:cubicBezTo>
                  <a:cubicBezTo>
                    <a:pt x="218074" y="17872"/>
                    <a:pt x="230978" y="15378"/>
                    <a:pt x="243966" y="15700"/>
                  </a:cubicBezTo>
                  <a:cubicBezTo>
                    <a:pt x="256958" y="15378"/>
                    <a:pt x="269867" y="17872"/>
                    <a:pt x="281805" y="23011"/>
                  </a:cubicBezTo>
                  <a:cubicBezTo>
                    <a:pt x="295532" y="28871"/>
                    <a:pt x="310356" y="31722"/>
                    <a:pt x="325277" y="31372"/>
                  </a:cubicBezTo>
                  <a:cubicBezTo>
                    <a:pt x="340197" y="31722"/>
                    <a:pt x="355018" y="28871"/>
                    <a:pt x="368742" y="23011"/>
                  </a:cubicBezTo>
                  <a:cubicBezTo>
                    <a:pt x="393010" y="13263"/>
                    <a:pt x="420105" y="13263"/>
                    <a:pt x="444373" y="23011"/>
                  </a:cubicBezTo>
                  <a:cubicBezTo>
                    <a:pt x="472266" y="34158"/>
                    <a:pt x="503377" y="34158"/>
                    <a:pt x="531271" y="23011"/>
                  </a:cubicBezTo>
                  <a:cubicBezTo>
                    <a:pt x="555542" y="13263"/>
                    <a:pt x="582639" y="13263"/>
                    <a:pt x="606910" y="23011"/>
                  </a:cubicBezTo>
                  <a:cubicBezTo>
                    <a:pt x="620631" y="28871"/>
                    <a:pt x="635450" y="31723"/>
                    <a:pt x="650366" y="31372"/>
                  </a:cubicBezTo>
                  <a:lnTo>
                    <a:pt x="650366" y="15700"/>
                  </a:lnTo>
                  <a:cubicBezTo>
                    <a:pt x="637379" y="16023"/>
                    <a:pt x="624475" y="13529"/>
                    <a:pt x="612543" y="8390"/>
                  </a:cubicBezTo>
                  <a:close/>
                </a:path>
              </a:pathLst>
            </a:custGeom>
            <a:grpFill/>
            <a:ln w="7739" cap="flat">
              <a:noFill/>
              <a:prstDash val="solid"/>
              <a:miter/>
            </a:ln>
          </p:spPr>
          <p:txBody>
            <a:bodyPr rtlCol="0" anchor="ctr"/>
            <a:lstStyle/>
            <a:p>
              <a:endParaRPr lang="zh-CN" altLang="en-US"/>
            </a:p>
          </p:txBody>
        </p:sp>
      </p:grpSp>
      <p:grpSp>
        <p:nvGrpSpPr>
          <p:cNvPr id="223" name="图形 32" descr="过山车下降 轮廓">
            <a:extLst>
              <a:ext uri="{FF2B5EF4-FFF2-40B4-BE49-F238E27FC236}">
                <a16:creationId xmlns:a16="http://schemas.microsoft.com/office/drawing/2014/main" xmlns="" id="{E90EC9D5-E5BC-4583-A73C-85E09FBAA7B4}"/>
              </a:ext>
            </a:extLst>
          </p:cNvPr>
          <p:cNvGrpSpPr/>
          <p:nvPr/>
        </p:nvGrpSpPr>
        <p:grpSpPr>
          <a:xfrm>
            <a:off x="6362563" y="2123093"/>
            <a:ext cx="642530" cy="532623"/>
            <a:chOff x="6362563" y="2123093"/>
            <a:chExt cx="642530" cy="532623"/>
          </a:xfrm>
          <a:gradFill>
            <a:gsLst>
              <a:gs pos="0">
                <a:schemeClr val="accent3"/>
              </a:gs>
              <a:gs pos="80000">
                <a:schemeClr val="accent2"/>
              </a:gs>
            </a:gsLst>
            <a:lin ang="4800000" scaled="0"/>
          </a:gradFill>
        </p:grpSpPr>
        <p:sp>
          <p:nvSpPr>
            <p:cNvPr id="224" name="图形 32" descr="过山车下降 轮廓">
              <a:extLst>
                <a:ext uri="{FF2B5EF4-FFF2-40B4-BE49-F238E27FC236}">
                  <a16:creationId xmlns:a16="http://schemas.microsoft.com/office/drawing/2014/main" xmlns="" id="{5F2FA5F7-A83C-46D8-B6EA-009321A2A16C}"/>
                </a:ext>
              </a:extLst>
            </p:cNvPr>
            <p:cNvSpPr/>
            <p:nvPr/>
          </p:nvSpPr>
          <p:spPr>
            <a:xfrm>
              <a:off x="6574640" y="2318905"/>
              <a:ext cx="90147" cy="104479"/>
            </a:xfrm>
            <a:custGeom>
              <a:avLst/>
              <a:gdLst>
                <a:gd name="connsiteX0" fmla="*/ 90148 w 90147"/>
                <a:gd name="connsiteY0" fmla="*/ 20542 h 104479"/>
                <a:gd name="connsiteX1" fmla="*/ 47506 w 90147"/>
                <a:gd name="connsiteY1" fmla="*/ 733 h 104479"/>
                <a:gd name="connsiteX2" fmla="*/ 37125 w 90147"/>
                <a:gd name="connsiteY2" fmla="*/ 4483 h 104479"/>
                <a:gd name="connsiteX3" fmla="*/ 36238 w 90147"/>
                <a:gd name="connsiteY3" fmla="*/ 6354 h 104479"/>
                <a:gd name="connsiteX4" fmla="*/ 36131 w 90147"/>
                <a:gd name="connsiteY4" fmla="*/ 6386 h 104479"/>
                <a:gd name="connsiteX5" fmla="*/ 36108 w 90147"/>
                <a:gd name="connsiteY5" fmla="*/ 6366 h 104479"/>
                <a:gd name="connsiteX6" fmla="*/ 25815 w 90147"/>
                <a:gd name="connsiteY6" fmla="*/ 1526 h 104479"/>
                <a:gd name="connsiteX7" fmla="*/ 14853 w 90147"/>
                <a:gd name="connsiteY7" fmla="*/ 12966 h 104479"/>
                <a:gd name="connsiteX8" fmla="*/ 25929 w 90147"/>
                <a:gd name="connsiteY8" fmla="*/ 24997 h 104479"/>
                <a:gd name="connsiteX9" fmla="*/ 26607 w 90147"/>
                <a:gd name="connsiteY9" fmla="*/ 25005 h 104479"/>
                <a:gd name="connsiteX10" fmla="*/ 27292 w 90147"/>
                <a:gd name="connsiteY10" fmla="*/ 24936 h 104479"/>
                <a:gd name="connsiteX11" fmla="*/ 27371 w 90147"/>
                <a:gd name="connsiteY11" fmla="*/ 25048 h 104479"/>
                <a:gd name="connsiteX12" fmla="*/ 25043 w 90147"/>
                <a:gd name="connsiteY12" fmla="*/ 29959 h 104479"/>
                <a:gd name="connsiteX13" fmla="*/ 22607 w 90147"/>
                <a:gd name="connsiteY13" fmla="*/ 35010 h 104479"/>
                <a:gd name="connsiteX14" fmla="*/ 22501 w 90147"/>
                <a:gd name="connsiteY14" fmla="*/ 35041 h 104479"/>
                <a:gd name="connsiteX15" fmla="*/ 22470 w 90147"/>
                <a:gd name="connsiteY15" fmla="*/ 35010 h 104479"/>
                <a:gd name="connsiteX16" fmla="*/ 11645 w 90147"/>
                <a:gd name="connsiteY16" fmla="*/ 28265 h 104479"/>
                <a:gd name="connsiteX17" fmla="*/ 1 w 90147"/>
                <a:gd name="connsiteY17" fmla="*/ 40128 h 104479"/>
                <a:gd name="connsiteX18" fmla="*/ 11864 w 90147"/>
                <a:gd name="connsiteY18" fmla="*/ 51772 h 104479"/>
                <a:gd name="connsiteX19" fmla="*/ 13768 w 90147"/>
                <a:gd name="connsiteY19" fmla="*/ 51592 h 104479"/>
                <a:gd name="connsiteX20" fmla="*/ 13846 w 90147"/>
                <a:gd name="connsiteY20" fmla="*/ 51705 h 104479"/>
                <a:gd name="connsiteX21" fmla="*/ 22152 w 90147"/>
                <a:gd name="connsiteY21" fmla="*/ 92800 h 104479"/>
                <a:gd name="connsiteX22" fmla="*/ 35854 w 90147"/>
                <a:gd name="connsiteY22" fmla="*/ 102969 h 104479"/>
                <a:gd name="connsiteX23" fmla="*/ 40406 w 90147"/>
                <a:gd name="connsiteY23" fmla="*/ 104480 h 104479"/>
                <a:gd name="connsiteX24" fmla="*/ 46784 w 90147"/>
                <a:gd name="connsiteY24" fmla="*/ 101128 h 104479"/>
                <a:gd name="connsiteX25" fmla="*/ 81381 w 90147"/>
                <a:gd name="connsiteY25" fmla="*/ 39410 h 104479"/>
                <a:gd name="connsiteX26" fmla="*/ 69334 w 90147"/>
                <a:gd name="connsiteY26" fmla="*/ 28152 h 104479"/>
                <a:gd name="connsiteX27" fmla="*/ 67169 w 90147"/>
                <a:gd name="connsiteY27" fmla="*/ 32810 h 104479"/>
                <a:gd name="connsiteX28" fmla="*/ 38482 w 90147"/>
                <a:gd name="connsiteY28" fmla="*/ 85404 h 104479"/>
                <a:gd name="connsiteX29" fmla="*/ 31492 w 90147"/>
                <a:gd name="connsiteY29" fmla="*/ 80215 h 104479"/>
                <a:gd name="connsiteX30" fmla="*/ 27299 w 90147"/>
                <a:gd name="connsiteY30" fmla="*/ 59743 h 104479"/>
                <a:gd name="connsiteX31" fmla="*/ 39204 w 90147"/>
                <a:gd name="connsiteY31" fmla="*/ 36677 h 104479"/>
                <a:gd name="connsiteX32" fmla="*/ 47954 w 90147"/>
                <a:gd name="connsiteY32" fmla="*/ 18221 h 104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90147" h="104479">
                  <a:moveTo>
                    <a:pt x="90148" y="20542"/>
                  </a:moveTo>
                  <a:lnTo>
                    <a:pt x="47506" y="733"/>
                  </a:lnTo>
                  <a:cubicBezTo>
                    <a:pt x="43603" y="-1083"/>
                    <a:pt x="38966" y="592"/>
                    <a:pt x="37125" y="4483"/>
                  </a:cubicBezTo>
                  <a:lnTo>
                    <a:pt x="36238" y="6354"/>
                  </a:lnTo>
                  <a:cubicBezTo>
                    <a:pt x="36217" y="6393"/>
                    <a:pt x="36170" y="6407"/>
                    <a:pt x="36131" y="6386"/>
                  </a:cubicBezTo>
                  <a:cubicBezTo>
                    <a:pt x="36123" y="6381"/>
                    <a:pt x="36114" y="6374"/>
                    <a:pt x="36108" y="6366"/>
                  </a:cubicBezTo>
                  <a:cubicBezTo>
                    <a:pt x="33743" y="3084"/>
                    <a:pt x="29852" y="1254"/>
                    <a:pt x="25815" y="1526"/>
                  </a:cubicBezTo>
                  <a:cubicBezTo>
                    <a:pt x="19817" y="2066"/>
                    <a:pt x="15138" y="6950"/>
                    <a:pt x="14853" y="12966"/>
                  </a:cubicBezTo>
                  <a:cubicBezTo>
                    <a:pt x="14590" y="19347"/>
                    <a:pt x="19548" y="24733"/>
                    <a:pt x="25929" y="24997"/>
                  </a:cubicBezTo>
                  <a:cubicBezTo>
                    <a:pt x="26155" y="25006"/>
                    <a:pt x="26381" y="25009"/>
                    <a:pt x="26607" y="25005"/>
                  </a:cubicBezTo>
                  <a:cubicBezTo>
                    <a:pt x="26836" y="24996"/>
                    <a:pt x="27065" y="24974"/>
                    <a:pt x="27292" y="24936"/>
                  </a:cubicBezTo>
                  <a:cubicBezTo>
                    <a:pt x="27371" y="24927"/>
                    <a:pt x="27403" y="24978"/>
                    <a:pt x="27371" y="25048"/>
                  </a:cubicBezTo>
                  <a:lnTo>
                    <a:pt x="25043" y="29959"/>
                  </a:lnTo>
                  <a:cubicBezTo>
                    <a:pt x="24160" y="31817"/>
                    <a:pt x="23386" y="33406"/>
                    <a:pt x="22607" y="35010"/>
                  </a:cubicBezTo>
                  <a:cubicBezTo>
                    <a:pt x="22586" y="35048"/>
                    <a:pt x="22538" y="35062"/>
                    <a:pt x="22501" y="35041"/>
                  </a:cubicBezTo>
                  <a:cubicBezTo>
                    <a:pt x="22488" y="35034"/>
                    <a:pt x="22477" y="35023"/>
                    <a:pt x="22470" y="35010"/>
                  </a:cubicBezTo>
                  <a:cubicBezTo>
                    <a:pt x="20506" y="30825"/>
                    <a:pt x="16268" y="28185"/>
                    <a:pt x="11645" y="28265"/>
                  </a:cubicBezTo>
                  <a:cubicBezTo>
                    <a:pt x="5154" y="28326"/>
                    <a:pt x="-60" y="33637"/>
                    <a:pt x="1" y="40128"/>
                  </a:cubicBezTo>
                  <a:cubicBezTo>
                    <a:pt x="62" y="46620"/>
                    <a:pt x="5373" y="51833"/>
                    <a:pt x="11864" y="51772"/>
                  </a:cubicBezTo>
                  <a:cubicBezTo>
                    <a:pt x="12502" y="51766"/>
                    <a:pt x="13139" y="51706"/>
                    <a:pt x="13768" y="51592"/>
                  </a:cubicBezTo>
                  <a:lnTo>
                    <a:pt x="13846" y="51705"/>
                  </a:lnTo>
                  <a:cubicBezTo>
                    <a:pt x="5665" y="65506"/>
                    <a:pt x="9253" y="83260"/>
                    <a:pt x="22152" y="92800"/>
                  </a:cubicBezTo>
                  <a:lnTo>
                    <a:pt x="35854" y="102969"/>
                  </a:lnTo>
                  <a:cubicBezTo>
                    <a:pt x="37169" y="103951"/>
                    <a:pt x="38765" y="104480"/>
                    <a:pt x="40406" y="104480"/>
                  </a:cubicBezTo>
                  <a:cubicBezTo>
                    <a:pt x="42953" y="104476"/>
                    <a:pt x="45336" y="103224"/>
                    <a:pt x="46784" y="101128"/>
                  </a:cubicBezTo>
                  <a:cubicBezTo>
                    <a:pt x="59985" y="81537"/>
                    <a:pt x="71556" y="60894"/>
                    <a:pt x="81381" y="39410"/>
                  </a:cubicBezTo>
                  <a:close/>
                  <a:moveTo>
                    <a:pt x="69334" y="28152"/>
                  </a:moveTo>
                  <a:lnTo>
                    <a:pt x="67169" y="32810"/>
                  </a:lnTo>
                  <a:cubicBezTo>
                    <a:pt x="58793" y="50962"/>
                    <a:pt x="49209" y="68533"/>
                    <a:pt x="38482" y="85404"/>
                  </a:cubicBezTo>
                  <a:lnTo>
                    <a:pt x="31492" y="80215"/>
                  </a:lnTo>
                  <a:cubicBezTo>
                    <a:pt x="25040" y="75483"/>
                    <a:pt x="23227" y="66631"/>
                    <a:pt x="27299" y="59743"/>
                  </a:cubicBezTo>
                  <a:cubicBezTo>
                    <a:pt x="30706" y="53997"/>
                    <a:pt x="34156" y="47316"/>
                    <a:pt x="39204" y="36677"/>
                  </a:cubicBezTo>
                  <a:lnTo>
                    <a:pt x="47954" y="18221"/>
                  </a:lnTo>
                  <a:close/>
                </a:path>
              </a:pathLst>
            </a:custGeom>
            <a:grpFill/>
            <a:ln w="7739" cap="flat">
              <a:noFill/>
              <a:prstDash val="solid"/>
              <a:miter/>
            </a:ln>
          </p:spPr>
          <p:txBody>
            <a:bodyPr rtlCol="0" anchor="ctr"/>
            <a:lstStyle/>
            <a:p>
              <a:endParaRPr lang="zh-CN" altLang="en-US"/>
            </a:p>
          </p:txBody>
        </p:sp>
        <p:sp>
          <p:nvSpPr>
            <p:cNvPr id="225" name="图形 32" descr="过山车下降 轮廓">
              <a:extLst>
                <a:ext uri="{FF2B5EF4-FFF2-40B4-BE49-F238E27FC236}">
                  <a16:creationId xmlns:a16="http://schemas.microsoft.com/office/drawing/2014/main" xmlns="" id="{9F6CB4E5-506A-469C-9D81-03E53A8CB780}"/>
                </a:ext>
              </a:extLst>
            </p:cNvPr>
            <p:cNvSpPr/>
            <p:nvPr/>
          </p:nvSpPr>
          <p:spPr>
            <a:xfrm>
              <a:off x="6624430" y="2217446"/>
              <a:ext cx="87841" cy="105264"/>
            </a:xfrm>
            <a:custGeom>
              <a:avLst/>
              <a:gdLst>
                <a:gd name="connsiteX0" fmla="*/ 87842 w 87841"/>
                <a:gd name="connsiteY0" fmla="*/ 26932 h 105264"/>
                <a:gd name="connsiteX1" fmla="*/ 48026 w 87841"/>
                <a:gd name="connsiteY1" fmla="*/ 2110 h 105264"/>
                <a:gd name="connsiteX2" fmla="*/ 43841 w 87841"/>
                <a:gd name="connsiteY2" fmla="*/ 909 h 105264"/>
                <a:gd name="connsiteX3" fmla="*/ 37173 w 87841"/>
                <a:gd name="connsiteY3" fmla="*/ 4661 h 105264"/>
                <a:gd name="connsiteX4" fmla="*/ 36288 w 87841"/>
                <a:gd name="connsiteY4" fmla="*/ 6208 h 105264"/>
                <a:gd name="connsiteX5" fmla="*/ 36188 w 87841"/>
                <a:gd name="connsiteY5" fmla="*/ 6236 h 105264"/>
                <a:gd name="connsiteX6" fmla="*/ 36158 w 87841"/>
                <a:gd name="connsiteY6" fmla="*/ 6205 h 105264"/>
                <a:gd name="connsiteX7" fmla="*/ 24806 w 87841"/>
                <a:gd name="connsiteY7" fmla="*/ 46 h 105264"/>
                <a:gd name="connsiteX8" fmla="*/ 14099 w 87841"/>
                <a:gd name="connsiteY8" fmla="*/ 11538 h 105264"/>
                <a:gd name="connsiteX9" fmla="*/ 25387 w 87841"/>
                <a:gd name="connsiteY9" fmla="*/ 23503 h 105264"/>
                <a:gd name="connsiteX10" fmla="*/ 25852 w 87841"/>
                <a:gd name="connsiteY10" fmla="*/ 23507 h 105264"/>
                <a:gd name="connsiteX11" fmla="*/ 26415 w 87841"/>
                <a:gd name="connsiteY11" fmla="*/ 23449 h 105264"/>
                <a:gd name="connsiteX12" fmla="*/ 26498 w 87841"/>
                <a:gd name="connsiteY12" fmla="*/ 23523 h 105264"/>
                <a:gd name="connsiteX13" fmla="*/ 26489 w 87841"/>
                <a:gd name="connsiteY13" fmla="*/ 23565 h 105264"/>
                <a:gd name="connsiteX14" fmla="*/ 21004 w 87841"/>
                <a:gd name="connsiteY14" fmla="*/ 33968 h 105264"/>
                <a:gd name="connsiteX15" fmla="*/ 20897 w 87841"/>
                <a:gd name="connsiteY15" fmla="*/ 33999 h 105264"/>
                <a:gd name="connsiteX16" fmla="*/ 20875 w 87841"/>
                <a:gd name="connsiteY16" fmla="*/ 33981 h 105264"/>
                <a:gd name="connsiteX17" fmla="*/ 8131 w 87841"/>
                <a:gd name="connsiteY17" fmla="*/ 30136 h 105264"/>
                <a:gd name="connsiteX18" fmla="*/ 982 w 87841"/>
                <a:gd name="connsiteY18" fmla="*/ 36706 h 105264"/>
                <a:gd name="connsiteX19" fmla="*/ 7012 w 87841"/>
                <a:gd name="connsiteY19" fmla="*/ 52106 h 105264"/>
                <a:gd name="connsiteX20" fmla="*/ 11146 w 87841"/>
                <a:gd name="connsiteY20" fmla="*/ 53073 h 105264"/>
                <a:gd name="connsiteX21" fmla="*/ 11794 w 87841"/>
                <a:gd name="connsiteY21" fmla="*/ 53073 h 105264"/>
                <a:gd name="connsiteX22" fmla="*/ 11877 w 87841"/>
                <a:gd name="connsiteY22" fmla="*/ 53132 h 105264"/>
                <a:gd name="connsiteX23" fmla="*/ 11866 w 87841"/>
                <a:gd name="connsiteY23" fmla="*/ 53184 h 105264"/>
                <a:gd name="connsiteX24" fmla="*/ 10442 w 87841"/>
                <a:gd name="connsiteY24" fmla="*/ 56247 h 105264"/>
                <a:gd name="connsiteX25" fmla="*/ 25646 w 87841"/>
                <a:gd name="connsiteY25" fmla="*/ 97883 h 105264"/>
                <a:gd name="connsiteX26" fmla="*/ 25655 w 87841"/>
                <a:gd name="connsiteY26" fmla="*/ 97887 h 105264"/>
                <a:gd name="connsiteX27" fmla="*/ 39994 w 87841"/>
                <a:gd name="connsiteY27" fmla="*/ 104548 h 105264"/>
                <a:gd name="connsiteX28" fmla="*/ 50194 w 87841"/>
                <a:gd name="connsiteY28" fmla="*/ 100820 h 105264"/>
                <a:gd name="connsiteX29" fmla="*/ 68418 w 87841"/>
                <a:gd name="connsiteY29" fmla="*/ 61609 h 105264"/>
                <a:gd name="connsiteX30" fmla="*/ 87842 w 87841"/>
                <a:gd name="connsiteY30" fmla="*/ 26932 h 105264"/>
                <a:gd name="connsiteX31" fmla="*/ 66510 w 87841"/>
                <a:gd name="connsiteY31" fmla="*/ 32103 h 105264"/>
                <a:gd name="connsiteX32" fmla="*/ 54446 w 87841"/>
                <a:gd name="connsiteY32" fmla="*/ 54520 h 105264"/>
                <a:gd name="connsiteX33" fmla="*/ 54322 w 87841"/>
                <a:gd name="connsiteY33" fmla="*/ 54766 h 105264"/>
                <a:gd name="connsiteX34" fmla="*/ 54205 w 87841"/>
                <a:gd name="connsiteY34" fmla="*/ 55015 h 105264"/>
                <a:gd name="connsiteX35" fmla="*/ 39349 w 87841"/>
                <a:gd name="connsiteY35" fmla="*/ 86978 h 105264"/>
                <a:gd name="connsiteX36" fmla="*/ 32578 w 87841"/>
                <a:gd name="connsiteY36" fmla="*/ 83832 h 105264"/>
                <a:gd name="connsiteX37" fmla="*/ 24498 w 87841"/>
                <a:gd name="connsiteY37" fmla="*/ 75748 h 105264"/>
                <a:gd name="connsiteX38" fmla="*/ 24649 w 87841"/>
                <a:gd name="connsiteY38" fmla="*/ 62863 h 105264"/>
                <a:gd name="connsiteX39" fmla="*/ 33390 w 87841"/>
                <a:gd name="connsiteY39" fmla="*/ 44063 h 105264"/>
                <a:gd name="connsiteX40" fmla="*/ 46548 w 87841"/>
                <a:gd name="connsiteY40" fmla="*/ 19659 h 1052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87841" h="105264">
                  <a:moveTo>
                    <a:pt x="87842" y="26932"/>
                  </a:moveTo>
                  <a:lnTo>
                    <a:pt x="48026" y="2110"/>
                  </a:lnTo>
                  <a:cubicBezTo>
                    <a:pt x="46771" y="1325"/>
                    <a:pt x="45321" y="909"/>
                    <a:pt x="43841" y="909"/>
                  </a:cubicBezTo>
                  <a:cubicBezTo>
                    <a:pt x="41112" y="895"/>
                    <a:pt x="38578" y="2321"/>
                    <a:pt x="37173" y="4661"/>
                  </a:cubicBezTo>
                  <a:cubicBezTo>
                    <a:pt x="36876" y="5158"/>
                    <a:pt x="36583" y="5702"/>
                    <a:pt x="36288" y="6208"/>
                  </a:cubicBezTo>
                  <a:cubicBezTo>
                    <a:pt x="36268" y="6244"/>
                    <a:pt x="36223" y="6256"/>
                    <a:pt x="36188" y="6236"/>
                  </a:cubicBezTo>
                  <a:cubicBezTo>
                    <a:pt x="36174" y="6229"/>
                    <a:pt x="36164" y="6218"/>
                    <a:pt x="36158" y="6205"/>
                  </a:cubicBezTo>
                  <a:cubicBezTo>
                    <a:pt x="33954" y="2058"/>
                    <a:pt x="29483" y="-368"/>
                    <a:pt x="24806" y="46"/>
                  </a:cubicBezTo>
                  <a:cubicBezTo>
                    <a:pt x="18872" y="673"/>
                    <a:pt x="14305" y="5574"/>
                    <a:pt x="14099" y="11538"/>
                  </a:cubicBezTo>
                  <a:cubicBezTo>
                    <a:pt x="13911" y="17959"/>
                    <a:pt x="18965" y="23315"/>
                    <a:pt x="25387" y="23503"/>
                  </a:cubicBezTo>
                  <a:cubicBezTo>
                    <a:pt x="25542" y="23507"/>
                    <a:pt x="25697" y="23508"/>
                    <a:pt x="25852" y="23507"/>
                  </a:cubicBezTo>
                  <a:cubicBezTo>
                    <a:pt x="26041" y="23500"/>
                    <a:pt x="26229" y="23482"/>
                    <a:pt x="26415" y="23449"/>
                  </a:cubicBezTo>
                  <a:cubicBezTo>
                    <a:pt x="26458" y="23447"/>
                    <a:pt x="26495" y="23480"/>
                    <a:pt x="26498" y="23523"/>
                  </a:cubicBezTo>
                  <a:cubicBezTo>
                    <a:pt x="26499" y="23537"/>
                    <a:pt x="26496" y="23552"/>
                    <a:pt x="26489" y="23565"/>
                  </a:cubicBezTo>
                  <a:cubicBezTo>
                    <a:pt x="24660" y="26942"/>
                    <a:pt x="22832" y="30410"/>
                    <a:pt x="21004" y="33968"/>
                  </a:cubicBezTo>
                  <a:cubicBezTo>
                    <a:pt x="20983" y="34006"/>
                    <a:pt x="20935" y="34020"/>
                    <a:pt x="20897" y="33999"/>
                  </a:cubicBezTo>
                  <a:cubicBezTo>
                    <a:pt x="20889" y="33995"/>
                    <a:pt x="20881" y="33989"/>
                    <a:pt x="20875" y="33981"/>
                  </a:cubicBezTo>
                  <a:cubicBezTo>
                    <a:pt x="17839" y="30175"/>
                    <a:pt x="12765" y="28644"/>
                    <a:pt x="8131" y="30136"/>
                  </a:cubicBezTo>
                  <a:cubicBezTo>
                    <a:pt x="4879" y="31136"/>
                    <a:pt x="2252" y="33550"/>
                    <a:pt x="982" y="36706"/>
                  </a:cubicBezTo>
                  <a:cubicBezTo>
                    <a:pt x="-1605" y="42623"/>
                    <a:pt x="1094" y="49519"/>
                    <a:pt x="7012" y="52106"/>
                  </a:cubicBezTo>
                  <a:cubicBezTo>
                    <a:pt x="8320" y="52678"/>
                    <a:pt x="9721" y="53006"/>
                    <a:pt x="11146" y="53073"/>
                  </a:cubicBezTo>
                  <a:cubicBezTo>
                    <a:pt x="11341" y="53083"/>
                    <a:pt x="11711" y="53077"/>
                    <a:pt x="11794" y="53073"/>
                  </a:cubicBezTo>
                  <a:cubicBezTo>
                    <a:pt x="11833" y="53066"/>
                    <a:pt x="11871" y="53093"/>
                    <a:pt x="11877" y="53132"/>
                  </a:cubicBezTo>
                  <a:cubicBezTo>
                    <a:pt x="11880" y="53150"/>
                    <a:pt x="11876" y="53169"/>
                    <a:pt x="11866" y="53184"/>
                  </a:cubicBezTo>
                  <a:lnTo>
                    <a:pt x="10442" y="56247"/>
                  </a:lnTo>
                  <a:cubicBezTo>
                    <a:pt x="3143" y="71942"/>
                    <a:pt x="9950" y="90584"/>
                    <a:pt x="25646" y="97883"/>
                  </a:cubicBezTo>
                  <a:cubicBezTo>
                    <a:pt x="25649" y="97884"/>
                    <a:pt x="25652" y="97886"/>
                    <a:pt x="25655" y="97887"/>
                  </a:cubicBezTo>
                  <a:lnTo>
                    <a:pt x="39994" y="104548"/>
                  </a:lnTo>
                  <a:cubicBezTo>
                    <a:pt x="43840" y="106335"/>
                    <a:pt x="48407" y="104666"/>
                    <a:pt x="50194" y="100820"/>
                  </a:cubicBezTo>
                  <a:lnTo>
                    <a:pt x="68418" y="61609"/>
                  </a:lnTo>
                  <a:cubicBezTo>
                    <a:pt x="74955" y="48755"/>
                    <a:pt x="81314" y="37407"/>
                    <a:pt x="87842" y="26932"/>
                  </a:cubicBezTo>
                  <a:close/>
                  <a:moveTo>
                    <a:pt x="66510" y="32103"/>
                  </a:moveTo>
                  <a:cubicBezTo>
                    <a:pt x="62491" y="39129"/>
                    <a:pt x="58497" y="46551"/>
                    <a:pt x="54446" y="54520"/>
                  </a:cubicBezTo>
                  <a:lnTo>
                    <a:pt x="54322" y="54766"/>
                  </a:lnTo>
                  <a:lnTo>
                    <a:pt x="54205" y="55015"/>
                  </a:lnTo>
                  <a:lnTo>
                    <a:pt x="39349" y="86978"/>
                  </a:lnTo>
                  <a:lnTo>
                    <a:pt x="32578" y="83832"/>
                  </a:lnTo>
                  <a:cubicBezTo>
                    <a:pt x="28988" y="82214"/>
                    <a:pt x="26115" y="79338"/>
                    <a:pt x="24498" y="75748"/>
                  </a:cubicBezTo>
                  <a:cubicBezTo>
                    <a:pt x="22687" y="71632"/>
                    <a:pt x="22742" y="66935"/>
                    <a:pt x="24649" y="62863"/>
                  </a:cubicBezTo>
                  <a:lnTo>
                    <a:pt x="33390" y="44063"/>
                  </a:lnTo>
                  <a:cubicBezTo>
                    <a:pt x="37828" y="35333"/>
                    <a:pt x="42166" y="27285"/>
                    <a:pt x="46548" y="19659"/>
                  </a:cubicBezTo>
                  <a:close/>
                </a:path>
              </a:pathLst>
            </a:custGeom>
            <a:grpFill/>
            <a:ln w="7739" cap="flat">
              <a:noFill/>
              <a:prstDash val="solid"/>
              <a:miter/>
            </a:ln>
          </p:spPr>
          <p:txBody>
            <a:bodyPr rtlCol="0" anchor="ctr"/>
            <a:lstStyle/>
            <a:p>
              <a:endParaRPr lang="zh-CN" altLang="en-US"/>
            </a:p>
          </p:txBody>
        </p:sp>
        <p:sp>
          <p:nvSpPr>
            <p:cNvPr id="226" name="图形 32" descr="过山车下降 轮廓">
              <a:extLst>
                <a:ext uri="{FF2B5EF4-FFF2-40B4-BE49-F238E27FC236}">
                  <a16:creationId xmlns:a16="http://schemas.microsoft.com/office/drawing/2014/main" xmlns="" id="{C839A8F4-8358-41E2-BE52-CC7E1040C6EB}"/>
                </a:ext>
              </a:extLst>
            </p:cNvPr>
            <p:cNvSpPr/>
            <p:nvPr/>
          </p:nvSpPr>
          <p:spPr>
            <a:xfrm>
              <a:off x="6688410" y="2123093"/>
              <a:ext cx="89595" cy="106129"/>
            </a:xfrm>
            <a:custGeom>
              <a:avLst/>
              <a:gdLst>
                <a:gd name="connsiteX0" fmla="*/ 89595 w 89595"/>
                <a:gd name="connsiteY0" fmla="*/ 49604 h 106129"/>
                <a:gd name="connsiteX1" fmla="*/ 63689 w 89595"/>
                <a:gd name="connsiteY1" fmla="*/ 10607 h 106129"/>
                <a:gd name="connsiteX2" fmla="*/ 57077 w 89595"/>
                <a:gd name="connsiteY2" fmla="*/ 7057 h 106129"/>
                <a:gd name="connsiteX3" fmla="*/ 52647 w 89595"/>
                <a:gd name="connsiteY3" fmla="*/ 8475 h 106129"/>
                <a:gd name="connsiteX4" fmla="*/ 50023 w 89595"/>
                <a:gd name="connsiteY4" fmla="*/ 10493 h 106129"/>
                <a:gd name="connsiteX5" fmla="*/ 49914 w 89595"/>
                <a:gd name="connsiteY5" fmla="*/ 10473 h 106129"/>
                <a:gd name="connsiteX6" fmla="*/ 49901 w 89595"/>
                <a:gd name="connsiteY6" fmla="*/ 10438 h 106129"/>
                <a:gd name="connsiteX7" fmla="*/ 36966 w 89595"/>
                <a:gd name="connsiteY7" fmla="*/ 72 h 106129"/>
                <a:gd name="connsiteX8" fmla="*/ 26599 w 89595"/>
                <a:gd name="connsiteY8" fmla="*/ 13007 h 106129"/>
                <a:gd name="connsiteX9" fmla="*/ 34583 w 89595"/>
                <a:gd name="connsiteY9" fmla="*/ 22856 h 106129"/>
                <a:gd name="connsiteX10" fmla="*/ 34628 w 89595"/>
                <a:gd name="connsiteY10" fmla="*/ 22957 h 106129"/>
                <a:gd name="connsiteX11" fmla="*/ 34610 w 89595"/>
                <a:gd name="connsiteY11" fmla="*/ 22984 h 106129"/>
                <a:gd name="connsiteX12" fmla="*/ 23593 w 89595"/>
                <a:gd name="connsiteY12" fmla="*/ 33284 h 106129"/>
                <a:gd name="connsiteX13" fmla="*/ 23483 w 89595"/>
                <a:gd name="connsiteY13" fmla="*/ 33278 h 106129"/>
                <a:gd name="connsiteX14" fmla="*/ 23466 w 89595"/>
                <a:gd name="connsiteY14" fmla="*/ 33249 h 106129"/>
                <a:gd name="connsiteX15" fmla="*/ 9208 w 89595"/>
                <a:gd name="connsiteY15" fmla="*/ 24752 h 106129"/>
                <a:gd name="connsiteX16" fmla="*/ 711 w 89595"/>
                <a:gd name="connsiteY16" fmla="*/ 39010 h 106129"/>
                <a:gd name="connsiteX17" fmla="*/ 9936 w 89595"/>
                <a:gd name="connsiteY17" fmla="*/ 47667 h 106129"/>
                <a:gd name="connsiteX18" fmla="*/ 9996 w 89595"/>
                <a:gd name="connsiteY18" fmla="*/ 47760 h 106129"/>
                <a:gd name="connsiteX19" fmla="*/ 9979 w 89595"/>
                <a:gd name="connsiteY19" fmla="*/ 47794 h 106129"/>
                <a:gd name="connsiteX20" fmla="*/ 7252 w 89595"/>
                <a:gd name="connsiteY20" fmla="*/ 50837 h 106129"/>
                <a:gd name="connsiteX21" fmla="*/ 11268 w 89595"/>
                <a:gd name="connsiteY21" fmla="*/ 94920 h 106129"/>
                <a:gd name="connsiteX22" fmla="*/ 13701 w 89595"/>
                <a:gd name="connsiteY22" fmla="*/ 96754 h 106129"/>
                <a:gd name="connsiteX23" fmla="*/ 25428 w 89595"/>
                <a:gd name="connsiteY23" fmla="*/ 104780 h 106129"/>
                <a:gd name="connsiteX24" fmla="*/ 29780 w 89595"/>
                <a:gd name="connsiteY24" fmla="*/ 106129 h 106129"/>
                <a:gd name="connsiteX25" fmla="*/ 36240 w 89595"/>
                <a:gd name="connsiteY25" fmla="*/ 102797 h 106129"/>
                <a:gd name="connsiteX26" fmla="*/ 89595 w 89595"/>
                <a:gd name="connsiteY26" fmla="*/ 49604 h 106129"/>
                <a:gd name="connsiteX27" fmla="*/ 68236 w 89595"/>
                <a:gd name="connsiteY27" fmla="*/ 45773 h 106129"/>
                <a:gd name="connsiteX28" fmla="*/ 28019 w 89595"/>
                <a:gd name="connsiteY28" fmla="*/ 87560 h 106129"/>
                <a:gd name="connsiteX29" fmla="*/ 22551 w 89595"/>
                <a:gd name="connsiteY29" fmla="*/ 83818 h 106129"/>
                <a:gd name="connsiteX30" fmla="*/ 15797 w 89595"/>
                <a:gd name="connsiteY30" fmla="*/ 72841 h 106129"/>
                <a:gd name="connsiteX31" fmla="*/ 19214 w 89595"/>
                <a:gd name="connsiteY31" fmla="*/ 60962 h 106129"/>
                <a:gd name="connsiteX32" fmla="*/ 55187 w 89595"/>
                <a:gd name="connsiteY32" fmla="*/ 26130 h 1061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89595" h="106129">
                  <a:moveTo>
                    <a:pt x="89595" y="49604"/>
                  </a:moveTo>
                  <a:lnTo>
                    <a:pt x="63689" y="10607"/>
                  </a:lnTo>
                  <a:cubicBezTo>
                    <a:pt x="62216" y="8393"/>
                    <a:pt x="59736" y="7061"/>
                    <a:pt x="57077" y="7057"/>
                  </a:cubicBezTo>
                  <a:cubicBezTo>
                    <a:pt x="55488" y="7053"/>
                    <a:pt x="53939" y="7550"/>
                    <a:pt x="52647" y="8475"/>
                  </a:cubicBezTo>
                  <a:cubicBezTo>
                    <a:pt x="51756" y="9114"/>
                    <a:pt x="50904" y="9833"/>
                    <a:pt x="50023" y="10493"/>
                  </a:cubicBezTo>
                  <a:cubicBezTo>
                    <a:pt x="49988" y="10517"/>
                    <a:pt x="49939" y="10509"/>
                    <a:pt x="49914" y="10473"/>
                  </a:cubicBezTo>
                  <a:cubicBezTo>
                    <a:pt x="49907" y="10463"/>
                    <a:pt x="49903" y="10451"/>
                    <a:pt x="49901" y="10438"/>
                  </a:cubicBezTo>
                  <a:cubicBezTo>
                    <a:pt x="49192" y="4004"/>
                    <a:pt x="43400" y="-638"/>
                    <a:pt x="36966" y="72"/>
                  </a:cubicBezTo>
                  <a:cubicBezTo>
                    <a:pt x="30531" y="781"/>
                    <a:pt x="25890" y="6572"/>
                    <a:pt x="26599" y="13007"/>
                  </a:cubicBezTo>
                  <a:cubicBezTo>
                    <a:pt x="27102" y="17570"/>
                    <a:pt x="30222" y="21419"/>
                    <a:pt x="34583" y="22856"/>
                  </a:cubicBezTo>
                  <a:cubicBezTo>
                    <a:pt x="34623" y="22871"/>
                    <a:pt x="34643" y="22917"/>
                    <a:pt x="34628" y="22957"/>
                  </a:cubicBezTo>
                  <a:cubicBezTo>
                    <a:pt x="34624" y="22968"/>
                    <a:pt x="34617" y="22976"/>
                    <a:pt x="34610" y="22984"/>
                  </a:cubicBezTo>
                  <a:cubicBezTo>
                    <a:pt x="30877" y="26266"/>
                    <a:pt x="27206" y="29699"/>
                    <a:pt x="23593" y="33284"/>
                  </a:cubicBezTo>
                  <a:cubicBezTo>
                    <a:pt x="23561" y="33313"/>
                    <a:pt x="23512" y="33310"/>
                    <a:pt x="23483" y="33278"/>
                  </a:cubicBezTo>
                  <a:cubicBezTo>
                    <a:pt x="23475" y="33269"/>
                    <a:pt x="23469" y="33260"/>
                    <a:pt x="23466" y="33249"/>
                  </a:cubicBezTo>
                  <a:cubicBezTo>
                    <a:pt x="21876" y="26965"/>
                    <a:pt x="15492" y="23161"/>
                    <a:pt x="9208" y="24752"/>
                  </a:cubicBezTo>
                  <a:cubicBezTo>
                    <a:pt x="2925" y="26343"/>
                    <a:pt x="-879" y="32726"/>
                    <a:pt x="711" y="39010"/>
                  </a:cubicBezTo>
                  <a:cubicBezTo>
                    <a:pt x="1835" y="43448"/>
                    <a:pt x="5436" y="46827"/>
                    <a:pt x="9936" y="47667"/>
                  </a:cubicBezTo>
                  <a:cubicBezTo>
                    <a:pt x="9978" y="47675"/>
                    <a:pt x="10005" y="47717"/>
                    <a:pt x="9996" y="47760"/>
                  </a:cubicBezTo>
                  <a:cubicBezTo>
                    <a:pt x="9994" y="47772"/>
                    <a:pt x="9987" y="47783"/>
                    <a:pt x="9979" y="47794"/>
                  </a:cubicBezTo>
                  <a:cubicBezTo>
                    <a:pt x="9076" y="48823"/>
                    <a:pt x="8147" y="49779"/>
                    <a:pt x="7252" y="50837"/>
                  </a:cubicBezTo>
                  <a:cubicBezTo>
                    <a:pt x="-3812" y="64119"/>
                    <a:pt x="-2015" y="83856"/>
                    <a:pt x="11268" y="94920"/>
                  </a:cubicBezTo>
                  <a:cubicBezTo>
                    <a:pt x="12049" y="95570"/>
                    <a:pt x="12861" y="96183"/>
                    <a:pt x="13701" y="96754"/>
                  </a:cubicBezTo>
                  <a:lnTo>
                    <a:pt x="25428" y="104780"/>
                  </a:lnTo>
                  <a:cubicBezTo>
                    <a:pt x="26709" y="105660"/>
                    <a:pt x="28227" y="106131"/>
                    <a:pt x="29780" y="106129"/>
                  </a:cubicBezTo>
                  <a:cubicBezTo>
                    <a:pt x="32344" y="106121"/>
                    <a:pt x="34747" y="104881"/>
                    <a:pt x="36240" y="102797"/>
                  </a:cubicBezTo>
                  <a:cubicBezTo>
                    <a:pt x="50654" y="81978"/>
                    <a:pt x="68733" y="63954"/>
                    <a:pt x="89595" y="49604"/>
                  </a:cubicBezTo>
                  <a:close/>
                  <a:moveTo>
                    <a:pt x="68236" y="45773"/>
                  </a:moveTo>
                  <a:cubicBezTo>
                    <a:pt x="53122" y="57950"/>
                    <a:pt x="39610" y="71991"/>
                    <a:pt x="28019" y="87560"/>
                  </a:cubicBezTo>
                  <a:lnTo>
                    <a:pt x="22551" y="83818"/>
                  </a:lnTo>
                  <a:cubicBezTo>
                    <a:pt x="18850" y="81278"/>
                    <a:pt x="16397" y="77290"/>
                    <a:pt x="15797" y="72841"/>
                  </a:cubicBezTo>
                  <a:cubicBezTo>
                    <a:pt x="15181" y="68575"/>
                    <a:pt x="16425" y="64249"/>
                    <a:pt x="19214" y="60962"/>
                  </a:cubicBezTo>
                  <a:cubicBezTo>
                    <a:pt x="29952" y="48123"/>
                    <a:pt x="42009" y="36449"/>
                    <a:pt x="55187" y="26130"/>
                  </a:cubicBezTo>
                  <a:close/>
                </a:path>
              </a:pathLst>
            </a:custGeom>
            <a:grpFill/>
            <a:ln w="7739" cap="flat">
              <a:noFill/>
              <a:prstDash val="solid"/>
              <a:miter/>
            </a:ln>
          </p:spPr>
          <p:txBody>
            <a:bodyPr rtlCol="0" anchor="ctr"/>
            <a:lstStyle/>
            <a:p>
              <a:endParaRPr lang="zh-CN" altLang="en-US"/>
            </a:p>
          </p:txBody>
        </p:sp>
        <p:sp>
          <p:nvSpPr>
            <p:cNvPr id="227" name="图形 32" descr="过山车下降 轮廓">
              <a:extLst>
                <a:ext uri="{FF2B5EF4-FFF2-40B4-BE49-F238E27FC236}">
                  <a16:creationId xmlns:a16="http://schemas.microsoft.com/office/drawing/2014/main" xmlns="" id="{63AEBA04-51BC-4606-8217-F3A2ECD6B8B6}"/>
                </a:ext>
              </a:extLst>
            </p:cNvPr>
            <p:cNvSpPr/>
            <p:nvPr/>
          </p:nvSpPr>
          <p:spPr>
            <a:xfrm>
              <a:off x="6511157" y="2398955"/>
              <a:ext cx="94355" cy="87998"/>
            </a:xfrm>
            <a:custGeom>
              <a:avLst/>
              <a:gdLst>
                <a:gd name="connsiteX0" fmla="*/ 33256 w 94355"/>
                <a:gd name="connsiteY0" fmla="*/ 22950 h 87998"/>
                <a:gd name="connsiteX1" fmla="*/ 33277 w 94355"/>
                <a:gd name="connsiteY1" fmla="*/ 23088 h 87998"/>
                <a:gd name="connsiteX2" fmla="*/ 27165 w 94355"/>
                <a:gd name="connsiteY2" fmla="*/ 26722 h 87998"/>
                <a:gd name="connsiteX3" fmla="*/ 27049 w 94355"/>
                <a:gd name="connsiteY3" fmla="*/ 26644 h 87998"/>
                <a:gd name="connsiteX4" fmla="*/ 27105 w 94355"/>
                <a:gd name="connsiteY4" fmla="*/ 26101 h 87998"/>
                <a:gd name="connsiteX5" fmla="*/ 15603 w 94355"/>
                <a:gd name="connsiteY5" fmla="*/ 14343 h 87998"/>
                <a:gd name="connsiteX6" fmla="*/ 15139 w 94355"/>
                <a:gd name="connsiteY6" fmla="*/ 14347 h 87998"/>
                <a:gd name="connsiteX7" fmla="*/ 3642 w 94355"/>
                <a:gd name="connsiteY7" fmla="*/ 25068 h 87998"/>
                <a:gd name="connsiteX8" fmla="*/ 9879 w 94355"/>
                <a:gd name="connsiteY8" fmla="*/ 36448 h 87998"/>
                <a:gd name="connsiteX9" fmla="*/ 9906 w 94355"/>
                <a:gd name="connsiteY9" fmla="*/ 36555 h 87998"/>
                <a:gd name="connsiteX10" fmla="*/ 9895 w 94355"/>
                <a:gd name="connsiteY10" fmla="*/ 36569 h 87998"/>
                <a:gd name="connsiteX11" fmla="*/ 0 w 94355"/>
                <a:gd name="connsiteY11" fmla="*/ 59103 h 87998"/>
                <a:gd name="connsiteX12" fmla="*/ 0 w 94355"/>
                <a:gd name="connsiteY12" fmla="*/ 80148 h 87998"/>
                <a:gd name="connsiteX13" fmla="*/ 7956 w 94355"/>
                <a:gd name="connsiteY13" fmla="*/ 87998 h 87998"/>
                <a:gd name="connsiteX14" fmla="*/ 7985 w 94355"/>
                <a:gd name="connsiteY14" fmla="*/ 87998 h 87998"/>
                <a:gd name="connsiteX15" fmla="*/ 8601 w 94355"/>
                <a:gd name="connsiteY15" fmla="*/ 87976 h 87998"/>
                <a:gd name="connsiteX16" fmla="*/ 94356 w 94355"/>
                <a:gd name="connsiteY16" fmla="*/ 41538 h 87998"/>
                <a:gd name="connsiteX17" fmla="*/ 58740 w 94355"/>
                <a:gd name="connsiteY17" fmla="*/ 10238 h 87998"/>
                <a:gd name="connsiteX18" fmla="*/ 53774 w 94355"/>
                <a:gd name="connsiteY18" fmla="*/ 8365 h 87998"/>
                <a:gd name="connsiteX19" fmla="*/ 48404 w 94355"/>
                <a:gd name="connsiteY19" fmla="*/ 10538 h 87998"/>
                <a:gd name="connsiteX20" fmla="*/ 48300 w 94355"/>
                <a:gd name="connsiteY20" fmla="*/ 10537 h 87998"/>
                <a:gd name="connsiteX21" fmla="*/ 48280 w 94355"/>
                <a:gd name="connsiteY21" fmla="*/ 10492 h 87998"/>
                <a:gd name="connsiteX22" fmla="*/ 35392 w 94355"/>
                <a:gd name="connsiteY22" fmla="*/ 66 h 87998"/>
                <a:gd name="connsiteX23" fmla="*/ 24965 w 94355"/>
                <a:gd name="connsiteY23" fmla="*/ 12954 h 87998"/>
                <a:gd name="connsiteX24" fmla="*/ 33254 w 94355"/>
                <a:gd name="connsiteY24" fmla="*/ 22951 h 87998"/>
                <a:gd name="connsiteX25" fmla="*/ 15670 w 94355"/>
                <a:gd name="connsiteY25" fmla="*/ 59103 h 87998"/>
                <a:gd name="connsiteX26" fmla="*/ 26414 w 94355"/>
                <a:gd name="connsiteY26" fmla="*/ 44276 h 87998"/>
                <a:gd name="connsiteX27" fmla="*/ 53938 w 94355"/>
                <a:gd name="connsiteY27" fmla="*/ 26881 h 87998"/>
                <a:gd name="connsiteX28" fmla="*/ 71669 w 94355"/>
                <a:gd name="connsiteY28" fmla="*/ 42463 h 87998"/>
                <a:gd name="connsiteX29" fmla="*/ 15671 w 94355"/>
                <a:gd name="connsiteY29" fmla="*/ 71377 h 87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94355" h="87998">
                  <a:moveTo>
                    <a:pt x="33256" y="22950"/>
                  </a:moveTo>
                  <a:cubicBezTo>
                    <a:pt x="33343" y="22977"/>
                    <a:pt x="33353" y="23039"/>
                    <a:pt x="33277" y="23088"/>
                  </a:cubicBezTo>
                  <a:cubicBezTo>
                    <a:pt x="31304" y="24404"/>
                    <a:pt x="29263" y="25617"/>
                    <a:pt x="27165" y="26722"/>
                  </a:cubicBezTo>
                  <a:cubicBezTo>
                    <a:pt x="27093" y="26760"/>
                    <a:pt x="27039" y="26728"/>
                    <a:pt x="27049" y="26644"/>
                  </a:cubicBezTo>
                  <a:cubicBezTo>
                    <a:pt x="27080" y="26464"/>
                    <a:pt x="27098" y="26283"/>
                    <a:pt x="27105" y="26101"/>
                  </a:cubicBezTo>
                  <a:cubicBezTo>
                    <a:pt x="27175" y="19678"/>
                    <a:pt x="22025" y="14414"/>
                    <a:pt x="15603" y="14343"/>
                  </a:cubicBezTo>
                  <a:cubicBezTo>
                    <a:pt x="15448" y="14342"/>
                    <a:pt x="15293" y="14343"/>
                    <a:pt x="15139" y="14347"/>
                  </a:cubicBezTo>
                  <a:cubicBezTo>
                    <a:pt x="9169" y="14554"/>
                    <a:pt x="4265" y="19128"/>
                    <a:pt x="3642" y="25068"/>
                  </a:cubicBezTo>
                  <a:cubicBezTo>
                    <a:pt x="3232" y="29773"/>
                    <a:pt x="5693" y="34262"/>
                    <a:pt x="9879" y="36448"/>
                  </a:cubicBezTo>
                  <a:cubicBezTo>
                    <a:pt x="9915" y="36470"/>
                    <a:pt x="9928" y="36518"/>
                    <a:pt x="9906" y="36555"/>
                  </a:cubicBezTo>
                  <a:cubicBezTo>
                    <a:pt x="9903" y="36561"/>
                    <a:pt x="9899" y="36565"/>
                    <a:pt x="9895" y="36569"/>
                  </a:cubicBezTo>
                  <a:cubicBezTo>
                    <a:pt x="3619" y="42386"/>
                    <a:pt x="36" y="50545"/>
                    <a:pt x="0" y="59103"/>
                  </a:cubicBezTo>
                  <a:lnTo>
                    <a:pt x="0" y="80148"/>
                  </a:lnTo>
                  <a:cubicBezTo>
                    <a:pt x="29" y="84513"/>
                    <a:pt x="3591" y="88028"/>
                    <a:pt x="7956" y="87998"/>
                  </a:cubicBezTo>
                  <a:cubicBezTo>
                    <a:pt x="7966" y="87998"/>
                    <a:pt x="7976" y="87998"/>
                    <a:pt x="7985" y="87998"/>
                  </a:cubicBezTo>
                  <a:cubicBezTo>
                    <a:pt x="8189" y="87998"/>
                    <a:pt x="8394" y="87991"/>
                    <a:pt x="8601" y="87976"/>
                  </a:cubicBezTo>
                  <a:cubicBezTo>
                    <a:pt x="40509" y="85616"/>
                    <a:pt x="69323" y="70022"/>
                    <a:pt x="94356" y="41538"/>
                  </a:cubicBezTo>
                  <a:lnTo>
                    <a:pt x="58740" y="10238"/>
                  </a:lnTo>
                  <a:cubicBezTo>
                    <a:pt x="57369" y="9028"/>
                    <a:pt x="55602" y="8361"/>
                    <a:pt x="53774" y="8365"/>
                  </a:cubicBezTo>
                  <a:cubicBezTo>
                    <a:pt x="51774" y="8389"/>
                    <a:pt x="49856" y="9165"/>
                    <a:pt x="48404" y="10538"/>
                  </a:cubicBezTo>
                  <a:cubicBezTo>
                    <a:pt x="48375" y="10566"/>
                    <a:pt x="48329" y="10566"/>
                    <a:pt x="48300" y="10537"/>
                  </a:cubicBezTo>
                  <a:cubicBezTo>
                    <a:pt x="48289" y="10525"/>
                    <a:pt x="48281" y="10509"/>
                    <a:pt x="48280" y="10492"/>
                  </a:cubicBezTo>
                  <a:cubicBezTo>
                    <a:pt x="47600" y="4054"/>
                    <a:pt x="41830" y="-614"/>
                    <a:pt x="35392" y="66"/>
                  </a:cubicBezTo>
                  <a:cubicBezTo>
                    <a:pt x="28953" y="745"/>
                    <a:pt x="24285" y="6515"/>
                    <a:pt x="24965" y="12954"/>
                  </a:cubicBezTo>
                  <a:cubicBezTo>
                    <a:pt x="25461" y="17652"/>
                    <a:pt x="28729" y="21594"/>
                    <a:pt x="33254" y="22951"/>
                  </a:cubicBezTo>
                  <a:close/>
                  <a:moveTo>
                    <a:pt x="15670" y="59103"/>
                  </a:moveTo>
                  <a:cubicBezTo>
                    <a:pt x="15808" y="52403"/>
                    <a:pt x="20091" y="46493"/>
                    <a:pt x="26414" y="44276"/>
                  </a:cubicBezTo>
                  <a:cubicBezTo>
                    <a:pt x="36592" y="40242"/>
                    <a:pt x="45927" y="34342"/>
                    <a:pt x="53938" y="26881"/>
                  </a:cubicBezTo>
                  <a:lnTo>
                    <a:pt x="71669" y="42463"/>
                  </a:lnTo>
                  <a:cubicBezTo>
                    <a:pt x="56334" y="57511"/>
                    <a:pt x="36819" y="67587"/>
                    <a:pt x="15671" y="71377"/>
                  </a:cubicBezTo>
                  <a:close/>
                </a:path>
              </a:pathLst>
            </a:custGeom>
            <a:grpFill/>
            <a:ln w="7739" cap="flat">
              <a:noFill/>
              <a:prstDash val="solid"/>
              <a:miter/>
            </a:ln>
          </p:spPr>
          <p:txBody>
            <a:bodyPr rtlCol="0" anchor="ctr"/>
            <a:lstStyle/>
            <a:p>
              <a:endParaRPr lang="zh-CN" altLang="en-US"/>
            </a:p>
          </p:txBody>
        </p:sp>
        <p:sp>
          <p:nvSpPr>
            <p:cNvPr id="228" name="图形 32" descr="过山车下降 轮廓">
              <a:extLst>
                <a:ext uri="{FF2B5EF4-FFF2-40B4-BE49-F238E27FC236}">
                  <a16:creationId xmlns:a16="http://schemas.microsoft.com/office/drawing/2014/main" xmlns="" id="{16C1D467-83B4-435F-8938-91A4C031BAF8}"/>
                </a:ext>
              </a:extLst>
            </p:cNvPr>
            <p:cNvSpPr/>
            <p:nvPr/>
          </p:nvSpPr>
          <p:spPr>
            <a:xfrm>
              <a:off x="6362563" y="2169190"/>
              <a:ext cx="642530" cy="486526"/>
            </a:xfrm>
            <a:custGeom>
              <a:avLst/>
              <a:gdLst>
                <a:gd name="connsiteX0" fmla="*/ 0 w 642530"/>
                <a:gd name="connsiteY0" fmla="*/ 486527 h 486526"/>
                <a:gd name="connsiteX1" fmla="*/ 642531 w 642530"/>
                <a:gd name="connsiteY1" fmla="*/ 486527 h 486526"/>
                <a:gd name="connsiteX2" fmla="*/ 642531 w 642530"/>
                <a:gd name="connsiteY2" fmla="*/ 81395 h 486526"/>
                <a:gd name="connsiteX3" fmla="*/ 641161 w 642530"/>
                <a:gd name="connsiteY3" fmla="*/ 78828 h 486526"/>
                <a:gd name="connsiteX4" fmla="*/ 503438 w 642530"/>
                <a:gd name="connsiteY4" fmla="*/ 0 h 486526"/>
                <a:gd name="connsiteX5" fmla="*/ 393823 w 642530"/>
                <a:gd name="connsiteY5" fmla="*/ 55566 h 486526"/>
                <a:gd name="connsiteX6" fmla="*/ 391785 w 642530"/>
                <a:gd name="connsiteY6" fmla="*/ 58004 h 486526"/>
                <a:gd name="connsiteX7" fmla="*/ 335030 w 642530"/>
                <a:gd name="connsiteY7" fmla="*/ 158834 h 486526"/>
                <a:gd name="connsiteX8" fmla="*/ 329811 w 642530"/>
                <a:gd name="connsiteY8" fmla="*/ 170481 h 486526"/>
                <a:gd name="connsiteX9" fmla="*/ 141200 w 642530"/>
                <a:gd name="connsiteY9" fmla="*/ 340158 h 486526"/>
                <a:gd name="connsiteX10" fmla="*/ 15673 w 642530"/>
                <a:gd name="connsiteY10" fmla="*/ 215611 h 486526"/>
                <a:gd name="connsiteX11" fmla="*/ 78357 w 642530"/>
                <a:gd name="connsiteY11" fmla="*/ 106739 h 486526"/>
                <a:gd name="connsiteX12" fmla="*/ 78357 w 642530"/>
                <a:gd name="connsiteY12" fmla="*/ 269980 h 486526"/>
                <a:gd name="connsiteX13" fmla="*/ 94029 w 642530"/>
                <a:gd name="connsiteY13" fmla="*/ 282518 h 486526"/>
                <a:gd name="connsiteX14" fmla="*/ 94029 w 642530"/>
                <a:gd name="connsiteY14" fmla="*/ 99038 h 486526"/>
                <a:gd name="connsiteX15" fmla="*/ 140808 w 642530"/>
                <a:gd name="connsiteY15" fmla="*/ 89881 h 486526"/>
                <a:gd name="connsiteX16" fmla="*/ 156715 w 642530"/>
                <a:gd name="connsiteY16" fmla="*/ 91090 h 486526"/>
                <a:gd name="connsiteX17" fmla="*/ 156715 w 642530"/>
                <a:gd name="connsiteY17" fmla="*/ 206510 h 486526"/>
                <a:gd name="connsiteX18" fmla="*/ 172386 w 642530"/>
                <a:gd name="connsiteY18" fmla="*/ 198674 h 486526"/>
                <a:gd name="connsiteX19" fmla="*/ 172386 w 642530"/>
                <a:gd name="connsiteY19" fmla="*/ 94381 h 486526"/>
                <a:gd name="connsiteX20" fmla="*/ 213321 w 642530"/>
                <a:gd name="connsiteY20" fmla="*/ 111925 h 486526"/>
                <a:gd name="connsiteX21" fmla="*/ 219949 w 642530"/>
                <a:gd name="connsiteY21" fmla="*/ 97615 h 486526"/>
                <a:gd name="connsiteX22" fmla="*/ 140808 w 642530"/>
                <a:gd name="connsiteY22" fmla="*/ 74209 h 486526"/>
                <a:gd name="connsiteX23" fmla="*/ 141 w 642530"/>
                <a:gd name="connsiteY23" fmla="*/ 212275 h 486526"/>
                <a:gd name="connsiteX24" fmla="*/ 564173 w 642530"/>
                <a:gd name="connsiteY24" fmla="*/ 28835 h 486526"/>
                <a:gd name="connsiteX25" fmla="*/ 626859 w 642530"/>
                <a:gd name="connsiteY25" fmla="*/ 85695 h 486526"/>
                <a:gd name="connsiteX26" fmla="*/ 626859 w 642530"/>
                <a:gd name="connsiteY26" fmla="*/ 470855 h 486526"/>
                <a:gd name="connsiteX27" fmla="*/ 564173 w 642530"/>
                <a:gd name="connsiteY27" fmla="*/ 470855 h 486526"/>
                <a:gd name="connsiteX28" fmla="*/ 485816 w 642530"/>
                <a:gd name="connsiteY28" fmla="*/ 16985 h 486526"/>
                <a:gd name="connsiteX29" fmla="*/ 503438 w 642530"/>
                <a:gd name="connsiteY29" fmla="*/ 15668 h 486526"/>
                <a:gd name="connsiteX30" fmla="*/ 548502 w 642530"/>
                <a:gd name="connsiteY30" fmla="*/ 22521 h 486526"/>
                <a:gd name="connsiteX31" fmla="*/ 548502 w 642530"/>
                <a:gd name="connsiteY31" fmla="*/ 470855 h 486526"/>
                <a:gd name="connsiteX32" fmla="*/ 485816 w 642530"/>
                <a:gd name="connsiteY32" fmla="*/ 470855 h 486526"/>
                <a:gd name="connsiteX33" fmla="*/ 407458 w 642530"/>
                <a:gd name="connsiteY33" fmla="*/ 63364 h 486526"/>
                <a:gd name="connsiteX34" fmla="*/ 470144 w 642530"/>
                <a:gd name="connsiteY34" fmla="*/ 20297 h 486526"/>
                <a:gd name="connsiteX35" fmla="*/ 470144 w 642530"/>
                <a:gd name="connsiteY35" fmla="*/ 470852 h 486526"/>
                <a:gd name="connsiteX36" fmla="*/ 407458 w 642530"/>
                <a:gd name="connsiteY36" fmla="*/ 470852 h 486526"/>
                <a:gd name="connsiteX37" fmla="*/ 329101 w 642530"/>
                <a:gd name="connsiteY37" fmla="*/ 209587 h 486526"/>
                <a:gd name="connsiteX38" fmla="*/ 344130 w 642530"/>
                <a:gd name="connsiteY38" fmla="*/ 176849 h 486526"/>
                <a:gd name="connsiteX39" fmla="*/ 349295 w 642530"/>
                <a:gd name="connsiteY39" fmla="*/ 165302 h 486526"/>
                <a:gd name="connsiteX40" fmla="*/ 391787 w 642530"/>
                <a:gd name="connsiteY40" fmla="*/ 84438 h 486526"/>
                <a:gd name="connsiteX41" fmla="*/ 391787 w 642530"/>
                <a:gd name="connsiteY41" fmla="*/ 470855 h 486526"/>
                <a:gd name="connsiteX42" fmla="*/ 329101 w 642530"/>
                <a:gd name="connsiteY42" fmla="*/ 470855 h 486526"/>
                <a:gd name="connsiteX43" fmla="*/ 250744 w 642530"/>
                <a:gd name="connsiteY43" fmla="*/ 318764 h 486526"/>
                <a:gd name="connsiteX44" fmla="*/ 313430 w 642530"/>
                <a:gd name="connsiteY44" fmla="*/ 239749 h 486526"/>
                <a:gd name="connsiteX45" fmla="*/ 313430 w 642530"/>
                <a:gd name="connsiteY45" fmla="*/ 470855 h 486526"/>
                <a:gd name="connsiteX46" fmla="*/ 250744 w 642530"/>
                <a:gd name="connsiteY46" fmla="*/ 470855 h 486526"/>
                <a:gd name="connsiteX47" fmla="*/ 172386 w 642530"/>
                <a:gd name="connsiteY47" fmla="*/ 354392 h 486526"/>
                <a:gd name="connsiteX48" fmla="*/ 235072 w 642530"/>
                <a:gd name="connsiteY48" fmla="*/ 330363 h 486526"/>
                <a:gd name="connsiteX49" fmla="*/ 235072 w 642530"/>
                <a:gd name="connsiteY49" fmla="*/ 470857 h 486526"/>
                <a:gd name="connsiteX50" fmla="*/ 172386 w 642530"/>
                <a:gd name="connsiteY50" fmla="*/ 470857 h 486526"/>
                <a:gd name="connsiteX51" fmla="*/ 94029 w 642530"/>
                <a:gd name="connsiteY51" fmla="*/ 347661 h 486526"/>
                <a:gd name="connsiteX52" fmla="*/ 140808 w 642530"/>
                <a:gd name="connsiteY52" fmla="*/ 355818 h 486526"/>
                <a:gd name="connsiteX53" fmla="*/ 156715 w 642530"/>
                <a:gd name="connsiteY53" fmla="*/ 355785 h 486526"/>
                <a:gd name="connsiteX54" fmla="*/ 156715 w 642530"/>
                <a:gd name="connsiteY54" fmla="*/ 470855 h 486526"/>
                <a:gd name="connsiteX55" fmla="*/ 94029 w 642530"/>
                <a:gd name="connsiteY55" fmla="*/ 470855 h 486526"/>
                <a:gd name="connsiteX56" fmla="*/ 15671 w 642530"/>
                <a:gd name="connsiteY56" fmla="*/ 279278 h 486526"/>
                <a:gd name="connsiteX57" fmla="*/ 78357 w 642530"/>
                <a:gd name="connsiteY57" fmla="*/ 341023 h 486526"/>
                <a:gd name="connsiteX58" fmla="*/ 78357 w 642530"/>
                <a:gd name="connsiteY58" fmla="*/ 470855 h 486526"/>
                <a:gd name="connsiteX59" fmla="*/ 15671 w 642530"/>
                <a:gd name="connsiteY59" fmla="*/ 470855 h 486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642530" h="486526">
                  <a:moveTo>
                    <a:pt x="0" y="486527"/>
                  </a:moveTo>
                  <a:lnTo>
                    <a:pt x="642531" y="486527"/>
                  </a:lnTo>
                  <a:lnTo>
                    <a:pt x="642531" y="81395"/>
                  </a:lnTo>
                  <a:lnTo>
                    <a:pt x="641161" y="78828"/>
                  </a:lnTo>
                  <a:cubicBezTo>
                    <a:pt x="604333" y="25049"/>
                    <a:pt x="560569" y="0"/>
                    <a:pt x="503438" y="0"/>
                  </a:cubicBezTo>
                  <a:cubicBezTo>
                    <a:pt x="455289" y="0"/>
                    <a:pt x="421119" y="22108"/>
                    <a:pt x="393823" y="55566"/>
                  </a:cubicBezTo>
                  <a:lnTo>
                    <a:pt x="391785" y="58004"/>
                  </a:lnTo>
                  <a:cubicBezTo>
                    <a:pt x="369591" y="86006"/>
                    <a:pt x="351949" y="121544"/>
                    <a:pt x="335030" y="158834"/>
                  </a:cubicBezTo>
                  <a:cubicBezTo>
                    <a:pt x="333377" y="162473"/>
                    <a:pt x="331640" y="166372"/>
                    <a:pt x="329811" y="170481"/>
                  </a:cubicBezTo>
                  <a:cubicBezTo>
                    <a:pt x="300635" y="236002"/>
                    <a:pt x="251807" y="345564"/>
                    <a:pt x="141200" y="340158"/>
                  </a:cubicBezTo>
                  <a:cubicBezTo>
                    <a:pt x="72144" y="340428"/>
                    <a:pt x="15944" y="284667"/>
                    <a:pt x="15673" y="215611"/>
                  </a:cubicBezTo>
                  <a:cubicBezTo>
                    <a:pt x="15497" y="170695"/>
                    <a:pt x="39426" y="129137"/>
                    <a:pt x="78357" y="106739"/>
                  </a:cubicBezTo>
                  <a:lnTo>
                    <a:pt x="78357" y="269980"/>
                  </a:lnTo>
                  <a:lnTo>
                    <a:pt x="94029" y="282518"/>
                  </a:lnTo>
                  <a:lnTo>
                    <a:pt x="94029" y="99038"/>
                  </a:lnTo>
                  <a:cubicBezTo>
                    <a:pt x="108885" y="92998"/>
                    <a:pt x="124771" y="89888"/>
                    <a:pt x="140808" y="89881"/>
                  </a:cubicBezTo>
                  <a:cubicBezTo>
                    <a:pt x="146133" y="89903"/>
                    <a:pt x="151448" y="90307"/>
                    <a:pt x="156715" y="91090"/>
                  </a:cubicBezTo>
                  <a:lnTo>
                    <a:pt x="156715" y="206510"/>
                  </a:lnTo>
                  <a:lnTo>
                    <a:pt x="172386" y="198674"/>
                  </a:lnTo>
                  <a:lnTo>
                    <a:pt x="172386" y="94381"/>
                  </a:lnTo>
                  <a:cubicBezTo>
                    <a:pt x="186719" y="98473"/>
                    <a:pt x="200473" y="104369"/>
                    <a:pt x="213321" y="111925"/>
                  </a:cubicBezTo>
                  <a:lnTo>
                    <a:pt x="219949" y="97615"/>
                  </a:lnTo>
                  <a:cubicBezTo>
                    <a:pt x="196076" y="83012"/>
                    <a:pt x="168784" y="74940"/>
                    <a:pt x="140808" y="74209"/>
                  </a:cubicBezTo>
                  <a:cubicBezTo>
                    <a:pt x="64175" y="74320"/>
                    <a:pt x="1682" y="135657"/>
                    <a:pt x="141" y="212275"/>
                  </a:cubicBezTo>
                  <a:close/>
                  <a:moveTo>
                    <a:pt x="564173" y="28835"/>
                  </a:moveTo>
                  <a:cubicBezTo>
                    <a:pt x="589645" y="42032"/>
                    <a:pt x="611247" y="61627"/>
                    <a:pt x="626859" y="85695"/>
                  </a:cubicBezTo>
                  <a:lnTo>
                    <a:pt x="626859" y="470855"/>
                  </a:lnTo>
                  <a:lnTo>
                    <a:pt x="564173" y="470855"/>
                  </a:lnTo>
                  <a:close/>
                  <a:moveTo>
                    <a:pt x="485816" y="16985"/>
                  </a:moveTo>
                  <a:cubicBezTo>
                    <a:pt x="491653" y="16140"/>
                    <a:pt x="497541" y="15700"/>
                    <a:pt x="503438" y="15668"/>
                  </a:cubicBezTo>
                  <a:cubicBezTo>
                    <a:pt x="518729" y="15534"/>
                    <a:pt x="533942" y="17847"/>
                    <a:pt x="548502" y="22521"/>
                  </a:cubicBezTo>
                  <a:lnTo>
                    <a:pt x="548502" y="470855"/>
                  </a:lnTo>
                  <a:lnTo>
                    <a:pt x="485816" y="470855"/>
                  </a:lnTo>
                  <a:close/>
                  <a:moveTo>
                    <a:pt x="407458" y="63364"/>
                  </a:moveTo>
                  <a:cubicBezTo>
                    <a:pt x="423445" y="42922"/>
                    <a:pt x="445329" y="27887"/>
                    <a:pt x="470144" y="20297"/>
                  </a:cubicBezTo>
                  <a:lnTo>
                    <a:pt x="470144" y="470852"/>
                  </a:lnTo>
                  <a:lnTo>
                    <a:pt x="407458" y="470852"/>
                  </a:lnTo>
                  <a:close/>
                  <a:moveTo>
                    <a:pt x="329101" y="209587"/>
                  </a:moveTo>
                  <a:cubicBezTo>
                    <a:pt x="334784" y="197818"/>
                    <a:pt x="339751" y="186685"/>
                    <a:pt x="344130" y="176849"/>
                  </a:cubicBezTo>
                  <a:cubicBezTo>
                    <a:pt x="345943" y="172774"/>
                    <a:pt x="347656" y="168914"/>
                    <a:pt x="349295" y="165302"/>
                  </a:cubicBezTo>
                  <a:cubicBezTo>
                    <a:pt x="361344" y="137288"/>
                    <a:pt x="375551" y="110252"/>
                    <a:pt x="391787" y="84438"/>
                  </a:cubicBezTo>
                  <a:lnTo>
                    <a:pt x="391787" y="470855"/>
                  </a:lnTo>
                  <a:lnTo>
                    <a:pt x="329101" y="470855"/>
                  </a:lnTo>
                  <a:close/>
                  <a:moveTo>
                    <a:pt x="250744" y="318764"/>
                  </a:moveTo>
                  <a:cubicBezTo>
                    <a:pt x="276254" y="296441"/>
                    <a:pt x="297494" y="269667"/>
                    <a:pt x="313430" y="239749"/>
                  </a:cubicBezTo>
                  <a:lnTo>
                    <a:pt x="313430" y="470855"/>
                  </a:lnTo>
                  <a:lnTo>
                    <a:pt x="250744" y="470855"/>
                  </a:lnTo>
                  <a:close/>
                  <a:moveTo>
                    <a:pt x="172386" y="354392"/>
                  </a:moveTo>
                  <a:cubicBezTo>
                    <a:pt x="194809" y="351144"/>
                    <a:pt x="216224" y="342935"/>
                    <a:pt x="235072" y="330363"/>
                  </a:cubicBezTo>
                  <a:lnTo>
                    <a:pt x="235072" y="470857"/>
                  </a:lnTo>
                  <a:lnTo>
                    <a:pt x="172386" y="470857"/>
                  </a:lnTo>
                  <a:close/>
                  <a:moveTo>
                    <a:pt x="94029" y="347661"/>
                  </a:moveTo>
                  <a:cubicBezTo>
                    <a:pt x="109043" y="353027"/>
                    <a:pt x="124864" y="355785"/>
                    <a:pt x="140808" y="355818"/>
                  </a:cubicBezTo>
                  <a:cubicBezTo>
                    <a:pt x="146263" y="356087"/>
                    <a:pt x="151533" y="356014"/>
                    <a:pt x="156715" y="355785"/>
                  </a:cubicBezTo>
                  <a:lnTo>
                    <a:pt x="156715" y="470855"/>
                  </a:lnTo>
                  <a:lnTo>
                    <a:pt x="94029" y="470855"/>
                  </a:lnTo>
                  <a:close/>
                  <a:moveTo>
                    <a:pt x="15671" y="279278"/>
                  </a:moveTo>
                  <a:cubicBezTo>
                    <a:pt x="29477" y="305996"/>
                    <a:pt x="51434" y="327623"/>
                    <a:pt x="78357" y="341023"/>
                  </a:cubicBezTo>
                  <a:lnTo>
                    <a:pt x="78357" y="470855"/>
                  </a:lnTo>
                  <a:lnTo>
                    <a:pt x="15671" y="470855"/>
                  </a:lnTo>
                  <a:close/>
                </a:path>
              </a:pathLst>
            </a:custGeom>
            <a:grpFill/>
            <a:ln w="7739" cap="flat">
              <a:noFill/>
              <a:prstDash val="solid"/>
              <a:miter/>
            </a:ln>
          </p:spPr>
          <p:txBody>
            <a:bodyPr rtlCol="0" anchor="ctr"/>
            <a:lstStyle/>
            <a:p>
              <a:endParaRPr lang="zh-CN" altLang="en-US"/>
            </a:p>
          </p:txBody>
        </p:sp>
      </p:grpSp>
      <p:sp>
        <p:nvSpPr>
          <p:cNvPr id="229" name="图形 52" descr="三轮车 轮廓">
            <a:extLst>
              <a:ext uri="{FF2B5EF4-FFF2-40B4-BE49-F238E27FC236}">
                <a16:creationId xmlns:a16="http://schemas.microsoft.com/office/drawing/2014/main" xmlns="" id="{FB0E987F-486C-483F-B003-6C7DB817ECAA}"/>
              </a:ext>
            </a:extLst>
          </p:cNvPr>
          <p:cNvSpPr/>
          <p:nvPr/>
        </p:nvSpPr>
        <p:spPr>
          <a:xfrm>
            <a:off x="6393181" y="3084512"/>
            <a:ext cx="576737" cy="447696"/>
          </a:xfrm>
          <a:custGeom>
            <a:avLst/>
            <a:gdLst>
              <a:gd name="connsiteX0" fmla="*/ 443483 w 576737"/>
              <a:gd name="connsiteY0" fmla="*/ 180222 h 447696"/>
              <a:gd name="connsiteX1" fmla="*/ 403020 w 576737"/>
              <a:gd name="connsiteY1" fmla="*/ 186545 h 447696"/>
              <a:gd name="connsiteX2" fmla="*/ 390412 w 576737"/>
              <a:gd name="connsiteY2" fmla="*/ 156299 h 447696"/>
              <a:gd name="connsiteX3" fmla="*/ 384927 w 576737"/>
              <a:gd name="connsiteY3" fmla="*/ 91310 h 447696"/>
              <a:gd name="connsiteX4" fmla="*/ 392606 w 576737"/>
              <a:gd name="connsiteY4" fmla="*/ 58055 h 447696"/>
              <a:gd name="connsiteX5" fmla="*/ 366670 w 576737"/>
              <a:gd name="connsiteY5" fmla="*/ 16558 h 447696"/>
              <a:gd name="connsiteX6" fmla="*/ 358904 w 576737"/>
              <a:gd name="connsiteY6" fmla="*/ 15671 h 447696"/>
              <a:gd name="connsiteX7" fmla="*/ 336259 w 576737"/>
              <a:gd name="connsiteY7" fmla="*/ 15671 h 447696"/>
              <a:gd name="connsiteX8" fmla="*/ 314194 w 576737"/>
              <a:gd name="connsiteY8" fmla="*/ 0 h 447696"/>
              <a:gd name="connsiteX9" fmla="*/ 259343 w 576737"/>
              <a:gd name="connsiteY9" fmla="*/ 0 h 447696"/>
              <a:gd name="connsiteX10" fmla="*/ 235836 w 576737"/>
              <a:gd name="connsiteY10" fmla="*/ 23507 h 447696"/>
              <a:gd name="connsiteX11" fmla="*/ 259343 w 576737"/>
              <a:gd name="connsiteY11" fmla="*/ 47014 h 447696"/>
              <a:gd name="connsiteX12" fmla="*/ 314194 w 576737"/>
              <a:gd name="connsiteY12" fmla="*/ 47014 h 447696"/>
              <a:gd name="connsiteX13" fmla="*/ 336259 w 576737"/>
              <a:gd name="connsiteY13" fmla="*/ 31343 h 447696"/>
              <a:gd name="connsiteX14" fmla="*/ 358904 w 576737"/>
              <a:gd name="connsiteY14" fmla="*/ 31343 h 447696"/>
              <a:gd name="connsiteX15" fmla="*/ 377826 w 576737"/>
              <a:gd name="connsiteY15" fmla="*/ 50268 h 447696"/>
              <a:gd name="connsiteX16" fmla="*/ 377342 w 576737"/>
              <a:gd name="connsiteY16" fmla="*/ 54521 h 447696"/>
              <a:gd name="connsiteX17" fmla="*/ 369671 w 576737"/>
              <a:gd name="connsiteY17" fmla="*/ 87760 h 447696"/>
              <a:gd name="connsiteX18" fmla="*/ 367970 w 576737"/>
              <a:gd name="connsiteY18" fmla="*/ 133866 h 447696"/>
              <a:gd name="connsiteX19" fmla="*/ 191972 w 576737"/>
              <a:gd name="connsiteY19" fmla="*/ 218492 h 447696"/>
              <a:gd name="connsiteX20" fmla="*/ 152738 w 576737"/>
              <a:gd name="connsiteY20" fmla="*/ 168092 h 447696"/>
              <a:gd name="connsiteX21" fmla="*/ 187592 w 576737"/>
              <a:gd name="connsiteY21" fmla="*/ 168092 h 447696"/>
              <a:gd name="connsiteX22" fmla="*/ 212366 w 576737"/>
              <a:gd name="connsiteY22" fmla="*/ 143392 h 447696"/>
              <a:gd name="connsiteX23" fmla="*/ 191455 w 576737"/>
              <a:gd name="connsiteY23" fmla="*/ 118915 h 447696"/>
              <a:gd name="connsiteX24" fmla="*/ 86056 w 576737"/>
              <a:gd name="connsiteY24" fmla="*/ 102272 h 447696"/>
              <a:gd name="connsiteX25" fmla="*/ 48171 w 576737"/>
              <a:gd name="connsiteY25" fmla="*/ 129800 h 447696"/>
              <a:gd name="connsiteX26" fmla="*/ 75699 w 576737"/>
              <a:gd name="connsiteY26" fmla="*/ 167685 h 447696"/>
              <a:gd name="connsiteX27" fmla="*/ 80884 w 576737"/>
              <a:gd name="connsiteY27" fmla="*/ 168092 h 447696"/>
              <a:gd name="connsiteX28" fmla="*/ 132890 w 576737"/>
              <a:gd name="connsiteY28" fmla="*/ 168092 h 447696"/>
              <a:gd name="connsiteX29" fmla="*/ 179811 w 576737"/>
              <a:gd name="connsiteY29" fmla="*/ 228427 h 447696"/>
              <a:gd name="connsiteX30" fmla="*/ 131284 w 576737"/>
              <a:gd name="connsiteY30" fmla="*/ 276124 h 447696"/>
              <a:gd name="connsiteX31" fmla="*/ 9660 w 576737"/>
              <a:gd name="connsiteY31" fmla="*/ 316413 h 447696"/>
              <a:gd name="connsiteX32" fmla="*/ 49949 w 576737"/>
              <a:gd name="connsiteY32" fmla="*/ 438037 h 447696"/>
              <a:gd name="connsiteX33" fmla="*/ 171573 w 576737"/>
              <a:gd name="connsiteY33" fmla="*/ 397748 h 447696"/>
              <a:gd name="connsiteX34" fmla="*/ 144754 w 576737"/>
              <a:gd name="connsiteY34" fmla="*/ 284437 h 447696"/>
              <a:gd name="connsiteX35" fmla="*/ 371355 w 576737"/>
              <a:gd name="connsiteY35" fmla="*/ 148918 h 447696"/>
              <a:gd name="connsiteX36" fmla="*/ 375971 w 576737"/>
              <a:gd name="connsiteY36" fmla="*/ 162325 h 447696"/>
              <a:gd name="connsiteX37" fmla="*/ 388445 w 576737"/>
              <a:gd name="connsiteY37" fmla="*/ 192273 h 447696"/>
              <a:gd name="connsiteX38" fmla="*/ 322858 w 576737"/>
              <a:gd name="connsiteY38" fmla="*/ 368481 h 447696"/>
              <a:gd name="connsiteX39" fmla="*/ 499066 w 576737"/>
              <a:gd name="connsiteY39" fmla="*/ 434068 h 447696"/>
              <a:gd name="connsiteX40" fmla="*/ 564653 w 576737"/>
              <a:gd name="connsiteY40" fmla="*/ 257860 h 447696"/>
              <a:gd name="connsiteX41" fmla="*/ 443483 w 576737"/>
              <a:gd name="connsiteY41" fmla="*/ 180222 h 447696"/>
              <a:gd name="connsiteX42" fmla="*/ 314194 w 576737"/>
              <a:gd name="connsiteY42" fmla="*/ 31343 h 447696"/>
              <a:gd name="connsiteX43" fmla="*/ 259343 w 576737"/>
              <a:gd name="connsiteY43" fmla="*/ 31343 h 447696"/>
              <a:gd name="connsiteX44" fmla="*/ 251508 w 576737"/>
              <a:gd name="connsiteY44" fmla="*/ 23507 h 447696"/>
              <a:gd name="connsiteX45" fmla="*/ 259343 w 576737"/>
              <a:gd name="connsiteY45" fmla="*/ 15671 h 447696"/>
              <a:gd name="connsiteX46" fmla="*/ 314194 w 576737"/>
              <a:gd name="connsiteY46" fmla="*/ 15671 h 447696"/>
              <a:gd name="connsiteX47" fmla="*/ 322029 w 576737"/>
              <a:gd name="connsiteY47" fmla="*/ 23507 h 447696"/>
              <a:gd name="connsiteX48" fmla="*/ 314194 w 576737"/>
              <a:gd name="connsiteY48" fmla="*/ 31343 h 447696"/>
              <a:gd name="connsiteX49" fmla="*/ 165315 w 576737"/>
              <a:gd name="connsiteY49" fmla="*/ 356526 h 447696"/>
              <a:gd name="connsiteX50" fmla="*/ 90874 w 576737"/>
              <a:gd name="connsiteY50" fmla="*/ 431419 h 447696"/>
              <a:gd name="connsiteX51" fmla="*/ 15982 w 576737"/>
              <a:gd name="connsiteY51" fmla="*/ 356978 h 447696"/>
              <a:gd name="connsiteX52" fmla="*/ 90422 w 576737"/>
              <a:gd name="connsiteY52" fmla="*/ 282086 h 447696"/>
              <a:gd name="connsiteX53" fmla="*/ 121528 w 576737"/>
              <a:gd name="connsiteY53" fmla="*/ 288771 h 447696"/>
              <a:gd name="connsiteX54" fmla="*/ 95537 w 576737"/>
              <a:gd name="connsiteY54" fmla="*/ 329571 h 447696"/>
              <a:gd name="connsiteX55" fmla="*/ 63694 w 576737"/>
              <a:gd name="connsiteY55" fmla="*/ 351947 h 447696"/>
              <a:gd name="connsiteX56" fmla="*/ 86070 w 576737"/>
              <a:gd name="connsiteY56" fmla="*/ 383789 h 447696"/>
              <a:gd name="connsiteX57" fmla="*/ 117913 w 576737"/>
              <a:gd name="connsiteY57" fmla="*/ 361413 h 447696"/>
              <a:gd name="connsiteX58" fmla="*/ 109579 w 576737"/>
              <a:gd name="connsiteY58" fmla="*/ 336561 h 447696"/>
              <a:gd name="connsiteX59" fmla="*/ 135084 w 576737"/>
              <a:gd name="connsiteY59" fmla="*/ 296763 h 447696"/>
              <a:gd name="connsiteX60" fmla="*/ 165315 w 576737"/>
              <a:gd name="connsiteY60" fmla="*/ 356526 h 447696"/>
              <a:gd name="connsiteX61" fmla="*/ 102629 w 576737"/>
              <a:gd name="connsiteY61" fmla="*/ 356526 h 447696"/>
              <a:gd name="connsiteX62" fmla="*/ 90875 w 576737"/>
              <a:gd name="connsiteY62" fmla="*/ 368280 h 447696"/>
              <a:gd name="connsiteX63" fmla="*/ 79121 w 576737"/>
              <a:gd name="connsiteY63" fmla="*/ 356526 h 447696"/>
              <a:gd name="connsiteX64" fmla="*/ 90875 w 576737"/>
              <a:gd name="connsiteY64" fmla="*/ 344773 h 447696"/>
              <a:gd name="connsiteX65" fmla="*/ 102629 w 576737"/>
              <a:gd name="connsiteY65" fmla="*/ 356526 h 447696"/>
              <a:gd name="connsiteX66" fmla="*/ 63450 w 576737"/>
              <a:gd name="connsiteY66" fmla="*/ 134978 h 447696"/>
              <a:gd name="connsiteX67" fmla="*/ 80877 w 576737"/>
              <a:gd name="connsiteY67" fmla="*/ 117536 h 447696"/>
              <a:gd name="connsiteX68" fmla="*/ 83603 w 576737"/>
              <a:gd name="connsiteY68" fmla="*/ 117755 h 447696"/>
              <a:gd name="connsiteX69" fmla="*/ 189002 w 576737"/>
              <a:gd name="connsiteY69" fmla="*/ 134399 h 447696"/>
              <a:gd name="connsiteX70" fmla="*/ 196553 w 576737"/>
              <a:gd name="connsiteY70" fmla="*/ 144761 h 447696"/>
              <a:gd name="connsiteX71" fmla="*/ 187592 w 576737"/>
              <a:gd name="connsiteY71" fmla="*/ 152421 h 447696"/>
              <a:gd name="connsiteX72" fmla="*/ 80884 w 576737"/>
              <a:gd name="connsiteY72" fmla="*/ 152421 h 447696"/>
              <a:gd name="connsiteX73" fmla="*/ 63450 w 576737"/>
              <a:gd name="connsiteY73" fmla="*/ 134978 h 447696"/>
              <a:gd name="connsiteX74" fmla="*/ 443483 w 576737"/>
              <a:gd name="connsiteY74" fmla="*/ 430966 h 447696"/>
              <a:gd name="connsiteX75" fmla="*/ 325941 w 576737"/>
              <a:gd name="connsiteY75" fmla="*/ 313608 h 447696"/>
              <a:gd name="connsiteX76" fmla="*/ 394455 w 576737"/>
              <a:gd name="connsiteY76" fmla="*/ 206746 h 447696"/>
              <a:gd name="connsiteX77" fmla="*/ 424678 w 576737"/>
              <a:gd name="connsiteY77" fmla="*/ 279274 h 447696"/>
              <a:gd name="connsiteX78" fmla="*/ 409942 w 576737"/>
              <a:gd name="connsiteY78" fmla="*/ 332237 h 447696"/>
              <a:gd name="connsiteX79" fmla="*/ 462906 w 576737"/>
              <a:gd name="connsiteY79" fmla="*/ 346972 h 447696"/>
              <a:gd name="connsiteX80" fmla="*/ 477641 w 576737"/>
              <a:gd name="connsiteY80" fmla="*/ 294009 h 447696"/>
              <a:gd name="connsiteX81" fmla="*/ 443483 w 576737"/>
              <a:gd name="connsiteY81" fmla="*/ 274251 h 447696"/>
              <a:gd name="connsiteX82" fmla="*/ 439722 w 576737"/>
              <a:gd name="connsiteY82" fmla="*/ 274635 h 447696"/>
              <a:gd name="connsiteX83" fmla="*/ 409061 w 576737"/>
              <a:gd name="connsiteY83" fmla="*/ 201057 h 447696"/>
              <a:gd name="connsiteX84" fmla="*/ 555889 w 576737"/>
              <a:gd name="connsiteY84" fmla="*/ 278974 h 447696"/>
              <a:gd name="connsiteX85" fmla="*/ 477972 w 576737"/>
              <a:gd name="connsiteY85" fmla="*/ 425802 h 447696"/>
              <a:gd name="connsiteX86" fmla="*/ 443483 w 576737"/>
              <a:gd name="connsiteY86" fmla="*/ 430966 h 447696"/>
              <a:gd name="connsiteX87" fmla="*/ 466991 w 576737"/>
              <a:gd name="connsiteY87" fmla="*/ 313430 h 447696"/>
              <a:gd name="connsiteX88" fmla="*/ 443483 w 576737"/>
              <a:gd name="connsiteY88" fmla="*/ 336937 h 447696"/>
              <a:gd name="connsiteX89" fmla="*/ 419976 w 576737"/>
              <a:gd name="connsiteY89" fmla="*/ 313430 h 447696"/>
              <a:gd name="connsiteX90" fmla="*/ 443483 w 576737"/>
              <a:gd name="connsiteY90" fmla="*/ 289922 h 447696"/>
              <a:gd name="connsiteX91" fmla="*/ 466991 w 576737"/>
              <a:gd name="connsiteY91" fmla="*/ 313430 h 4476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576737" h="447696">
                <a:moveTo>
                  <a:pt x="443483" y="180222"/>
                </a:moveTo>
                <a:cubicBezTo>
                  <a:pt x="429750" y="180222"/>
                  <a:pt x="416099" y="182356"/>
                  <a:pt x="403020" y="186545"/>
                </a:cubicBezTo>
                <a:lnTo>
                  <a:pt x="390412" y="156299"/>
                </a:lnTo>
                <a:cubicBezTo>
                  <a:pt x="381807" y="135749"/>
                  <a:pt x="379888" y="113012"/>
                  <a:pt x="384927" y="91310"/>
                </a:cubicBezTo>
                <a:lnTo>
                  <a:pt x="392606" y="58055"/>
                </a:lnTo>
                <a:cubicBezTo>
                  <a:pt x="396903" y="39434"/>
                  <a:pt x="385291" y="20855"/>
                  <a:pt x="366670" y="16558"/>
                </a:cubicBezTo>
                <a:cubicBezTo>
                  <a:pt x="364124" y="15970"/>
                  <a:pt x="361518" y="15672"/>
                  <a:pt x="358904" y="15671"/>
                </a:cubicBezTo>
                <a:lnTo>
                  <a:pt x="336259" y="15671"/>
                </a:lnTo>
                <a:cubicBezTo>
                  <a:pt x="332966" y="6301"/>
                  <a:pt x="324125" y="23"/>
                  <a:pt x="314194" y="0"/>
                </a:cubicBezTo>
                <a:lnTo>
                  <a:pt x="259343" y="0"/>
                </a:lnTo>
                <a:cubicBezTo>
                  <a:pt x="246360" y="0"/>
                  <a:pt x="235836" y="10524"/>
                  <a:pt x="235836" y="23507"/>
                </a:cubicBezTo>
                <a:cubicBezTo>
                  <a:pt x="235836" y="36490"/>
                  <a:pt x="246360" y="47014"/>
                  <a:pt x="259343" y="47014"/>
                </a:cubicBezTo>
                <a:lnTo>
                  <a:pt x="314194" y="47014"/>
                </a:lnTo>
                <a:cubicBezTo>
                  <a:pt x="324126" y="46992"/>
                  <a:pt x="332966" y="40714"/>
                  <a:pt x="336259" y="31343"/>
                </a:cubicBezTo>
                <a:lnTo>
                  <a:pt x="358904" y="31343"/>
                </a:lnTo>
                <a:cubicBezTo>
                  <a:pt x="369356" y="31344"/>
                  <a:pt x="377827" y="39817"/>
                  <a:pt x="377826" y="50268"/>
                </a:cubicBezTo>
                <a:cubicBezTo>
                  <a:pt x="377826" y="51699"/>
                  <a:pt x="377664" y="53126"/>
                  <a:pt x="377342" y="54521"/>
                </a:cubicBezTo>
                <a:lnTo>
                  <a:pt x="369671" y="87760"/>
                </a:lnTo>
                <a:cubicBezTo>
                  <a:pt x="366168" y="102879"/>
                  <a:pt x="365591" y="118530"/>
                  <a:pt x="367970" y="133866"/>
                </a:cubicBezTo>
                <a:cubicBezTo>
                  <a:pt x="303907" y="149106"/>
                  <a:pt x="243878" y="177968"/>
                  <a:pt x="191972" y="218492"/>
                </a:cubicBezTo>
                <a:lnTo>
                  <a:pt x="152738" y="168092"/>
                </a:lnTo>
                <a:lnTo>
                  <a:pt x="187592" y="168092"/>
                </a:lnTo>
                <a:cubicBezTo>
                  <a:pt x="201254" y="168113"/>
                  <a:pt x="212345" y="157053"/>
                  <a:pt x="212366" y="143392"/>
                </a:cubicBezTo>
                <a:cubicBezTo>
                  <a:pt x="212384" y="131193"/>
                  <a:pt x="203507" y="120802"/>
                  <a:pt x="191455" y="118915"/>
                </a:cubicBezTo>
                <a:lnTo>
                  <a:pt x="86056" y="102272"/>
                </a:lnTo>
                <a:cubicBezTo>
                  <a:pt x="67993" y="99412"/>
                  <a:pt x="51031" y="111737"/>
                  <a:pt x="48171" y="129800"/>
                </a:cubicBezTo>
                <a:cubicBezTo>
                  <a:pt x="45311" y="147863"/>
                  <a:pt x="57635" y="164825"/>
                  <a:pt x="75699" y="167685"/>
                </a:cubicBezTo>
                <a:cubicBezTo>
                  <a:pt x="77414" y="167957"/>
                  <a:pt x="79148" y="168092"/>
                  <a:pt x="80884" y="168092"/>
                </a:cubicBezTo>
                <a:lnTo>
                  <a:pt x="132890" y="168092"/>
                </a:lnTo>
                <a:lnTo>
                  <a:pt x="179811" y="228427"/>
                </a:lnTo>
                <a:cubicBezTo>
                  <a:pt x="162442" y="243065"/>
                  <a:pt x="146220" y="259010"/>
                  <a:pt x="131284" y="276124"/>
                </a:cubicBezTo>
                <a:cubicBezTo>
                  <a:pt x="86573" y="253664"/>
                  <a:pt x="32120" y="271702"/>
                  <a:pt x="9660" y="316413"/>
                </a:cubicBezTo>
                <a:cubicBezTo>
                  <a:pt x="-12800" y="361123"/>
                  <a:pt x="5238" y="415576"/>
                  <a:pt x="49949" y="438037"/>
                </a:cubicBezTo>
                <a:cubicBezTo>
                  <a:pt x="94661" y="460496"/>
                  <a:pt x="149113" y="442458"/>
                  <a:pt x="171573" y="397748"/>
                </a:cubicBezTo>
                <a:cubicBezTo>
                  <a:pt x="191303" y="358473"/>
                  <a:pt x="179996" y="310701"/>
                  <a:pt x="144754" y="284437"/>
                </a:cubicBezTo>
                <a:cubicBezTo>
                  <a:pt x="204442" y="216902"/>
                  <a:pt x="283616" y="169551"/>
                  <a:pt x="371355" y="148918"/>
                </a:cubicBezTo>
                <a:cubicBezTo>
                  <a:pt x="372635" y="153472"/>
                  <a:pt x="374176" y="157949"/>
                  <a:pt x="375971" y="162325"/>
                </a:cubicBezTo>
                <a:lnTo>
                  <a:pt x="388445" y="192273"/>
                </a:lnTo>
                <a:cubicBezTo>
                  <a:pt x="321675" y="222820"/>
                  <a:pt x="292311" y="301711"/>
                  <a:pt x="322858" y="368481"/>
                </a:cubicBezTo>
                <a:cubicBezTo>
                  <a:pt x="353405" y="435251"/>
                  <a:pt x="432296" y="464616"/>
                  <a:pt x="499066" y="434068"/>
                </a:cubicBezTo>
                <a:cubicBezTo>
                  <a:pt x="565836" y="403521"/>
                  <a:pt x="595201" y="324630"/>
                  <a:pt x="564653" y="257860"/>
                </a:cubicBezTo>
                <a:cubicBezTo>
                  <a:pt x="542971" y="210469"/>
                  <a:pt x="495599" y="180115"/>
                  <a:pt x="443483" y="180222"/>
                </a:cubicBezTo>
                <a:close/>
                <a:moveTo>
                  <a:pt x="314194" y="31343"/>
                </a:moveTo>
                <a:lnTo>
                  <a:pt x="259343" y="31343"/>
                </a:lnTo>
                <a:cubicBezTo>
                  <a:pt x="255016" y="31343"/>
                  <a:pt x="251508" y="27835"/>
                  <a:pt x="251508" y="23507"/>
                </a:cubicBezTo>
                <a:cubicBezTo>
                  <a:pt x="251508" y="19180"/>
                  <a:pt x="255016" y="15671"/>
                  <a:pt x="259343" y="15671"/>
                </a:cubicBezTo>
                <a:lnTo>
                  <a:pt x="314194" y="15671"/>
                </a:lnTo>
                <a:cubicBezTo>
                  <a:pt x="318521" y="15671"/>
                  <a:pt x="322029" y="19180"/>
                  <a:pt x="322029" y="23507"/>
                </a:cubicBezTo>
                <a:cubicBezTo>
                  <a:pt x="322029" y="27835"/>
                  <a:pt x="318521" y="31343"/>
                  <a:pt x="314194" y="31343"/>
                </a:cubicBezTo>
                <a:close/>
                <a:moveTo>
                  <a:pt x="165315" y="356526"/>
                </a:moveTo>
                <a:cubicBezTo>
                  <a:pt x="165439" y="397763"/>
                  <a:pt x="132111" y="431294"/>
                  <a:pt x="90874" y="431419"/>
                </a:cubicBezTo>
                <a:cubicBezTo>
                  <a:pt x="49637" y="431544"/>
                  <a:pt x="16106" y="398215"/>
                  <a:pt x="15982" y="356978"/>
                </a:cubicBezTo>
                <a:cubicBezTo>
                  <a:pt x="15856" y="315741"/>
                  <a:pt x="49185" y="282211"/>
                  <a:pt x="90422" y="282086"/>
                </a:cubicBezTo>
                <a:cubicBezTo>
                  <a:pt x="101151" y="282054"/>
                  <a:pt x="111760" y="284333"/>
                  <a:pt x="121528" y="288771"/>
                </a:cubicBezTo>
                <a:cubicBezTo>
                  <a:pt x="112173" y="301917"/>
                  <a:pt x="103498" y="315536"/>
                  <a:pt x="95537" y="329571"/>
                </a:cubicBezTo>
                <a:cubicBezTo>
                  <a:pt x="80566" y="326957"/>
                  <a:pt x="66309" y="336974"/>
                  <a:pt x="63694" y="351947"/>
                </a:cubicBezTo>
                <a:cubicBezTo>
                  <a:pt x="61080" y="366919"/>
                  <a:pt x="71098" y="381175"/>
                  <a:pt x="86070" y="383789"/>
                </a:cubicBezTo>
                <a:cubicBezTo>
                  <a:pt x="101042" y="386403"/>
                  <a:pt x="115298" y="376386"/>
                  <a:pt x="117913" y="361413"/>
                </a:cubicBezTo>
                <a:cubicBezTo>
                  <a:pt x="119512" y="352253"/>
                  <a:pt x="116377" y="342905"/>
                  <a:pt x="109579" y="336561"/>
                </a:cubicBezTo>
                <a:cubicBezTo>
                  <a:pt x="117093" y="322848"/>
                  <a:pt x="128596" y="306001"/>
                  <a:pt x="135084" y="296763"/>
                </a:cubicBezTo>
                <a:cubicBezTo>
                  <a:pt x="154080" y="310754"/>
                  <a:pt x="165300" y="332935"/>
                  <a:pt x="165315" y="356526"/>
                </a:cubicBezTo>
                <a:close/>
                <a:moveTo>
                  <a:pt x="102629" y="356526"/>
                </a:moveTo>
                <a:cubicBezTo>
                  <a:pt x="102629" y="363017"/>
                  <a:pt x="97366" y="368280"/>
                  <a:pt x="90875" y="368280"/>
                </a:cubicBezTo>
                <a:cubicBezTo>
                  <a:pt x="84384" y="368280"/>
                  <a:pt x="79121" y="363017"/>
                  <a:pt x="79121" y="356526"/>
                </a:cubicBezTo>
                <a:cubicBezTo>
                  <a:pt x="79121" y="350035"/>
                  <a:pt x="84384" y="344773"/>
                  <a:pt x="90875" y="344773"/>
                </a:cubicBezTo>
                <a:cubicBezTo>
                  <a:pt x="97366" y="344773"/>
                  <a:pt x="102629" y="350035"/>
                  <a:pt x="102629" y="356526"/>
                </a:cubicBezTo>
                <a:close/>
                <a:moveTo>
                  <a:pt x="63450" y="134978"/>
                </a:moveTo>
                <a:cubicBezTo>
                  <a:pt x="63445" y="125350"/>
                  <a:pt x="71248" y="117541"/>
                  <a:pt x="80877" y="117536"/>
                </a:cubicBezTo>
                <a:cubicBezTo>
                  <a:pt x="81790" y="117535"/>
                  <a:pt x="82702" y="117608"/>
                  <a:pt x="83603" y="117755"/>
                </a:cubicBezTo>
                <a:lnTo>
                  <a:pt x="189002" y="134399"/>
                </a:lnTo>
                <a:cubicBezTo>
                  <a:pt x="193949" y="135175"/>
                  <a:pt x="197329" y="139815"/>
                  <a:pt x="196553" y="144761"/>
                </a:cubicBezTo>
                <a:cubicBezTo>
                  <a:pt x="195860" y="149173"/>
                  <a:pt x="192057" y="152423"/>
                  <a:pt x="187592" y="152421"/>
                </a:cubicBezTo>
                <a:lnTo>
                  <a:pt x="80884" y="152421"/>
                </a:lnTo>
                <a:cubicBezTo>
                  <a:pt x="71258" y="152407"/>
                  <a:pt x="63459" y="144605"/>
                  <a:pt x="63450" y="134978"/>
                </a:cubicBezTo>
                <a:close/>
                <a:moveTo>
                  <a:pt x="443483" y="430966"/>
                </a:moveTo>
                <a:cubicBezTo>
                  <a:pt x="378618" y="431017"/>
                  <a:pt x="325992" y="378474"/>
                  <a:pt x="325941" y="313608"/>
                </a:cubicBezTo>
                <a:cubicBezTo>
                  <a:pt x="325904" y="267651"/>
                  <a:pt x="352677" y="225894"/>
                  <a:pt x="394455" y="206746"/>
                </a:cubicBezTo>
                <a:lnTo>
                  <a:pt x="424678" y="279274"/>
                </a:lnTo>
                <a:cubicBezTo>
                  <a:pt x="405983" y="289830"/>
                  <a:pt x="399386" y="313542"/>
                  <a:pt x="409942" y="332237"/>
                </a:cubicBezTo>
                <a:cubicBezTo>
                  <a:pt x="420499" y="350931"/>
                  <a:pt x="444211" y="357528"/>
                  <a:pt x="462906" y="346972"/>
                </a:cubicBezTo>
                <a:cubicBezTo>
                  <a:pt x="481600" y="336416"/>
                  <a:pt x="488197" y="312703"/>
                  <a:pt x="477641" y="294009"/>
                </a:cubicBezTo>
                <a:cubicBezTo>
                  <a:pt x="470692" y="281703"/>
                  <a:pt x="457614" y="274139"/>
                  <a:pt x="443483" y="274251"/>
                </a:cubicBezTo>
                <a:cubicBezTo>
                  <a:pt x="442224" y="274315"/>
                  <a:pt x="440969" y="274443"/>
                  <a:pt x="439722" y="274635"/>
                </a:cubicBezTo>
                <a:lnTo>
                  <a:pt x="409061" y="201057"/>
                </a:lnTo>
                <a:cubicBezTo>
                  <a:pt x="471122" y="182028"/>
                  <a:pt x="536860" y="216912"/>
                  <a:pt x="555889" y="278974"/>
                </a:cubicBezTo>
                <a:cubicBezTo>
                  <a:pt x="574919" y="341036"/>
                  <a:pt x="540034" y="406773"/>
                  <a:pt x="477972" y="425802"/>
                </a:cubicBezTo>
                <a:cubicBezTo>
                  <a:pt x="466796" y="429228"/>
                  <a:pt x="455173" y="430969"/>
                  <a:pt x="443483" y="430966"/>
                </a:cubicBezTo>
                <a:close/>
                <a:moveTo>
                  <a:pt x="466991" y="313430"/>
                </a:moveTo>
                <a:cubicBezTo>
                  <a:pt x="466991" y="326413"/>
                  <a:pt x="456466" y="336937"/>
                  <a:pt x="443483" y="336937"/>
                </a:cubicBezTo>
                <a:cubicBezTo>
                  <a:pt x="430500" y="336937"/>
                  <a:pt x="419976" y="326413"/>
                  <a:pt x="419976" y="313430"/>
                </a:cubicBezTo>
                <a:cubicBezTo>
                  <a:pt x="419976" y="300447"/>
                  <a:pt x="430500" y="289922"/>
                  <a:pt x="443483" y="289922"/>
                </a:cubicBezTo>
                <a:cubicBezTo>
                  <a:pt x="456466" y="289922"/>
                  <a:pt x="466991" y="300447"/>
                  <a:pt x="466991" y="313430"/>
                </a:cubicBezTo>
                <a:close/>
              </a:path>
            </a:pathLst>
          </a:custGeom>
          <a:gradFill>
            <a:gsLst>
              <a:gs pos="0">
                <a:schemeClr val="accent3"/>
              </a:gs>
              <a:gs pos="80000">
                <a:schemeClr val="accent2"/>
              </a:gs>
            </a:gsLst>
            <a:lin ang="4800000" scaled="0"/>
          </a:gradFill>
          <a:ln w="7739" cap="flat">
            <a:noFill/>
            <a:prstDash val="solid"/>
            <a:miter/>
          </a:ln>
        </p:spPr>
        <p:txBody>
          <a:bodyPr rtlCol="0" anchor="ctr"/>
          <a:lstStyle/>
          <a:p>
            <a:endParaRPr lang="zh-CN" altLang="en-US"/>
          </a:p>
        </p:txBody>
      </p:sp>
      <p:grpSp>
        <p:nvGrpSpPr>
          <p:cNvPr id="230" name="图形 74" descr="农作物 轮廓">
            <a:extLst>
              <a:ext uri="{FF2B5EF4-FFF2-40B4-BE49-F238E27FC236}">
                <a16:creationId xmlns:a16="http://schemas.microsoft.com/office/drawing/2014/main" xmlns="" id="{E7239C72-0A41-4FD9-82C7-A9A3A73983E3}"/>
              </a:ext>
            </a:extLst>
          </p:cNvPr>
          <p:cNvGrpSpPr/>
          <p:nvPr/>
        </p:nvGrpSpPr>
        <p:grpSpPr>
          <a:xfrm>
            <a:off x="6346891" y="3944062"/>
            <a:ext cx="673873" cy="563601"/>
            <a:chOff x="6346891" y="3944062"/>
            <a:chExt cx="673873" cy="563601"/>
          </a:xfrm>
          <a:gradFill>
            <a:gsLst>
              <a:gs pos="0">
                <a:schemeClr val="accent3"/>
              </a:gs>
              <a:gs pos="80000">
                <a:schemeClr val="accent2"/>
              </a:gs>
            </a:gsLst>
            <a:lin ang="4800000" scaled="0"/>
          </a:gradFill>
        </p:grpSpPr>
        <p:sp>
          <p:nvSpPr>
            <p:cNvPr id="231" name="图形 74" descr="农作物 轮廓">
              <a:extLst>
                <a:ext uri="{FF2B5EF4-FFF2-40B4-BE49-F238E27FC236}">
                  <a16:creationId xmlns:a16="http://schemas.microsoft.com/office/drawing/2014/main" xmlns="" id="{00D92047-C2C0-49D7-897A-FD8E3B37E0DF}"/>
                </a:ext>
              </a:extLst>
            </p:cNvPr>
            <p:cNvSpPr/>
            <p:nvPr/>
          </p:nvSpPr>
          <p:spPr>
            <a:xfrm>
              <a:off x="6346891" y="4460954"/>
              <a:ext cx="673873" cy="46708"/>
            </a:xfrm>
            <a:custGeom>
              <a:avLst/>
              <a:gdLst>
                <a:gd name="connsiteX0" fmla="*/ 673874 w 673873"/>
                <a:gd name="connsiteY0" fmla="*/ 30505 h 46708"/>
                <a:gd name="connsiteX1" fmla="*/ 337297 w 673873"/>
                <a:gd name="connsiteY1" fmla="*/ 0 h 46708"/>
                <a:gd name="connsiteX2" fmla="*/ 0 w 673873"/>
                <a:gd name="connsiteY2" fmla="*/ 30669 h 46708"/>
                <a:gd name="connsiteX3" fmla="*/ 0 w 673873"/>
                <a:gd name="connsiteY3" fmla="*/ 46709 h 46708"/>
                <a:gd name="connsiteX4" fmla="*/ 1708 w 673873"/>
                <a:gd name="connsiteY4" fmla="*/ 46333 h 46708"/>
                <a:gd name="connsiteX5" fmla="*/ 337297 w 673873"/>
                <a:gd name="connsiteY5" fmla="*/ 15671 h 46708"/>
                <a:gd name="connsiteX6" fmla="*/ 672181 w 673873"/>
                <a:gd name="connsiteY6" fmla="*/ 46168 h 46708"/>
                <a:gd name="connsiteX7" fmla="*/ 673874 w 673873"/>
                <a:gd name="connsiteY7" fmla="*/ 46544 h 46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73873" h="46708">
                  <a:moveTo>
                    <a:pt x="673874" y="30505"/>
                  </a:moveTo>
                  <a:cubicBezTo>
                    <a:pt x="630636" y="21047"/>
                    <a:pt x="514487" y="0"/>
                    <a:pt x="337297" y="0"/>
                  </a:cubicBezTo>
                  <a:cubicBezTo>
                    <a:pt x="159355" y="0"/>
                    <a:pt x="43206" y="21156"/>
                    <a:pt x="0" y="30669"/>
                  </a:cubicBezTo>
                  <a:lnTo>
                    <a:pt x="0" y="46709"/>
                  </a:lnTo>
                  <a:lnTo>
                    <a:pt x="1708" y="46333"/>
                  </a:lnTo>
                  <a:cubicBezTo>
                    <a:pt x="43097" y="37094"/>
                    <a:pt x="158721" y="15671"/>
                    <a:pt x="337297" y="15671"/>
                  </a:cubicBezTo>
                  <a:cubicBezTo>
                    <a:pt x="515106" y="15671"/>
                    <a:pt x="630730" y="37000"/>
                    <a:pt x="672181" y="46168"/>
                  </a:cubicBezTo>
                  <a:lnTo>
                    <a:pt x="673874" y="46544"/>
                  </a:lnTo>
                  <a:close/>
                </a:path>
              </a:pathLst>
            </a:custGeom>
            <a:grpFill/>
            <a:ln w="7739" cap="flat">
              <a:noFill/>
              <a:prstDash val="solid"/>
              <a:miter/>
            </a:ln>
          </p:spPr>
          <p:txBody>
            <a:bodyPr rtlCol="0" anchor="ctr"/>
            <a:lstStyle/>
            <a:p>
              <a:endParaRPr lang="zh-CN" altLang="en-US"/>
            </a:p>
          </p:txBody>
        </p:sp>
        <p:sp>
          <p:nvSpPr>
            <p:cNvPr id="232" name="图形 74" descr="农作物 轮廓">
              <a:extLst>
                <a:ext uri="{FF2B5EF4-FFF2-40B4-BE49-F238E27FC236}">
                  <a16:creationId xmlns:a16="http://schemas.microsoft.com/office/drawing/2014/main" xmlns="" id="{E4F594C7-73C0-4EDC-BB57-DA5DD3FA87F3}"/>
                </a:ext>
              </a:extLst>
            </p:cNvPr>
            <p:cNvSpPr/>
            <p:nvPr/>
          </p:nvSpPr>
          <p:spPr>
            <a:xfrm>
              <a:off x="6346891" y="3944062"/>
              <a:ext cx="673873" cy="485243"/>
            </a:xfrm>
            <a:custGeom>
              <a:avLst/>
              <a:gdLst>
                <a:gd name="connsiteX0" fmla="*/ 673874 w 673873"/>
                <a:gd name="connsiteY0" fmla="*/ 469040 h 485243"/>
                <a:gd name="connsiteX1" fmla="*/ 591598 w 673873"/>
                <a:gd name="connsiteY1" fmla="*/ 454771 h 485243"/>
                <a:gd name="connsiteX2" fmla="*/ 591598 w 673873"/>
                <a:gd name="connsiteY2" fmla="*/ 375904 h 485243"/>
                <a:gd name="connsiteX3" fmla="*/ 632250 w 673873"/>
                <a:gd name="connsiteY3" fmla="*/ 358712 h 485243"/>
                <a:gd name="connsiteX4" fmla="*/ 632250 w 673873"/>
                <a:gd name="connsiteY4" fmla="*/ 358712 h 485243"/>
                <a:gd name="connsiteX5" fmla="*/ 646268 w 673873"/>
                <a:gd name="connsiteY5" fmla="*/ 305429 h 485243"/>
                <a:gd name="connsiteX6" fmla="*/ 645775 w 673873"/>
                <a:gd name="connsiteY6" fmla="*/ 299286 h 485243"/>
                <a:gd name="connsiteX7" fmla="*/ 639686 w 673873"/>
                <a:gd name="connsiteY7" fmla="*/ 298314 h 485243"/>
                <a:gd name="connsiteX8" fmla="*/ 636552 w 673873"/>
                <a:gd name="connsiteY8" fmla="*/ 297970 h 485243"/>
                <a:gd name="connsiteX9" fmla="*/ 646300 w 673873"/>
                <a:gd name="connsiteY9" fmla="*/ 250579 h 485243"/>
                <a:gd name="connsiteX10" fmla="*/ 645806 w 673873"/>
                <a:gd name="connsiteY10" fmla="*/ 244436 h 485243"/>
                <a:gd name="connsiteX11" fmla="*/ 639718 w 673873"/>
                <a:gd name="connsiteY11" fmla="*/ 243464 h 485243"/>
                <a:gd name="connsiteX12" fmla="*/ 636583 w 673873"/>
                <a:gd name="connsiteY12" fmla="*/ 243120 h 485243"/>
                <a:gd name="connsiteX13" fmla="*/ 646331 w 673873"/>
                <a:gd name="connsiteY13" fmla="*/ 195729 h 485243"/>
                <a:gd name="connsiteX14" fmla="*/ 645837 w 673873"/>
                <a:gd name="connsiteY14" fmla="*/ 189586 h 485243"/>
                <a:gd name="connsiteX15" fmla="*/ 639749 w 673873"/>
                <a:gd name="connsiteY15" fmla="*/ 188614 h 485243"/>
                <a:gd name="connsiteX16" fmla="*/ 636615 w 673873"/>
                <a:gd name="connsiteY16" fmla="*/ 188269 h 485243"/>
                <a:gd name="connsiteX17" fmla="*/ 646433 w 673873"/>
                <a:gd name="connsiteY17" fmla="*/ 142038 h 485243"/>
                <a:gd name="connsiteX18" fmla="*/ 646543 w 673873"/>
                <a:gd name="connsiteY18" fmla="*/ 141474 h 485243"/>
                <a:gd name="connsiteX19" fmla="*/ 646543 w 673873"/>
                <a:gd name="connsiteY19" fmla="*/ 78357 h 485243"/>
                <a:gd name="connsiteX20" fmla="*/ 638707 w 673873"/>
                <a:gd name="connsiteY20" fmla="*/ 70522 h 485243"/>
                <a:gd name="connsiteX21" fmla="*/ 630871 w 673873"/>
                <a:gd name="connsiteY21" fmla="*/ 78357 h 485243"/>
                <a:gd name="connsiteX22" fmla="*/ 630871 w 673873"/>
                <a:gd name="connsiteY22" fmla="*/ 133208 h 485243"/>
                <a:gd name="connsiteX23" fmla="*/ 612935 w 673873"/>
                <a:gd name="connsiteY23" fmla="*/ 135778 h 485243"/>
                <a:gd name="connsiteX24" fmla="*/ 615200 w 673873"/>
                <a:gd name="connsiteY24" fmla="*/ 123241 h 485243"/>
                <a:gd name="connsiteX25" fmla="*/ 591692 w 673873"/>
                <a:gd name="connsiteY25" fmla="*/ 75074 h 485243"/>
                <a:gd name="connsiteX26" fmla="*/ 591692 w 673873"/>
                <a:gd name="connsiteY26" fmla="*/ 23507 h 485243"/>
                <a:gd name="connsiteX27" fmla="*/ 583857 w 673873"/>
                <a:gd name="connsiteY27" fmla="*/ 15671 h 485243"/>
                <a:gd name="connsiteX28" fmla="*/ 576021 w 673873"/>
                <a:gd name="connsiteY28" fmla="*/ 23507 h 485243"/>
                <a:gd name="connsiteX29" fmla="*/ 576021 w 673873"/>
                <a:gd name="connsiteY29" fmla="*/ 75121 h 485243"/>
                <a:gd name="connsiteX30" fmla="*/ 552514 w 673873"/>
                <a:gd name="connsiteY30" fmla="*/ 123820 h 485243"/>
                <a:gd name="connsiteX31" fmla="*/ 554473 w 673873"/>
                <a:gd name="connsiteY31" fmla="*/ 135707 h 485243"/>
                <a:gd name="connsiteX32" fmla="*/ 536913 w 673873"/>
                <a:gd name="connsiteY32" fmla="*/ 133208 h 485243"/>
                <a:gd name="connsiteX33" fmla="*/ 536913 w 673873"/>
                <a:gd name="connsiteY33" fmla="*/ 78357 h 485243"/>
                <a:gd name="connsiteX34" fmla="*/ 529077 w 673873"/>
                <a:gd name="connsiteY34" fmla="*/ 70522 h 485243"/>
                <a:gd name="connsiteX35" fmla="*/ 521241 w 673873"/>
                <a:gd name="connsiteY35" fmla="*/ 78357 h 485243"/>
                <a:gd name="connsiteX36" fmla="*/ 521241 w 673873"/>
                <a:gd name="connsiteY36" fmla="*/ 141263 h 485243"/>
                <a:gd name="connsiteX37" fmla="*/ 531012 w 673873"/>
                <a:gd name="connsiteY37" fmla="*/ 188277 h 485243"/>
                <a:gd name="connsiteX38" fmla="*/ 527878 w 673873"/>
                <a:gd name="connsiteY38" fmla="*/ 188622 h 485243"/>
                <a:gd name="connsiteX39" fmla="*/ 521790 w 673873"/>
                <a:gd name="connsiteY39" fmla="*/ 189594 h 485243"/>
                <a:gd name="connsiteX40" fmla="*/ 521296 w 673873"/>
                <a:gd name="connsiteY40" fmla="*/ 195737 h 485243"/>
                <a:gd name="connsiteX41" fmla="*/ 531044 w 673873"/>
                <a:gd name="connsiteY41" fmla="*/ 243127 h 485243"/>
                <a:gd name="connsiteX42" fmla="*/ 527909 w 673873"/>
                <a:gd name="connsiteY42" fmla="*/ 243472 h 485243"/>
                <a:gd name="connsiteX43" fmla="*/ 521821 w 673873"/>
                <a:gd name="connsiteY43" fmla="*/ 244444 h 485243"/>
                <a:gd name="connsiteX44" fmla="*/ 521327 w 673873"/>
                <a:gd name="connsiteY44" fmla="*/ 250587 h 485243"/>
                <a:gd name="connsiteX45" fmla="*/ 531075 w 673873"/>
                <a:gd name="connsiteY45" fmla="*/ 297978 h 485243"/>
                <a:gd name="connsiteX46" fmla="*/ 527941 w 673873"/>
                <a:gd name="connsiteY46" fmla="*/ 298322 h 485243"/>
                <a:gd name="connsiteX47" fmla="*/ 521852 w 673873"/>
                <a:gd name="connsiteY47" fmla="*/ 299294 h 485243"/>
                <a:gd name="connsiteX48" fmla="*/ 521359 w 673873"/>
                <a:gd name="connsiteY48" fmla="*/ 305437 h 485243"/>
                <a:gd name="connsiteX49" fmla="*/ 535369 w 673873"/>
                <a:gd name="connsiteY49" fmla="*/ 358720 h 485243"/>
                <a:gd name="connsiteX50" fmla="*/ 535369 w 673873"/>
                <a:gd name="connsiteY50" fmla="*/ 358720 h 485243"/>
                <a:gd name="connsiteX51" fmla="*/ 575927 w 673873"/>
                <a:gd name="connsiteY51" fmla="*/ 375904 h 485243"/>
                <a:gd name="connsiteX52" fmla="*/ 575927 w 673873"/>
                <a:gd name="connsiteY52" fmla="*/ 452694 h 485243"/>
                <a:gd name="connsiteX53" fmla="*/ 427048 w 673873"/>
                <a:gd name="connsiteY53" fmla="*/ 440439 h 485243"/>
                <a:gd name="connsiteX54" fmla="*/ 427048 w 673873"/>
                <a:gd name="connsiteY54" fmla="*/ 360232 h 485243"/>
                <a:gd name="connsiteX55" fmla="*/ 467700 w 673873"/>
                <a:gd name="connsiteY55" fmla="*/ 343041 h 485243"/>
                <a:gd name="connsiteX56" fmla="*/ 467700 w 673873"/>
                <a:gd name="connsiteY56" fmla="*/ 343041 h 485243"/>
                <a:gd name="connsiteX57" fmla="*/ 481718 w 673873"/>
                <a:gd name="connsiteY57" fmla="*/ 289758 h 485243"/>
                <a:gd name="connsiteX58" fmla="*/ 481224 w 673873"/>
                <a:gd name="connsiteY58" fmla="*/ 283615 h 485243"/>
                <a:gd name="connsiteX59" fmla="*/ 475136 w 673873"/>
                <a:gd name="connsiteY59" fmla="*/ 282643 h 485243"/>
                <a:gd name="connsiteX60" fmla="*/ 472001 w 673873"/>
                <a:gd name="connsiteY60" fmla="*/ 282298 h 485243"/>
                <a:gd name="connsiteX61" fmla="*/ 481749 w 673873"/>
                <a:gd name="connsiteY61" fmla="*/ 234908 h 485243"/>
                <a:gd name="connsiteX62" fmla="*/ 481255 w 673873"/>
                <a:gd name="connsiteY62" fmla="*/ 228764 h 485243"/>
                <a:gd name="connsiteX63" fmla="*/ 475167 w 673873"/>
                <a:gd name="connsiteY63" fmla="*/ 227793 h 485243"/>
                <a:gd name="connsiteX64" fmla="*/ 472033 w 673873"/>
                <a:gd name="connsiteY64" fmla="*/ 227448 h 485243"/>
                <a:gd name="connsiteX65" fmla="*/ 481780 w 673873"/>
                <a:gd name="connsiteY65" fmla="*/ 180057 h 485243"/>
                <a:gd name="connsiteX66" fmla="*/ 481287 w 673873"/>
                <a:gd name="connsiteY66" fmla="*/ 173914 h 485243"/>
                <a:gd name="connsiteX67" fmla="*/ 475198 w 673873"/>
                <a:gd name="connsiteY67" fmla="*/ 172943 h 485243"/>
                <a:gd name="connsiteX68" fmla="*/ 472064 w 673873"/>
                <a:gd name="connsiteY68" fmla="*/ 172598 h 485243"/>
                <a:gd name="connsiteX69" fmla="*/ 481882 w 673873"/>
                <a:gd name="connsiteY69" fmla="*/ 126367 h 485243"/>
                <a:gd name="connsiteX70" fmla="*/ 481992 w 673873"/>
                <a:gd name="connsiteY70" fmla="*/ 125803 h 485243"/>
                <a:gd name="connsiteX71" fmla="*/ 481992 w 673873"/>
                <a:gd name="connsiteY71" fmla="*/ 62686 h 485243"/>
                <a:gd name="connsiteX72" fmla="*/ 474156 w 673873"/>
                <a:gd name="connsiteY72" fmla="*/ 54850 h 485243"/>
                <a:gd name="connsiteX73" fmla="*/ 466321 w 673873"/>
                <a:gd name="connsiteY73" fmla="*/ 62686 h 485243"/>
                <a:gd name="connsiteX74" fmla="*/ 466321 w 673873"/>
                <a:gd name="connsiteY74" fmla="*/ 117536 h 485243"/>
                <a:gd name="connsiteX75" fmla="*/ 448385 w 673873"/>
                <a:gd name="connsiteY75" fmla="*/ 120106 h 485243"/>
                <a:gd name="connsiteX76" fmla="*/ 450649 w 673873"/>
                <a:gd name="connsiteY76" fmla="*/ 107569 h 485243"/>
                <a:gd name="connsiteX77" fmla="*/ 427142 w 673873"/>
                <a:gd name="connsiteY77" fmla="*/ 59403 h 485243"/>
                <a:gd name="connsiteX78" fmla="*/ 427142 w 673873"/>
                <a:gd name="connsiteY78" fmla="*/ 7836 h 485243"/>
                <a:gd name="connsiteX79" fmla="*/ 419306 w 673873"/>
                <a:gd name="connsiteY79" fmla="*/ 0 h 485243"/>
                <a:gd name="connsiteX80" fmla="*/ 411470 w 673873"/>
                <a:gd name="connsiteY80" fmla="*/ 7836 h 485243"/>
                <a:gd name="connsiteX81" fmla="*/ 411470 w 673873"/>
                <a:gd name="connsiteY81" fmla="*/ 59450 h 485243"/>
                <a:gd name="connsiteX82" fmla="*/ 387963 w 673873"/>
                <a:gd name="connsiteY82" fmla="*/ 108149 h 485243"/>
                <a:gd name="connsiteX83" fmla="*/ 389922 w 673873"/>
                <a:gd name="connsiteY83" fmla="*/ 120036 h 485243"/>
                <a:gd name="connsiteX84" fmla="*/ 372362 w 673873"/>
                <a:gd name="connsiteY84" fmla="*/ 117536 h 485243"/>
                <a:gd name="connsiteX85" fmla="*/ 372362 w 673873"/>
                <a:gd name="connsiteY85" fmla="*/ 62686 h 485243"/>
                <a:gd name="connsiteX86" fmla="*/ 364526 w 673873"/>
                <a:gd name="connsiteY86" fmla="*/ 54850 h 485243"/>
                <a:gd name="connsiteX87" fmla="*/ 356691 w 673873"/>
                <a:gd name="connsiteY87" fmla="*/ 62686 h 485243"/>
                <a:gd name="connsiteX88" fmla="*/ 356691 w 673873"/>
                <a:gd name="connsiteY88" fmla="*/ 125591 h 485243"/>
                <a:gd name="connsiteX89" fmla="*/ 366462 w 673873"/>
                <a:gd name="connsiteY89" fmla="*/ 172606 h 485243"/>
                <a:gd name="connsiteX90" fmla="*/ 363328 w 673873"/>
                <a:gd name="connsiteY90" fmla="*/ 172950 h 485243"/>
                <a:gd name="connsiteX91" fmla="*/ 357239 w 673873"/>
                <a:gd name="connsiteY91" fmla="*/ 173922 h 485243"/>
                <a:gd name="connsiteX92" fmla="*/ 356746 w 673873"/>
                <a:gd name="connsiteY92" fmla="*/ 180065 h 485243"/>
                <a:gd name="connsiteX93" fmla="*/ 366493 w 673873"/>
                <a:gd name="connsiteY93" fmla="*/ 227456 h 485243"/>
                <a:gd name="connsiteX94" fmla="*/ 363359 w 673873"/>
                <a:gd name="connsiteY94" fmla="*/ 227801 h 485243"/>
                <a:gd name="connsiteX95" fmla="*/ 357271 w 673873"/>
                <a:gd name="connsiteY95" fmla="*/ 228772 h 485243"/>
                <a:gd name="connsiteX96" fmla="*/ 356777 w 673873"/>
                <a:gd name="connsiteY96" fmla="*/ 234915 h 485243"/>
                <a:gd name="connsiteX97" fmla="*/ 366525 w 673873"/>
                <a:gd name="connsiteY97" fmla="*/ 282314 h 485243"/>
                <a:gd name="connsiteX98" fmla="*/ 363390 w 673873"/>
                <a:gd name="connsiteY98" fmla="*/ 282651 h 485243"/>
                <a:gd name="connsiteX99" fmla="*/ 357302 w 673873"/>
                <a:gd name="connsiteY99" fmla="*/ 283622 h 485243"/>
                <a:gd name="connsiteX100" fmla="*/ 356808 w 673873"/>
                <a:gd name="connsiteY100" fmla="*/ 289766 h 485243"/>
                <a:gd name="connsiteX101" fmla="*/ 370819 w 673873"/>
                <a:gd name="connsiteY101" fmla="*/ 343049 h 485243"/>
                <a:gd name="connsiteX102" fmla="*/ 370819 w 673873"/>
                <a:gd name="connsiteY102" fmla="*/ 343049 h 485243"/>
                <a:gd name="connsiteX103" fmla="*/ 411376 w 673873"/>
                <a:gd name="connsiteY103" fmla="*/ 360232 h 485243"/>
                <a:gd name="connsiteX104" fmla="*/ 411376 w 673873"/>
                <a:gd name="connsiteY104" fmla="*/ 439844 h 485243"/>
                <a:gd name="connsiteX105" fmla="*/ 337297 w 673873"/>
                <a:gd name="connsiteY105" fmla="*/ 438535 h 485243"/>
                <a:gd name="connsiteX106" fmla="*/ 262497 w 673873"/>
                <a:gd name="connsiteY106" fmla="*/ 439867 h 485243"/>
                <a:gd name="connsiteX107" fmla="*/ 262497 w 673873"/>
                <a:gd name="connsiteY107" fmla="*/ 360232 h 485243"/>
                <a:gd name="connsiteX108" fmla="*/ 303149 w 673873"/>
                <a:gd name="connsiteY108" fmla="*/ 343041 h 485243"/>
                <a:gd name="connsiteX109" fmla="*/ 303149 w 673873"/>
                <a:gd name="connsiteY109" fmla="*/ 343041 h 485243"/>
                <a:gd name="connsiteX110" fmla="*/ 317167 w 673873"/>
                <a:gd name="connsiteY110" fmla="*/ 289758 h 485243"/>
                <a:gd name="connsiteX111" fmla="*/ 316674 w 673873"/>
                <a:gd name="connsiteY111" fmla="*/ 283615 h 485243"/>
                <a:gd name="connsiteX112" fmla="*/ 310585 w 673873"/>
                <a:gd name="connsiteY112" fmla="*/ 282643 h 485243"/>
                <a:gd name="connsiteX113" fmla="*/ 307451 w 673873"/>
                <a:gd name="connsiteY113" fmla="*/ 282298 h 485243"/>
                <a:gd name="connsiteX114" fmla="*/ 317199 w 673873"/>
                <a:gd name="connsiteY114" fmla="*/ 234908 h 485243"/>
                <a:gd name="connsiteX115" fmla="*/ 316705 w 673873"/>
                <a:gd name="connsiteY115" fmla="*/ 228764 h 485243"/>
                <a:gd name="connsiteX116" fmla="*/ 310617 w 673873"/>
                <a:gd name="connsiteY116" fmla="*/ 227793 h 485243"/>
                <a:gd name="connsiteX117" fmla="*/ 307482 w 673873"/>
                <a:gd name="connsiteY117" fmla="*/ 227448 h 485243"/>
                <a:gd name="connsiteX118" fmla="*/ 317230 w 673873"/>
                <a:gd name="connsiteY118" fmla="*/ 180057 h 485243"/>
                <a:gd name="connsiteX119" fmla="*/ 316736 w 673873"/>
                <a:gd name="connsiteY119" fmla="*/ 173914 h 485243"/>
                <a:gd name="connsiteX120" fmla="*/ 310648 w 673873"/>
                <a:gd name="connsiteY120" fmla="*/ 172943 h 485243"/>
                <a:gd name="connsiteX121" fmla="*/ 307514 w 673873"/>
                <a:gd name="connsiteY121" fmla="*/ 172598 h 485243"/>
                <a:gd name="connsiteX122" fmla="*/ 317332 w 673873"/>
                <a:gd name="connsiteY122" fmla="*/ 126367 h 485243"/>
                <a:gd name="connsiteX123" fmla="*/ 317442 w 673873"/>
                <a:gd name="connsiteY123" fmla="*/ 125803 h 485243"/>
                <a:gd name="connsiteX124" fmla="*/ 317442 w 673873"/>
                <a:gd name="connsiteY124" fmla="*/ 62686 h 485243"/>
                <a:gd name="connsiteX125" fmla="*/ 309606 w 673873"/>
                <a:gd name="connsiteY125" fmla="*/ 54850 h 485243"/>
                <a:gd name="connsiteX126" fmla="*/ 301770 w 673873"/>
                <a:gd name="connsiteY126" fmla="*/ 62686 h 485243"/>
                <a:gd name="connsiteX127" fmla="*/ 301770 w 673873"/>
                <a:gd name="connsiteY127" fmla="*/ 117536 h 485243"/>
                <a:gd name="connsiteX128" fmla="*/ 283834 w 673873"/>
                <a:gd name="connsiteY128" fmla="*/ 120106 h 485243"/>
                <a:gd name="connsiteX129" fmla="*/ 286099 w 673873"/>
                <a:gd name="connsiteY129" fmla="*/ 107569 h 485243"/>
                <a:gd name="connsiteX130" fmla="*/ 262591 w 673873"/>
                <a:gd name="connsiteY130" fmla="*/ 59403 h 485243"/>
                <a:gd name="connsiteX131" fmla="*/ 262591 w 673873"/>
                <a:gd name="connsiteY131" fmla="*/ 7836 h 485243"/>
                <a:gd name="connsiteX132" fmla="*/ 254756 w 673873"/>
                <a:gd name="connsiteY132" fmla="*/ 0 h 485243"/>
                <a:gd name="connsiteX133" fmla="*/ 246920 w 673873"/>
                <a:gd name="connsiteY133" fmla="*/ 7836 h 485243"/>
                <a:gd name="connsiteX134" fmla="*/ 246920 w 673873"/>
                <a:gd name="connsiteY134" fmla="*/ 59450 h 485243"/>
                <a:gd name="connsiteX135" fmla="*/ 223413 w 673873"/>
                <a:gd name="connsiteY135" fmla="*/ 108149 h 485243"/>
                <a:gd name="connsiteX136" fmla="*/ 225372 w 673873"/>
                <a:gd name="connsiteY136" fmla="*/ 120036 h 485243"/>
                <a:gd name="connsiteX137" fmla="*/ 207812 w 673873"/>
                <a:gd name="connsiteY137" fmla="*/ 117536 h 485243"/>
                <a:gd name="connsiteX138" fmla="*/ 207812 w 673873"/>
                <a:gd name="connsiteY138" fmla="*/ 62686 h 485243"/>
                <a:gd name="connsiteX139" fmla="*/ 199976 w 673873"/>
                <a:gd name="connsiteY139" fmla="*/ 54850 h 485243"/>
                <a:gd name="connsiteX140" fmla="*/ 192140 w 673873"/>
                <a:gd name="connsiteY140" fmla="*/ 62686 h 485243"/>
                <a:gd name="connsiteX141" fmla="*/ 192140 w 673873"/>
                <a:gd name="connsiteY141" fmla="*/ 125591 h 485243"/>
                <a:gd name="connsiteX142" fmla="*/ 201911 w 673873"/>
                <a:gd name="connsiteY142" fmla="*/ 172606 h 485243"/>
                <a:gd name="connsiteX143" fmla="*/ 198777 w 673873"/>
                <a:gd name="connsiteY143" fmla="*/ 172950 h 485243"/>
                <a:gd name="connsiteX144" fmla="*/ 192689 w 673873"/>
                <a:gd name="connsiteY144" fmla="*/ 173922 h 485243"/>
                <a:gd name="connsiteX145" fmla="*/ 192195 w 673873"/>
                <a:gd name="connsiteY145" fmla="*/ 180065 h 485243"/>
                <a:gd name="connsiteX146" fmla="*/ 201943 w 673873"/>
                <a:gd name="connsiteY146" fmla="*/ 227456 h 485243"/>
                <a:gd name="connsiteX147" fmla="*/ 198808 w 673873"/>
                <a:gd name="connsiteY147" fmla="*/ 227801 h 485243"/>
                <a:gd name="connsiteX148" fmla="*/ 192720 w 673873"/>
                <a:gd name="connsiteY148" fmla="*/ 228772 h 485243"/>
                <a:gd name="connsiteX149" fmla="*/ 192226 w 673873"/>
                <a:gd name="connsiteY149" fmla="*/ 234915 h 485243"/>
                <a:gd name="connsiteX150" fmla="*/ 201974 w 673873"/>
                <a:gd name="connsiteY150" fmla="*/ 282314 h 485243"/>
                <a:gd name="connsiteX151" fmla="*/ 198840 w 673873"/>
                <a:gd name="connsiteY151" fmla="*/ 282651 h 485243"/>
                <a:gd name="connsiteX152" fmla="*/ 192751 w 673873"/>
                <a:gd name="connsiteY152" fmla="*/ 283622 h 485243"/>
                <a:gd name="connsiteX153" fmla="*/ 192258 w 673873"/>
                <a:gd name="connsiteY153" fmla="*/ 289766 h 485243"/>
                <a:gd name="connsiteX154" fmla="*/ 206268 w 673873"/>
                <a:gd name="connsiteY154" fmla="*/ 343049 h 485243"/>
                <a:gd name="connsiteX155" fmla="*/ 206268 w 673873"/>
                <a:gd name="connsiteY155" fmla="*/ 343049 h 485243"/>
                <a:gd name="connsiteX156" fmla="*/ 246826 w 673873"/>
                <a:gd name="connsiteY156" fmla="*/ 360232 h 485243"/>
                <a:gd name="connsiteX157" fmla="*/ 246826 w 673873"/>
                <a:gd name="connsiteY157" fmla="*/ 440447 h 485243"/>
                <a:gd name="connsiteX158" fmla="*/ 97947 w 673873"/>
                <a:gd name="connsiteY158" fmla="*/ 452757 h 485243"/>
                <a:gd name="connsiteX159" fmla="*/ 97947 w 673873"/>
                <a:gd name="connsiteY159" fmla="*/ 375904 h 485243"/>
                <a:gd name="connsiteX160" fmla="*/ 138599 w 673873"/>
                <a:gd name="connsiteY160" fmla="*/ 358712 h 485243"/>
                <a:gd name="connsiteX161" fmla="*/ 138599 w 673873"/>
                <a:gd name="connsiteY161" fmla="*/ 358712 h 485243"/>
                <a:gd name="connsiteX162" fmla="*/ 152617 w 673873"/>
                <a:gd name="connsiteY162" fmla="*/ 305429 h 485243"/>
                <a:gd name="connsiteX163" fmla="*/ 152123 w 673873"/>
                <a:gd name="connsiteY163" fmla="*/ 299286 h 485243"/>
                <a:gd name="connsiteX164" fmla="*/ 146035 w 673873"/>
                <a:gd name="connsiteY164" fmla="*/ 298314 h 485243"/>
                <a:gd name="connsiteX165" fmla="*/ 142900 w 673873"/>
                <a:gd name="connsiteY165" fmla="*/ 297970 h 485243"/>
                <a:gd name="connsiteX166" fmla="*/ 152648 w 673873"/>
                <a:gd name="connsiteY166" fmla="*/ 250579 h 485243"/>
                <a:gd name="connsiteX167" fmla="*/ 152154 w 673873"/>
                <a:gd name="connsiteY167" fmla="*/ 244436 h 485243"/>
                <a:gd name="connsiteX168" fmla="*/ 146066 w 673873"/>
                <a:gd name="connsiteY168" fmla="*/ 243464 h 485243"/>
                <a:gd name="connsiteX169" fmla="*/ 142932 w 673873"/>
                <a:gd name="connsiteY169" fmla="*/ 243120 h 485243"/>
                <a:gd name="connsiteX170" fmla="*/ 152679 w 673873"/>
                <a:gd name="connsiteY170" fmla="*/ 195729 h 485243"/>
                <a:gd name="connsiteX171" fmla="*/ 152186 w 673873"/>
                <a:gd name="connsiteY171" fmla="*/ 189586 h 485243"/>
                <a:gd name="connsiteX172" fmla="*/ 146097 w 673873"/>
                <a:gd name="connsiteY172" fmla="*/ 188614 h 485243"/>
                <a:gd name="connsiteX173" fmla="*/ 142963 w 673873"/>
                <a:gd name="connsiteY173" fmla="*/ 188269 h 485243"/>
                <a:gd name="connsiteX174" fmla="*/ 152781 w 673873"/>
                <a:gd name="connsiteY174" fmla="*/ 142038 h 485243"/>
                <a:gd name="connsiteX175" fmla="*/ 152891 w 673873"/>
                <a:gd name="connsiteY175" fmla="*/ 141474 h 485243"/>
                <a:gd name="connsiteX176" fmla="*/ 152891 w 673873"/>
                <a:gd name="connsiteY176" fmla="*/ 78357 h 485243"/>
                <a:gd name="connsiteX177" fmla="*/ 145055 w 673873"/>
                <a:gd name="connsiteY177" fmla="*/ 70522 h 485243"/>
                <a:gd name="connsiteX178" fmla="*/ 137219 w 673873"/>
                <a:gd name="connsiteY178" fmla="*/ 78357 h 485243"/>
                <a:gd name="connsiteX179" fmla="*/ 137219 w 673873"/>
                <a:gd name="connsiteY179" fmla="*/ 133208 h 485243"/>
                <a:gd name="connsiteX180" fmla="*/ 119283 w 673873"/>
                <a:gd name="connsiteY180" fmla="*/ 135778 h 485243"/>
                <a:gd name="connsiteX181" fmla="*/ 121548 w 673873"/>
                <a:gd name="connsiteY181" fmla="*/ 123241 h 485243"/>
                <a:gd name="connsiteX182" fmla="*/ 98041 w 673873"/>
                <a:gd name="connsiteY182" fmla="*/ 75074 h 485243"/>
                <a:gd name="connsiteX183" fmla="*/ 98041 w 673873"/>
                <a:gd name="connsiteY183" fmla="*/ 23507 h 485243"/>
                <a:gd name="connsiteX184" fmla="*/ 90205 w 673873"/>
                <a:gd name="connsiteY184" fmla="*/ 15671 h 485243"/>
                <a:gd name="connsiteX185" fmla="*/ 82369 w 673873"/>
                <a:gd name="connsiteY185" fmla="*/ 23507 h 485243"/>
                <a:gd name="connsiteX186" fmla="*/ 82369 w 673873"/>
                <a:gd name="connsiteY186" fmla="*/ 75121 h 485243"/>
                <a:gd name="connsiteX187" fmla="*/ 58862 w 673873"/>
                <a:gd name="connsiteY187" fmla="*/ 123820 h 485243"/>
                <a:gd name="connsiteX188" fmla="*/ 60821 w 673873"/>
                <a:gd name="connsiteY188" fmla="*/ 135707 h 485243"/>
                <a:gd name="connsiteX189" fmla="*/ 43261 w 673873"/>
                <a:gd name="connsiteY189" fmla="*/ 133208 h 485243"/>
                <a:gd name="connsiteX190" fmla="*/ 43261 w 673873"/>
                <a:gd name="connsiteY190" fmla="*/ 78357 h 485243"/>
                <a:gd name="connsiteX191" fmla="*/ 35425 w 673873"/>
                <a:gd name="connsiteY191" fmla="*/ 70522 h 485243"/>
                <a:gd name="connsiteX192" fmla="*/ 27590 w 673873"/>
                <a:gd name="connsiteY192" fmla="*/ 78357 h 485243"/>
                <a:gd name="connsiteX193" fmla="*/ 27590 w 673873"/>
                <a:gd name="connsiteY193" fmla="*/ 141263 h 485243"/>
                <a:gd name="connsiteX194" fmla="*/ 37361 w 673873"/>
                <a:gd name="connsiteY194" fmla="*/ 188277 h 485243"/>
                <a:gd name="connsiteX195" fmla="*/ 34227 w 673873"/>
                <a:gd name="connsiteY195" fmla="*/ 188622 h 485243"/>
                <a:gd name="connsiteX196" fmla="*/ 28138 w 673873"/>
                <a:gd name="connsiteY196" fmla="*/ 189594 h 485243"/>
                <a:gd name="connsiteX197" fmla="*/ 27644 w 673873"/>
                <a:gd name="connsiteY197" fmla="*/ 195737 h 485243"/>
                <a:gd name="connsiteX198" fmla="*/ 37392 w 673873"/>
                <a:gd name="connsiteY198" fmla="*/ 243127 h 485243"/>
                <a:gd name="connsiteX199" fmla="*/ 34258 w 673873"/>
                <a:gd name="connsiteY199" fmla="*/ 243472 h 485243"/>
                <a:gd name="connsiteX200" fmla="*/ 28169 w 673873"/>
                <a:gd name="connsiteY200" fmla="*/ 244444 h 485243"/>
                <a:gd name="connsiteX201" fmla="*/ 27676 w 673873"/>
                <a:gd name="connsiteY201" fmla="*/ 250587 h 485243"/>
                <a:gd name="connsiteX202" fmla="*/ 37423 w 673873"/>
                <a:gd name="connsiteY202" fmla="*/ 297978 h 485243"/>
                <a:gd name="connsiteX203" fmla="*/ 34289 w 673873"/>
                <a:gd name="connsiteY203" fmla="*/ 298322 h 485243"/>
                <a:gd name="connsiteX204" fmla="*/ 28201 w 673873"/>
                <a:gd name="connsiteY204" fmla="*/ 299294 h 485243"/>
                <a:gd name="connsiteX205" fmla="*/ 27707 w 673873"/>
                <a:gd name="connsiteY205" fmla="*/ 305437 h 485243"/>
                <a:gd name="connsiteX206" fmla="*/ 41717 w 673873"/>
                <a:gd name="connsiteY206" fmla="*/ 358720 h 485243"/>
                <a:gd name="connsiteX207" fmla="*/ 41717 w 673873"/>
                <a:gd name="connsiteY207" fmla="*/ 358720 h 485243"/>
                <a:gd name="connsiteX208" fmla="*/ 82275 w 673873"/>
                <a:gd name="connsiteY208" fmla="*/ 375904 h 485243"/>
                <a:gd name="connsiteX209" fmla="*/ 82275 w 673873"/>
                <a:gd name="connsiteY209" fmla="*/ 454857 h 485243"/>
                <a:gd name="connsiteX210" fmla="*/ 0 w 673873"/>
                <a:gd name="connsiteY210" fmla="*/ 469204 h 485243"/>
                <a:gd name="connsiteX211" fmla="*/ 0 w 673873"/>
                <a:gd name="connsiteY211" fmla="*/ 485244 h 485243"/>
                <a:gd name="connsiteX212" fmla="*/ 1708 w 673873"/>
                <a:gd name="connsiteY212" fmla="*/ 484868 h 485243"/>
                <a:gd name="connsiteX213" fmla="*/ 337297 w 673873"/>
                <a:gd name="connsiteY213" fmla="*/ 454207 h 485243"/>
                <a:gd name="connsiteX214" fmla="*/ 672181 w 673873"/>
                <a:gd name="connsiteY214" fmla="*/ 484703 h 485243"/>
                <a:gd name="connsiteX215" fmla="*/ 673874 w 673873"/>
                <a:gd name="connsiteY215" fmla="*/ 485079 h 485243"/>
                <a:gd name="connsiteX216" fmla="*/ 126837 w 673873"/>
                <a:gd name="connsiteY216" fmla="*/ 348369 h 485243"/>
                <a:gd name="connsiteX217" fmla="*/ 98276 w 673873"/>
                <a:gd name="connsiteY217" fmla="*/ 360201 h 485243"/>
                <a:gd name="connsiteX218" fmla="*/ 110029 w 673873"/>
                <a:gd name="connsiteY218" fmla="*/ 323640 h 485243"/>
                <a:gd name="connsiteX219" fmla="*/ 137125 w 673873"/>
                <a:gd name="connsiteY219" fmla="*/ 313430 h 485243"/>
                <a:gd name="connsiteX220" fmla="*/ 126837 w 673873"/>
                <a:gd name="connsiteY220" fmla="*/ 348353 h 485243"/>
                <a:gd name="connsiteX221" fmla="*/ 126837 w 673873"/>
                <a:gd name="connsiteY221" fmla="*/ 293519 h 485243"/>
                <a:gd name="connsiteX222" fmla="*/ 98276 w 673873"/>
                <a:gd name="connsiteY222" fmla="*/ 305351 h 485243"/>
                <a:gd name="connsiteX223" fmla="*/ 110029 w 673873"/>
                <a:gd name="connsiteY223" fmla="*/ 268789 h 485243"/>
                <a:gd name="connsiteX224" fmla="*/ 137125 w 673873"/>
                <a:gd name="connsiteY224" fmla="*/ 258579 h 485243"/>
                <a:gd name="connsiteX225" fmla="*/ 126837 w 673873"/>
                <a:gd name="connsiteY225" fmla="*/ 293503 h 485243"/>
                <a:gd name="connsiteX226" fmla="*/ 126837 w 673873"/>
                <a:gd name="connsiteY226" fmla="*/ 238669 h 485243"/>
                <a:gd name="connsiteX227" fmla="*/ 98276 w 673873"/>
                <a:gd name="connsiteY227" fmla="*/ 250501 h 485243"/>
                <a:gd name="connsiteX228" fmla="*/ 110029 w 673873"/>
                <a:gd name="connsiteY228" fmla="*/ 213939 h 485243"/>
                <a:gd name="connsiteX229" fmla="*/ 137125 w 673873"/>
                <a:gd name="connsiteY229" fmla="*/ 203729 h 485243"/>
                <a:gd name="connsiteX230" fmla="*/ 126837 w 673873"/>
                <a:gd name="connsiteY230" fmla="*/ 238653 h 485243"/>
                <a:gd name="connsiteX231" fmla="*/ 137125 w 673873"/>
                <a:gd name="connsiteY231" fmla="*/ 148879 h 485243"/>
                <a:gd name="connsiteX232" fmla="*/ 126861 w 673873"/>
                <a:gd name="connsiteY232" fmla="*/ 183795 h 485243"/>
                <a:gd name="connsiteX233" fmla="*/ 98299 w 673873"/>
                <a:gd name="connsiteY233" fmla="*/ 195627 h 485243"/>
                <a:gd name="connsiteX234" fmla="*/ 110053 w 673873"/>
                <a:gd name="connsiteY234" fmla="*/ 159066 h 485243"/>
                <a:gd name="connsiteX235" fmla="*/ 137125 w 673873"/>
                <a:gd name="connsiteY235" fmla="*/ 148879 h 485243"/>
                <a:gd name="connsiteX236" fmla="*/ 53385 w 673873"/>
                <a:gd name="connsiteY236" fmla="*/ 348353 h 485243"/>
                <a:gd name="connsiteX237" fmla="*/ 43097 w 673873"/>
                <a:gd name="connsiteY237" fmla="*/ 313430 h 485243"/>
                <a:gd name="connsiteX238" fmla="*/ 70130 w 673873"/>
                <a:gd name="connsiteY238" fmla="*/ 323616 h 485243"/>
                <a:gd name="connsiteX239" fmla="*/ 81883 w 673873"/>
                <a:gd name="connsiteY239" fmla="*/ 360154 h 485243"/>
                <a:gd name="connsiteX240" fmla="*/ 53385 w 673873"/>
                <a:gd name="connsiteY240" fmla="*/ 348353 h 485243"/>
                <a:gd name="connsiteX241" fmla="*/ 53385 w 673873"/>
                <a:gd name="connsiteY241" fmla="*/ 293503 h 485243"/>
                <a:gd name="connsiteX242" fmla="*/ 43097 w 673873"/>
                <a:gd name="connsiteY242" fmla="*/ 258579 h 485243"/>
                <a:gd name="connsiteX243" fmla="*/ 70130 w 673873"/>
                <a:gd name="connsiteY243" fmla="*/ 268766 h 485243"/>
                <a:gd name="connsiteX244" fmla="*/ 81883 w 673873"/>
                <a:gd name="connsiteY244" fmla="*/ 305304 h 485243"/>
                <a:gd name="connsiteX245" fmla="*/ 53385 w 673873"/>
                <a:gd name="connsiteY245" fmla="*/ 293503 h 485243"/>
                <a:gd name="connsiteX246" fmla="*/ 53385 w 673873"/>
                <a:gd name="connsiteY246" fmla="*/ 238653 h 485243"/>
                <a:gd name="connsiteX247" fmla="*/ 43097 w 673873"/>
                <a:gd name="connsiteY247" fmla="*/ 203729 h 485243"/>
                <a:gd name="connsiteX248" fmla="*/ 70130 w 673873"/>
                <a:gd name="connsiteY248" fmla="*/ 213916 h 485243"/>
                <a:gd name="connsiteX249" fmla="*/ 81883 w 673873"/>
                <a:gd name="connsiteY249" fmla="*/ 250454 h 485243"/>
                <a:gd name="connsiteX250" fmla="*/ 53385 w 673873"/>
                <a:gd name="connsiteY250" fmla="*/ 238653 h 485243"/>
                <a:gd name="connsiteX251" fmla="*/ 53385 w 673873"/>
                <a:gd name="connsiteY251" fmla="*/ 183803 h 485243"/>
                <a:gd name="connsiteX252" fmla="*/ 43097 w 673873"/>
                <a:gd name="connsiteY252" fmla="*/ 148879 h 485243"/>
                <a:gd name="connsiteX253" fmla="*/ 70130 w 673873"/>
                <a:gd name="connsiteY253" fmla="*/ 159066 h 485243"/>
                <a:gd name="connsiteX254" fmla="*/ 81883 w 673873"/>
                <a:gd name="connsiteY254" fmla="*/ 195604 h 485243"/>
                <a:gd name="connsiteX255" fmla="*/ 53385 w 673873"/>
                <a:gd name="connsiteY255" fmla="*/ 183803 h 485243"/>
                <a:gd name="connsiteX256" fmla="*/ 86663 w 673873"/>
                <a:gd name="connsiteY256" fmla="*/ 150650 h 485243"/>
                <a:gd name="connsiteX257" fmla="*/ 74440 w 673873"/>
                <a:gd name="connsiteY257" fmla="*/ 123272 h 485243"/>
                <a:gd name="connsiteX258" fmla="*/ 90111 w 673873"/>
                <a:gd name="connsiteY258" fmla="*/ 89805 h 485243"/>
                <a:gd name="connsiteX259" fmla="*/ 105782 w 673873"/>
                <a:gd name="connsiteY259" fmla="*/ 122716 h 485243"/>
                <a:gd name="connsiteX260" fmla="*/ 92752 w 673873"/>
                <a:gd name="connsiteY260" fmla="*/ 151512 h 485243"/>
                <a:gd name="connsiteX261" fmla="*/ 86663 w 673873"/>
                <a:gd name="connsiteY261" fmla="*/ 150650 h 485243"/>
                <a:gd name="connsiteX262" fmla="*/ 291388 w 673873"/>
                <a:gd name="connsiteY262" fmla="*/ 332682 h 485243"/>
                <a:gd name="connsiteX263" fmla="*/ 262826 w 673873"/>
                <a:gd name="connsiteY263" fmla="*/ 344514 h 485243"/>
                <a:gd name="connsiteX264" fmla="*/ 274580 w 673873"/>
                <a:gd name="connsiteY264" fmla="*/ 307952 h 485243"/>
                <a:gd name="connsiteX265" fmla="*/ 301676 w 673873"/>
                <a:gd name="connsiteY265" fmla="*/ 297758 h 485243"/>
                <a:gd name="connsiteX266" fmla="*/ 291388 w 673873"/>
                <a:gd name="connsiteY266" fmla="*/ 332682 h 485243"/>
                <a:gd name="connsiteX267" fmla="*/ 291388 w 673873"/>
                <a:gd name="connsiteY267" fmla="*/ 277832 h 485243"/>
                <a:gd name="connsiteX268" fmla="*/ 262826 w 673873"/>
                <a:gd name="connsiteY268" fmla="*/ 289664 h 485243"/>
                <a:gd name="connsiteX269" fmla="*/ 274580 w 673873"/>
                <a:gd name="connsiteY269" fmla="*/ 253102 h 485243"/>
                <a:gd name="connsiteX270" fmla="*/ 301676 w 673873"/>
                <a:gd name="connsiteY270" fmla="*/ 242908 h 485243"/>
                <a:gd name="connsiteX271" fmla="*/ 291388 w 673873"/>
                <a:gd name="connsiteY271" fmla="*/ 277832 h 485243"/>
                <a:gd name="connsiteX272" fmla="*/ 291388 w 673873"/>
                <a:gd name="connsiteY272" fmla="*/ 222982 h 485243"/>
                <a:gd name="connsiteX273" fmla="*/ 262826 w 673873"/>
                <a:gd name="connsiteY273" fmla="*/ 234814 h 485243"/>
                <a:gd name="connsiteX274" fmla="*/ 274580 w 673873"/>
                <a:gd name="connsiteY274" fmla="*/ 198252 h 485243"/>
                <a:gd name="connsiteX275" fmla="*/ 301676 w 673873"/>
                <a:gd name="connsiteY275" fmla="*/ 188058 h 485243"/>
                <a:gd name="connsiteX276" fmla="*/ 291388 w 673873"/>
                <a:gd name="connsiteY276" fmla="*/ 222982 h 485243"/>
                <a:gd name="connsiteX277" fmla="*/ 301676 w 673873"/>
                <a:gd name="connsiteY277" fmla="*/ 133208 h 485243"/>
                <a:gd name="connsiteX278" fmla="*/ 291411 w 673873"/>
                <a:gd name="connsiteY278" fmla="*/ 168124 h 485243"/>
                <a:gd name="connsiteX279" fmla="*/ 262850 w 673873"/>
                <a:gd name="connsiteY279" fmla="*/ 179956 h 485243"/>
                <a:gd name="connsiteX280" fmla="*/ 274603 w 673873"/>
                <a:gd name="connsiteY280" fmla="*/ 143394 h 485243"/>
                <a:gd name="connsiteX281" fmla="*/ 301676 w 673873"/>
                <a:gd name="connsiteY281" fmla="*/ 133208 h 485243"/>
                <a:gd name="connsiteX282" fmla="*/ 217935 w 673873"/>
                <a:gd name="connsiteY282" fmla="*/ 332682 h 485243"/>
                <a:gd name="connsiteX283" fmla="*/ 207647 w 673873"/>
                <a:gd name="connsiteY283" fmla="*/ 297758 h 485243"/>
                <a:gd name="connsiteX284" fmla="*/ 234680 w 673873"/>
                <a:gd name="connsiteY284" fmla="*/ 307945 h 485243"/>
                <a:gd name="connsiteX285" fmla="*/ 246473 w 673873"/>
                <a:gd name="connsiteY285" fmla="*/ 344483 h 485243"/>
                <a:gd name="connsiteX286" fmla="*/ 217935 w 673873"/>
                <a:gd name="connsiteY286" fmla="*/ 332682 h 485243"/>
                <a:gd name="connsiteX287" fmla="*/ 217935 w 673873"/>
                <a:gd name="connsiteY287" fmla="*/ 277832 h 485243"/>
                <a:gd name="connsiteX288" fmla="*/ 207647 w 673873"/>
                <a:gd name="connsiteY288" fmla="*/ 242908 h 485243"/>
                <a:gd name="connsiteX289" fmla="*/ 234680 w 673873"/>
                <a:gd name="connsiteY289" fmla="*/ 253094 h 485243"/>
                <a:gd name="connsiteX290" fmla="*/ 246473 w 673873"/>
                <a:gd name="connsiteY290" fmla="*/ 289632 h 485243"/>
                <a:gd name="connsiteX291" fmla="*/ 217935 w 673873"/>
                <a:gd name="connsiteY291" fmla="*/ 277832 h 485243"/>
                <a:gd name="connsiteX292" fmla="*/ 217935 w 673873"/>
                <a:gd name="connsiteY292" fmla="*/ 222982 h 485243"/>
                <a:gd name="connsiteX293" fmla="*/ 207647 w 673873"/>
                <a:gd name="connsiteY293" fmla="*/ 188058 h 485243"/>
                <a:gd name="connsiteX294" fmla="*/ 234680 w 673873"/>
                <a:gd name="connsiteY294" fmla="*/ 198244 h 485243"/>
                <a:gd name="connsiteX295" fmla="*/ 246473 w 673873"/>
                <a:gd name="connsiteY295" fmla="*/ 234782 h 485243"/>
                <a:gd name="connsiteX296" fmla="*/ 217935 w 673873"/>
                <a:gd name="connsiteY296" fmla="*/ 222982 h 485243"/>
                <a:gd name="connsiteX297" fmla="*/ 217935 w 673873"/>
                <a:gd name="connsiteY297" fmla="*/ 168131 h 485243"/>
                <a:gd name="connsiteX298" fmla="*/ 207647 w 673873"/>
                <a:gd name="connsiteY298" fmla="*/ 133208 h 485243"/>
                <a:gd name="connsiteX299" fmla="*/ 234680 w 673873"/>
                <a:gd name="connsiteY299" fmla="*/ 143394 h 485243"/>
                <a:gd name="connsiteX300" fmla="*/ 246473 w 673873"/>
                <a:gd name="connsiteY300" fmla="*/ 179932 h 485243"/>
                <a:gd name="connsiteX301" fmla="*/ 217935 w 673873"/>
                <a:gd name="connsiteY301" fmla="*/ 168131 h 485243"/>
                <a:gd name="connsiteX302" fmla="*/ 251214 w 673873"/>
                <a:gd name="connsiteY302" fmla="*/ 134978 h 485243"/>
                <a:gd name="connsiteX303" fmla="*/ 238990 w 673873"/>
                <a:gd name="connsiteY303" fmla="*/ 107600 h 485243"/>
                <a:gd name="connsiteX304" fmla="*/ 254662 w 673873"/>
                <a:gd name="connsiteY304" fmla="*/ 74134 h 485243"/>
                <a:gd name="connsiteX305" fmla="*/ 270333 w 673873"/>
                <a:gd name="connsiteY305" fmla="*/ 107044 h 485243"/>
                <a:gd name="connsiteX306" fmla="*/ 257302 w 673873"/>
                <a:gd name="connsiteY306" fmla="*/ 135840 h 485243"/>
                <a:gd name="connsiteX307" fmla="*/ 251214 w 673873"/>
                <a:gd name="connsiteY307" fmla="*/ 134978 h 485243"/>
                <a:gd name="connsiteX308" fmla="*/ 455938 w 673873"/>
                <a:gd name="connsiteY308" fmla="*/ 332682 h 485243"/>
                <a:gd name="connsiteX309" fmla="*/ 427377 w 673873"/>
                <a:gd name="connsiteY309" fmla="*/ 344514 h 485243"/>
                <a:gd name="connsiteX310" fmla="*/ 439131 w 673873"/>
                <a:gd name="connsiteY310" fmla="*/ 307952 h 485243"/>
                <a:gd name="connsiteX311" fmla="*/ 466227 w 673873"/>
                <a:gd name="connsiteY311" fmla="*/ 297758 h 485243"/>
                <a:gd name="connsiteX312" fmla="*/ 455938 w 673873"/>
                <a:gd name="connsiteY312" fmla="*/ 332682 h 485243"/>
                <a:gd name="connsiteX313" fmla="*/ 455938 w 673873"/>
                <a:gd name="connsiteY313" fmla="*/ 277832 h 485243"/>
                <a:gd name="connsiteX314" fmla="*/ 427377 w 673873"/>
                <a:gd name="connsiteY314" fmla="*/ 289664 h 485243"/>
                <a:gd name="connsiteX315" fmla="*/ 439131 w 673873"/>
                <a:gd name="connsiteY315" fmla="*/ 253102 h 485243"/>
                <a:gd name="connsiteX316" fmla="*/ 466227 w 673873"/>
                <a:gd name="connsiteY316" fmla="*/ 242908 h 485243"/>
                <a:gd name="connsiteX317" fmla="*/ 455938 w 673873"/>
                <a:gd name="connsiteY317" fmla="*/ 277832 h 485243"/>
                <a:gd name="connsiteX318" fmla="*/ 455938 w 673873"/>
                <a:gd name="connsiteY318" fmla="*/ 222982 h 485243"/>
                <a:gd name="connsiteX319" fmla="*/ 427377 w 673873"/>
                <a:gd name="connsiteY319" fmla="*/ 234814 h 485243"/>
                <a:gd name="connsiteX320" fmla="*/ 439131 w 673873"/>
                <a:gd name="connsiteY320" fmla="*/ 198252 h 485243"/>
                <a:gd name="connsiteX321" fmla="*/ 466227 w 673873"/>
                <a:gd name="connsiteY321" fmla="*/ 188058 h 485243"/>
                <a:gd name="connsiteX322" fmla="*/ 455938 w 673873"/>
                <a:gd name="connsiteY322" fmla="*/ 222982 h 485243"/>
                <a:gd name="connsiteX323" fmla="*/ 466227 w 673873"/>
                <a:gd name="connsiteY323" fmla="*/ 133208 h 485243"/>
                <a:gd name="connsiteX324" fmla="*/ 455962 w 673873"/>
                <a:gd name="connsiteY324" fmla="*/ 168124 h 485243"/>
                <a:gd name="connsiteX325" fmla="*/ 427400 w 673873"/>
                <a:gd name="connsiteY325" fmla="*/ 179956 h 485243"/>
                <a:gd name="connsiteX326" fmla="*/ 439154 w 673873"/>
                <a:gd name="connsiteY326" fmla="*/ 143394 h 485243"/>
                <a:gd name="connsiteX327" fmla="*/ 466227 w 673873"/>
                <a:gd name="connsiteY327" fmla="*/ 133208 h 485243"/>
                <a:gd name="connsiteX328" fmla="*/ 382486 w 673873"/>
                <a:gd name="connsiteY328" fmla="*/ 332682 h 485243"/>
                <a:gd name="connsiteX329" fmla="*/ 372198 w 673873"/>
                <a:gd name="connsiteY329" fmla="*/ 297758 h 485243"/>
                <a:gd name="connsiteX330" fmla="*/ 399231 w 673873"/>
                <a:gd name="connsiteY330" fmla="*/ 307945 h 485243"/>
                <a:gd name="connsiteX331" fmla="*/ 411024 w 673873"/>
                <a:gd name="connsiteY331" fmla="*/ 344483 h 485243"/>
                <a:gd name="connsiteX332" fmla="*/ 382486 w 673873"/>
                <a:gd name="connsiteY332" fmla="*/ 332682 h 485243"/>
                <a:gd name="connsiteX333" fmla="*/ 382486 w 673873"/>
                <a:gd name="connsiteY333" fmla="*/ 277832 h 485243"/>
                <a:gd name="connsiteX334" fmla="*/ 372198 w 673873"/>
                <a:gd name="connsiteY334" fmla="*/ 242908 h 485243"/>
                <a:gd name="connsiteX335" fmla="*/ 399231 w 673873"/>
                <a:gd name="connsiteY335" fmla="*/ 253094 h 485243"/>
                <a:gd name="connsiteX336" fmla="*/ 411024 w 673873"/>
                <a:gd name="connsiteY336" fmla="*/ 289632 h 485243"/>
                <a:gd name="connsiteX337" fmla="*/ 382486 w 673873"/>
                <a:gd name="connsiteY337" fmla="*/ 277832 h 485243"/>
                <a:gd name="connsiteX338" fmla="*/ 382486 w 673873"/>
                <a:gd name="connsiteY338" fmla="*/ 222982 h 485243"/>
                <a:gd name="connsiteX339" fmla="*/ 372198 w 673873"/>
                <a:gd name="connsiteY339" fmla="*/ 188058 h 485243"/>
                <a:gd name="connsiteX340" fmla="*/ 399231 w 673873"/>
                <a:gd name="connsiteY340" fmla="*/ 198244 h 485243"/>
                <a:gd name="connsiteX341" fmla="*/ 411024 w 673873"/>
                <a:gd name="connsiteY341" fmla="*/ 234782 h 485243"/>
                <a:gd name="connsiteX342" fmla="*/ 382486 w 673873"/>
                <a:gd name="connsiteY342" fmla="*/ 222982 h 485243"/>
                <a:gd name="connsiteX343" fmla="*/ 382486 w 673873"/>
                <a:gd name="connsiteY343" fmla="*/ 168131 h 485243"/>
                <a:gd name="connsiteX344" fmla="*/ 372198 w 673873"/>
                <a:gd name="connsiteY344" fmla="*/ 133208 h 485243"/>
                <a:gd name="connsiteX345" fmla="*/ 399231 w 673873"/>
                <a:gd name="connsiteY345" fmla="*/ 143394 h 485243"/>
                <a:gd name="connsiteX346" fmla="*/ 411024 w 673873"/>
                <a:gd name="connsiteY346" fmla="*/ 179932 h 485243"/>
                <a:gd name="connsiteX347" fmla="*/ 382486 w 673873"/>
                <a:gd name="connsiteY347" fmla="*/ 168131 h 485243"/>
                <a:gd name="connsiteX348" fmla="*/ 415764 w 673873"/>
                <a:gd name="connsiteY348" fmla="*/ 134978 h 485243"/>
                <a:gd name="connsiteX349" fmla="*/ 403541 w 673873"/>
                <a:gd name="connsiteY349" fmla="*/ 107600 h 485243"/>
                <a:gd name="connsiteX350" fmla="*/ 419212 w 673873"/>
                <a:gd name="connsiteY350" fmla="*/ 74134 h 485243"/>
                <a:gd name="connsiteX351" fmla="*/ 434884 w 673873"/>
                <a:gd name="connsiteY351" fmla="*/ 107044 h 485243"/>
                <a:gd name="connsiteX352" fmla="*/ 421853 w 673873"/>
                <a:gd name="connsiteY352" fmla="*/ 135840 h 485243"/>
                <a:gd name="connsiteX353" fmla="*/ 415764 w 673873"/>
                <a:gd name="connsiteY353" fmla="*/ 134978 h 485243"/>
                <a:gd name="connsiteX354" fmla="*/ 620489 w 673873"/>
                <a:gd name="connsiteY354" fmla="*/ 348353 h 485243"/>
                <a:gd name="connsiteX355" fmla="*/ 591927 w 673873"/>
                <a:gd name="connsiteY355" fmla="*/ 360185 h 485243"/>
                <a:gd name="connsiteX356" fmla="*/ 603681 w 673873"/>
                <a:gd name="connsiteY356" fmla="*/ 323624 h 485243"/>
                <a:gd name="connsiteX357" fmla="*/ 630777 w 673873"/>
                <a:gd name="connsiteY357" fmla="*/ 313430 h 485243"/>
                <a:gd name="connsiteX358" fmla="*/ 620489 w 673873"/>
                <a:gd name="connsiteY358" fmla="*/ 348353 h 485243"/>
                <a:gd name="connsiteX359" fmla="*/ 620489 w 673873"/>
                <a:gd name="connsiteY359" fmla="*/ 293503 h 485243"/>
                <a:gd name="connsiteX360" fmla="*/ 591927 w 673873"/>
                <a:gd name="connsiteY360" fmla="*/ 305335 h 485243"/>
                <a:gd name="connsiteX361" fmla="*/ 603681 w 673873"/>
                <a:gd name="connsiteY361" fmla="*/ 268774 h 485243"/>
                <a:gd name="connsiteX362" fmla="*/ 630777 w 673873"/>
                <a:gd name="connsiteY362" fmla="*/ 258579 h 485243"/>
                <a:gd name="connsiteX363" fmla="*/ 620489 w 673873"/>
                <a:gd name="connsiteY363" fmla="*/ 293503 h 485243"/>
                <a:gd name="connsiteX364" fmla="*/ 620489 w 673873"/>
                <a:gd name="connsiteY364" fmla="*/ 238653 h 485243"/>
                <a:gd name="connsiteX365" fmla="*/ 591927 w 673873"/>
                <a:gd name="connsiteY365" fmla="*/ 250485 h 485243"/>
                <a:gd name="connsiteX366" fmla="*/ 603681 w 673873"/>
                <a:gd name="connsiteY366" fmla="*/ 213924 h 485243"/>
                <a:gd name="connsiteX367" fmla="*/ 630777 w 673873"/>
                <a:gd name="connsiteY367" fmla="*/ 203729 h 485243"/>
                <a:gd name="connsiteX368" fmla="*/ 620489 w 673873"/>
                <a:gd name="connsiteY368" fmla="*/ 238653 h 485243"/>
                <a:gd name="connsiteX369" fmla="*/ 630777 w 673873"/>
                <a:gd name="connsiteY369" fmla="*/ 148879 h 485243"/>
                <a:gd name="connsiteX370" fmla="*/ 620512 w 673873"/>
                <a:gd name="connsiteY370" fmla="*/ 183795 h 485243"/>
                <a:gd name="connsiteX371" fmla="*/ 591951 w 673873"/>
                <a:gd name="connsiteY371" fmla="*/ 195627 h 485243"/>
                <a:gd name="connsiteX372" fmla="*/ 603705 w 673873"/>
                <a:gd name="connsiteY372" fmla="*/ 159066 h 485243"/>
                <a:gd name="connsiteX373" fmla="*/ 630777 w 673873"/>
                <a:gd name="connsiteY373" fmla="*/ 148879 h 485243"/>
                <a:gd name="connsiteX374" fmla="*/ 547037 w 673873"/>
                <a:gd name="connsiteY374" fmla="*/ 348353 h 485243"/>
                <a:gd name="connsiteX375" fmla="*/ 536748 w 673873"/>
                <a:gd name="connsiteY375" fmla="*/ 313430 h 485243"/>
                <a:gd name="connsiteX376" fmla="*/ 563781 w 673873"/>
                <a:gd name="connsiteY376" fmla="*/ 323616 h 485243"/>
                <a:gd name="connsiteX377" fmla="*/ 575574 w 673873"/>
                <a:gd name="connsiteY377" fmla="*/ 360154 h 485243"/>
                <a:gd name="connsiteX378" fmla="*/ 547037 w 673873"/>
                <a:gd name="connsiteY378" fmla="*/ 348353 h 485243"/>
                <a:gd name="connsiteX379" fmla="*/ 547037 w 673873"/>
                <a:gd name="connsiteY379" fmla="*/ 293503 h 485243"/>
                <a:gd name="connsiteX380" fmla="*/ 536748 w 673873"/>
                <a:gd name="connsiteY380" fmla="*/ 258579 h 485243"/>
                <a:gd name="connsiteX381" fmla="*/ 563781 w 673873"/>
                <a:gd name="connsiteY381" fmla="*/ 268766 h 485243"/>
                <a:gd name="connsiteX382" fmla="*/ 575574 w 673873"/>
                <a:gd name="connsiteY382" fmla="*/ 305304 h 485243"/>
                <a:gd name="connsiteX383" fmla="*/ 547037 w 673873"/>
                <a:gd name="connsiteY383" fmla="*/ 293503 h 485243"/>
                <a:gd name="connsiteX384" fmla="*/ 547037 w 673873"/>
                <a:gd name="connsiteY384" fmla="*/ 238653 h 485243"/>
                <a:gd name="connsiteX385" fmla="*/ 536748 w 673873"/>
                <a:gd name="connsiteY385" fmla="*/ 203729 h 485243"/>
                <a:gd name="connsiteX386" fmla="*/ 563781 w 673873"/>
                <a:gd name="connsiteY386" fmla="*/ 213916 h 485243"/>
                <a:gd name="connsiteX387" fmla="*/ 575574 w 673873"/>
                <a:gd name="connsiteY387" fmla="*/ 250454 h 485243"/>
                <a:gd name="connsiteX388" fmla="*/ 547037 w 673873"/>
                <a:gd name="connsiteY388" fmla="*/ 238653 h 485243"/>
                <a:gd name="connsiteX389" fmla="*/ 547037 w 673873"/>
                <a:gd name="connsiteY389" fmla="*/ 183803 h 485243"/>
                <a:gd name="connsiteX390" fmla="*/ 536748 w 673873"/>
                <a:gd name="connsiteY390" fmla="*/ 148879 h 485243"/>
                <a:gd name="connsiteX391" fmla="*/ 563781 w 673873"/>
                <a:gd name="connsiteY391" fmla="*/ 159066 h 485243"/>
                <a:gd name="connsiteX392" fmla="*/ 575574 w 673873"/>
                <a:gd name="connsiteY392" fmla="*/ 195604 h 485243"/>
                <a:gd name="connsiteX393" fmla="*/ 547037 w 673873"/>
                <a:gd name="connsiteY393" fmla="*/ 183803 h 485243"/>
                <a:gd name="connsiteX394" fmla="*/ 580315 w 673873"/>
                <a:gd name="connsiteY394" fmla="*/ 150650 h 485243"/>
                <a:gd name="connsiteX395" fmla="*/ 568091 w 673873"/>
                <a:gd name="connsiteY395" fmla="*/ 123272 h 485243"/>
                <a:gd name="connsiteX396" fmla="*/ 583763 w 673873"/>
                <a:gd name="connsiteY396" fmla="*/ 89805 h 485243"/>
                <a:gd name="connsiteX397" fmla="*/ 599434 w 673873"/>
                <a:gd name="connsiteY397" fmla="*/ 122716 h 485243"/>
                <a:gd name="connsiteX398" fmla="*/ 586403 w 673873"/>
                <a:gd name="connsiteY398" fmla="*/ 151512 h 485243"/>
                <a:gd name="connsiteX399" fmla="*/ 580315 w 673873"/>
                <a:gd name="connsiteY399" fmla="*/ 150650 h 485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Lst>
              <a:rect l="l" t="t" r="r" b="b"/>
              <a:pathLst>
                <a:path w="673873" h="485243">
                  <a:moveTo>
                    <a:pt x="673874" y="469040"/>
                  </a:moveTo>
                  <a:cubicBezTo>
                    <a:pt x="657136" y="465380"/>
                    <a:pt x="629445" y="460005"/>
                    <a:pt x="591598" y="454771"/>
                  </a:cubicBezTo>
                  <a:lnTo>
                    <a:pt x="591598" y="375904"/>
                  </a:lnTo>
                  <a:cubicBezTo>
                    <a:pt x="606848" y="375579"/>
                    <a:pt x="621394" y="369427"/>
                    <a:pt x="632250" y="358712"/>
                  </a:cubicBezTo>
                  <a:lnTo>
                    <a:pt x="632250" y="358712"/>
                  </a:lnTo>
                  <a:cubicBezTo>
                    <a:pt x="648815" y="339907"/>
                    <a:pt x="646355" y="306840"/>
                    <a:pt x="646268" y="305429"/>
                  </a:cubicBezTo>
                  <a:lnTo>
                    <a:pt x="645775" y="299286"/>
                  </a:lnTo>
                  <a:lnTo>
                    <a:pt x="639686" y="298314"/>
                  </a:lnTo>
                  <a:cubicBezTo>
                    <a:pt x="639467" y="298314"/>
                    <a:pt x="638315" y="298111"/>
                    <a:pt x="636552" y="297970"/>
                  </a:cubicBezTo>
                  <a:cubicBezTo>
                    <a:pt x="644092" y="283368"/>
                    <a:pt x="647465" y="266971"/>
                    <a:pt x="646300" y="250579"/>
                  </a:cubicBezTo>
                  <a:lnTo>
                    <a:pt x="645806" y="244436"/>
                  </a:lnTo>
                  <a:lnTo>
                    <a:pt x="639718" y="243464"/>
                  </a:lnTo>
                  <a:cubicBezTo>
                    <a:pt x="639498" y="243464"/>
                    <a:pt x="638346" y="243261"/>
                    <a:pt x="636583" y="243120"/>
                  </a:cubicBezTo>
                  <a:cubicBezTo>
                    <a:pt x="644123" y="228518"/>
                    <a:pt x="647495" y="212121"/>
                    <a:pt x="646331" y="195729"/>
                  </a:cubicBezTo>
                  <a:lnTo>
                    <a:pt x="645837" y="189586"/>
                  </a:lnTo>
                  <a:lnTo>
                    <a:pt x="639749" y="188614"/>
                  </a:lnTo>
                  <a:cubicBezTo>
                    <a:pt x="639530" y="188614"/>
                    <a:pt x="638378" y="188410"/>
                    <a:pt x="636615" y="188269"/>
                  </a:cubicBezTo>
                  <a:cubicBezTo>
                    <a:pt x="644053" y="174047"/>
                    <a:pt x="647449" y="158056"/>
                    <a:pt x="646433" y="142038"/>
                  </a:cubicBezTo>
                  <a:cubicBezTo>
                    <a:pt x="646433" y="141843"/>
                    <a:pt x="646543" y="141678"/>
                    <a:pt x="646543" y="141474"/>
                  </a:cubicBezTo>
                  <a:lnTo>
                    <a:pt x="646543" y="78357"/>
                  </a:lnTo>
                  <a:cubicBezTo>
                    <a:pt x="646543" y="74030"/>
                    <a:pt x="643035" y="70522"/>
                    <a:pt x="638707" y="70522"/>
                  </a:cubicBezTo>
                  <a:cubicBezTo>
                    <a:pt x="634379" y="70522"/>
                    <a:pt x="630871" y="74030"/>
                    <a:pt x="630871" y="78357"/>
                  </a:cubicBezTo>
                  <a:lnTo>
                    <a:pt x="630871" y="133208"/>
                  </a:lnTo>
                  <a:cubicBezTo>
                    <a:pt x="624802" y="133220"/>
                    <a:pt x="618764" y="134086"/>
                    <a:pt x="612935" y="135778"/>
                  </a:cubicBezTo>
                  <a:cubicBezTo>
                    <a:pt x="614118" y="131687"/>
                    <a:pt x="614878" y="127486"/>
                    <a:pt x="615200" y="123241"/>
                  </a:cubicBezTo>
                  <a:cubicBezTo>
                    <a:pt x="615200" y="101637"/>
                    <a:pt x="598220" y="81876"/>
                    <a:pt x="591692" y="75074"/>
                  </a:cubicBezTo>
                  <a:lnTo>
                    <a:pt x="591692" y="23507"/>
                  </a:lnTo>
                  <a:cubicBezTo>
                    <a:pt x="591692" y="19180"/>
                    <a:pt x="588184" y="15671"/>
                    <a:pt x="583857" y="15671"/>
                  </a:cubicBezTo>
                  <a:cubicBezTo>
                    <a:pt x="579529" y="15671"/>
                    <a:pt x="576021" y="19180"/>
                    <a:pt x="576021" y="23507"/>
                  </a:cubicBezTo>
                  <a:lnTo>
                    <a:pt x="576021" y="75121"/>
                  </a:lnTo>
                  <a:cubicBezTo>
                    <a:pt x="569502" y="81930"/>
                    <a:pt x="552514" y="101763"/>
                    <a:pt x="552514" y="123820"/>
                  </a:cubicBezTo>
                  <a:cubicBezTo>
                    <a:pt x="552798" y="127835"/>
                    <a:pt x="553454" y="131814"/>
                    <a:pt x="554473" y="135707"/>
                  </a:cubicBezTo>
                  <a:cubicBezTo>
                    <a:pt x="548762" y="134070"/>
                    <a:pt x="542853" y="133230"/>
                    <a:pt x="536913" y="133208"/>
                  </a:cubicBezTo>
                  <a:lnTo>
                    <a:pt x="536913" y="78357"/>
                  </a:lnTo>
                  <a:cubicBezTo>
                    <a:pt x="536913" y="74030"/>
                    <a:pt x="533405" y="70522"/>
                    <a:pt x="529077" y="70522"/>
                  </a:cubicBezTo>
                  <a:cubicBezTo>
                    <a:pt x="524749" y="70522"/>
                    <a:pt x="521241" y="74030"/>
                    <a:pt x="521241" y="78357"/>
                  </a:cubicBezTo>
                  <a:lnTo>
                    <a:pt x="521241" y="141263"/>
                  </a:lnTo>
                  <a:cubicBezTo>
                    <a:pt x="520108" y="157535"/>
                    <a:pt x="523489" y="173804"/>
                    <a:pt x="531012" y="188277"/>
                  </a:cubicBezTo>
                  <a:cubicBezTo>
                    <a:pt x="529218" y="188426"/>
                    <a:pt x="528066" y="188591"/>
                    <a:pt x="527878" y="188622"/>
                  </a:cubicBezTo>
                  <a:lnTo>
                    <a:pt x="521790" y="189594"/>
                  </a:lnTo>
                  <a:lnTo>
                    <a:pt x="521296" y="195737"/>
                  </a:lnTo>
                  <a:cubicBezTo>
                    <a:pt x="520131" y="212129"/>
                    <a:pt x="523504" y="228525"/>
                    <a:pt x="531044" y="243127"/>
                  </a:cubicBezTo>
                  <a:cubicBezTo>
                    <a:pt x="529249" y="243276"/>
                    <a:pt x="528098" y="243441"/>
                    <a:pt x="527909" y="243472"/>
                  </a:cubicBezTo>
                  <a:lnTo>
                    <a:pt x="521821" y="244444"/>
                  </a:lnTo>
                  <a:lnTo>
                    <a:pt x="521327" y="250587"/>
                  </a:lnTo>
                  <a:cubicBezTo>
                    <a:pt x="520162" y="266979"/>
                    <a:pt x="523536" y="283376"/>
                    <a:pt x="531075" y="297978"/>
                  </a:cubicBezTo>
                  <a:cubicBezTo>
                    <a:pt x="529281" y="298119"/>
                    <a:pt x="528129" y="298291"/>
                    <a:pt x="527941" y="298322"/>
                  </a:cubicBezTo>
                  <a:lnTo>
                    <a:pt x="521852" y="299294"/>
                  </a:lnTo>
                  <a:lnTo>
                    <a:pt x="521359" y="305437"/>
                  </a:lnTo>
                  <a:cubicBezTo>
                    <a:pt x="521249" y="306840"/>
                    <a:pt x="518812" y="339914"/>
                    <a:pt x="535369" y="358720"/>
                  </a:cubicBezTo>
                  <a:lnTo>
                    <a:pt x="535369" y="358720"/>
                  </a:lnTo>
                  <a:cubicBezTo>
                    <a:pt x="546203" y="369410"/>
                    <a:pt x="560711" y="375557"/>
                    <a:pt x="575927" y="375904"/>
                  </a:cubicBezTo>
                  <a:lnTo>
                    <a:pt x="575927" y="452694"/>
                  </a:lnTo>
                  <a:cubicBezTo>
                    <a:pt x="535925" y="447609"/>
                    <a:pt x="486067" y="442931"/>
                    <a:pt x="427048" y="440439"/>
                  </a:cubicBezTo>
                  <a:lnTo>
                    <a:pt x="427048" y="360232"/>
                  </a:lnTo>
                  <a:cubicBezTo>
                    <a:pt x="442298" y="359907"/>
                    <a:pt x="456843" y="353755"/>
                    <a:pt x="467700" y="343041"/>
                  </a:cubicBezTo>
                  <a:lnTo>
                    <a:pt x="467700" y="343041"/>
                  </a:lnTo>
                  <a:cubicBezTo>
                    <a:pt x="484264" y="324235"/>
                    <a:pt x="481804" y="291168"/>
                    <a:pt x="481718" y="289758"/>
                  </a:cubicBezTo>
                  <a:lnTo>
                    <a:pt x="481224" y="283615"/>
                  </a:lnTo>
                  <a:lnTo>
                    <a:pt x="475136" y="282643"/>
                  </a:lnTo>
                  <a:cubicBezTo>
                    <a:pt x="474916" y="282643"/>
                    <a:pt x="473764" y="282439"/>
                    <a:pt x="472001" y="282298"/>
                  </a:cubicBezTo>
                  <a:cubicBezTo>
                    <a:pt x="479541" y="267696"/>
                    <a:pt x="482914" y="251300"/>
                    <a:pt x="481749" y="234908"/>
                  </a:cubicBezTo>
                  <a:lnTo>
                    <a:pt x="481255" y="228764"/>
                  </a:lnTo>
                  <a:lnTo>
                    <a:pt x="475167" y="227793"/>
                  </a:lnTo>
                  <a:cubicBezTo>
                    <a:pt x="474948" y="227793"/>
                    <a:pt x="473796" y="227589"/>
                    <a:pt x="472033" y="227448"/>
                  </a:cubicBezTo>
                  <a:cubicBezTo>
                    <a:pt x="479572" y="212846"/>
                    <a:pt x="482946" y="196450"/>
                    <a:pt x="481780" y="180057"/>
                  </a:cubicBezTo>
                  <a:lnTo>
                    <a:pt x="481287" y="173914"/>
                  </a:lnTo>
                  <a:lnTo>
                    <a:pt x="475198" y="172943"/>
                  </a:lnTo>
                  <a:cubicBezTo>
                    <a:pt x="474979" y="172943"/>
                    <a:pt x="473827" y="172739"/>
                    <a:pt x="472064" y="172598"/>
                  </a:cubicBezTo>
                  <a:cubicBezTo>
                    <a:pt x="479503" y="158375"/>
                    <a:pt x="482899" y="142385"/>
                    <a:pt x="481882" y="126367"/>
                  </a:cubicBezTo>
                  <a:cubicBezTo>
                    <a:pt x="481882" y="126171"/>
                    <a:pt x="481992" y="126007"/>
                    <a:pt x="481992" y="125803"/>
                  </a:cubicBezTo>
                  <a:lnTo>
                    <a:pt x="481992" y="62686"/>
                  </a:lnTo>
                  <a:cubicBezTo>
                    <a:pt x="481992" y="58358"/>
                    <a:pt x="478484" y="54850"/>
                    <a:pt x="474156" y="54850"/>
                  </a:cubicBezTo>
                  <a:cubicBezTo>
                    <a:pt x="469829" y="54850"/>
                    <a:pt x="466321" y="58358"/>
                    <a:pt x="466321" y="62686"/>
                  </a:cubicBezTo>
                  <a:lnTo>
                    <a:pt x="466321" y="117536"/>
                  </a:lnTo>
                  <a:cubicBezTo>
                    <a:pt x="460251" y="117545"/>
                    <a:pt x="454213" y="118411"/>
                    <a:pt x="448385" y="120106"/>
                  </a:cubicBezTo>
                  <a:cubicBezTo>
                    <a:pt x="449568" y="116016"/>
                    <a:pt x="450327" y="111814"/>
                    <a:pt x="450649" y="107569"/>
                  </a:cubicBezTo>
                  <a:cubicBezTo>
                    <a:pt x="450649" y="85966"/>
                    <a:pt x="433669" y="66204"/>
                    <a:pt x="427142" y="59403"/>
                  </a:cubicBezTo>
                  <a:lnTo>
                    <a:pt x="427142" y="7836"/>
                  </a:lnTo>
                  <a:cubicBezTo>
                    <a:pt x="427142" y="3508"/>
                    <a:pt x="423634" y="0"/>
                    <a:pt x="419306" y="0"/>
                  </a:cubicBezTo>
                  <a:cubicBezTo>
                    <a:pt x="414978" y="0"/>
                    <a:pt x="411470" y="3508"/>
                    <a:pt x="411470" y="7836"/>
                  </a:cubicBezTo>
                  <a:lnTo>
                    <a:pt x="411470" y="59450"/>
                  </a:lnTo>
                  <a:cubicBezTo>
                    <a:pt x="404951" y="66259"/>
                    <a:pt x="387963" y="86091"/>
                    <a:pt x="387963" y="108149"/>
                  </a:cubicBezTo>
                  <a:cubicBezTo>
                    <a:pt x="388252" y="112162"/>
                    <a:pt x="388907" y="116141"/>
                    <a:pt x="389922" y="120036"/>
                  </a:cubicBezTo>
                  <a:cubicBezTo>
                    <a:pt x="384211" y="118403"/>
                    <a:pt x="378302" y="117562"/>
                    <a:pt x="372362" y="117536"/>
                  </a:cubicBezTo>
                  <a:lnTo>
                    <a:pt x="372362" y="62686"/>
                  </a:lnTo>
                  <a:cubicBezTo>
                    <a:pt x="372362" y="58358"/>
                    <a:pt x="368854" y="54850"/>
                    <a:pt x="364526" y="54850"/>
                  </a:cubicBezTo>
                  <a:cubicBezTo>
                    <a:pt x="360199" y="54850"/>
                    <a:pt x="356691" y="58358"/>
                    <a:pt x="356691" y="62686"/>
                  </a:cubicBezTo>
                  <a:lnTo>
                    <a:pt x="356691" y="125591"/>
                  </a:lnTo>
                  <a:cubicBezTo>
                    <a:pt x="355558" y="141864"/>
                    <a:pt x="358939" y="158132"/>
                    <a:pt x="366462" y="172606"/>
                  </a:cubicBezTo>
                  <a:cubicBezTo>
                    <a:pt x="364668" y="172755"/>
                    <a:pt x="363516" y="172919"/>
                    <a:pt x="363328" y="172950"/>
                  </a:cubicBezTo>
                  <a:lnTo>
                    <a:pt x="357239" y="173922"/>
                  </a:lnTo>
                  <a:lnTo>
                    <a:pt x="356746" y="180065"/>
                  </a:lnTo>
                  <a:cubicBezTo>
                    <a:pt x="355580" y="196458"/>
                    <a:pt x="358954" y="212854"/>
                    <a:pt x="366493" y="227456"/>
                  </a:cubicBezTo>
                  <a:cubicBezTo>
                    <a:pt x="364699" y="227605"/>
                    <a:pt x="363547" y="227769"/>
                    <a:pt x="363359" y="227801"/>
                  </a:cubicBezTo>
                  <a:lnTo>
                    <a:pt x="357271" y="228772"/>
                  </a:lnTo>
                  <a:lnTo>
                    <a:pt x="356777" y="234915"/>
                  </a:lnTo>
                  <a:cubicBezTo>
                    <a:pt x="355613" y="251310"/>
                    <a:pt x="358985" y="267709"/>
                    <a:pt x="366525" y="282314"/>
                  </a:cubicBezTo>
                  <a:cubicBezTo>
                    <a:pt x="364730" y="282455"/>
                    <a:pt x="363578" y="282619"/>
                    <a:pt x="363390" y="282651"/>
                  </a:cubicBezTo>
                  <a:lnTo>
                    <a:pt x="357302" y="283622"/>
                  </a:lnTo>
                  <a:lnTo>
                    <a:pt x="356808" y="289766"/>
                  </a:lnTo>
                  <a:cubicBezTo>
                    <a:pt x="356699" y="291168"/>
                    <a:pt x="354262" y="324243"/>
                    <a:pt x="370819" y="343049"/>
                  </a:cubicBezTo>
                  <a:lnTo>
                    <a:pt x="370819" y="343049"/>
                  </a:lnTo>
                  <a:cubicBezTo>
                    <a:pt x="381652" y="353738"/>
                    <a:pt x="396161" y="359885"/>
                    <a:pt x="411376" y="360232"/>
                  </a:cubicBezTo>
                  <a:lnTo>
                    <a:pt x="411376" y="439844"/>
                  </a:lnTo>
                  <a:cubicBezTo>
                    <a:pt x="387979" y="439060"/>
                    <a:pt x="363382" y="438535"/>
                    <a:pt x="337297" y="438535"/>
                  </a:cubicBezTo>
                  <a:cubicBezTo>
                    <a:pt x="310946" y="438535"/>
                    <a:pt x="286114" y="439044"/>
                    <a:pt x="262497" y="439867"/>
                  </a:cubicBezTo>
                  <a:lnTo>
                    <a:pt x="262497" y="360232"/>
                  </a:lnTo>
                  <a:cubicBezTo>
                    <a:pt x="277747" y="359907"/>
                    <a:pt x="292293" y="353755"/>
                    <a:pt x="303149" y="343041"/>
                  </a:cubicBezTo>
                  <a:lnTo>
                    <a:pt x="303149" y="343041"/>
                  </a:lnTo>
                  <a:cubicBezTo>
                    <a:pt x="319714" y="324235"/>
                    <a:pt x="317253" y="291168"/>
                    <a:pt x="317167" y="289758"/>
                  </a:cubicBezTo>
                  <a:lnTo>
                    <a:pt x="316674" y="283615"/>
                  </a:lnTo>
                  <a:lnTo>
                    <a:pt x="310585" y="282643"/>
                  </a:lnTo>
                  <a:cubicBezTo>
                    <a:pt x="310366" y="282643"/>
                    <a:pt x="309214" y="282439"/>
                    <a:pt x="307451" y="282298"/>
                  </a:cubicBezTo>
                  <a:cubicBezTo>
                    <a:pt x="314990" y="267696"/>
                    <a:pt x="318363" y="251300"/>
                    <a:pt x="317199" y="234908"/>
                  </a:cubicBezTo>
                  <a:lnTo>
                    <a:pt x="316705" y="228764"/>
                  </a:lnTo>
                  <a:lnTo>
                    <a:pt x="310617" y="227793"/>
                  </a:lnTo>
                  <a:cubicBezTo>
                    <a:pt x="310397" y="227793"/>
                    <a:pt x="309245" y="227589"/>
                    <a:pt x="307482" y="227448"/>
                  </a:cubicBezTo>
                  <a:cubicBezTo>
                    <a:pt x="315022" y="212846"/>
                    <a:pt x="318395" y="196450"/>
                    <a:pt x="317230" y="180057"/>
                  </a:cubicBezTo>
                  <a:lnTo>
                    <a:pt x="316736" y="173914"/>
                  </a:lnTo>
                  <a:lnTo>
                    <a:pt x="310648" y="172943"/>
                  </a:lnTo>
                  <a:cubicBezTo>
                    <a:pt x="310429" y="172943"/>
                    <a:pt x="309277" y="172739"/>
                    <a:pt x="307514" y="172598"/>
                  </a:cubicBezTo>
                  <a:cubicBezTo>
                    <a:pt x="314952" y="158375"/>
                    <a:pt x="318348" y="142385"/>
                    <a:pt x="317332" y="126367"/>
                  </a:cubicBezTo>
                  <a:cubicBezTo>
                    <a:pt x="317332" y="126171"/>
                    <a:pt x="317442" y="126007"/>
                    <a:pt x="317442" y="125803"/>
                  </a:cubicBezTo>
                  <a:lnTo>
                    <a:pt x="317442" y="62686"/>
                  </a:lnTo>
                  <a:cubicBezTo>
                    <a:pt x="317442" y="58358"/>
                    <a:pt x="313933" y="54850"/>
                    <a:pt x="309606" y="54850"/>
                  </a:cubicBezTo>
                  <a:cubicBezTo>
                    <a:pt x="305278" y="54850"/>
                    <a:pt x="301770" y="58358"/>
                    <a:pt x="301770" y="62686"/>
                  </a:cubicBezTo>
                  <a:lnTo>
                    <a:pt x="301770" y="117536"/>
                  </a:lnTo>
                  <a:cubicBezTo>
                    <a:pt x="295700" y="117545"/>
                    <a:pt x="289662" y="118411"/>
                    <a:pt x="283834" y="120106"/>
                  </a:cubicBezTo>
                  <a:cubicBezTo>
                    <a:pt x="285017" y="116016"/>
                    <a:pt x="285777" y="111814"/>
                    <a:pt x="286099" y="107569"/>
                  </a:cubicBezTo>
                  <a:cubicBezTo>
                    <a:pt x="286099" y="85966"/>
                    <a:pt x="269119" y="66204"/>
                    <a:pt x="262591" y="59403"/>
                  </a:cubicBezTo>
                  <a:lnTo>
                    <a:pt x="262591" y="7836"/>
                  </a:lnTo>
                  <a:cubicBezTo>
                    <a:pt x="262591" y="3508"/>
                    <a:pt x="259083" y="0"/>
                    <a:pt x="254756" y="0"/>
                  </a:cubicBezTo>
                  <a:cubicBezTo>
                    <a:pt x="250428" y="0"/>
                    <a:pt x="246920" y="3508"/>
                    <a:pt x="246920" y="7836"/>
                  </a:cubicBezTo>
                  <a:lnTo>
                    <a:pt x="246920" y="59450"/>
                  </a:lnTo>
                  <a:cubicBezTo>
                    <a:pt x="240401" y="66259"/>
                    <a:pt x="223413" y="86091"/>
                    <a:pt x="223413" y="108149"/>
                  </a:cubicBezTo>
                  <a:cubicBezTo>
                    <a:pt x="223701" y="112162"/>
                    <a:pt x="224357" y="116141"/>
                    <a:pt x="225372" y="120036"/>
                  </a:cubicBezTo>
                  <a:cubicBezTo>
                    <a:pt x="219660" y="118403"/>
                    <a:pt x="213752" y="117562"/>
                    <a:pt x="207812" y="117536"/>
                  </a:cubicBezTo>
                  <a:lnTo>
                    <a:pt x="207812" y="62686"/>
                  </a:lnTo>
                  <a:cubicBezTo>
                    <a:pt x="207812" y="58358"/>
                    <a:pt x="204304" y="54850"/>
                    <a:pt x="199976" y="54850"/>
                  </a:cubicBezTo>
                  <a:cubicBezTo>
                    <a:pt x="195648" y="54850"/>
                    <a:pt x="192140" y="58358"/>
                    <a:pt x="192140" y="62686"/>
                  </a:cubicBezTo>
                  <a:lnTo>
                    <a:pt x="192140" y="125591"/>
                  </a:lnTo>
                  <a:cubicBezTo>
                    <a:pt x="191007" y="141864"/>
                    <a:pt x="194388" y="158132"/>
                    <a:pt x="201911" y="172606"/>
                  </a:cubicBezTo>
                  <a:cubicBezTo>
                    <a:pt x="200117" y="172755"/>
                    <a:pt x="198965" y="172919"/>
                    <a:pt x="198777" y="172950"/>
                  </a:cubicBezTo>
                  <a:lnTo>
                    <a:pt x="192689" y="173922"/>
                  </a:lnTo>
                  <a:lnTo>
                    <a:pt x="192195" y="180065"/>
                  </a:lnTo>
                  <a:cubicBezTo>
                    <a:pt x="191030" y="196458"/>
                    <a:pt x="194403" y="212854"/>
                    <a:pt x="201943" y="227456"/>
                  </a:cubicBezTo>
                  <a:cubicBezTo>
                    <a:pt x="200148" y="227605"/>
                    <a:pt x="198996" y="227769"/>
                    <a:pt x="198808" y="227801"/>
                  </a:cubicBezTo>
                  <a:lnTo>
                    <a:pt x="192720" y="228772"/>
                  </a:lnTo>
                  <a:lnTo>
                    <a:pt x="192226" y="234915"/>
                  </a:lnTo>
                  <a:cubicBezTo>
                    <a:pt x="191062" y="251310"/>
                    <a:pt x="194434" y="267709"/>
                    <a:pt x="201974" y="282314"/>
                  </a:cubicBezTo>
                  <a:cubicBezTo>
                    <a:pt x="200180" y="282455"/>
                    <a:pt x="199028" y="282619"/>
                    <a:pt x="198840" y="282651"/>
                  </a:cubicBezTo>
                  <a:lnTo>
                    <a:pt x="192751" y="283622"/>
                  </a:lnTo>
                  <a:lnTo>
                    <a:pt x="192258" y="289766"/>
                  </a:lnTo>
                  <a:cubicBezTo>
                    <a:pt x="192148" y="291168"/>
                    <a:pt x="189711" y="324243"/>
                    <a:pt x="206268" y="343049"/>
                  </a:cubicBezTo>
                  <a:lnTo>
                    <a:pt x="206268" y="343049"/>
                  </a:lnTo>
                  <a:cubicBezTo>
                    <a:pt x="217102" y="353738"/>
                    <a:pt x="231610" y="359885"/>
                    <a:pt x="246826" y="360232"/>
                  </a:cubicBezTo>
                  <a:lnTo>
                    <a:pt x="246826" y="440447"/>
                  </a:lnTo>
                  <a:cubicBezTo>
                    <a:pt x="187768" y="442954"/>
                    <a:pt x="137909" y="447648"/>
                    <a:pt x="97947" y="452757"/>
                  </a:cubicBezTo>
                  <a:lnTo>
                    <a:pt x="97947" y="375904"/>
                  </a:lnTo>
                  <a:cubicBezTo>
                    <a:pt x="113197" y="375579"/>
                    <a:pt x="127742" y="369427"/>
                    <a:pt x="138599" y="358712"/>
                  </a:cubicBezTo>
                  <a:lnTo>
                    <a:pt x="138599" y="358712"/>
                  </a:lnTo>
                  <a:cubicBezTo>
                    <a:pt x="155163" y="339907"/>
                    <a:pt x="152703" y="306840"/>
                    <a:pt x="152617" y="305429"/>
                  </a:cubicBezTo>
                  <a:lnTo>
                    <a:pt x="152123" y="299286"/>
                  </a:lnTo>
                  <a:lnTo>
                    <a:pt x="146035" y="298314"/>
                  </a:lnTo>
                  <a:cubicBezTo>
                    <a:pt x="145815" y="298314"/>
                    <a:pt x="144663" y="298111"/>
                    <a:pt x="142900" y="297970"/>
                  </a:cubicBezTo>
                  <a:cubicBezTo>
                    <a:pt x="150440" y="283368"/>
                    <a:pt x="153813" y="266971"/>
                    <a:pt x="152648" y="250579"/>
                  </a:cubicBezTo>
                  <a:lnTo>
                    <a:pt x="152154" y="244436"/>
                  </a:lnTo>
                  <a:lnTo>
                    <a:pt x="146066" y="243464"/>
                  </a:lnTo>
                  <a:cubicBezTo>
                    <a:pt x="145847" y="243464"/>
                    <a:pt x="144695" y="243261"/>
                    <a:pt x="142932" y="243120"/>
                  </a:cubicBezTo>
                  <a:cubicBezTo>
                    <a:pt x="150471" y="228518"/>
                    <a:pt x="153844" y="212121"/>
                    <a:pt x="152679" y="195729"/>
                  </a:cubicBezTo>
                  <a:lnTo>
                    <a:pt x="152186" y="189586"/>
                  </a:lnTo>
                  <a:lnTo>
                    <a:pt x="146097" y="188614"/>
                  </a:lnTo>
                  <a:cubicBezTo>
                    <a:pt x="145878" y="188614"/>
                    <a:pt x="144726" y="188410"/>
                    <a:pt x="142963" y="188269"/>
                  </a:cubicBezTo>
                  <a:cubicBezTo>
                    <a:pt x="150402" y="174047"/>
                    <a:pt x="153798" y="158056"/>
                    <a:pt x="152781" y="142038"/>
                  </a:cubicBezTo>
                  <a:cubicBezTo>
                    <a:pt x="152781" y="141843"/>
                    <a:pt x="152891" y="141678"/>
                    <a:pt x="152891" y="141474"/>
                  </a:cubicBezTo>
                  <a:lnTo>
                    <a:pt x="152891" y="78357"/>
                  </a:lnTo>
                  <a:cubicBezTo>
                    <a:pt x="152891" y="74030"/>
                    <a:pt x="149383" y="70522"/>
                    <a:pt x="145055" y="70522"/>
                  </a:cubicBezTo>
                  <a:cubicBezTo>
                    <a:pt x="140728" y="70522"/>
                    <a:pt x="137219" y="74030"/>
                    <a:pt x="137219" y="78357"/>
                  </a:cubicBezTo>
                  <a:lnTo>
                    <a:pt x="137219" y="133208"/>
                  </a:lnTo>
                  <a:cubicBezTo>
                    <a:pt x="131150" y="133220"/>
                    <a:pt x="125112" y="134086"/>
                    <a:pt x="119283" y="135778"/>
                  </a:cubicBezTo>
                  <a:cubicBezTo>
                    <a:pt x="120467" y="131687"/>
                    <a:pt x="121226" y="127486"/>
                    <a:pt x="121548" y="123241"/>
                  </a:cubicBezTo>
                  <a:cubicBezTo>
                    <a:pt x="121548" y="101637"/>
                    <a:pt x="104568" y="81876"/>
                    <a:pt x="98041" y="75074"/>
                  </a:cubicBezTo>
                  <a:lnTo>
                    <a:pt x="98041" y="23507"/>
                  </a:lnTo>
                  <a:cubicBezTo>
                    <a:pt x="98041" y="19180"/>
                    <a:pt x="94533" y="15671"/>
                    <a:pt x="90205" y="15671"/>
                  </a:cubicBezTo>
                  <a:cubicBezTo>
                    <a:pt x="85877" y="15671"/>
                    <a:pt x="82369" y="19180"/>
                    <a:pt x="82369" y="23507"/>
                  </a:cubicBezTo>
                  <a:lnTo>
                    <a:pt x="82369" y="75121"/>
                  </a:lnTo>
                  <a:cubicBezTo>
                    <a:pt x="75850" y="81930"/>
                    <a:pt x="58862" y="101763"/>
                    <a:pt x="58862" y="123820"/>
                  </a:cubicBezTo>
                  <a:cubicBezTo>
                    <a:pt x="59147" y="127835"/>
                    <a:pt x="59802" y="131814"/>
                    <a:pt x="60821" y="135707"/>
                  </a:cubicBezTo>
                  <a:cubicBezTo>
                    <a:pt x="55110" y="134070"/>
                    <a:pt x="49201" y="133230"/>
                    <a:pt x="43261" y="133208"/>
                  </a:cubicBezTo>
                  <a:lnTo>
                    <a:pt x="43261" y="78357"/>
                  </a:lnTo>
                  <a:cubicBezTo>
                    <a:pt x="43261" y="74030"/>
                    <a:pt x="39753" y="70522"/>
                    <a:pt x="35425" y="70522"/>
                  </a:cubicBezTo>
                  <a:cubicBezTo>
                    <a:pt x="31098" y="70522"/>
                    <a:pt x="27590" y="74030"/>
                    <a:pt x="27590" y="78357"/>
                  </a:cubicBezTo>
                  <a:lnTo>
                    <a:pt x="27590" y="141263"/>
                  </a:lnTo>
                  <a:cubicBezTo>
                    <a:pt x="26457" y="157535"/>
                    <a:pt x="29838" y="173804"/>
                    <a:pt x="37361" y="188277"/>
                  </a:cubicBezTo>
                  <a:cubicBezTo>
                    <a:pt x="35566" y="188426"/>
                    <a:pt x="34415" y="188591"/>
                    <a:pt x="34227" y="188622"/>
                  </a:cubicBezTo>
                  <a:lnTo>
                    <a:pt x="28138" y="189594"/>
                  </a:lnTo>
                  <a:lnTo>
                    <a:pt x="27644" y="195737"/>
                  </a:lnTo>
                  <a:cubicBezTo>
                    <a:pt x="26480" y="212129"/>
                    <a:pt x="29852" y="228525"/>
                    <a:pt x="37392" y="243127"/>
                  </a:cubicBezTo>
                  <a:cubicBezTo>
                    <a:pt x="35598" y="243276"/>
                    <a:pt x="34446" y="243441"/>
                    <a:pt x="34258" y="243472"/>
                  </a:cubicBezTo>
                  <a:lnTo>
                    <a:pt x="28169" y="244444"/>
                  </a:lnTo>
                  <a:lnTo>
                    <a:pt x="27676" y="250587"/>
                  </a:lnTo>
                  <a:cubicBezTo>
                    <a:pt x="26511" y="266979"/>
                    <a:pt x="29884" y="283376"/>
                    <a:pt x="37423" y="297978"/>
                  </a:cubicBezTo>
                  <a:cubicBezTo>
                    <a:pt x="35629" y="298119"/>
                    <a:pt x="34477" y="298291"/>
                    <a:pt x="34289" y="298322"/>
                  </a:cubicBezTo>
                  <a:lnTo>
                    <a:pt x="28201" y="299294"/>
                  </a:lnTo>
                  <a:lnTo>
                    <a:pt x="27707" y="305437"/>
                  </a:lnTo>
                  <a:cubicBezTo>
                    <a:pt x="27597" y="306840"/>
                    <a:pt x="25161" y="339914"/>
                    <a:pt x="41717" y="358720"/>
                  </a:cubicBezTo>
                  <a:lnTo>
                    <a:pt x="41717" y="358720"/>
                  </a:lnTo>
                  <a:cubicBezTo>
                    <a:pt x="52551" y="369410"/>
                    <a:pt x="67060" y="375557"/>
                    <a:pt x="82275" y="375904"/>
                  </a:cubicBezTo>
                  <a:lnTo>
                    <a:pt x="82275" y="454857"/>
                  </a:lnTo>
                  <a:cubicBezTo>
                    <a:pt x="44405" y="460122"/>
                    <a:pt x="16721" y="465529"/>
                    <a:pt x="0" y="469204"/>
                  </a:cubicBezTo>
                  <a:lnTo>
                    <a:pt x="0" y="485244"/>
                  </a:lnTo>
                  <a:lnTo>
                    <a:pt x="1708" y="484868"/>
                  </a:lnTo>
                  <a:cubicBezTo>
                    <a:pt x="43097" y="475629"/>
                    <a:pt x="158721" y="454207"/>
                    <a:pt x="337297" y="454207"/>
                  </a:cubicBezTo>
                  <a:cubicBezTo>
                    <a:pt x="515106" y="454207"/>
                    <a:pt x="630730" y="475535"/>
                    <a:pt x="672181" y="484703"/>
                  </a:cubicBezTo>
                  <a:lnTo>
                    <a:pt x="673874" y="485079"/>
                  </a:lnTo>
                  <a:close/>
                  <a:moveTo>
                    <a:pt x="126837" y="348369"/>
                  </a:moveTo>
                  <a:cubicBezTo>
                    <a:pt x="119084" y="355674"/>
                    <a:pt x="108923" y="359884"/>
                    <a:pt x="98276" y="360201"/>
                  </a:cubicBezTo>
                  <a:cubicBezTo>
                    <a:pt x="99177" y="349231"/>
                    <a:pt x="102155" y="332627"/>
                    <a:pt x="110029" y="323640"/>
                  </a:cubicBezTo>
                  <a:cubicBezTo>
                    <a:pt x="117260" y="316633"/>
                    <a:pt x="127070" y="312936"/>
                    <a:pt x="137125" y="313430"/>
                  </a:cubicBezTo>
                  <a:cubicBezTo>
                    <a:pt x="137526" y="325873"/>
                    <a:pt x="133919" y="338115"/>
                    <a:pt x="126837" y="348353"/>
                  </a:cubicBezTo>
                  <a:close/>
                  <a:moveTo>
                    <a:pt x="126837" y="293519"/>
                  </a:moveTo>
                  <a:cubicBezTo>
                    <a:pt x="119084" y="300824"/>
                    <a:pt x="108923" y="305034"/>
                    <a:pt x="98276" y="305351"/>
                  </a:cubicBezTo>
                  <a:cubicBezTo>
                    <a:pt x="99177" y="294381"/>
                    <a:pt x="102155" y="277777"/>
                    <a:pt x="110029" y="268789"/>
                  </a:cubicBezTo>
                  <a:cubicBezTo>
                    <a:pt x="117260" y="261783"/>
                    <a:pt x="127070" y="258086"/>
                    <a:pt x="137125" y="258579"/>
                  </a:cubicBezTo>
                  <a:cubicBezTo>
                    <a:pt x="137526" y="271023"/>
                    <a:pt x="133919" y="283264"/>
                    <a:pt x="126837" y="293503"/>
                  </a:cubicBezTo>
                  <a:close/>
                  <a:moveTo>
                    <a:pt x="126837" y="238669"/>
                  </a:moveTo>
                  <a:cubicBezTo>
                    <a:pt x="119084" y="245974"/>
                    <a:pt x="108923" y="250183"/>
                    <a:pt x="98276" y="250501"/>
                  </a:cubicBezTo>
                  <a:cubicBezTo>
                    <a:pt x="99177" y="239531"/>
                    <a:pt x="102155" y="222927"/>
                    <a:pt x="110029" y="213939"/>
                  </a:cubicBezTo>
                  <a:cubicBezTo>
                    <a:pt x="117260" y="206932"/>
                    <a:pt x="127070" y="203236"/>
                    <a:pt x="137125" y="203729"/>
                  </a:cubicBezTo>
                  <a:cubicBezTo>
                    <a:pt x="137526" y="216172"/>
                    <a:pt x="133919" y="228414"/>
                    <a:pt x="126837" y="238653"/>
                  </a:cubicBezTo>
                  <a:close/>
                  <a:moveTo>
                    <a:pt x="137125" y="148879"/>
                  </a:moveTo>
                  <a:cubicBezTo>
                    <a:pt x="137531" y="161317"/>
                    <a:pt x="133932" y="173556"/>
                    <a:pt x="126861" y="183795"/>
                  </a:cubicBezTo>
                  <a:cubicBezTo>
                    <a:pt x="119108" y="191100"/>
                    <a:pt x="108947" y="195310"/>
                    <a:pt x="98299" y="195627"/>
                  </a:cubicBezTo>
                  <a:cubicBezTo>
                    <a:pt x="99200" y="184657"/>
                    <a:pt x="102178" y="168053"/>
                    <a:pt x="110053" y="159066"/>
                  </a:cubicBezTo>
                  <a:cubicBezTo>
                    <a:pt x="117281" y="152074"/>
                    <a:pt x="127081" y="148386"/>
                    <a:pt x="137125" y="148879"/>
                  </a:cubicBezTo>
                  <a:close/>
                  <a:moveTo>
                    <a:pt x="53385" y="348353"/>
                  </a:moveTo>
                  <a:cubicBezTo>
                    <a:pt x="46305" y="338114"/>
                    <a:pt x="42699" y="325872"/>
                    <a:pt x="43097" y="313430"/>
                  </a:cubicBezTo>
                  <a:cubicBezTo>
                    <a:pt x="53128" y="312947"/>
                    <a:pt x="62912" y="316634"/>
                    <a:pt x="70130" y="323616"/>
                  </a:cubicBezTo>
                  <a:cubicBezTo>
                    <a:pt x="78036" y="332596"/>
                    <a:pt x="81022" y="349176"/>
                    <a:pt x="81883" y="360154"/>
                  </a:cubicBezTo>
                  <a:cubicBezTo>
                    <a:pt x="71267" y="359807"/>
                    <a:pt x="61139" y="355613"/>
                    <a:pt x="53385" y="348353"/>
                  </a:cubicBezTo>
                  <a:close/>
                  <a:moveTo>
                    <a:pt x="53385" y="293503"/>
                  </a:moveTo>
                  <a:cubicBezTo>
                    <a:pt x="46305" y="283264"/>
                    <a:pt x="42699" y="271022"/>
                    <a:pt x="43097" y="258579"/>
                  </a:cubicBezTo>
                  <a:cubicBezTo>
                    <a:pt x="53128" y="258097"/>
                    <a:pt x="62912" y="261783"/>
                    <a:pt x="70130" y="268766"/>
                  </a:cubicBezTo>
                  <a:cubicBezTo>
                    <a:pt x="78036" y="277746"/>
                    <a:pt x="81022" y="294326"/>
                    <a:pt x="81883" y="305304"/>
                  </a:cubicBezTo>
                  <a:cubicBezTo>
                    <a:pt x="71267" y="304957"/>
                    <a:pt x="61139" y="300763"/>
                    <a:pt x="53385" y="293503"/>
                  </a:cubicBezTo>
                  <a:close/>
                  <a:moveTo>
                    <a:pt x="53385" y="238653"/>
                  </a:moveTo>
                  <a:cubicBezTo>
                    <a:pt x="46305" y="228413"/>
                    <a:pt x="42699" y="216172"/>
                    <a:pt x="43097" y="203729"/>
                  </a:cubicBezTo>
                  <a:cubicBezTo>
                    <a:pt x="53128" y="203247"/>
                    <a:pt x="62912" y="206933"/>
                    <a:pt x="70130" y="213916"/>
                  </a:cubicBezTo>
                  <a:cubicBezTo>
                    <a:pt x="78036" y="222895"/>
                    <a:pt x="81022" y="239476"/>
                    <a:pt x="81883" y="250454"/>
                  </a:cubicBezTo>
                  <a:cubicBezTo>
                    <a:pt x="71267" y="250107"/>
                    <a:pt x="61139" y="245913"/>
                    <a:pt x="53385" y="238653"/>
                  </a:cubicBezTo>
                  <a:close/>
                  <a:moveTo>
                    <a:pt x="53385" y="183803"/>
                  </a:moveTo>
                  <a:cubicBezTo>
                    <a:pt x="46305" y="173563"/>
                    <a:pt x="42699" y="161321"/>
                    <a:pt x="43097" y="148879"/>
                  </a:cubicBezTo>
                  <a:cubicBezTo>
                    <a:pt x="53128" y="148396"/>
                    <a:pt x="62912" y="152083"/>
                    <a:pt x="70130" y="159066"/>
                  </a:cubicBezTo>
                  <a:cubicBezTo>
                    <a:pt x="78036" y="168045"/>
                    <a:pt x="81022" y="184626"/>
                    <a:pt x="81883" y="195604"/>
                  </a:cubicBezTo>
                  <a:cubicBezTo>
                    <a:pt x="71267" y="195256"/>
                    <a:pt x="61139" y="191063"/>
                    <a:pt x="53385" y="183803"/>
                  </a:cubicBezTo>
                  <a:close/>
                  <a:moveTo>
                    <a:pt x="86663" y="150650"/>
                  </a:moveTo>
                  <a:cubicBezTo>
                    <a:pt x="79329" y="143360"/>
                    <a:pt x="74972" y="133599"/>
                    <a:pt x="74440" y="123272"/>
                  </a:cubicBezTo>
                  <a:cubicBezTo>
                    <a:pt x="75864" y="110703"/>
                    <a:pt x="81369" y="98947"/>
                    <a:pt x="90111" y="89805"/>
                  </a:cubicBezTo>
                  <a:cubicBezTo>
                    <a:pt x="96340" y="97046"/>
                    <a:pt x="105782" y="110100"/>
                    <a:pt x="105782" y="122716"/>
                  </a:cubicBezTo>
                  <a:cubicBezTo>
                    <a:pt x="104838" y="133516"/>
                    <a:pt x="100241" y="143673"/>
                    <a:pt x="92752" y="151512"/>
                  </a:cubicBezTo>
                  <a:cubicBezTo>
                    <a:pt x="90684" y="151950"/>
                    <a:pt x="88528" y="151645"/>
                    <a:pt x="86663" y="150650"/>
                  </a:cubicBezTo>
                  <a:close/>
                  <a:moveTo>
                    <a:pt x="291388" y="332682"/>
                  </a:moveTo>
                  <a:cubicBezTo>
                    <a:pt x="283635" y="339987"/>
                    <a:pt x="273474" y="344197"/>
                    <a:pt x="262826" y="344514"/>
                  </a:cubicBezTo>
                  <a:cubicBezTo>
                    <a:pt x="263728" y="333544"/>
                    <a:pt x="266705" y="316940"/>
                    <a:pt x="274580" y="307952"/>
                  </a:cubicBezTo>
                  <a:cubicBezTo>
                    <a:pt x="281812" y="300951"/>
                    <a:pt x="291623" y="297261"/>
                    <a:pt x="301676" y="297758"/>
                  </a:cubicBezTo>
                  <a:cubicBezTo>
                    <a:pt x="302076" y="310201"/>
                    <a:pt x="298470" y="322443"/>
                    <a:pt x="291388" y="332682"/>
                  </a:cubicBezTo>
                  <a:close/>
                  <a:moveTo>
                    <a:pt x="291388" y="277832"/>
                  </a:moveTo>
                  <a:cubicBezTo>
                    <a:pt x="283635" y="285137"/>
                    <a:pt x="273474" y="289346"/>
                    <a:pt x="262826" y="289664"/>
                  </a:cubicBezTo>
                  <a:cubicBezTo>
                    <a:pt x="263728" y="278694"/>
                    <a:pt x="266705" y="262090"/>
                    <a:pt x="274580" y="253102"/>
                  </a:cubicBezTo>
                  <a:cubicBezTo>
                    <a:pt x="281812" y="246101"/>
                    <a:pt x="291623" y="242410"/>
                    <a:pt x="301676" y="242908"/>
                  </a:cubicBezTo>
                  <a:cubicBezTo>
                    <a:pt x="302076" y="255351"/>
                    <a:pt x="298470" y="267593"/>
                    <a:pt x="291388" y="277832"/>
                  </a:cubicBezTo>
                  <a:close/>
                  <a:moveTo>
                    <a:pt x="291388" y="222982"/>
                  </a:moveTo>
                  <a:cubicBezTo>
                    <a:pt x="283635" y="230287"/>
                    <a:pt x="273474" y="234496"/>
                    <a:pt x="262826" y="234814"/>
                  </a:cubicBezTo>
                  <a:cubicBezTo>
                    <a:pt x="263728" y="223844"/>
                    <a:pt x="266705" y="207240"/>
                    <a:pt x="274580" y="198252"/>
                  </a:cubicBezTo>
                  <a:cubicBezTo>
                    <a:pt x="281812" y="191251"/>
                    <a:pt x="291623" y="187560"/>
                    <a:pt x="301676" y="188058"/>
                  </a:cubicBezTo>
                  <a:cubicBezTo>
                    <a:pt x="302076" y="200501"/>
                    <a:pt x="298470" y="212743"/>
                    <a:pt x="291388" y="222982"/>
                  </a:cubicBezTo>
                  <a:close/>
                  <a:moveTo>
                    <a:pt x="301676" y="133208"/>
                  </a:moveTo>
                  <a:cubicBezTo>
                    <a:pt x="302081" y="145645"/>
                    <a:pt x="298483" y="157885"/>
                    <a:pt x="291411" y="168124"/>
                  </a:cubicBezTo>
                  <a:cubicBezTo>
                    <a:pt x="283658" y="175429"/>
                    <a:pt x="273497" y="179638"/>
                    <a:pt x="262850" y="179956"/>
                  </a:cubicBezTo>
                  <a:cubicBezTo>
                    <a:pt x="263751" y="168986"/>
                    <a:pt x="266729" y="152382"/>
                    <a:pt x="274603" y="143394"/>
                  </a:cubicBezTo>
                  <a:cubicBezTo>
                    <a:pt x="281831" y="136402"/>
                    <a:pt x="291631" y="132715"/>
                    <a:pt x="301676" y="133208"/>
                  </a:cubicBezTo>
                  <a:close/>
                  <a:moveTo>
                    <a:pt x="217935" y="332682"/>
                  </a:moveTo>
                  <a:cubicBezTo>
                    <a:pt x="210856" y="322442"/>
                    <a:pt x="207250" y="310200"/>
                    <a:pt x="207647" y="297758"/>
                  </a:cubicBezTo>
                  <a:cubicBezTo>
                    <a:pt x="217678" y="297275"/>
                    <a:pt x="227462" y="300962"/>
                    <a:pt x="234680" y="307945"/>
                  </a:cubicBezTo>
                  <a:cubicBezTo>
                    <a:pt x="242587" y="316924"/>
                    <a:pt x="245572" y="333505"/>
                    <a:pt x="246473" y="344483"/>
                  </a:cubicBezTo>
                  <a:cubicBezTo>
                    <a:pt x="235843" y="344145"/>
                    <a:pt x="225700" y="339950"/>
                    <a:pt x="217935" y="332682"/>
                  </a:cubicBezTo>
                  <a:close/>
                  <a:moveTo>
                    <a:pt x="217935" y="277832"/>
                  </a:moveTo>
                  <a:cubicBezTo>
                    <a:pt x="210856" y="267592"/>
                    <a:pt x="207250" y="255350"/>
                    <a:pt x="207647" y="242908"/>
                  </a:cubicBezTo>
                  <a:cubicBezTo>
                    <a:pt x="217678" y="242425"/>
                    <a:pt x="227462" y="246112"/>
                    <a:pt x="234680" y="253094"/>
                  </a:cubicBezTo>
                  <a:cubicBezTo>
                    <a:pt x="242587" y="262074"/>
                    <a:pt x="245572" y="278655"/>
                    <a:pt x="246473" y="289632"/>
                  </a:cubicBezTo>
                  <a:cubicBezTo>
                    <a:pt x="235843" y="289295"/>
                    <a:pt x="225700" y="285100"/>
                    <a:pt x="217935" y="277832"/>
                  </a:cubicBezTo>
                  <a:close/>
                  <a:moveTo>
                    <a:pt x="217935" y="222982"/>
                  </a:moveTo>
                  <a:cubicBezTo>
                    <a:pt x="210856" y="212742"/>
                    <a:pt x="207250" y="200500"/>
                    <a:pt x="207647" y="188058"/>
                  </a:cubicBezTo>
                  <a:cubicBezTo>
                    <a:pt x="217678" y="187575"/>
                    <a:pt x="227462" y="191262"/>
                    <a:pt x="234680" y="198244"/>
                  </a:cubicBezTo>
                  <a:cubicBezTo>
                    <a:pt x="242587" y="207224"/>
                    <a:pt x="245572" y="223804"/>
                    <a:pt x="246473" y="234782"/>
                  </a:cubicBezTo>
                  <a:cubicBezTo>
                    <a:pt x="235843" y="234445"/>
                    <a:pt x="225700" y="230250"/>
                    <a:pt x="217935" y="222982"/>
                  </a:cubicBezTo>
                  <a:close/>
                  <a:moveTo>
                    <a:pt x="217935" y="168131"/>
                  </a:moveTo>
                  <a:cubicBezTo>
                    <a:pt x="210856" y="157892"/>
                    <a:pt x="207250" y="145650"/>
                    <a:pt x="207647" y="133208"/>
                  </a:cubicBezTo>
                  <a:cubicBezTo>
                    <a:pt x="217678" y="132725"/>
                    <a:pt x="227462" y="136412"/>
                    <a:pt x="234680" y="143394"/>
                  </a:cubicBezTo>
                  <a:cubicBezTo>
                    <a:pt x="242587" y="152374"/>
                    <a:pt x="245572" y="168954"/>
                    <a:pt x="246473" y="179932"/>
                  </a:cubicBezTo>
                  <a:cubicBezTo>
                    <a:pt x="235843" y="179594"/>
                    <a:pt x="225700" y="175400"/>
                    <a:pt x="217935" y="168131"/>
                  </a:cubicBezTo>
                  <a:close/>
                  <a:moveTo>
                    <a:pt x="251214" y="134978"/>
                  </a:moveTo>
                  <a:cubicBezTo>
                    <a:pt x="243880" y="127688"/>
                    <a:pt x="239522" y="117928"/>
                    <a:pt x="238990" y="107600"/>
                  </a:cubicBezTo>
                  <a:cubicBezTo>
                    <a:pt x="240415" y="95032"/>
                    <a:pt x="245919" y="83276"/>
                    <a:pt x="254662" y="74134"/>
                  </a:cubicBezTo>
                  <a:cubicBezTo>
                    <a:pt x="260930" y="81374"/>
                    <a:pt x="270333" y="94429"/>
                    <a:pt x="270333" y="107044"/>
                  </a:cubicBezTo>
                  <a:cubicBezTo>
                    <a:pt x="269388" y="117845"/>
                    <a:pt x="264792" y="128002"/>
                    <a:pt x="257302" y="135840"/>
                  </a:cubicBezTo>
                  <a:cubicBezTo>
                    <a:pt x="255234" y="136274"/>
                    <a:pt x="253080" y="135970"/>
                    <a:pt x="251214" y="134978"/>
                  </a:cubicBezTo>
                  <a:close/>
                  <a:moveTo>
                    <a:pt x="455938" y="332682"/>
                  </a:moveTo>
                  <a:cubicBezTo>
                    <a:pt x="448186" y="339987"/>
                    <a:pt x="438024" y="344197"/>
                    <a:pt x="427377" y="344514"/>
                  </a:cubicBezTo>
                  <a:cubicBezTo>
                    <a:pt x="428278" y="333544"/>
                    <a:pt x="431256" y="316940"/>
                    <a:pt x="439131" y="307952"/>
                  </a:cubicBezTo>
                  <a:cubicBezTo>
                    <a:pt x="446363" y="300951"/>
                    <a:pt x="456173" y="297261"/>
                    <a:pt x="466227" y="297758"/>
                  </a:cubicBezTo>
                  <a:cubicBezTo>
                    <a:pt x="466627" y="310201"/>
                    <a:pt x="463020" y="322443"/>
                    <a:pt x="455938" y="332682"/>
                  </a:cubicBezTo>
                  <a:close/>
                  <a:moveTo>
                    <a:pt x="455938" y="277832"/>
                  </a:moveTo>
                  <a:cubicBezTo>
                    <a:pt x="448186" y="285137"/>
                    <a:pt x="438024" y="289346"/>
                    <a:pt x="427377" y="289664"/>
                  </a:cubicBezTo>
                  <a:cubicBezTo>
                    <a:pt x="428278" y="278694"/>
                    <a:pt x="431256" y="262090"/>
                    <a:pt x="439131" y="253102"/>
                  </a:cubicBezTo>
                  <a:cubicBezTo>
                    <a:pt x="446363" y="246101"/>
                    <a:pt x="456173" y="242410"/>
                    <a:pt x="466227" y="242908"/>
                  </a:cubicBezTo>
                  <a:cubicBezTo>
                    <a:pt x="466627" y="255351"/>
                    <a:pt x="463020" y="267593"/>
                    <a:pt x="455938" y="277832"/>
                  </a:cubicBezTo>
                  <a:close/>
                  <a:moveTo>
                    <a:pt x="455938" y="222982"/>
                  </a:moveTo>
                  <a:cubicBezTo>
                    <a:pt x="448186" y="230287"/>
                    <a:pt x="438024" y="234496"/>
                    <a:pt x="427377" y="234814"/>
                  </a:cubicBezTo>
                  <a:cubicBezTo>
                    <a:pt x="428278" y="223844"/>
                    <a:pt x="431256" y="207240"/>
                    <a:pt x="439131" y="198252"/>
                  </a:cubicBezTo>
                  <a:cubicBezTo>
                    <a:pt x="446363" y="191251"/>
                    <a:pt x="456173" y="187560"/>
                    <a:pt x="466227" y="188058"/>
                  </a:cubicBezTo>
                  <a:cubicBezTo>
                    <a:pt x="466627" y="200501"/>
                    <a:pt x="463020" y="212743"/>
                    <a:pt x="455938" y="222982"/>
                  </a:cubicBezTo>
                  <a:close/>
                  <a:moveTo>
                    <a:pt x="466227" y="133208"/>
                  </a:moveTo>
                  <a:cubicBezTo>
                    <a:pt x="466632" y="145645"/>
                    <a:pt x="463033" y="157885"/>
                    <a:pt x="455962" y="168124"/>
                  </a:cubicBezTo>
                  <a:cubicBezTo>
                    <a:pt x="448209" y="175429"/>
                    <a:pt x="438048" y="179638"/>
                    <a:pt x="427400" y="179956"/>
                  </a:cubicBezTo>
                  <a:cubicBezTo>
                    <a:pt x="428302" y="168986"/>
                    <a:pt x="431279" y="152382"/>
                    <a:pt x="439154" y="143394"/>
                  </a:cubicBezTo>
                  <a:cubicBezTo>
                    <a:pt x="446382" y="136402"/>
                    <a:pt x="456182" y="132715"/>
                    <a:pt x="466227" y="133208"/>
                  </a:cubicBezTo>
                  <a:close/>
                  <a:moveTo>
                    <a:pt x="382486" y="332682"/>
                  </a:moveTo>
                  <a:cubicBezTo>
                    <a:pt x="375406" y="322442"/>
                    <a:pt x="371800" y="310200"/>
                    <a:pt x="372198" y="297758"/>
                  </a:cubicBezTo>
                  <a:cubicBezTo>
                    <a:pt x="382229" y="297275"/>
                    <a:pt x="392013" y="300962"/>
                    <a:pt x="399231" y="307945"/>
                  </a:cubicBezTo>
                  <a:cubicBezTo>
                    <a:pt x="407137" y="316924"/>
                    <a:pt x="410123" y="333505"/>
                    <a:pt x="411024" y="344483"/>
                  </a:cubicBezTo>
                  <a:cubicBezTo>
                    <a:pt x="400394" y="344145"/>
                    <a:pt x="390250" y="339950"/>
                    <a:pt x="382486" y="332682"/>
                  </a:cubicBezTo>
                  <a:close/>
                  <a:moveTo>
                    <a:pt x="382486" y="277832"/>
                  </a:moveTo>
                  <a:cubicBezTo>
                    <a:pt x="375406" y="267592"/>
                    <a:pt x="371800" y="255350"/>
                    <a:pt x="372198" y="242908"/>
                  </a:cubicBezTo>
                  <a:cubicBezTo>
                    <a:pt x="382229" y="242425"/>
                    <a:pt x="392013" y="246112"/>
                    <a:pt x="399231" y="253094"/>
                  </a:cubicBezTo>
                  <a:cubicBezTo>
                    <a:pt x="407137" y="262074"/>
                    <a:pt x="410123" y="278655"/>
                    <a:pt x="411024" y="289632"/>
                  </a:cubicBezTo>
                  <a:cubicBezTo>
                    <a:pt x="400394" y="289295"/>
                    <a:pt x="390250" y="285100"/>
                    <a:pt x="382486" y="277832"/>
                  </a:cubicBezTo>
                  <a:close/>
                  <a:moveTo>
                    <a:pt x="382486" y="222982"/>
                  </a:moveTo>
                  <a:cubicBezTo>
                    <a:pt x="375406" y="212742"/>
                    <a:pt x="371800" y="200500"/>
                    <a:pt x="372198" y="188058"/>
                  </a:cubicBezTo>
                  <a:cubicBezTo>
                    <a:pt x="382229" y="187575"/>
                    <a:pt x="392013" y="191262"/>
                    <a:pt x="399231" y="198244"/>
                  </a:cubicBezTo>
                  <a:cubicBezTo>
                    <a:pt x="407137" y="207224"/>
                    <a:pt x="410123" y="223804"/>
                    <a:pt x="411024" y="234782"/>
                  </a:cubicBezTo>
                  <a:cubicBezTo>
                    <a:pt x="400394" y="234445"/>
                    <a:pt x="390250" y="230250"/>
                    <a:pt x="382486" y="222982"/>
                  </a:cubicBezTo>
                  <a:close/>
                  <a:moveTo>
                    <a:pt x="382486" y="168131"/>
                  </a:moveTo>
                  <a:cubicBezTo>
                    <a:pt x="375406" y="157892"/>
                    <a:pt x="371800" y="145650"/>
                    <a:pt x="372198" y="133208"/>
                  </a:cubicBezTo>
                  <a:cubicBezTo>
                    <a:pt x="382229" y="132725"/>
                    <a:pt x="392013" y="136412"/>
                    <a:pt x="399231" y="143394"/>
                  </a:cubicBezTo>
                  <a:cubicBezTo>
                    <a:pt x="407137" y="152374"/>
                    <a:pt x="410123" y="168954"/>
                    <a:pt x="411024" y="179932"/>
                  </a:cubicBezTo>
                  <a:cubicBezTo>
                    <a:pt x="400394" y="179594"/>
                    <a:pt x="390250" y="175400"/>
                    <a:pt x="382486" y="168131"/>
                  </a:cubicBezTo>
                  <a:close/>
                  <a:moveTo>
                    <a:pt x="415764" y="134978"/>
                  </a:moveTo>
                  <a:cubicBezTo>
                    <a:pt x="408430" y="127688"/>
                    <a:pt x="404073" y="117928"/>
                    <a:pt x="403541" y="107600"/>
                  </a:cubicBezTo>
                  <a:cubicBezTo>
                    <a:pt x="404965" y="95032"/>
                    <a:pt x="410470" y="83276"/>
                    <a:pt x="419212" y="74134"/>
                  </a:cubicBezTo>
                  <a:cubicBezTo>
                    <a:pt x="425481" y="81374"/>
                    <a:pt x="434884" y="94429"/>
                    <a:pt x="434884" y="107044"/>
                  </a:cubicBezTo>
                  <a:cubicBezTo>
                    <a:pt x="433939" y="117845"/>
                    <a:pt x="429342" y="128002"/>
                    <a:pt x="421853" y="135840"/>
                  </a:cubicBezTo>
                  <a:cubicBezTo>
                    <a:pt x="419785" y="136274"/>
                    <a:pt x="417630" y="135970"/>
                    <a:pt x="415764" y="134978"/>
                  </a:cubicBezTo>
                  <a:close/>
                  <a:moveTo>
                    <a:pt x="620489" y="348353"/>
                  </a:moveTo>
                  <a:cubicBezTo>
                    <a:pt x="612736" y="355659"/>
                    <a:pt x="602575" y="359868"/>
                    <a:pt x="591927" y="360185"/>
                  </a:cubicBezTo>
                  <a:cubicBezTo>
                    <a:pt x="592829" y="349215"/>
                    <a:pt x="595845" y="332612"/>
                    <a:pt x="603681" y="323624"/>
                  </a:cubicBezTo>
                  <a:cubicBezTo>
                    <a:pt x="610913" y="316623"/>
                    <a:pt x="620724" y="312932"/>
                    <a:pt x="630777" y="313430"/>
                  </a:cubicBezTo>
                  <a:cubicBezTo>
                    <a:pt x="631177" y="325873"/>
                    <a:pt x="627571" y="338115"/>
                    <a:pt x="620489" y="348353"/>
                  </a:cubicBezTo>
                  <a:close/>
                  <a:moveTo>
                    <a:pt x="620489" y="293503"/>
                  </a:moveTo>
                  <a:cubicBezTo>
                    <a:pt x="612736" y="300809"/>
                    <a:pt x="602575" y="305018"/>
                    <a:pt x="591927" y="305335"/>
                  </a:cubicBezTo>
                  <a:cubicBezTo>
                    <a:pt x="592829" y="294365"/>
                    <a:pt x="595845" y="277761"/>
                    <a:pt x="603681" y="268774"/>
                  </a:cubicBezTo>
                  <a:cubicBezTo>
                    <a:pt x="610913" y="261772"/>
                    <a:pt x="620724" y="258082"/>
                    <a:pt x="630777" y="258579"/>
                  </a:cubicBezTo>
                  <a:cubicBezTo>
                    <a:pt x="631177" y="271023"/>
                    <a:pt x="627571" y="283264"/>
                    <a:pt x="620489" y="293503"/>
                  </a:cubicBezTo>
                  <a:close/>
                  <a:moveTo>
                    <a:pt x="620489" y="238653"/>
                  </a:moveTo>
                  <a:cubicBezTo>
                    <a:pt x="612736" y="245958"/>
                    <a:pt x="602575" y="250168"/>
                    <a:pt x="591927" y="250485"/>
                  </a:cubicBezTo>
                  <a:cubicBezTo>
                    <a:pt x="592829" y="239515"/>
                    <a:pt x="595845" y="222911"/>
                    <a:pt x="603681" y="213924"/>
                  </a:cubicBezTo>
                  <a:cubicBezTo>
                    <a:pt x="610913" y="206922"/>
                    <a:pt x="620724" y="203232"/>
                    <a:pt x="630777" y="203729"/>
                  </a:cubicBezTo>
                  <a:cubicBezTo>
                    <a:pt x="631177" y="216172"/>
                    <a:pt x="627571" y="228414"/>
                    <a:pt x="620489" y="238653"/>
                  </a:cubicBezTo>
                  <a:close/>
                  <a:moveTo>
                    <a:pt x="630777" y="148879"/>
                  </a:moveTo>
                  <a:cubicBezTo>
                    <a:pt x="631182" y="161317"/>
                    <a:pt x="627584" y="173556"/>
                    <a:pt x="620512" y="183795"/>
                  </a:cubicBezTo>
                  <a:cubicBezTo>
                    <a:pt x="612760" y="191100"/>
                    <a:pt x="602598" y="195310"/>
                    <a:pt x="591951" y="195627"/>
                  </a:cubicBezTo>
                  <a:cubicBezTo>
                    <a:pt x="592852" y="184657"/>
                    <a:pt x="595869" y="168053"/>
                    <a:pt x="603705" y="159066"/>
                  </a:cubicBezTo>
                  <a:cubicBezTo>
                    <a:pt x="610932" y="152074"/>
                    <a:pt x="620732" y="148386"/>
                    <a:pt x="630777" y="148879"/>
                  </a:cubicBezTo>
                  <a:close/>
                  <a:moveTo>
                    <a:pt x="547037" y="348353"/>
                  </a:moveTo>
                  <a:cubicBezTo>
                    <a:pt x="539957" y="338114"/>
                    <a:pt x="536351" y="325872"/>
                    <a:pt x="536748" y="313430"/>
                  </a:cubicBezTo>
                  <a:cubicBezTo>
                    <a:pt x="546779" y="312947"/>
                    <a:pt x="556563" y="316634"/>
                    <a:pt x="563781" y="323616"/>
                  </a:cubicBezTo>
                  <a:cubicBezTo>
                    <a:pt x="571688" y="332596"/>
                    <a:pt x="574673" y="349176"/>
                    <a:pt x="575574" y="360154"/>
                  </a:cubicBezTo>
                  <a:cubicBezTo>
                    <a:pt x="564944" y="359816"/>
                    <a:pt x="554801" y="355622"/>
                    <a:pt x="547037" y="348353"/>
                  </a:cubicBezTo>
                  <a:close/>
                  <a:moveTo>
                    <a:pt x="547037" y="293503"/>
                  </a:moveTo>
                  <a:cubicBezTo>
                    <a:pt x="539957" y="283264"/>
                    <a:pt x="536351" y="271022"/>
                    <a:pt x="536748" y="258579"/>
                  </a:cubicBezTo>
                  <a:cubicBezTo>
                    <a:pt x="546779" y="258097"/>
                    <a:pt x="556563" y="261783"/>
                    <a:pt x="563781" y="268766"/>
                  </a:cubicBezTo>
                  <a:cubicBezTo>
                    <a:pt x="571688" y="277746"/>
                    <a:pt x="574673" y="294326"/>
                    <a:pt x="575574" y="305304"/>
                  </a:cubicBezTo>
                  <a:cubicBezTo>
                    <a:pt x="564944" y="304966"/>
                    <a:pt x="554801" y="300772"/>
                    <a:pt x="547037" y="293503"/>
                  </a:cubicBezTo>
                  <a:close/>
                  <a:moveTo>
                    <a:pt x="547037" y="238653"/>
                  </a:moveTo>
                  <a:cubicBezTo>
                    <a:pt x="539957" y="228413"/>
                    <a:pt x="536351" y="216172"/>
                    <a:pt x="536748" y="203729"/>
                  </a:cubicBezTo>
                  <a:cubicBezTo>
                    <a:pt x="546779" y="203247"/>
                    <a:pt x="556563" y="206933"/>
                    <a:pt x="563781" y="213916"/>
                  </a:cubicBezTo>
                  <a:cubicBezTo>
                    <a:pt x="571688" y="222895"/>
                    <a:pt x="574673" y="239476"/>
                    <a:pt x="575574" y="250454"/>
                  </a:cubicBezTo>
                  <a:cubicBezTo>
                    <a:pt x="564944" y="250116"/>
                    <a:pt x="554801" y="245922"/>
                    <a:pt x="547037" y="238653"/>
                  </a:cubicBezTo>
                  <a:close/>
                  <a:moveTo>
                    <a:pt x="547037" y="183803"/>
                  </a:moveTo>
                  <a:cubicBezTo>
                    <a:pt x="539957" y="173563"/>
                    <a:pt x="536351" y="161321"/>
                    <a:pt x="536748" y="148879"/>
                  </a:cubicBezTo>
                  <a:cubicBezTo>
                    <a:pt x="546779" y="148396"/>
                    <a:pt x="556563" y="152083"/>
                    <a:pt x="563781" y="159066"/>
                  </a:cubicBezTo>
                  <a:cubicBezTo>
                    <a:pt x="571688" y="168045"/>
                    <a:pt x="574673" y="184626"/>
                    <a:pt x="575574" y="195604"/>
                  </a:cubicBezTo>
                  <a:cubicBezTo>
                    <a:pt x="564944" y="195266"/>
                    <a:pt x="554801" y="191071"/>
                    <a:pt x="547037" y="183803"/>
                  </a:cubicBezTo>
                  <a:close/>
                  <a:moveTo>
                    <a:pt x="580315" y="150650"/>
                  </a:moveTo>
                  <a:cubicBezTo>
                    <a:pt x="572981" y="143360"/>
                    <a:pt x="568623" y="133599"/>
                    <a:pt x="568091" y="123272"/>
                  </a:cubicBezTo>
                  <a:cubicBezTo>
                    <a:pt x="569516" y="110703"/>
                    <a:pt x="575020" y="98947"/>
                    <a:pt x="583763" y="89805"/>
                  </a:cubicBezTo>
                  <a:cubicBezTo>
                    <a:pt x="590031" y="97046"/>
                    <a:pt x="599434" y="110100"/>
                    <a:pt x="599434" y="122716"/>
                  </a:cubicBezTo>
                  <a:cubicBezTo>
                    <a:pt x="598489" y="133516"/>
                    <a:pt x="593893" y="143673"/>
                    <a:pt x="586403" y="151512"/>
                  </a:cubicBezTo>
                  <a:cubicBezTo>
                    <a:pt x="584335" y="151950"/>
                    <a:pt x="582180" y="151645"/>
                    <a:pt x="580315" y="150650"/>
                  </a:cubicBezTo>
                  <a:close/>
                </a:path>
              </a:pathLst>
            </a:custGeom>
            <a:grpFill/>
            <a:ln w="7739" cap="flat">
              <a:noFill/>
              <a:prstDash val="solid"/>
              <a:miter/>
            </a:ln>
          </p:spPr>
          <p:txBody>
            <a:bodyPr rtlCol="0" anchor="ctr"/>
            <a:lstStyle/>
            <a:p>
              <a:endParaRPr lang="zh-CN" altLang="en-US"/>
            </a:p>
          </p:txBody>
        </p:sp>
      </p:grpSp>
      <p:grpSp>
        <p:nvGrpSpPr>
          <p:cNvPr id="233" name="图形 94" descr="花园工具 轮廓">
            <a:extLst>
              <a:ext uri="{FF2B5EF4-FFF2-40B4-BE49-F238E27FC236}">
                <a16:creationId xmlns:a16="http://schemas.microsoft.com/office/drawing/2014/main" xmlns="" id="{C55C6209-A12D-4FEE-A1EE-1F5CCBFEE2F6}"/>
              </a:ext>
            </a:extLst>
          </p:cNvPr>
          <p:cNvGrpSpPr/>
          <p:nvPr/>
        </p:nvGrpSpPr>
        <p:grpSpPr>
          <a:xfrm>
            <a:off x="6464427" y="4884331"/>
            <a:ext cx="438801" cy="530468"/>
            <a:chOff x="6464427" y="4884331"/>
            <a:chExt cx="438801" cy="530468"/>
          </a:xfrm>
          <a:gradFill>
            <a:gsLst>
              <a:gs pos="0">
                <a:schemeClr val="accent3"/>
              </a:gs>
              <a:gs pos="80000">
                <a:schemeClr val="accent2"/>
              </a:gs>
            </a:gsLst>
            <a:lin ang="4800000" scaled="0"/>
          </a:gradFill>
        </p:grpSpPr>
        <p:sp>
          <p:nvSpPr>
            <p:cNvPr id="234" name="图形 94" descr="花园工具 轮廓">
              <a:extLst>
                <a:ext uri="{FF2B5EF4-FFF2-40B4-BE49-F238E27FC236}">
                  <a16:creationId xmlns:a16="http://schemas.microsoft.com/office/drawing/2014/main" xmlns="" id="{9D9986AC-CDCC-4E77-939C-A655E4D01616}"/>
                </a:ext>
              </a:extLst>
            </p:cNvPr>
            <p:cNvSpPr/>
            <p:nvPr/>
          </p:nvSpPr>
          <p:spPr>
            <a:xfrm>
              <a:off x="6464427" y="4887675"/>
              <a:ext cx="188057" cy="527124"/>
            </a:xfrm>
            <a:custGeom>
              <a:avLst/>
              <a:gdLst>
                <a:gd name="connsiteX0" fmla="*/ 171289 w 188057"/>
                <a:gd name="connsiteY0" fmla="*/ 3799 h 527124"/>
                <a:gd name="connsiteX1" fmla="*/ 160536 w 188057"/>
                <a:gd name="connsiteY1" fmla="*/ 1122 h 527124"/>
                <a:gd name="connsiteX2" fmla="*/ 157859 w 188057"/>
                <a:gd name="connsiteY2" fmla="*/ 3799 h 527124"/>
                <a:gd name="connsiteX3" fmla="*/ 150023 w 188057"/>
                <a:gd name="connsiteY3" fmla="*/ 16893 h 527124"/>
                <a:gd name="connsiteX4" fmla="*/ 141043 w 188057"/>
                <a:gd name="connsiteY4" fmla="*/ 49145 h 527124"/>
                <a:gd name="connsiteX5" fmla="*/ 141043 w 188057"/>
                <a:gd name="connsiteY5" fmla="*/ 155037 h 527124"/>
                <a:gd name="connsiteX6" fmla="*/ 129862 w 188057"/>
                <a:gd name="connsiteY6" fmla="*/ 167104 h 527124"/>
                <a:gd name="connsiteX7" fmla="*/ 117550 w 188057"/>
                <a:gd name="connsiteY7" fmla="*/ 155936 h 527124"/>
                <a:gd name="connsiteX8" fmla="*/ 117536 w 188057"/>
                <a:gd name="connsiteY8" fmla="*/ 155366 h 527124"/>
                <a:gd name="connsiteX9" fmla="*/ 117536 w 188057"/>
                <a:gd name="connsiteY9" fmla="*/ 49145 h 527124"/>
                <a:gd name="connsiteX10" fmla="*/ 108603 w 188057"/>
                <a:gd name="connsiteY10" fmla="*/ 16893 h 527124"/>
                <a:gd name="connsiteX11" fmla="*/ 100768 w 188057"/>
                <a:gd name="connsiteY11" fmla="*/ 3799 h 527124"/>
                <a:gd name="connsiteX12" fmla="*/ 90015 w 188057"/>
                <a:gd name="connsiteY12" fmla="*/ 1122 h 527124"/>
                <a:gd name="connsiteX13" fmla="*/ 87337 w 188057"/>
                <a:gd name="connsiteY13" fmla="*/ 3799 h 527124"/>
                <a:gd name="connsiteX14" fmla="*/ 79501 w 188057"/>
                <a:gd name="connsiteY14" fmla="*/ 16893 h 527124"/>
                <a:gd name="connsiteX15" fmla="*/ 70522 w 188057"/>
                <a:gd name="connsiteY15" fmla="*/ 49145 h 527124"/>
                <a:gd name="connsiteX16" fmla="*/ 70522 w 188057"/>
                <a:gd name="connsiteY16" fmla="*/ 155037 h 527124"/>
                <a:gd name="connsiteX17" fmla="*/ 59340 w 188057"/>
                <a:gd name="connsiteY17" fmla="*/ 167104 h 527124"/>
                <a:gd name="connsiteX18" fmla="*/ 47029 w 188057"/>
                <a:gd name="connsiteY18" fmla="*/ 155936 h 527124"/>
                <a:gd name="connsiteX19" fmla="*/ 47014 w 188057"/>
                <a:gd name="connsiteY19" fmla="*/ 155366 h 527124"/>
                <a:gd name="connsiteX20" fmla="*/ 47014 w 188057"/>
                <a:gd name="connsiteY20" fmla="*/ 49145 h 527124"/>
                <a:gd name="connsiteX21" fmla="*/ 38082 w 188057"/>
                <a:gd name="connsiteY21" fmla="*/ 16893 h 527124"/>
                <a:gd name="connsiteX22" fmla="*/ 30246 w 188057"/>
                <a:gd name="connsiteY22" fmla="*/ 3799 h 527124"/>
                <a:gd name="connsiteX23" fmla="*/ 19493 w 188057"/>
                <a:gd name="connsiteY23" fmla="*/ 1122 h 527124"/>
                <a:gd name="connsiteX24" fmla="*/ 16815 w 188057"/>
                <a:gd name="connsiteY24" fmla="*/ 3799 h 527124"/>
                <a:gd name="connsiteX25" fmla="*/ 8980 w 188057"/>
                <a:gd name="connsiteY25" fmla="*/ 16893 h 527124"/>
                <a:gd name="connsiteX26" fmla="*/ 0 w 188057"/>
                <a:gd name="connsiteY26" fmla="*/ 49145 h 527124"/>
                <a:gd name="connsiteX27" fmla="*/ 0 w 188057"/>
                <a:gd name="connsiteY27" fmla="*/ 245038 h 527124"/>
                <a:gd name="connsiteX28" fmla="*/ 31343 w 188057"/>
                <a:gd name="connsiteY28" fmla="*/ 276381 h 527124"/>
                <a:gd name="connsiteX29" fmla="*/ 38035 w 188057"/>
                <a:gd name="connsiteY29" fmla="*/ 276381 h 527124"/>
                <a:gd name="connsiteX30" fmla="*/ 61542 w 188057"/>
                <a:gd name="connsiteY30" fmla="*/ 299888 h 527124"/>
                <a:gd name="connsiteX31" fmla="*/ 61542 w 188057"/>
                <a:gd name="connsiteY31" fmla="*/ 300586 h 527124"/>
                <a:gd name="connsiteX32" fmla="*/ 55814 w 188057"/>
                <a:gd name="connsiteY32" fmla="*/ 494865 h 527124"/>
                <a:gd name="connsiteX33" fmla="*/ 86193 w 188057"/>
                <a:gd name="connsiteY33" fmla="*/ 527125 h 527124"/>
                <a:gd name="connsiteX34" fmla="*/ 87133 w 188057"/>
                <a:gd name="connsiteY34" fmla="*/ 527125 h 527124"/>
                <a:gd name="connsiteX35" fmla="*/ 100940 w 188057"/>
                <a:gd name="connsiteY35" fmla="*/ 527125 h 527124"/>
                <a:gd name="connsiteX36" fmla="*/ 132283 w 188057"/>
                <a:gd name="connsiteY36" fmla="*/ 495782 h 527124"/>
                <a:gd name="connsiteX37" fmla="*/ 132283 w 188057"/>
                <a:gd name="connsiteY37" fmla="*/ 494841 h 527124"/>
                <a:gd name="connsiteX38" fmla="*/ 126555 w 188057"/>
                <a:gd name="connsiteY38" fmla="*/ 300562 h 527124"/>
                <a:gd name="connsiteX39" fmla="*/ 149365 w 188057"/>
                <a:gd name="connsiteY39" fmla="*/ 276381 h 527124"/>
                <a:gd name="connsiteX40" fmla="*/ 156715 w 188057"/>
                <a:gd name="connsiteY40" fmla="*/ 276381 h 527124"/>
                <a:gd name="connsiteX41" fmla="*/ 188058 w 188057"/>
                <a:gd name="connsiteY41" fmla="*/ 245038 h 527124"/>
                <a:gd name="connsiteX42" fmla="*/ 188058 w 188057"/>
                <a:gd name="connsiteY42" fmla="*/ 49145 h 527124"/>
                <a:gd name="connsiteX43" fmla="*/ 179125 w 188057"/>
                <a:gd name="connsiteY43" fmla="*/ 16893 h 527124"/>
                <a:gd name="connsiteX44" fmla="*/ 72872 w 188057"/>
                <a:gd name="connsiteY44" fmla="*/ 282258 h 527124"/>
                <a:gd name="connsiteX45" fmla="*/ 87267 w 188057"/>
                <a:gd name="connsiteY45" fmla="*/ 257066 h 527124"/>
                <a:gd name="connsiteX46" fmla="*/ 97959 w 188057"/>
                <a:gd name="connsiteY46" fmla="*/ 254156 h 527124"/>
                <a:gd name="connsiteX47" fmla="*/ 100869 w 188057"/>
                <a:gd name="connsiteY47" fmla="*/ 257066 h 527124"/>
                <a:gd name="connsiteX48" fmla="*/ 115279 w 188057"/>
                <a:gd name="connsiteY48" fmla="*/ 282281 h 527124"/>
                <a:gd name="connsiteX49" fmla="*/ 110931 w 188057"/>
                <a:gd name="connsiteY49" fmla="*/ 301040 h 527124"/>
                <a:gd name="connsiteX50" fmla="*/ 112051 w 188057"/>
                <a:gd name="connsiteY50" fmla="*/ 339067 h 527124"/>
                <a:gd name="connsiteX51" fmla="*/ 76077 w 188057"/>
                <a:gd name="connsiteY51" fmla="*/ 339067 h 527124"/>
                <a:gd name="connsiteX52" fmla="*/ 77198 w 188057"/>
                <a:gd name="connsiteY52" fmla="*/ 301032 h 527124"/>
                <a:gd name="connsiteX53" fmla="*/ 77198 w 188057"/>
                <a:gd name="connsiteY53" fmla="*/ 299873 h 527124"/>
                <a:gd name="connsiteX54" fmla="*/ 72872 w 188057"/>
                <a:gd name="connsiteY54" fmla="*/ 282258 h 527124"/>
                <a:gd name="connsiteX55" fmla="*/ 100940 w 188057"/>
                <a:gd name="connsiteY55" fmla="*/ 511453 h 527124"/>
                <a:gd name="connsiteX56" fmla="*/ 86671 w 188057"/>
                <a:gd name="connsiteY56" fmla="*/ 511453 h 527124"/>
                <a:gd name="connsiteX57" fmla="*/ 71470 w 188057"/>
                <a:gd name="connsiteY57" fmla="*/ 495327 h 527124"/>
                <a:gd name="connsiteX58" fmla="*/ 75615 w 188057"/>
                <a:gd name="connsiteY58" fmla="*/ 354738 h 527124"/>
                <a:gd name="connsiteX59" fmla="*/ 112443 w 188057"/>
                <a:gd name="connsiteY59" fmla="*/ 354738 h 527124"/>
                <a:gd name="connsiteX60" fmla="*/ 116588 w 188057"/>
                <a:gd name="connsiteY60" fmla="*/ 495335 h 527124"/>
                <a:gd name="connsiteX61" fmla="*/ 116588 w 188057"/>
                <a:gd name="connsiteY61" fmla="*/ 495782 h 527124"/>
                <a:gd name="connsiteX62" fmla="*/ 100940 w 188057"/>
                <a:gd name="connsiteY62" fmla="*/ 511453 h 527124"/>
                <a:gd name="connsiteX63" fmla="*/ 172386 w 188057"/>
                <a:gd name="connsiteY63" fmla="*/ 245038 h 527124"/>
                <a:gd name="connsiteX64" fmla="*/ 156715 w 188057"/>
                <a:gd name="connsiteY64" fmla="*/ 260710 h 527124"/>
                <a:gd name="connsiteX65" fmla="*/ 150062 w 188057"/>
                <a:gd name="connsiteY65" fmla="*/ 260710 h 527124"/>
                <a:gd name="connsiteX66" fmla="*/ 148879 w 188057"/>
                <a:gd name="connsiteY66" fmla="*/ 260710 h 527124"/>
                <a:gd name="connsiteX67" fmla="*/ 125826 w 188057"/>
                <a:gd name="connsiteY67" fmla="*/ 269243 h 527124"/>
                <a:gd name="connsiteX68" fmla="*/ 114402 w 188057"/>
                <a:gd name="connsiteY68" fmla="*/ 249293 h 527124"/>
                <a:gd name="connsiteX69" fmla="*/ 82325 w 188057"/>
                <a:gd name="connsiteY69" fmla="*/ 240561 h 527124"/>
                <a:gd name="connsiteX70" fmla="*/ 73593 w 188057"/>
                <a:gd name="connsiteY70" fmla="*/ 249293 h 527124"/>
                <a:gd name="connsiteX71" fmla="*/ 62161 w 188057"/>
                <a:gd name="connsiteY71" fmla="*/ 269282 h 527124"/>
                <a:gd name="connsiteX72" fmla="*/ 38027 w 188057"/>
                <a:gd name="connsiteY72" fmla="*/ 260710 h 527124"/>
                <a:gd name="connsiteX73" fmla="*/ 31343 w 188057"/>
                <a:gd name="connsiteY73" fmla="*/ 260710 h 527124"/>
                <a:gd name="connsiteX74" fmla="*/ 15671 w 188057"/>
                <a:gd name="connsiteY74" fmla="*/ 245038 h 527124"/>
                <a:gd name="connsiteX75" fmla="*/ 15671 w 188057"/>
                <a:gd name="connsiteY75" fmla="*/ 49145 h 527124"/>
                <a:gd name="connsiteX76" fmla="*/ 22426 w 188057"/>
                <a:gd name="connsiteY76" fmla="*/ 24924 h 527124"/>
                <a:gd name="connsiteX77" fmla="*/ 23460 w 188057"/>
                <a:gd name="connsiteY77" fmla="*/ 23193 h 527124"/>
                <a:gd name="connsiteX78" fmla="*/ 23580 w 188057"/>
                <a:gd name="connsiteY78" fmla="*/ 23171 h 527124"/>
                <a:gd name="connsiteX79" fmla="*/ 23601 w 188057"/>
                <a:gd name="connsiteY79" fmla="*/ 23193 h 527124"/>
                <a:gd name="connsiteX80" fmla="*/ 24643 w 188057"/>
                <a:gd name="connsiteY80" fmla="*/ 24940 h 527124"/>
                <a:gd name="connsiteX81" fmla="*/ 31343 w 188057"/>
                <a:gd name="connsiteY81" fmla="*/ 49145 h 527124"/>
                <a:gd name="connsiteX82" fmla="*/ 31343 w 188057"/>
                <a:gd name="connsiteY82" fmla="*/ 154849 h 527124"/>
                <a:gd name="connsiteX83" fmla="*/ 58110 w 188057"/>
                <a:gd name="connsiteY83" fmla="*/ 182783 h 527124"/>
                <a:gd name="connsiteX84" fmla="*/ 86185 w 188057"/>
                <a:gd name="connsiteY84" fmla="*/ 156024 h 527124"/>
                <a:gd name="connsiteX85" fmla="*/ 86193 w 188057"/>
                <a:gd name="connsiteY85" fmla="*/ 155366 h 527124"/>
                <a:gd name="connsiteX86" fmla="*/ 86193 w 188057"/>
                <a:gd name="connsiteY86" fmla="*/ 49145 h 527124"/>
                <a:gd name="connsiteX87" fmla="*/ 92948 w 188057"/>
                <a:gd name="connsiteY87" fmla="*/ 24924 h 527124"/>
                <a:gd name="connsiteX88" fmla="*/ 93982 w 188057"/>
                <a:gd name="connsiteY88" fmla="*/ 23193 h 527124"/>
                <a:gd name="connsiteX89" fmla="*/ 94102 w 188057"/>
                <a:gd name="connsiteY89" fmla="*/ 23171 h 527124"/>
                <a:gd name="connsiteX90" fmla="*/ 94123 w 188057"/>
                <a:gd name="connsiteY90" fmla="*/ 23193 h 527124"/>
                <a:gd name="connsiteX91" fmla="*/ 95165 w 188057"/>
                <a:gd name="connsiteY91" fmla="*/ 24940 h 527124"/>
                <a:gd name="connsiteX92" fmla="*/ 101865 w 188057"/>
                <a:gd name="connsiteY92" fmla="*/ 49145 h 527124"/>
                <a:gd name="connsiteX93" fmla="*/ 101865 w 188057"/>
                <a:gd name="connsiteY93" fmla="*/ 154849 h 527124"/>
                <a:gd name="connsiteX94" fmla="*/ 128632 w 188057"/>
                <a:gd name="connsiteY94" fmla="*/ 182783 h 527124"/>
                <a:gd name="connsiteX95" fmla="*/ 156707 w 188057"/>
                <a:gd name="connsiteY95" fmla="*/ 156024 h 527124"/>
                <a:gd name="connsiteX96" fmla="*/ 156715 w 188057"/>
                <a:gd name="connsiteY96" fmla="*/ 155366 h 527124"/>
                <a:gd name="connsiteX97" fmla="*/ 156715 w 188057"/>
                <a:gd name="connsiteY97" fmla="*/ 49145 h 527124"/>
                <a:gd name="connsiteX98" fmla="*/ 163469 w 188057"/>
                <a:gd name="connsiteY98" fmla="*/ 24924 h 527124"/>
                <a:gd name="connsiteX99" fmla="*/ 164504 w 188057"/>
                <a:gd name="connsiteY99" fmla="*/ 23193 h 527124"/>
                <a:gd name="connsiteX100" fmla="*/ 164623 w 188057"/>
                <a:gd name="connsiteY100" fmla="*/ 23171 h 527124"/>
                <a:gd name="connsiteX101" fmla="*/ 164645 w 188057"/>
                <a:gd name="connsiteY101" fmla="*/ 23193 h 527124"/>
                <a:gd name="connsiteX102" fmla="*/ 165687 w 188057"/>
                <a:gd name="connsiteY102" fmla="*/ 24940 h 527124"/>
                <a:gd name="connsiteX103" fmla="*/ 172386 w 188057"/>
                <a:gd name="connsiteY103" fmla="*/ 49145 h 527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Lst>
              <a:rect l="l" t="t" r="r" b="b"/>
              <a:pathLst>
                <a:path w="188057" h="527124">
                  <a:moveTo>
                    <a:pt x="171289" y="3799"/>
                  </a:moveTo>
                  <a:cubicBezTo>
                    <a:pt x="169059" y="90"/>
                    <a:pt x="164245" y="-1108"/>
                    <a:pt x="160536" y="1122"/>
                  </a:cubicBezTo>
                  <a:cubicBezTo>
                    <a:pt x="159438" y="1782"/>
                    <a:pt x="158519" y="2701"/>
                    <a:pt x="157859" y="3799"/>
                  </a:cubicBezTo>
                  <a:lnTo>
                    <a:pt x="150023" y="16893"/>
                  </a:lnTo>
                  <a:cubicBezTo>
                    <a:pt x="144161" y="26630"/>
                    <a:pt x="141057" y="37779"/>
                    <a:pt x="141043" y="49145"/>
                  </a:cubicBezTo>
                  <a:lnTo>
                    <a:pt x="141043" y="155037"/>
                  </a:lnTo>
                  <a:cubicBezTo>
                    <a:pt x="141107" y="161388"/>
                    <a:pt x="136200" y="166685"/>
                    <a:pt x="129862" y="167104"/>
                  </a:cubicBezTo>
                  <a:cubicBezTo>
                    <a:pt x="123378" y="167420"/>
                    <a:pt x="117866" y="162420"/>
                    <a:pt x="117550" y="155936"/>
                  </a:cubicBezTo>
                  <a:cubicBezTo>
                    <a:pt x="117541" y="155746"/>
                    <a:pt x="117536" y="155556"/>
                    <a:pt x="117536" y="155366"/>
                  </a:cubicBezTo>
                  <a:lnTo>
                    <a:pt x="117536" y="49145"/>
                  </a:lnTo>
                  <a:cubicBezTo>
                    <a:pt x="117536" y="37783"/>
                    <a:pt x="114449" y="26635"/>
                    <a:pt x="108603" y="16893"/>
                  </a:cubicBezTo>
                  <a:lnTo>
                    <a:pt x="100768" y="3799"/>
                  </a:lnTo>
                  <a:cubicBezTo>
                    <a:pt x="98538" y="90"/>
                    <a:pt x="93723" y="-1108"/>
                    <a:pt x="90015" y="1122"/>
                  </a:cubicBezTo>
                  <a:cubicBezTo>
                    <a:pt x="88917" y="1782"/>
                    <a:pt x="87998" y="2701"/>
                    <a:pt x="87337" y="3799"/>
                  </a:cubicBezTo>
                  <a:lnTo>
                    <a:pt x="79501" y="16893"/>
                  </a:lnTo>
                  <a:cubicBezTo>
                    <a:pt x="73639" y="26630"/>
                    <a:pt x="70536" y="37779"/>
                    <a:pt x="70522" y="49145"/>
                  </a:cubicBezTo>
                  <a:lnTo>
                    <a:pt x="70522" y="155037"/>
                  </a:lnTo>
                  <a:cubicBezTo>
                    <a:pt x="70585" y="161388"/>
                    <a:pt x="65678" y="166685"/>
                    <a:pt x="59340" y="167104"/>
                  </a:cubicBezTo>
                  <a:cubicBezTo>
                    <a:pt x="52857" y="167420"/>
                    <a:pt x="47344" y="162420"/>
                    <a:pt x="47029" y="155936"/>
                  </a:cubicBezTo>
                  <a:cubicBezTo>
                    <a:pt x="47019" y="155746"/>
                    <a:pt x="47014" y="155556"/>
                    <a:pt x="47014" y="155366"/>
                  </a:cubicBezTo>
                  <a:lnTo>
                    <a:pt x="47014" y="49145"/>
                  </a:lnTo>
                  <a:cubicBezTo>
                    <a:pt x="47014" y="37783"/>
                    <a:pt x="43927" y="26635"/>
                    <a:pt x="38082" y="16893"/>
                  </a:cubicBezTo>
                  <a:lnTo>
                    <a:pt x="30246" y="3799"/>
                  </a:lnTo>
                  <a:cubicBezTo>
                    <a:pt x="28016" y="90"/>
                    <a:pt x="23202" y="-1108"/>
                    <a:pt x="19493" y="1122"/>
                  </a:cubicBezTo>
                  <a:cubicBezTo>
                    <a:pt x="18395" y="1782"/>
                    <a:pt x="17476" y="2701"/>
                    <a:pt x="16815" y="3799"/>
                  </a:cubicBezTo>
                  <a:lnTo>
                    <a:pt x="8980" y="16893"/>
                  </a:lnTo>
                  <a:cubicBezTo>
                    <a:pt x="3118" y="26630"/>
                    <a:pt x="14" y="37779"/>
                    <a:pt x="0" y="49145"/>
                  </a:cubicBezTo>
                  <a:lnTo>
                    <a:pt x="0" y="245038"/>
                  </a:lnTo>
                  <a:cubicBezTo>
                    <a:pt x="0" y="262348"/>
                    <a:pt x="14033" y="276381"/>
                    <a:pt x="31343" y="276381"/>
                  </a:cubicBezTo>
                  <a:lnTo>
                    <a:pt x="38035" y="276381"/>
                  </a:lnTo>
                  <a:cubicBezTo>
                    <a:pt x="51018" y="276381"/>
                    <a:pt x="61542" y="286905"/>
                    <a:pt x="61542" y="299888"/>
                  </a:cubicBezTo>
                  <a:cubicBezTo>
                    <a:pt x="61542" y="300123"/>
                    <a:pt x="61542" y="300351"/>
                    <a:pt x="61542" y="300586"/>
                  </a:cubicBezTo>
                  <a:lnTo>
                    <a:pt x="55814" y="494865"/>
                  </a:lnTo>
                  <a:cubicBezTo>
                    <a:pt x="55300" y="512160"/>
                    <a:pt x="68898" y="526600"/>
                    <a:pt x="86193" y="527125"/>
                  </a:cubicBezTo>
                  <a:cubicBezTo>
                    <a:pt x="86507" y="527125"/>
                    <a:pt x="86820" y="527125"/>
                    <a:pt x="87133" y="527125"/>
                  </a:cubicBezTo>
                  <a:lnTo>
                    <a:pt x="100940" y="527125"/>
                  </a:lnTo>
                  <a:cubicBezTo>
                    <a:pt x="118250" y="527125"/>
                    <a:pt x="132283" y="513092"/>
                    <a:pt x="132283" y="495782"/>
                  </a:cubicBezTo>
                  <a:cubicBezTo>
                    <a:pt x="132283" y="495468"/>
                    <a:pt x="132283" y="495155"/>
                    <a:pt x="132283" y="494841"/>
                  </a:cubicBezTo>
                  <a:lnTo>
                    <a:pt x="126555" y="300562"/>
                  </a:lnTo>
                  <a:cubicBezTo>
                    <a:pt x="126177" y="287586"/>
                    <a:pt x="136389" y="276760"/>
                    <a:pt x="149365" y="276381"/>
                  </a:cubicBezTo>
                  <a:lnTo>
                    <a:pt x="156715" y="276381"/>
                  </a:lnTo>
                  <a:cubicBezTo>
                    <a:pt x="174025" y="276381"/>
                    <a:pt x="188058" y="262348"/>
                    <a:pt x="188058" y="245038"/>
                  </a:cubicBezTo>
                  <a:lnTo>
                    <a:pt x="188058" y="49145"/>
                  </a:lnTo>
                  <a:cubicBezTo>
                    <a:pt x="188058" y="37783"/>
                    <a:pt x="184970" y="26635"/>
                    <a:pt x="179125" y="16893"/>
                  </a:cubicBezTo>
                  <a:close/>
                  <a:moveTo>
                    <a:pt x="72872" y="282258"/>
                  </a:moveTo>
                  <a:lnTo>
                    <a:pt x="87267" y="257066"/>
                  </a:lnTo>
                  <a:cubicBezTo>
                    <a:pt x="89415" y="253309"/>
                    <a:pt x="94203" y="252006"/>
                    <a:pt x="97959" y="254156"/>
                  </a:cubicBezTo>
                  <a:cubicBezTo>
                    <a:pt x="99171" y="254849"/>
                    <a:pt x="100176" y="255854"/>
                    <a:pt x="100869" y="257066"/>
                  </a:cubicBezTo>
                  <a:lnTo>
                    <a:pt x="115279" y="282281"/>
                  </a:lnTo>
                  <a:cubicBezTo>
                    <a:pt x="112276" y="288069"/>
                    <a:pt x="110780" y="294521"/>
                    <a:pt x="110931" y="301040"/>
                  </a:cubicBezTo>
                  <a:lnTo>
                    <a:pt x="112051" y="339067"/>
                  </a:lnTo>
                  <a:lnTo>
                    <a:pt x="76077" y="339067"/>
                  </a:lnTo>
                  <a:lnTo>
                    <a:pt x="77198" y="301032"/>
                  </a:lnTo>
                  <a:lnTo>
                    <a:pt x="77198" y="299873"/>
                  </a:lnTo>
                  <a:cubicBezTo>
                    <a:pt x="77170" y="293741"/>
                    <a:pt x="75688" y="287704"/>
                    <a:pt x="72872" y="282258"/>
                  </a:cubicBezTo>
                  <a:close/>
                  <a:moveTo>
                    <a:pt x="100940" y="511453"/>
                  </a:moveTo>
                  <a:lnTo>
                    <a:pt x="86671" y="511453"/>
                  </a:lnTo>
                  <a:cubicBezTo>
                    <a:pt x="78020" y="511197"/>
                    <a:pt x="71215" y="503978"/>
                    <a:pt x="71470" y="495327"/>
                  </a:cubicBezTo>
                  <a:lnTo>
                    <a:pt x="75615" y="354738"/>
                  </a:lnTo>
                  <a:lnTo>
                    <a:pt x="112443" y="354738"/>
                  </a:lnTo>
                  <a:lnTo>
                    <a:pt x="116588" y="495335"/>
                  </a:lnTo>
                  <a:lnTo>
                    <a:pt x="116588" y="495782"/>
                  </a:lnTo>
                  <a:cubicBezTo>
                    <a:pt x="116588" y="504428"/>
                    <a:pt x="109586" y="511440"/>
                    <a:pt x="100940" y="511453"/>
                  </a:cubicBezTo>
                  <a:close/>
                  <a:moveTo>
                    <a:pt x="172386" y="245038"/>
                  </a:moveTo>
                  <a:cubicBezTo>
                    <a:pt x="172386" y="253693"/>
                    <a:pt x="165370" y="260710"/>
                    <a:pt x="156715" y="260710"/>
                  </a:cubicBezTo>
                  <a:lnTo>
                    <a:pt x="150062" y="260710"/>
                  </a:lnTo>
                  <a:lnTo>
                    <a:pt x="148879" y="260710"/>
                  </a:lnTo>
                  <a:cubicBezTo>
                    <a:pt x="140472" y="260977"/>
                    <a:pt x="132381" y="263972"/>
                    <a:pt x="125826" y="269243"/>
                  </a:cubicBezTo>
                  <a:lnTo>
                    <a:pt x="114402" y="249293"/>
                  </a:lnTo>
                  <a:cubicBezTo>
                    <a:pt x="107955" y="238024"/>
                    <a:pt x="93594" y="234115"/>
                    <a:pt x="82325" y="240561"/>
                  </a:cubicBezTo>
                  <a:cubicBezTo>
                    <a:pt x="78688" y="242642"/>
                    <a:pt x="75674" y="245656"/>
                    <a:pt x="73593" y="249293"/>
                  </a:cubicBezTo>
                  <a:lnTo>
                    <a:pt x="62161" y="269282"/>
                  </a:lnTo>
                  <a:cubicBezTo>
                    <a:pt x="55318" y="263776"/>
                    <a:pt x="46810" y="260754"/>
                    <a:pt x="38027" y="260710"/>
                  </a:cubicBezTo>
                  <a:lnTo>
                    <a:pt x="31343" y="260710"/>
                  </a:lnTo>
                  <a:cubicBezTo>
                    <a:pt x="22688" y="260710"/>
                    <a:pt x="15671" y="253693"/>
                    <a:pt x="15671" y="245038"/>
                  </a:cubicBezTo>
                  <a:lnTo>
                    <a:pt x="15671" y="49145"/>
                  </a:lnTo>
                  <a:cubicBezTo>
                    <a:pt x="15686" y="40608"/>
                    <a:pt x="18020" y="32236"/>
                    <a:pt x="22426" y="24924"/>
                  </a:cubicBezTo>
                  <a:lnTo>
                    <a:pt x="23460" y="23193"/>
                  </a:lnTo>
                  <a:cubicBezTo>
                    <a:pt x="23488" y="23153"/>
                    <a:pt x="23542" y="23144"/>
                    <a:pt x="23580" y="23171"/>
                  </a:cubicBezTo>
                  <a:cubicBezTo>
                    <a:pt x="23589" y="23178"/>
                    <a:pt x="23596" y="23185"/>
                    <a:pt x="23601" y="23193"/>
                  </a:cubicBezTo>
                  <a:lnTo>
                    <a:pt x="24643" y="24940"/>
                  </a:lnTo>
                  <a:cubicBezTo>
                    <a:pt x="29030" y="32251"/>
                    <a:pt x="31346" y="40618"/>
                    <a:pt x="31343" y="49145"/>
                  </a:cubicBezTo>
                  <a:lnTo>
                    <a:pt x="31343" y="154849"/>
                  </a:lnTo>
                  <a:cubicBezTo>
                    <a:pt x="31240" y="169867"/>
                    <a:pt x="43100" y="182245"/>
                    <a:pt x="58110" y="182783"/>
                  </a:cubicBezTo>
                  <a:cubicBezTo>
                    <a:pt x="73252" y="183147"/>
                    <a:pt x="85822" y="171166"/>
                    <a:pt x="86185" y="156024"/>
                  </a:cubicBezTo>
                  <a:cubicBezTo>
                    <a:pt x="86191" y="155805"/>
                    <a:pt x="86193" y="155585"/>
                    <a:pt x="86193" y="155366"/>
                  </a:cubicBezTo>
                  <a:lnTo>
                    <a:pt x="86193" y="49145"/>
                  </a:lnTo>
                  <a:cubicBezTo>
                    <a:pt x="86207" y="40608"/>
                    <a:pt x="88542" y="32236"/>
                    <a:pt x="92948" y="24924"/>
                  </a:cubicBezTo>
                  <a:lnTo>
                    <a:pt x="93982" y="23193"/>
                  </a:lnTo>
                  <a:cubicBezTo>
                    <a:pt x="94009" y="23153"/>
                    <a:pt x="94063" y="23144"/>
                    <a:pt x="94102" y="23171"/>
                  </a:cubicBezTo>
                  <a:cubicBezTo>
                    <a:pt x="94110" y="23178"/>
                    <a:pt x="94117" y="23185"/>
                    <a:pt x="94123" y="23193"/>
                  </a:cubicBezTo>
                  <a:lnTo>
                    <a:pt x="95165" y="24940"/>
                  </a:lnTo>
                  <a:cubicBezTo>
                    <a:pt x="99552" y="32251"/>
                    <a:pt x="101868" y="40618"/>
                    <a:pt x="101865" y="49145"/>
                  </a:cubicBezTo>
                  <a:lnTo>
                    <a:pt x="101865" y="154849"/>
                  </a:lnTo>
                  <a:cubicBezTo>
                    <a:pt x="101762" y="169867"/>
                    <a:pt x="113622" y="182245"/>
                    <a:pt x="128632" y="182783"/>
                  </a:cubicBezTo>
                  <a:cubicBezTo>
                    <a:pt x="143773" y="183147"/>
                    <a:pt x="156343" y="171166"/>
                    <a:pt x="156707" y="156024"/>
                  </a:cubicBezTo>
                  <a:cubicBezTo>
                    <a:pt x="156712" y="155805"/>
                    <a:pt x="156715" y="155585"/>
                    <a:pt x="156715" y="155366"/>
                  </a:cubicBezTo>
                  <a:lnTo>
                    <a:pt x="156715" y="49145"/>
                  </a:lnTo>
                  <a:cubicBezTo>
                    <a:pt x="156729" y="40608"/>
                    <a:pt x="159063" y="32236"/>
                    <a:pt x="163469" y="24924"/>
                  </a:cubicBezTo>
                  <a:lnTo>
                    <a:pt x="164504" y="23193"/>
                  </a:lnTo>
                  <a:cubicBezTo>
                    <a:pt x="164531" y="23153"/>
                    <a:pt x="164585" y="23144"/>
                    <a:pt x="164623" y="23171"/>
                  </a:cubicBezTo>
                  <a:cubicBezTo>
                    <a:pt x="164632" y="23178"/>
                    <a:pt x="164639" y="23185"/>
                    <a:pt x="164645" y="23193"/>
                  </a:cubicBezTo>
                  <a:lnTo>
                    <a:pt x="165687" y="24940"/>
                  </a:lnTo>
                  <a:cubicBezTo>
                    <a:pt x="170073" y="32251"/>
                    <a:pt x="172389" y="40618"/>
                    <a:pt x="172386" y="49145"/>
                  </a:cubicBezTo>
                  <a:close/>
                </a:path>
              </a:pathLst>
            </a:custGeom>
            <a:grpFill/>
            <a:ln w="7739" cap="flat">
              <a:noFill/>
              <a:prstDash val="solid"/>
              <a:miter/>
            </a:ln>
          </p:spPr>
          <p:txBody>
            <a:bodyPr rtlCol="0" anchor="ctr"/>
            <a:lstStyle/>
            <a:p>
              <a:endParaRPr lang="zh-CN" altLang="en-US"/>
            </a:p>
          </p:txBody>
        </p:sp>
        <p:sp>
          <p:nvSpPr>
            <p:cNvPr id="235" name="图形 94" descr="花园工具 轮廓">
              <a:extLst>
                <a:ext uri="{FF2B5EF4-FFF2-40B4-BE49-F238E27FC236}">
                  <a16:creationId xmlns:a16="http://schemas.microsoft.com/office/drawing/2014/main" xmlns="" id="{2A0DE2FA-4C94-453F-8694-CD58F1B3AF97}"/>
                </a:ext>
              </a:extLst>
            </p:cNvPr>
            <p:cNvSpPr/>
            <p:nvPr/>
          </p:nvSpPr>
          <p:spPr>
            <a:xfrm>
              <a:off x="6715171" y="4884331"/>
              <a:ext cx="188057" cy="530468"/>
            </a:xfrm>
            <a:custGeom>
              <a:avLst/>
              <a:gdLst>
                <a:gd name="connsiteX0" fmla="*/ 134689 w 188057"/>
                <a:gd name="connsiteY0" fmla="*/ 31528 h 530468"/>
                <a:gd name="connsiteX1" fmla="*/ 99044 w 188057"/>
                <a:gd name="connsiteY1" fmla="*/ 1815 h 530468"/>
                <a:gd name="connsiteX2" fmla="*/ 89014 w 188057"/>
                <a:gd name="connsiteY2" fmla="*/ 1815 h 530468"/>
                <a:gd name="connsiteX3" fmla="*/ 53369 w 188057"/>
                <a:gd name="connsiteY3" fmla="*/ 31528 h 530468"/>
                <a:gd name="connsiteX4" fmla="*/ 0 w 188057"/>
                <a:gd name="connsiteY4" fmla="*/ 145460 h 530468"/>
                <a:gd name="connsiteX5" fmla="*/ 0 w 188057"/>
                <a:gd name="connsiteY5" fmla="*/ 271889 h 530468"/>
                <a:gd name="connsiteX6" fmla="*/ 7836 w 188057"/>
                <a:gd name="connsiteY6" fmla="*/ 279725 h 530468"/>
                <a:gd name="connsiteX7" fmla="*/ 38035 w 188057"/>
                <a:gd name="connsiteY7" fmla="*/ 279725 h 530468"/>
                <a:gd name="connsiteX8" fmla="*/ 61542 w 188057"/>
                <a:gd name="connsiteY8" fmla="*/ 303232 h 530468"/>
                <a:gd name="connsiteX9" fmla="*/ 61542 w 188057"/>
                <a:gd name="connsiteY9" fmla="*/ 303930 h 530468"/>
                <a:gd name="connsiteX10" fmla="*/ 55814 w 188057"/>
                <a:gd name="connsiteY10" fmla="*/ 498209 h 530468"/>
                <a:gd name="connsiteX11" fmla="*/ 86193 w 188057"/>
                <a:gd name="connsiteY11" fmla="*/ 530469 h 530468"/>
                <a:gd name="connsiteX12" fmla="*/ 87133 w 188057"/>
                <a:gd name="connsiteY12" fmla="*/ 530469 h 530468"/>
                <a:gd name="connsiteX13" fmla="*/ 100940 w 188057"/>
                <a:gd name="connsiteY13" fmla="*/ 530469 h 530468"/>
                <a:gd name="connsiteX14" fmla="*/ 132283 w 188057"/>
                <a:gd name="connsiteY14" fmla="*/ 499126 h 530468"/>
                <a:gd name="connsiteX15" fmla="*/ 132283 w 188057"/>
                <a:gd name="connsiteY15" fmla="*/ 498185 h 530468"/>
                <a:gd name="connsiteX16" fmla="*/ 126555 w 188057"/>
                <a:gd name="connsiteY16" fmla="*/ 303906 h 530468"/>
                <a:gd name="connsiteX17" fmla="*/ 149365 w 188057"/>
                <a:gd name="connsiteY17" fmla="*/ 279725 h 530468"/>
                <a:gd name="connsiteX18" fmla="*/ 180222 w 188057"/>
                <a:gd name="connsiteY18" fmla="*/ 279725 h 530468"/>
                <a:gd name="connsiteX19" fmla="*/ 188058 w 188057"/>
                <a:gd name="connsiteY19" fmla="*/ 271889 h 530468"/>
                <a:gd name="connsiteX20" fmla="*/ 188058 w 188057"/>
                <a:gd name="connsiteY20" fmla="*/ 145460 h 530468"/>
                <a:gd name="connsiteX21" fmla="*/ 134689 w 188057"/>
                <a:gd name="connsiteY21" fmla="*/ 31528 h 530468"/>
                <a:gd name="connsiteX22" fmla="*/ 72872 w 188057"/>
                <a:gd name="connsiteY22" fmla="*/ 285602 h 530468"/>
                <a:gd name="connsiteX23" fmla="*/ 87267 w 188057"/>
                <a:gd name="connsiteY23" fmla="*/ 260410 h 530468"/>
                <a:gd name="connsiteX24" fmla="*/ 97959 w 188057"/>
                <a:gd name="connsiteY24" fmla="*/ 257500 h 530468"/>
                <a:gd name="connsiteX25" fmla="*/ 100869 w 188057"/>
                <a:gd name="connsiteY25" fmla="*/ 260410 h 530468"/>
                <a:gd name="connsiteX26" fmla="*/ 115279 w 188057"/>
                <a:gd name="connsiteY26" fmla="*/ 285625 h 530468"/>
                <a:gd name="connsiteX27" fmla="*/ 110931 w 188057"/>
                <a:gd name="connsiteY27" fmla="*/ 304384 h 530468"/>
                <a:gd name="connsiteX28" fmla="*/ 112051 w 188057"/>
                <a:gd name="connsiteY28" fmla="*/ 342411 h 530468"/>
                <a:gd name="connsiteX29" fmla="*/ 76077 w 188057"/>
                <a:gd name="connsiteY29" fmla="*/ 342411 h 530468"/>
                <a:gd name="connsiteX30" fmla="*/ 77198 w 188057"/>
                <a:gd name="connsiteY30" fmla="*/ 304376 h 530468"/>
                <a:gd name="connsiteX31" fmla="*/ 77198 w 188057"/>
                <a:gd name="connsiteY31" fmla="*/ 303217 h 530468"/>
                <a:gd name="connsiteX32" fmla="*/ 72872 w 188057"/>
                <a:gd name="connsiteY32" fmla="*/ 285602 h 530468"/>
                <a:gd name="connsiteX33" fmla="*/ 100940 w 188057"/>
                <a:gd name="connsiteY33" fmla="*/ 514797 h 530468"/>
                <a:gd name="connsiteX34" fmla="*/ 86671 w 188057"/>
                <a:gd name="connsiteY34" fmla="*/ 514797 h 530468"/>
                <a:gd name="connsiteX35" fmla="*/ 71470 w 188057"/>
                <a:gd name="connsiteY35" fmla="*/ 498671 h 530468"/>
                <a:gd name="connsiteX36" fmla="*/ 75615 w 188057"/>
                <a:gd name="connsiteY36" fmla="*/ 358082 h 530468"/>
                <a:gd name="connsiteX37" fmla="*/ 112443 w 188057"/>
                <a:gd name="connsiteY37" fmla="*/ 358082 h 530468"/>
                <a:gd name="connsiteX38" fmla="*/ 116588 w 188057"/>
                <a:gd name="connsiteY38" fmla="*/ 498679 h 530468"/>
                <a:gd name="connsiteX39" fmla="*/ 116588 w 188057"/>
                <a:gd name="connsiteY39" fmla="*/ 499126 h 530468"/>
                <a:gd name="connsiteX40" fmla="*/ 100940 w 188057"/>
                <a:gd name="connsiteY40" fmla="*/ 514797 h 530468"/>
                <a:gd name="connsiteX41" fmla="*/ 172386 w 188057"/>
                <a:gd name="connsiteY41" fmla="*/ 264053 h 530468"/>
                <a:gd name="connsiteX42" fmla="*/ 150062 w 188057"/>
                <a:gd name="connsiteY42" fmla="*/ 264053 h 530468"/>
                <a:gd name="connsiteX43" fmla="*/ 148879 w 188057"/>
                <a:gd name="connsiteY43" fmla="*/ 264053 h 530468"/>
                <a:gd name="connsiteX44" fmla="*/ 125826 w 188057"/>
                <a:gd name="connsiteY44" fmla="*/ 272587 h 530468"/>
                <a:gd name="connsiteX45" fmla="*/ 114402 w 188057"/>
                <a:gd name="connsiteY45" fmla="*/ 252637 h 530468"/>
                <a:gd name="connsiteX46" fmla="*/ 82325 w 188057"/>
                <a:gd name="connsiteY46" fmla="*/ 243905 h 530468"/>
                <a:gd name="connsiteX47" fmla="*/ 73593 w 188057"/>
                <a:gd name="connsiteY47" fmla="*/ 252637 h 530468"/>
                <a:gd name="connsiteX48" fmla="*/ 62161 w 188057"/>
                <a:gd name="connsiteY48" fmla="*/ 272626 h 530468"/>
                <a:gd name="connsiteX49" fmla="*/ 38027 w 188057"/>
                <a:gd name="connsiteY49" fmla="*/ 264053 h 530468"/>
                <a:gd name="connsiteX50" fmla="*/ 15671 w 188057"/>
                <a:gd name="connsiteY50" fmla="*/ 264053 h 530468"/>
                <a:gd name="connsiteX51" fmla="*/ 15671 w 188057"/>
                <a:gd name="connsiteY51" fmla="*/ 145460 h 530468"/>
                <a:gd name="connsiteX52" fmla="*/ 63407 w 188057"/>
                <a:gd name="connsiteY52" fmla="*/ 43595 h 530468"/>
                <a:gd name="connsiteX53" fmla="*/ 94029 w 188057"/>
                <a:gd name="connsiteY53" fmla="*/ 18011 h 530468"/>
                <a:gd name="connsiteX54" fmla="*/ 124659 w 188057"/>
                <a:gd name="connsiteY54" fmla="*/ 43548 h 530468"/>
                <a:gd name="connsiteX55" fmla="*/ 172386 w 188057"/>
                <a:gd name="connsiteY55" fmla="*/ 145413 h 530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188057" h="530468">
                  <a:moveTo>
                    <a:pt x="134689" y="31528"/>
                  </a:moveTo>
                  <a:lnTo>
                    <a:pt x="99044" y="1815"/>
                  </a:lnTo>
                  <a:cubicBezTo>
                    <a:pt x="96138" y="-605"/>
                    <a:pt x="91920" y="-605"/>
                    <a:pt x="89014" y="1815"/>
                  </a:cubicBezTo>
                  <a:lnTo>
                    <a:pt x="53369" y="31528"/>
                  </a:lnTo>
                  <a:cubicBezTo>
                    <a:pt x="19553" y="59703"/>
                    <a:pt x="0" y="101444"/>
                    <a:pt x="0" y="145460"/>
                  </a:cubicBezTo>
                  <a:lnTo>
                    <a:pt x="0" y="271889"/>
                  </a:lnTo>
                  <a:cubicBezTo>
                    <a:pt x="0" y="276217"/>
                    <a:pt x="3508" y="279725"/>
                    <a:pt x="7836" y="279725"/>
                  </a:cubicBezTo>
                  <a:lnTo>
                    <a:pt x="38035" y="279725"/>
                  </a:lnTo>
                  <a:cubicBezTo>
                    <a:pt x="51018" y="279725"/>
                    <a:pt x="61542" y="290249"/>
                    <a:pt x="61542" y="303232"/>
                  </a:cubicBezTo>
                  <a:cubicBezTo>
                    <a:pt x="61542" y="303467"/>
                    <a:pt x="61542" y="303694"/>
                    <a:pt x="61542" y="303930"/>
                  </a:cubicBezTo>
                  <a:lnTo>
                    <a:pt x="55814" y="498209"/>
                  </a:lnTo>
                  <a:cubicBezTo>
                    <a:pt x="55300" y="515504"/>
                    <a:pt x="68898" y="529944"/>
                    <a:pt x="86193" y="530469"/>
                  </a:cubicBezTo>
                  <a:cubicBezTo>
                    <a:pt x="86507" y="530469"/>
                    <a:pt x="86820" y="530469"/>
                    <a:pt x="87133" y="530469"/>
                  </a:cubicBezTo>
                  <a:lnTo>
                    <a:pt x="100940" y="530469"/>
                  </a:lnTo>
                  <a:cubicBezTo>
                    <a:pt x="118250" y="530469"/>
                    <a:pt x="132283" y="516436"/>
                    <a:pt x="132283" y="499126"/>
                  </a:cubicBezTo>
                  <a:cubicBezTo>
                    <a:pt x="132283" y="498812"/>
                    <a:pt x="132283" y="498499"/>
                    <a:pt x="132283" y="498185"/>
                  </a:cubicBezTo>
                  <a:lnTo>
                    <a:pt x="126555" y="303906"/>
                  </a:lnTo>
                  <a:cubicBezTo>
                    <a:pt x="126177" y="290930"/>
                    <a:pt x="136389" y="280104"/>
                    <a:pt x="149365" y="279725"/>
                  </a:cubicBezTo>
                  <a:lnTo>
                    <a:pt x="180222" y="279725"/>
                  </a:lnTo>
                  <a:cubicBezTo>
                    <a:pt x="184550" y="279725"/>
                    <a:pt x="188058" y="276217"/>
                    <a:pt x="188058" y="271889"/>
                  </a:cubicBezTo>
                  <a:lnTo>
                    <a:pt x="188058" y="145460"/>
                  </a:lnTo>
                  <a:cubicBezTo>
                    <a:pt x="188059" y="101444"/>
                    <a:pt x="168505" y="59703"/>
                    <a:pt x="134689" y="31528"/>
                  </a:cubicBezTo>
                  <a:close/>
                  <a:moveTo>
                    <a:pt x="72872" y="285602"/>
                  </a:moveTo>
                  <a:lnTo>
                    <a:pt x="87267" y="260410"/>
                  </a:lnTo>
                  <a:cubicBezTo>
                    <a:pt x="89415" y="256653"/>
                    <a:pt x="94203" y="255350"/>
                    <a:pt x="97959" y="257500"/>
                  </a:cubicBezTo>
                  <a:cubicBezTo>
                    <a:pt x="99172" y="258193"/>
                    <a:pt x="100176" y="259198"/>
                    <a:pt x="100869" y="260410"/>
                  </a:cubicBezTo>
                  <a:lnTo>
                    <a:pt x="115279" y="285625"/>
                  </a:lnTo>
                  <a:cubicBezTo>
                    <a:pt x="112276" y="291413"/>
                    <a:pt x="110780" y="297865"/>
                    <a:pt x="110931" y="304384"/>
                  </a:cubicBezTo>
                  <a:lnTo>
                    <a:pt x="112051" y="342411"/>
                  </a:lnTo>
                  <a:lnTo>
                    <a:pt x="76077" y="342411"/>
                  </a:lnTo>
                  <a:lnTo>
                    <a:pt x="77198" y="304376"/>
                  </a:lnTo>
                  <a:lnTo>
                    <a:pt x="77198" y="303217"/>
                  </a:lnTo>
                  <a:cubicBezTo>
                    <a:pt x="77170" y="297085"/>
                    <a:pt x="75688" y="291048"/>
                    <a:pt x="72872" y="285602"/>
                  </a:cubicBezTo>
                  <a:close/>
                  <a:moveTo>
                    <a:pt x="100940" y="514797"/>
                  </a:moveTo>
                  <a:lnTo>
                    <a:pt x="86671" y="514797"/>
                  </a:lnTo>
                  <a:cubicBezTo>
                    <a:pt x="78020" y="514541"/>
                    <a:pt x="71215" y="507322"/>
                    <a:pt x="71470" y="498671"/>
                  </a:cubicBezTo>
                  <a:lnTo>
                    <a:pt x="75615" y="358082"/>
                  </a:lnTo>
                  <a:lnTo>
                    <a:pt x="112443" y="358082"/>
                  </a:lnTo>
                  <a:lnTo>
                    <a:pt x="116588" y="498679"/>
                  </a:lnTo>
                  <a:lnTo>
                    <a:pt x="116588" y="499126"/>
                  </a:lnTo>
                  <a:cubicBezTo>
                    <a:pt x="116588" y="507772"/>
                    <a:pt x="109586" y="514784"/>
                    <a:pt x="100940" y="514797"/>
                  </a:cubicBezTo>
                  <a:close/>
                  <a:moveTo>
                    <a:pt x="172386" y="264053"/>
                  </a:moveTo>
                  <a:lnTo>
                    <a:pt x="150062" y="264053"/>
                  </a:lnTo>
                  <a:lnTo>
                    <a:pt x="148879" y="264053"/>
                  </a:lnTo>
                  <a:cubicBezTo>
                    <a:pt x="140472" y="264321"/>
                    <a:pt x="132381" y="267316"/>
                    <a:pt x="125826" y="272587"/>
                  </a:cubicBezTo>
                  <a:lnTo>
                    <a:pt x="114402" y="252637"/>
                  </a:lnTo>
                  <a:cubicBezTo>
                    <a:pt x="107955" y="241368"/>
                    <a:pt x="93594" y="237459"/>
                    <a:pt x="82325" y="243905"/>
                  </a:cubicBezTo>
                  <a:cubicBezTo>
                    <a:pt x="78688" y="245986"/>
                    <a:pt x="75674" y="249000"/>
                    <a:pt x="73593" y="252637"/>
                  </a:cubicBezTo>
                  <a:lnTo>
                    <a:pt x="62161" y="272626"/>
                  </a:lnTo>
                  <a:cubicBezTo>
                    <a:pt x="55318" y="267120"/>
                    <a:pt x="46810" y="264098"/>
                    <a:pt x="38027" y="264053"/>
                  </a:cubicBezTo>
                  <a:lnTo>
                    <a:pt x="15671" y="264053"/>
                  </a:lnTo>
                  <a:lnTo>
                    <a:pt x="15671" y="145460"/>
                  </a:lnTo>
                  <a:cubicBezTo>
                    <a:pt x="15630" y="106093"/>
                    <a:pt x="33128" y="68753"/>
                    <a:pt x="63407" y="43595"/>
                  </a:cubicBezTo>
                  <a:lnTo>
                    <a:pt x="94029" y="18011"/>
                  </a:lnTo>
                  <a:lnTo>
                    <a:pt x="124659" y="43548"/>
                  </a:lnTo>
                  <a:cubicBezTo>
                    <a:pt x="154935" y="68707"/>
                    <a:pt x="172430" y="106047"/>
                    <a:pt x="172386" y="145413"/>
                  </a:cubicBezTo>
                  <a:close/>
                </a:path>
              </a:pathLst>
            </a:custGeom>
            <a:grpFill/>
            <a:ln w="7739" cap="flat">
              <a:noFill/>
              <a:prstDash val="solid"/>
              <a:miter/>
            </a:ln>
          </p:spPr>
          <p:txBody>
            <a:bodyPr rtlCol="0" anchor="ctr"/>
            <a:lstStyle/>
            <a:p>
              <a:endParaRPr lang="zh-CN" altLang="en-US"/>
            </a:p>
          </p:txBody>
        </p:sp>
      </p:grpSp>
      <p:grpSp>
        <p:nvGrpSpPr>
          <p:cNvPr id="236" name="图形 114" descr="邻近区域 轮廓">
            <a:extLst>
              <a:ext uri="{FF2B5EF4-FFF2-40B4-BE49-F238E27FC236}">
                <a16:creationId xmlns:a16="http://schemas.microsoft.com/office/drawing/2014/main" xmlns="" id="{05CFC11F-D658-40B6-87D6-E8B4841EEC8A}"/>
              </a:ext>
            </a:extLst>
          </p:cNvPr>
          <p:cNvGrpSpPr/>
          <p:nvPr/>
        </p:nvGrpSpPr>
        <p:grpSpPr>
          <a:xfrm>
            <a:off x="6339093" y="5757172"/>
            <a:ext cx="704799" cy="587691"/>
            <a:chOff x="6339093" y="5757172"/>
            <a:chExt cx="704799" cy="587691"/>
          </a:xfrm>
          <a:gradFill>
            <a:gsLst>
              <a:gs pos="0">
                <a:schemeClr val="accent3"/>
              </a:gs>
              <a:gs pos="80000">
                <a:schemeClr val="accent2"/>
              </a:gs>
            </a:gsLst>
            <a:lin ang="4800000" scaled="0"/>
          </a:gradFill>
        </p:grpSpPr>
        <p:sp>
          <p:nvSpPr>
            <p:cNvPr id="237" name="图形 114" descr="邻近区域 轮廓">
              <a:extLst>
                <a:ext uri="{FF2B5EF4-FFF2-40B4-BE49-F238E27FC236}">
                  <a16:creationId xmlns:a16="http://schemas.microsoft.com/office/drawing/2014/main" xmlns="" id="{CAD04D45-C537-4C4B-B686-06D10A2306CA}"/>
                </a:ext>
              </a:extLst>
            </p:cNvPr>
            <p:cNvSpPr/>
            <p:nvPr/>
          </p:nvSpPr>
          <p:spPr>
            <a:xfrm>
              <a:off x="6730880" y="6223417"/>
              <a:ext cx="47014" cy="47014"/>
            </a:xfrm>
            <a:custGeom>
              <a:avLst/>
              <a:gdLst>
                <a:gd name="connsiteX0" fmla="*/ 47014 w 47014"/>
                <a:gd name="connsiteY0" fmla="*/ 47014 h 47014"/>
                <a:gd name="connsiteX1" fmla="*/ 47014 w 47014"/>
                <a:gd name="connsiteY1" fmla="*/ 0 h 47014"/>
                <a:gd name="connsiteX2" fmla="*/ 0 w 47014"/>
                <a:gd name="connsiteY2" fmla="*/ 0 h 47014"/>
                <a:gd name="connsiteX3" fmla="*/ 0 w 47014"/>
                <a:gd name="connsiteY3" fmla="*/ 47014 h 47014"/>
                <a:gd name="connsiteX4" fmla="*/ 15671 w 47014"/>
                <a:gd name="connsiteY4" fmla="*/ 15671 h 47014"/>
                <a:gd name="connsiteX5" fmla="*/ 31343 w 47014"/>
                <a:gd name="connsiteY5" fmla="*/ 15671 h 47014"/>
                <a:gd name="connsiteX6" fmla="*/ 31343 w 47014"/>
                <a:gd name="connsiteY6" fmla="*/ 31343 h 47014"/>
                <a:gd name="connsiteX7" fmla="*/ 15671 w 47014"/>
                <a:gd name="connsiteY7" fmla="*/ 31343 h 47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7014" h="47014">
                  <a:moveTo>
                    <a:pt x="47014" y="47014"/>
                  </a:moveTo>
                  <a:lnTo>
                    <a:pt x="47014" y="0"/>
                  </a:lnTo>
                  <a:lnTo>
                    <a:pt x="0" y="0"/>
                  </a:lnTo>
                  <a:lnTo>
                    <a:pt x="0" y="47014"/>
                  </a:lnTo>
                  <a:close/>
                  <a:moveTo>
                    <a:pt x="15671" y="15671"/>
                  </a:moveTo>
                  <a:lnTo>
                    <a:pt x="31343" y="15671"/>
                  </a:lnTo>
                  <a:lnTo>
                    <a:pt x="31343" y="31343"/>
                  </a:lnTo>
                  <a:lnTo>
                    <a:pt x="15671" y="31343"/>
                  </a:lnTo>
                  <a:close/>
                </a:path>
              </a:pathLst>
            </a:custGeom>
            <a:grpFill/>
            <a:ln w="7739" cap="flat">
              <a:noFill/>
              <a:prstDash val="solid"/>
              <a:miter/>
            </a:ln>
          </p:spPr>
          <p:txBody>
            <a:bodyPr rtlCol="0" anchor="ctr"/>
            <a:lstStyle/>
            <a:p>
              <a:endParaRPr lang="zh-CN" altLang="en-US"/>
            </a:p>
          </p:txBody>
        </p:sp>
        <p:sp>
          <p:nvSpPr>
            <p:cNvPr id="238" name="图形 114" descr="邻近区域 轮廓">
              <a:extLst>
                <a:ext uri="{FF2B5EF4-FFF2-40B4-BE49-F238E27FC236}">
                  <a16:creationId xmlns:a16="http://schemas.microsoft.com/office/drawing/2014/main" xmlns="" id="{A7A336BE-38B0-4BD9-B918-8E3530E56935}"/>
                </a:ext>
              </a:extLst>
            </p:cNvPr>
            <p:cNvSpPr/>
            <p:nvPr/>
          </p:nvSpPr>
          <p:spPr>
            <a:xfrm>
              <a:off x="6864092" y="6223428"/>
              <a:ext cx="47014" cy="47014"/>
            </a:xfrm>
            <a:custGeom>
              <a:avLst/>
              <a:gdLst>
                <a:gd name="connsiteX0" fmla="*/ 47014 w 47014"/>
                <a:gd name="connsiteY0" fmla="*/ 47014 h 47014"/>
                <a:gd name="connsiteX1" fmla="*/ 47014 w 47014"/>
                <a:gd name="connsiteY1" fmla="*/ 0 h 47014"/>
                <a:gd name="connsiteX2" fmla="*/ 0 w 47014"/>
                <a:gd name="connsiteY2" fmla="*/ 0 h 47014"/>
                <a:gd name="connsiteX3" fmla="*/ 0 w 47014"/>
                <a:gd name="connsiteY3" fmla="*/ 47014 h 47014"/>
                <a:gd name="connsiteX4" fmla="*/ 15671 w 47014"/>
                <a:gd name="connsiteY4" fmla="*/ 15671 h 47014"/>
                <a:gd name="connsiteX5" fmla="*/ 31343 w 47014"/>
                <a:gd name="connsiteY5" fmla="*/ 15671 h 47014"/>
                <a:gd name="connsiteX6" fmla="*/ 31343 w 47014"/>
                <a:gd name="connsiteY6" fmla="*/ 31343 h 47014"/>
                <a:gd name="connsiteX7" fmla="*/ 15671 w 47014"/>
                <a:gd name="connsiteY7" fmla="*/ 31343 h 47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7014" h="47014">
                  <a:moveTo>
                    <a:pt x="47014" y="47014"/>
                  </a:moveTo>
                  <a:lnTo>
                    <a:pt x="47014" y="0"/>
                  </a:lnTo>
                  <a:lnTo>
                    <a:pt x="0" y="0"/>
                  </a:lnTo>
                  <a:lnTo>
                    <a:pt x="0" y="47014"/>
                  </a:lnTo>
                  <a:close/>
                  <a:moveTo>
                    <a:pt x="15671" y="15671"/>
                  </a:moveTo>
                  <a:lnTo>
                    <a:pt x="31343" y="15671"/>
                  </a:lnTo>
                  <a:lnTo>
                    <a:pt x="31343" y="31343"/>
                  </a:lnTo>
                  <a:lnTo>
                    <a:pt x="15671" y="31343"/>
                  </a:lnTo>
                  <a:close/>
                </a:path>
              </a:pathLst>
            </a:custGeom>
            <a:grpFill/>
            <a:ln w="7739" cap="flat">
              <a:noFill/>
              <a:prstDash val="solid"/>
              <a:miter/>
            </a:ln>
          </p:spPr>
          <p:txBody>
            <a:bodyPr rtlCol="0" anchor="ctr"/>
            <a:lstStyle/>
            <a:p>
              <a:endParaRPr lang="zh-CN" altLang="en-US"/>
            </a:p>
          </p:txBody>
        </p:sp>
        <p:sp>
          <p:nvSpPr>
            <p:cNvPr id="239" name="图形 114" descr="邻近区域 轮廓">
              <a:extLst>
                <a:ext uri="{FF2B5EF4-FFF2-40B4-BE49-F238E27FC236}">
                  <a16:creationId xmlns:a16="http://schemas.microsoft.com/office/drawing/2014/main" xmlns="" id="{A018F2A7-7450-4DDA-9C5A-38A5027F19D0}"/>
                </a:ext>
              </a:extLst>
            </p:cNvPr>
            <p:cNvSpPr/>
            <p:nvPr/>
          </p:nvSpPr>
          <p:spPr>
            <a:xfrm>
              <a:off x="6409611" y="6223417"/>
              <a:ext cx="47014" cy="47014"/>
            </a:xfrm>
            <a:custGeom>
              <a:avLst/>
              <a:gdLst>
                <a:gd name="connsiteX0" fmla="*/ 0 w 47014"/>
                <a:gd name="connsiteY0" fmla="*/ 47014 h 47014"/>
                <a:gd name="connsiteX1" fmla="*/ 47014 w 47014"/>
                <a:gd name="connsiteY1" fmla="*/ 47014 h 47014"/>
                <a:gd name="connsiteX2" fmla="*/ 47014 w 47014"/>
                <a:gd name="connsiteY2" fmla="*/ 0 h 47014"/>
                <a:gd name="connsiteX3" fmla="*/ 0 w 47014"/>
                <a:gd name="connsiteY3" fmla="*/ 0 h 47014"/>
                <a:gd name="connsiteX4" fmla="*/ 15671 w 47014"/>
                <a:gd name="connsiteY4" fmla="*/ 15671 h 47014"/>
                <a:gd name="connsiteX5" fmla="*/ 31343 w 47014"/>
                <a:gd name="connsiteY5" fmla="*/ 15671 h 47014"/>
                <a:gd name="connsiteX6" fmla="*/ 31343 w 47014"/>
                <a:gd name="connsiteY6" fmla="*/ 31343 h 47014"/>
                <a:gd name="connsiteX7" fmla="*/ 15671 w 47014"/>
                <a:gd name="connsiteY7" fmla="*/ 31343 h 47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7014" h="47014">
                  <a:moveTo>
                    <a:pt x="0" y="47014"/>
                  </a:moveTo>
                  <a:lnTo>
                    <a:pt x="47014" y="47014"/>
                  </a:lnTo>
                  <a:lnTo>
                    <a:pt x="47014" y="0"/>
                  </a:lnTo>
                  <a:lnTo>
                    <a:pt x="0" y="0"/>
                  </a:lnTo>
                  <a:close/>
                  <a:moveTo>
                    <a:pt x="15671" y="15671"/>
                  </a:moveTo>
                  <a:lnTo>
                    <a:pt x="31343" y="15671"/>
                  </a:lnTo>
                  <a:lnTo>
                    <a:pt x="31343" y="31343"/>
                  </a:lnTo>
                  <a:lnTo>
                    <a:pt x="15671" y="31343"/>
                  </a:lnTo>
                  <a:close/>
                </a:path>
              </a:pathLst>
            </a:custGeom>
            <a:grpFill/>
            <a:ln w="7739" cap="flat">
              <a:noFill/>
              <a:prstDash val="solid"/>
              <a:miter/>
            </a:ln>
          </p:spPr>
          <p:txBody>
            <a:bodyPr rtlCol="0" anchor="ctr"/>
            <a:lstStyle/>
            <a:p>
              <a:endParaRPr lang="zh-CN" altLang="en-US"/>
            </a:p>
          </p:txBody>
        </p:sp>
        <p:sp>
          <p:nvSpPr>
            <p:cNvPr id="240" name="图形 114" descr="邻近区域 轮廓">
              <a:extLst>
                <a:ext uri="{FF2B5EF4-FFF2-40B4-BE49-F238E27FC236}">
                  <a16:creationId xmlns:a16="http://schemas.microsoft.com/office/drawing/2014/main" xmlns="" id="{FD51A189-867A-40DE-937A-6A0DF85D8E21}"/>
                </a:ext>
              </a:extLst>
            </p:cNvPr>
            <p:cNvSpPr/>
            <p:nvPr/>
          </p:nvSpPr>
          <p:spPr>
            <a:xfrm>
              <a:off x="6542822" y="6223428"/>
              <a:ext cx="47014" cy="47014"/>
            </a:xfrm>
            <a:custGeom>
              <a:avLst/>
              <a:gdLst>
                <a:gd name="connsiteX0" fmla="*/ 47014 w 47014"/>
                <a:gd name="connsiteY0" fmla="*/ 0 h 47014"/>
                <a:gd name="connsiteX1" fmla="*/ 0 w 47014"/>
                <a:gd name="connsiteY1" fmla="*/ 0 h 47014"/>
                <a:gd name="connsiteX2" fmla="*/ 0 w 47014"/>
                <a:gd name="connsiteY2" fmla="*/ 47014 h 47014"/>
                <a:gd name="connsiteX3" fmla="*/ 47014 w 47014"/>
                <a:gd name="connsiteY3" fmla="*/ 47014 h 47014"/>
                <a:gd name="connsiteX4" fmla="*/ 31343 w 47014"/>
                <a:gd name="connsiteY4" fmla="*/ 31343 h 47014"/>
                <a:gd name="connsiteX5" fmla="*/ 15671 w 47014"/>
                <a:gd name="connsiteY5" fmla="*/ 31343 h 47014"/>
                <a:gd name="connsiteX6" fmla="*/ 15671 w 47014"/>
                <a:gd name="connsiteY6" fmla="*/ 15671 h 47014"/>
                <a:gd name="connsiteX7" fmla="*/ 31343 w 47014"/>
                <a:gd name="connsiteY7" fmla="*/ 15671 h 47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7014" h="47014">
                  <a:moveTo>
                    <a:pt x="47014" y="0"/>
                  </a:moveTo>
                  <a:lnTo>
                    <a:pt x="0" y="0"/>
                  </a:lnTo>
                  <a:lnTo>
                    <a:pt x="0" y="47014"/>
                  </a:lnTo>
                  <a:lnTo>
                    <a:pt x="47014" y="47014"/>
                  </a:lnTo>
                  <a:close/>
                  <a:moveTo>
                    <a:pt x="31343" y="31343"/>
                  </a:moveTo>
                  <a:lnTo>
                    <a:pt x="15671" y="31343"/>
                  </a:lnTo>
                  <a:lnTo>
                    <a:pt x="15671" y="15671"/>
                  </a:lnTo>
                  <a:lnTo>
                    <a:pt x="31343" y="15671"/>
                  </a:lnTo>
                  <a:close/>
                </a:path>
              </a:pathLst>
            </a:custGeom>
            <a:grpFill/>
            <a:ln w="7739" cap="flat">
              <a:noFill/>
              <a:prstDash val="solid"/>
              <a:miter/>
            </a:ln>
          </p:spPr>
          <p:txBody>
            <a:bodyPr rtlCol="0" anchor="ctr"/>
            <a:lstStyle/>
            <a:p>
              <a:endParaRPr lang="zh-CN" altLang="en-US"/>
            </a:p>
          </p:txBody>
        </p:sp>
        <p:sp>
          <p:nvSpPr>
            <p:cNvPr id="241" name="图形 114" descr="邻近区域 轮廓">
              <a:extLst>
                <a:ext uri="{FF2B5EF4-FFF2-40B4-BE49-F238E27FC236}">
                  <a16:creationId xmlns:a16="http://schemas.microsoft.com/office/drawing/2014/main" xmlns="" id="{53C2A7B9-06CB-453B-849A-56E415F8F01F}"/>
                </a:ext>
              </a:extLst>
            </p:cNvPr>
            <p:cNvSpPr/>
            <p:nvPr/>
          </p:nvSpPr>
          <p:spPr>
            <a:xfrm>
              <a:off x="6511480" y="5851200"/>
              <a:ext cx="39178" cy="15671"/>
            </a:xfrm>
            <a:custGeom>
              <a:avLst/>
              <a:gdLst>
                <a:gd name="connsiteX0" fmla="*/ 0 w 39178"/>
                <a:gd name="connsiteY0" fmla="*/ 0 h 15671"/>
                <a:gd name="connsiteX1" fmla="*/ 39179 w 39178"/>
                <a:gd name="connsiteY1" fmla="*/ 0 h 15671"/>
                <a:gd name="connsiteX2" fmla="*/ 39179 w 39178"/>
                <a:gd name="connsiteY2" fmla="*/ 15671 h 15671"/>
                <a:gd name="connsiteX3" fmla="*/ 0 w 39178"/>
                <a:gd name="connsiteY3" fmla="*/ 15671 h 15671"/>
              </a:gdLst>
              <a:ahLst/>
              <a:cxnLst>
                <a:cxn ang="0">
                  <a:pos x="connsiteX0" y="connsiteY0"/>
                </a:cxn>
                <a:cxn ang="0">
                  <a:pos x="connsiteX1" y="connsiteY1"/>
                </a:cxn>
                <a:cxn ang="0">
                  <a:pos x="connsiteX2" y="connsiteY2"/>
                </a:cxn>
                <a:cxn ang="0">
                  <a:pos x="connsiteX3" y="connsiteY3"/>
                </a:cxn>
              </a:cxnLst>
              <a:rect l="l" t="t" r="r" b="b"/>
              <a:pathLst>
                <a:path w="39178" h="15671">
                  <a:moveTo>
                    <a:pt x="0" y="0"/>
                  </a:moveTo>
                  <a:lnTo>
                    <a:pt x="39179" y="0"/>
                  </a:lnTo>
                  <a:lnTo>
                    <a:pt x="39179" y="15671"/>
                  </a:lnTo>
                  <a:lnTo>
                    <a:pt x="0" y="15671"/>
                  </a:lnTo>
                  <a:close/>
                </a:path>
              </a:pathLst>
            </a:custGeom>
            <a:grpFill/>
            <a:ln w="7739" cap="flat">
              <a:noFill/>
              <a:prstDash val="solid"/>
              <a:miter/>
            </a:ln>
          </p:spPr>
          <p:txBody>
            <a:bodyPr rtlCol="0" anchor="ctr"/>
            <a:lstStyle/>
            <a:p>
              <a:endParaRPr lang="zh-CN" altLang="en-US"/>
            </a:p>
          </p:txBody>
        </p:sp>
        <p:sp>
          <p:nvSpPr>
            <p:cNvPr id="242" name="图形 114" descr="邻近区域 轮廓">
              <a:extLst>
                <a:ext uri="{FF2B5EF4-FFF2-40B4-BE49-F238E27FC236}">
                  <a16:creationId xmlns:a16="http://schemas.microsoft.com/office/drawing/2014/main" xmlns="" id="{BFFE750C-3596-49F5-A415-0DDE75903D71}"/>
                </a:ext>
              </a:extLst>
            </p:cNvPr>
            <p:cNvSpPr/>
            <p:nvPr/>
          </p:nvSpPr>
          <p:spPr>
            <a:xfrm>
              <a:off x="6537809" y="5783346"/>
              <a:ext cx="38316" cy="39178"/>
            </a:xfrm>
            <a:custGeom>
              <a:avLst/>
              <a:gdLst>
                <a:gd name="connsiteX0" fmla="*/ 38317 w 38316"/>
                <a:gd name="connsiteY0" fmla="*/ 27817 h 39178"/>
                <a:gd name="connsiteX1" fmla="*/ 11127 w 38316"/>
                <a:gd name="connsiteY1" fmla="*/ 0 h 39178"/>
                <a:gd name="connsiteX2" fmla="*/ 0 w 38316"/>
                <a:gd name="connsiteY2" fmla="*/ 11362 h 39178"/>
                <a:gd name="connsiteX3" fmla="*/ 27268 w 38316"/>
                <a:gd name="connsiteY3" fmla="*/ 39179 h 39178"/>
                <a:gd name="connsiteX4" fmla="*/ 38317 w 38316"/>
                <a:gd name="connsiteY4" fmla="*/ 27817 h 391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316" h="39178">
                  <a:moveTo>
                    <a:pt x="38317" y="27817"/>
                  </a:moveTo>
                  <a:lnTo>
                    <a:pt x="11127" y="0"/>
                  </a:lnTo>
                  <a:lnTo>
                    <a:pt x="0" y="11362"/>
                  </a:lnTo>
                  <a:lnTo>
                    <a:pt x="27268" y="39179"/>
                  </a:lnTo>
                  <a:lnTo>
                    <a:pt x="38317" y="27817"/>
                  </a:lnTo>
                  <a:close/>
                </a:path>
              </a:pathLst>
            </a:custGeom>
            <a:grpFill/>
            <a:ln w="7739" cap="flat">
              <a:noFill/>
              <a:prstDash val="solid"/>
              <a:miter/>
            </a:ln>
          </p:spPr>
          <p:txBody>
            <a:bodyPr rtlCol="0" anchor="ctr"/>
            <a:lstStyle/>
            <a:p>
              <a:endParaRPr lang="zh-CN" altLang="en-US"/>
            </a:p>
          </p:txBody>
        </p:sp>
        <p:sp>
          <p:nvSpPr>
            <p:cNvPr id="243" name="图形 114" descr="邻近区域 轮廓">
              <a:extLst>
                <a:ext uri="{FF2B5EF4-FFF2-40B4-BE49-F238E27FC236}">
                  <a16:creationId xmlns:a16="http://schemas.microsoft.com/office/drawing/2014/main" xmlns="" id="{67269DFA-D11A-4122-ABDB-6ED844ED1A8B}"/>
                </a:ext>
              </a:extLst>
            </p:cNvPr>
            <p:cNvSpPr/>
            <p:nvPr/>
          </p:nvSpPr>
          <p:spPr>
            <a:xfrm>
              <a:off x="6566330" y="5812962"/>
              <a:ext cx="94028" cy="94028"/>
            </a:xfrm>
            <a:custGeom>
              <a:avLst/>
              <a:gdLst>
                <a:gd name="connsiteX0" fmla="*/ 47014 w 94028"/>
                <a:gd name="connsiteY0" fmla="*/ 94029 h 94028"/>
                <a:gd name="connsiteX1" fmla="*/ 94029 w 94028"/>
                <a:gd name="connsiteY1" fmla="*/ 47014 h 94028"/>
                <a:gd name="connsiteX2" fmla="*/ 47014 w 94028"/>
                <a:gd name="connsiteY2" fmla="*/ 0 h 94028"/>
                <a:gd name="connsiteX3" fmla="*/ 0 w 94028"/>
                <a:gd name="connsiteY3" fmla="*/ 47014 h 94028"/>
                <a:gd name="connsiteX4" fmla="*/ 47014 w 94028"/>
                <a:gd name="connsiteY4" fmla="*/ 94029 h 94028"/>
                <a:gd name="connsiteX5" fmla="*/ 47014 w 94028"/>
                <a:gd name="connsiteY5" fmla="*/ 15671 h 94028"/>
                <a:gd name="connsiteX6" fmla="*/ 78357 w 94028"/>
                <a:gd name="connsiteY6" fmla="*/ 47014 h 94028"/>
                <a:gd name="connsiteX7" fmla="*/ 47014 w 94028"/>
                <a:gd name="connsiteY7" fmla="*/ 78357 h 94028"/>
                <a:gd name="connsiteX8" fmla="*/ 15671 w 94028"/>
                <a:gd name="connsiteY8" fmla="*/ 47014 h 94028"/>
                <a:gd name="connsiteX9" fmla="*/ 47014 w 94028"/>
                <a:gd name="connsiteY9" fmla="*/ 15671 h 940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4028" h="94028">
                  <a:moveTo>
                    <a:pt x="47014" y="94029"/>
                  </a:moveTo>
                  <a:cubicBezTo>
                    <a:pt x="72980" y="94029"/>
                    <a:pt x="94029" y="72980"/>
                    <a:pt x="94029" y="47014"/>
                  </a:cubicBezTo>
                  <a:cubicBezTo>
                    <a:pt x="94029" y="21049"/>
                    <a:pt x="72980" y="0"/>
                    <a:pt x="47014" y="0"/>
                  </a:cubicBezTo>
                  <a:cubicBezTo>
                    <a:pt x="21049" y="0"/>
                    <a:pt x="0" y="21049"/>
                    <a:pt x="0" y="47014"/>
                  </a:cubicBezTo>
                  <a:cubicBezTo>
                    <a:pt x="0" y="72980"/>
                    <a:pt x="21049" y="94029"/>
                    <a:pt x="47014" y="94029"/>
                  </a:cubicBezTo>
                  <a:close/>
                  <a:moveTo>
                    <a:pt x="47014" y="15671"/>
                  </a:moveTo>
                  <a:cubicBezTo>
                    <a:pt x="64325" y="15671"/>
                    <a:pt x="78357" y="29705"/>
                    <a:pt x="78357" y="47014"/>
                  </a:cubicBezTo>
                  <a:cubicBezTo>
                    <a:pt x="78357" y="64324"/>
                    <a:pt x="64325" y="78357"/>
                    <a:pt x="47014" y="78357"/>
                  </a:cubicBezTo>
                  <a:cubicBezTo>
                    <a:pt x="29704" y="78357"/>
                    <a:pt x="15671" y="64324"/>
                    <a:pt x="15671" y="47014"/>
                  </a:cubicBezTo>
                  <a:cubicBezTo>
                    <a:pt x="15691" y="29712"/>
                    <a:pt x="29712" y="15691"/>
                    <a:pt x="47014" y="15671"/>
                  </a:cubicBezTo>
                  <a:close/>
                </a:path>
              </a:pathLst>
            </a:custGeom>
            <a:grpFill/>
            <a:ln w="7739" cap="flat">
              <a:noFill/>
              <a:prstDash val="solid"/>
              <a:miter/>
            </a:ln>
          </p:spPr>
          <p:txBody>
            <a:bodyPr rtlCol="0" anchor="ctr"/>
            <a:lstStyle/>
            <a:p>
              <a:endParaRPr lang="zh-CN" altLang="en-US"/>
            </a:p>
          </p:txBody>
        </p:sp>
        <p:sp>
          <p:nvSpPr>
            <p:cNvPr id="244" name="图形 114" descr="邻近区域 轮廓">
              <a:extLst>
                <a:ext uri="{FF2B5EF4-FFF2-40B4-BE49-F238E27FC236}">
                  <a16:creationId xmlns:a16="http://schemas.microsoft.com/office/drawing/2014/main" xmlns="" id="{1F76B092-ECF7-46AA-9590-B035B57BA126}"/>
                </a:ext>
              </a:extLst>
            </p:cNvPr>
            <p:cNvSpPr/>
            <p:nvPr/>
          </p:nvSpPr>
          <p:spPr>
            <a:xfrm>
              <a:off x="6605509" y="5757172"/>
              <a:ext cx="15671" cy="39178"/>
            </a:xfrm>
            <a:custGeom>
              <a:avLst/>
              <a:gdLst>
                <a:gd name="connsiteX0" fmla="*/ 0 w 15671"/>
                <a:gd name="connsiteY0" fmla="*/ 0 h 39178"/>
                <a:gd name="connsiteX1" fmla="*/ 15671 w 15671"/>
                <a:gd name="connsiteY1" fmla="*/ 0 h 39178"/>
                <a:gd name="connsiteX2" fmla="*/ 15671 w 15671"/>
                <a:gd name="connsiteY2" fmla="*/ 39179 h 39178"/>
                <a:gd name="connsiteX3" fmla="*/ 0 w 15671"/>
                <a:gd name="connsiteY3" fmla="*/ 39179 h 39178"/>
              </a:gdLst>
              <a:ahLst/>
              <a:cxnLst>
                <a:cxn ang="0">
                  <a:pos x="connsiteX0" y="connsiteY0"/>
                </a:cxn>
                <a:cxn ang="0">
                  <a:pos x="connsiteX1" y="connsiteY1"/>
                </a:cxn>
                <a:cxn ang="0">
                  <a:pos x="connsiteX2" y="connsiteY2"/>
                </a:cxn>
                <a:cxn ang="0">
                  <a:pos x="connsiteX3" y="connsiteY3"/>
                </a:cxn>
              </a:cxnLst>
              <a:rect l="l" t="t" r="r" b="b"/>
              <a:pathLst>
                <a:path w="15671" h="39178">
                  <a:moveTo>
                    <a:pt x="0" y="0"/>
                  </a:moveTo>
                  <a:lnTo>
                    <a:pt x="15671" y="0"/>
                  </a:lnTo>
                  <a:lnTo>
                    <a:pt x="15671" y="39179"/>
                  </a:lnTo>
                  <a:lnTo>
                    <a:pt x="0" y="39179"/>
                  </a:lnTo>
                  <a:close/>
                </a:path>
              </a:pathLst>
            </a:custGeom>
            <a:grpFill/>
            <a:ln w="7739" cap="flat">
              <a:noFill/>
              <a:prstDash val="solid"/>
              <a:miter/>
            </a:ln>
          </p:spPr>
          <p:txBody>
            <a:bodyPr rtlCol="0" anchor="ctr"/>
            <a:lstStyle/>
            <a:p>
              <a:endParaRPr lang="zh-CN" altLang="en-US"/>
            </a:p>
          </p:txBody>
        </p:sp>
        <p:sp>
          <p:nvSpPr>
            <p:cNvPr id="245" name="图形 114" descr="邻近区域 轮廓">
              <a:extLst>
                <a:ext uri="{FF2B5EF4-FFF2-40B4-BE49-F238E27FC236}">
                  <a16:creationId xmlns:a16="http://schemas.microsoft.com/office/drawing/2014/main" xmlns="" id="{26D7CB23-70DF-4875-BD7D-2C7F641FF26F}"/>
                </a:ext>
              </a:extLst>
            </p:cNvPr>
            <p:cNvSpPr/>
            <p:nvPr/>
          </p:nvSpPr>
          <p:spPr>
            <a:xfrm>
              <a:off x="6676031" y="5851200"/>
              <a:ext cx="39178" cy="15671"/>
            </a:xfrm>
            <a:custGeom>
              <a:avLst/>
              <a:gdLst>
                <a:gd name="connsiteX0" fmla="*/ 0 w 39178"/>
                <a:gd name="connsiteY0" fmla="*/ 0 h 15671"/>
                <a:gd name="connsiteX1" fmla="*/ 39179 w 39178"/>
                <a:gd name="connsiteY1" fmla="*/ 0 h 15671"/>
                <a:gd name="connsiteX2" fmla="*/ 39179 w 39178"/>
                <a:gd name="connsiteY2" fmla="*/ 15671 h 15671"/>
                <a:gd name="connsiteX3" fmla="*/ 0 w 39178"/>
                <a:gd name="connsiteY3" fmla="*/ 15671 h 15671"/>
              </a:gdLst>
              <a:ahLst/>
              <a:cxnLst>
                <a:cxn ang="0">
                  <a:pos x="connsiteX0" y="connsiteY0"/>
                </a:cxn>
                <a:cxn ang="0">
                  <a:pos x="connsiteX1" y="connsiteY1"/>
                </a:cxn>
                <a:cxn ang="0">
                  <a:pos x="connsiteX2" y="connsiteY2"/>
                </a:cxn>
                <a:cxn ang="0">
                  <a:pos x="connsiteX3" y="connsiteY3"/>
                </a:cxn>
              </a:cxnLst>
              <a:rect l="l" t="t" r="r" b="b"/>
              <a:pathLst>
                <a:path w="39178" h="15671">
                  <a:moveTo>
                    <a:pt x="0" y="0"/>
                  </a:moveTo>
                  <a:lnTo>
                    <a:pt x="39179" y="0"/>
                  </a:lnTo>
                  <a:lnTo>
                    <a:pt x="39179" y="15671"/>
                  </a:lnTo>
                  <a:lnTo>
                    <a:pt x="0" y="15671"/>
                  </a:lnTo>
                  <a:close/>
                </a:path>
              </a:pathLst>
            </a:custGeom>
            <a:grpFill/>
            <a:ln w="7739" cap="flat">
              <a:noFill/>
              <a:prstDash val="solid"/>
              <a:miter/>
            </a:ln>
          </p:spPr>
          <p:txBody>
            <a:bodyPr rtlCol="0" anchor="ctr"/>
            <a:lstStyle/>
            <a:p>
              <a:endParaRPr lang="zh-CN" altLang="en-US"/>
            </a:p>
          </p:txBody>
        </p:sp>
        <p:sp>
          <p:nvSpPr>
            <p:cNvPr id="246" name="图形 114" descr="邻近区域 轮廓">
              <a:extLst>
                <a:ext uri="{FF2B5EF4-FFF2-40B4-BE49-F238E27FC236}">
                  <a16:creationId xmlns:a16="http://schemas.microsoft.com/office/drawing/2014/main" xmlns="" id="{FD3B8293-A08D-4EA1-80F9-F557FDA3CD37}"/>
                </a:ext>
              </a:extLst>
            </p:cNvPr>
            <p:cNvSpPr/>
            <p:nvPr/>
          </p:nvSpPr>
          <p:spPr>
            <a:xfrm>
              <a:off x="6650565" y="5783346"/>
              <a:ext cx="38316" cy="39178"/>
            </a:xfrm>
            <a:custGeom>
              <a:avLst/>
              <a:gdLst>
                <a:gd name="connsiteX0" fmla="*/ 38317 w 38316"/>
                <a:gd name="connsiteY0" fmla="*/ 11362 h 39178"/>
                <a:gd name="connsiteX1" fmla="*/ 27190 w 38316"/>
                <a:gd name="connsiteY1" fmla="*/ 0 h 39178"/>
                <a:gd name="connsiteX2" fmla="*/ 0 w 38316"/>
                <a:gd name="connsiteY2" fmla="*/ 27817 h 39178"/>
                <a:gd name="connsiteX3" fmla="*/ 11048 w 38316"/>
                <a:gd name="connsiteY3" fmla="*/ 39179 h 39178"/>
                <a:gd name="connsiteX4" fmla="*/ 38317 w 38316"/>
                <a:gd name="connsiteY4" fmla="*/ 11362 h 391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316" h="39178">
                  <a:moveTo>
                    <a:pt x="38317" y="11362"/>
                  </a:moveTo>
                  <a:lnTo>
                    <a:pt x="27190" y="0"/>
                  </a:lnTo>
                  <a:lnTo>
                    <a:pt x="0" y="27817"/>
                  </a:lnTo>
                  <a:lnTo>
                    <a:pt x="11048" y="39179"/>
                  </a:lnTo>
                  <a:lnTo>
                    <a:pt x="38317" y="11362"/>
                  </a:lnTo>
                  <a:close/>
                </a:path>
              </a:pathLst>
            </a:custGeom>
            <a:grpFill/>
            <a:ln w="7739" cap="flat">
              <a:noFill/>
              <a:prstDash val="solid"/>
              <a:miter/>
            </a:ln>
          </p:spPr>
          <p:txBody>
            <a:bodyPr rtlCol="0" anchor="ctr"/>
            <a:lstStyle/>
            <a:p>
              <a:endParaRPr lang="zh-CN" altLang="en-US"/>
            </a:p>
          </p:txBody>
        </p:sp>
        <p:sp>
          <p:nvSpPr>
            <p:cNvPr id="247" name="图形 114" descr="邻近区域 轮廓">
              <a:extLst>
                <a:ext uri="{FF2B5EF4-FFF2-40B4-BE49-F238E27FC236}">
                  <a16:creationId xmlns:a16="http://schemas.microsoft.com/office/drawing/2014/main" xmlns="" id="{ED560D5A-1D66-43F6-87DD-217493B391E4}"/>
                </a:ext>
              </a:extLst>
            </p:cNvPr>
            <p:cNvSpPr/>
            <p:nvPr/>
          </p:nvSpPr>
          <p:spPr>
            <a:xfrm>
              <a:off x="6537809" y="5896416"/>
              <a:ext cx="38316" cy="39178"/>
            </a:xfrm>
            <a:custGeom>
              <a:avLst/>
              <a:gdLst>
                <a:gd name="connsiteX0" fmla="*/ 0 w 38316"/>
                <a:gd name="connsiteY0" fmla="*/ 27895 h 39178"/>
                <a:gd name="connsiteX1" fmla="*/ 11127 w 38316"/>
                <a:gd name="connsiteY1" fmla="*/ 39179 h 39178"/>
                <a:gd name="connsiteX2" fmla="*/ 38317 w 38316"/>
                <a:gd name="connsiteY2" fmla="*/ 11362 h 39178"/>
                <a:gd name="connsiteX3" fmla="*/ 27268 w 38316"/>
                <a:gd name="connsiteY3" fmla="*/ 0 h 39178"/>
                <a:gd name="connsiteX4" fmla="*/ 0 w 38316"/>
                <a:gd name="connsiteY4" fmla="*/ 27895 h 391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316" h="39178">
                  <a:moveTo>
                    <a:pt x="0" y="27895"/>
                  </a:moveTo>
                  <a:lnTo>
                    <a:pt x="11127" y="39179"/>
                  </a:lnTo>
                  <a:lnTo>
                    <a:pt x="38317" y="11362"/>
                  </a:lnTo>
                  <a:lnTo>
                    <a:pt x="27268" y="0"/>
                  </a:lnTo>
                  <a:lnTo>
                    <a:pt x="0" y="27895"/>
                  </a:lnTo>
                  <a:close/>
                </a:path>
              </a:pathLst>
            </a:custGeom>
            <a:grpFill/>
            <a:ln w="7739" cap="flat">
              <a:noFill/>
              <a:prstDash val="solid"/>
              <a:miter/>
            </a:ln>
          </p:spPr>
          <p:txBody>
            <a:bodyPr rtlCol="0" anchor="ctr"/>
            <a:lstStyle/>
            <a:p>
              <a:endParaRPr lang="zh-CN" altLang="en-US"/>
            </a:p>
          </p:txBody>
        </p:sp>
        <p:sp>
          <p:nvSpPr>
            <p:cNvPr id="248" name="图形 114" descr="邻近区域 轮廓">
              <a:extLst>
                <a:ext uri="{FF2B5EF4-FFF2-40B4-BE49-F238E27FC236}">
                  <a16:creationId xmlns:a16="http://schemas.microsoft.com/office/drawing/2014/main" xmlns="" id="{8CC82493-7591-41BE-AAF0-9197D89CEF26}"/>
                </a:ext>
              </a:extLst>
            </p:cNvPr>
            <p:cNvSpPr/>
            <p:nvPr/>
          </p:nvSpPr>
          <p:spPr>
            <a:xfrm>
              <a:off x="6605509" y="5922662"/>
              <a:ext cx="15671" cy="39178"/>
            </a:xfrm>
            <a:custGeom>
              <a:avLst/>
              <a:gdLst>
                <a:gd name="connsiteX0" fmla="*/ 0 w 15671"/>
                <a:gd name="connsiteY0" fmla="*/ 0 h 39178"/>
                <a:gd name="connsiteX1" fmla="*/ 15671 w 15671"/>
                <a:gd name="connsiteY1" fmla="*/ 0 h 39178"/>
                <a:gd name="connsiteX2" fmla="*/ 15671 w 15671"/>
                <a:gd name="connsiteY2" fmla="*/ 39179 h 39178"/>
                <a:gd name="connsiteX3" fmla="*/ 0 w 15671"/>
                <a:gd name="connsiteY3" fmla="*/ 39179 h 39178"/>
              </a:gdLst>
              <a:ahLst/>
              <a:cxnLst>
                <a:cxn ang="0">
                  <a:pos x="connsiteX0" y="connsiteY0"/>
                </a:cxn>
                <a:cxn ang="0">
                  <a:pos x="connsiteX1" y="connsiteY1"/>
                </a:cxn>
                <a:cxn ang="0">
                  <a:pos x="connsiteX2" y="connsiteY2"/>
                </a:cxn>
                <a:cxn ang="0">
                  <a:pos x="connsiteX3" y="connsiteY3"/>
                </a:cxn>
              </a:cxnLst>
              <a:rect l="l" t="t" r="r" b="b"/>
              <a:pathLst>
                <a:path w="15671" h="39178">
                  <a:moveTo>
                    <a:pt x="0" y="0"/>
                  </a:moveTo>
                  <a:lnTo>
                    <a:pt x="15671" y="0"/>
                  </a:lnTo>
                  <a:lnTo>
                    <a:pt x="15671" y="39179"/>
                  </a:lnTo>
                  <a:lnTo>
                    <a:pt x="0" y="39179"/>
                  </a:lnTo>
                  <a:close/>
                </a:path>
              </a:pathLst>
            </a:custGeom>
            <a:grpFill/>
            <a:ln w="7739" cap="flat">
              <a:noFill/>
              <a:prstDash val="solid"/>
              <a:miter/>
            </a:ln>
          </p:spPr>
          <p:txBody>
            <a:bodyPr rtlCol="0" anchor="ctr"/>
            <a:lstStyle/>
            <a:p>
              <a:endParaRPr lang="zh-CN" altLang="en-US"/>
            </a:p>
          </p:txBody>
        </p:sp>
        <p:sp>
          <p:nvSpPr>
            <p:cNvPr id="249" name="图形 114" descr="邻近区域 轮廓">
              <a:extLst>
                <a:ext uri="{FF2B5EF4-FFF2-40B4-BE49-F238E27FC236}">
                  <a16:creationId xmlns:a16="http://schemas.microsoft.com/office/drawing/2014/main" xmlns="" id="{D93D12AB-CA4E-4252-A89A-04AFA5D93DBD}"/>
                </a:ext>
              </a:extLst>
            </p:cNvPr>
            <p:cNvSpPr/>
            <p:nvPr/>
          </p:nvSpPr>
          <p:spPr>
            <a:xfrm>
              <a:off x="6650565" y="5896416"/>
              <a:ext cx="38316" cy="39178"/>
            </a:xfrm>
            <a:custGeom>
              <a:avLst/>
              <a:gdLst>
                <a:gd name="connsiteX0" fmla="*/ 0 w 38316"/>
                <a:gd name="connsiteY0" fmla="*/ 11362 h 39178"/>
                <a:gd name="connsiteX1" fmla="*/ 27190 w 38316"/>
                <a:gd name="connsiteY1" fmla="*/ 39179 h 39178"/>
                <a:gd name="connsiteX2" fmla="*/ 38317 w 38316"/>
                <a:gd name="connsiteY2" fmla="*/ 27895 h 39178"/>
                <a:gd name="connsiteX3" fmla="*/ 11048 w 38316"/>
                <a:gd name="connsiteY3" fmla="*/ 0 h 39178"/>
                <a:gd name="connsiteX4" fmla="*/ 0 w 38316"/>
                <a:gd name="connsiteY4" fmla="*/ 11362 h 391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316" h="39178">
                  <a:moveTo>
                    <a:pt x="0" y="11362"/>
                  </a:moveTo>
                  <a:lnTo>
                    <a:pt x="27190" y="39179"/>
                  </a:lnTo>
                  <a:lnTo>
                    <a:pt x="38317" y="27895"/>
                  </a:lnTo>
                  <a:lnTo>
                    <a:pt x="11048" y="0"/>
                  </a:lnTo>
                  <a:lnTo>
                    <a:pt x="0" y="11362"/>
                  </a:lnTo>
                  <a:close/>
                </a:path>
              </a:pathLst>
            </a:custGeom>
            <a:grpFill/>
            <a:ln w="7739" cap="flat">
              <a:noFill/>
              <a:prstDash val="solid"/>
              <a:miter/>
            </a:ln>
          </p:spPr>
          <p:txBody>
            <a:bodyPr rtlCol="0" anchor="ctr"/>
            <a:lstStyle/>
            <a:p>
              <a:endParaRPr lang="zh-CN" altLang="en-US"/>
            </a:p>
          </p:txBody>
        </p:sp>
        <p:sp>
          <p:nvSpPr>
            <p:cNvPr id="250" name="图形 114" descr="邻近区域 轮廓">
              <a:extLst>
                <a:ext uri="{FF2B5EF4-FFF2-40B4-BE49-F238E27FC236}">
                  <a16:creationId xmlns:a16="http://schemas.microsoft.com/office/drawing/2014/main" xmlns="" id="{529FF77C-BC77-4601-B5D5-541EF3FDDE45}"/>
                </a:ext>
              </a:extLst>
            </p:cNvPr>
            <p:cNvSpPr/>
            <p:nvPr/>
          </p:nvSpPr>
          <p:spPr>
            <a:xfrm>
              <a:off x="6339093" y="6021857"/>
              <a:ext cx="704799" cy="323005"/>
            </a:xfrm>
            <a:custGeom>
              <a:avLst/>
              <a:gdLst>
                <a:gd name="connsiteX0" fmla="*/ 650366 w 704799"/>
                <a:gd name="connsiteY0" fmla="*/ 205468 h 323005"/>
                <a:gd name="connsiteX1" fmla="*/ 651767 w 704799"/>
                <a:gd name="connsiteY1" fmla="*/ 205477 h 323005"/>
                <a:gd name="connsiteX2" fmla="*/ 652455 w 704799"/>
                <a:gd name="connsiteY2" fmla="*/ 205355 h 323005"/>
                <a:gd name="connsiteX3" fmla="*/ 704800 w 704799"/>
                <a:gd name="connsiteY3" fmla="*/ 131225 h 323005"/>
                <a:gd name="connsiteX4" fmla="*/ 642324 w 704799"/>
                <a:gd name="connsiteY4" fmla="*/ 0 h 323005"/>
                <a:gd name="connsiteX5" fmla="*/ 579845 w 704799"/>
                <a:gd name="connsiteY5" fmla="*/ 131225 h 323005"/>
                <a:gd name="connsiteX6" fmla="*/ 632181 w 704799"/>
                <a:gd name="connsiteY6" fmla="*/ 205351 h 323005"/>
                <a:gd name="connsiteX7" fmla="*/ 634695 w 704799"/>
                <a:gd name="connsiteY7" fmla="*/ 205368 h 323005"/>
                <a:gd name="connsiteX8" fmla="*/ 634695 w 704799"/>
                <a:gd name="connsiteY8" fmla="*/ 307334 h 323005"/>
                <a:gd name="connsiteX9" fmla="*/ 603356 w 704799"/>
                <a:gd name="connsiteY9" fmla="*/ 307334 h 323005"/>
                <a:gd name="connsiteX10" fmla="*/ 603356 w 704799"/>
                <a:gd name="connsiteY10" fmla="*/ 210683 h 323005"/>
                <a:gd name="connsiteX11" fmla="*/ 587684 w 704799"/>
                <a:gd name="connsiteY11" fmla="*/ 197487 h 323005"/>
                <a:gd name="connsiteX12" fmla="*/ 587684 w 704799"/>
                <a:gd name="connsiteY12" fmla="*/ 307334 h 323005"/>
                <a:gd name="connsiteX13" fmla="*/ 513245 w 704799"/>
                <a:gd name="connsiteY13" fmla="*/ 307334 h 323005"/>
                <a:gd name="connsiteX14" fmla="*/ 513245 w 704799"/>
                <a:gd name="connsiteY14" fmla="*/ 201560 h 323005"/>
                <a:gd name="connsiteX15" fmla="*/ 450555 w 704799"/>
                <a:gd name="connsiteY15" fmla="*/ 201560 h 323005"/>
                <a:gd name="connsiteX16" fmla="*/ 450555 w 704799"/>
                <a:gd name="connsiteY16" fmla="*/ 307334 h 323005"/>
                <a:gd name="connsiteX17" fmla="*/ 376119 w 704799"/>
                <a:gd name="connsiteY17" fmla="*/ 307334 h 323005"/>
                <a:gd name="connsiteX18" fmla="*/ 376119 w 704799"/>
                <a:gd name="connsiteY18" fmla="*/ 188590 h 323005"/>
                <a:gd name="connsiteX19" fmla="*/ 481760 w 704799"/>
                <a:gd name="connsiteY19" fmla="*/ 82868 h 323005"/>
                <a:gd name="connsiteX20" fmla="*/ 572434 w 704799"/>
                <a:gd name="connsiteY20" fmla="*/ 173405 h 323005"/>
                <a:gd name="connsiteX21" fmla="*/ 564901 w 704799"/>
                <a:gd name="connsiteY21" fmla="*/ 143738 h 323005"/>
                <a:gd name="connsiteX22" fmla="*/ 481745 w 704799"/>
                <a:gd name="connsiteY22" fmla="*/ 60707 h 323005"/>
                <a:gd name="connsiteX23" fmla="*/ 352864 w 704799"/>
                <a:gd name="connsiteY23" fmla="*/ 189688 h 323005"/>
                <a:gd name="connsiteX24" fmla="*/ 344110 w 704799"/>
                <a:gd name="connsiteY24" fmla="*/ 180944 h 323005"/>
                <a:gd name="connsiteX25" fmla="*/ 481902 w 704799"/>
                <a:gd name="connsiteY25" fmla="*/ 43372 h 323005"/>
                <a:gd name="connsiteX26" fmla="*/ 564429 w 704799"/>
                <a:gd name="connsiteY26" fmla="*/ 125771 h 323005"/>
                <a:gd name="connsiteX27" fmla="*/ 567438 w 704799"/>
                <a:gd name="connsiteY27" fmla="*/ 106628 h 323005"/>
                <a:gd name="connsiteX28" fmla="*/ 481902 w 704799"/>
                <a:gd name="connsiteY28" fmla="*/ 21226 h 323005"/>
                <a:gd name="connsiteX29" fmla="*/ 321935 w 704799"/>
                <a:gd name="connsiteY29" fmla="*/ 180944 h 323005"/>
                <a:gd name="connsiteX30" fmla="*/ 352880 w 704799"/>
                <a:gd name="connsiteY30" fmla="*/ 211848 h 323005"/>
                <a:gd name="connsiteX31" fmla="*/ 360448 w 704799"/>
                <a:gd name="connsiteY31" fmla="*/ 204275 h 323005"/>
                <a:gd name="connsiteX32" fmla="*/ 360448 w 704799"/>
                <a:gd name="connsiteY32" fmla="*/ 307334 h 323005"/>
                <a:gd name="connsiteX33" fmla="*/ 282086 w 704799"/>
                <a:gd name="connsiteY33" fmla="*/ 307334 h 323005"/>
                <a:gd name="connsiteX34" fmla="*/ 282086 w 704799"/>
                <a:gd name="connsiteY34" fmla="*/ 204276 h 323005"/>
                <a:gd name="connsiteX35" fmla="*/ 289662 w 704799"/>
                <a:gd name="connsiteY35" fmla="*/ 211840 h 323005"/>
                <a:gd name="connsiteX36" fmla="*/ 320599 w 704799"/>
                <a:gd name="connsiteY36" fmla="*/ 180944 h 323005"/>
                <a:gd name="connsiteX37" fmla="*/ 254661 w 704799"/>
                <a:gd name="connsiteY37" fmla="*/ 115109 h 323005"/>
                <a:gd name="connsiteX38" fmla="*/ 254661 w 704799"/>
                <a:gd name="connsiteY38" fmla="*/ 44335 h 323005"/>
                <a:gd name="connsiteX39" fmla="*/ 207647 w 704799"/>
                <a:gd name="connsiteY39" fmla="*/ 44335 h 323005"/>
                <a:gd name="connsiteX40" fmla="*/ 207647 w 704799"/>
                <a:gd name="connsiteY40" fmla="*/ 68168 h 323005"/>
                <a:gd name="connsiteX41" fmla="*/ 160633 w 704799"/>
                <a:gd name="connsiteY41" fmla="*/ 21226 h 323005"/>
                <a:gd name="connsiteX42" fmla="*/ 666 w 704799"/>
                <a:gd name="connsiteY42" fmla="*/ 180944 h 323005"/>
                <a:gd name="connsiteX43" fmla="*/ 31611 w 704799"/>
                <a:gd name="connsiteY43" fmla="*/ 211848 h 323005"/>
                <a:gd name="connsiteX44" fmla="*/ 39179 w 704799"/>
                <a:gd name="connsiteY44" fmla="*/ 204275 h 323005"/>
                <a:gd name="connsiteX45" fmla="*/ 39179 w 704799"/>
                <a:gd name="connsiteY45" fmla="*/ 307334 h 323005"/>
                <a:gd name="connsiteX46" fmla="*/ 0 w 704799"/>
                <a:gd name="connsiteY46" fmla="*/ 307334 h 323005"/>
                <a:gd name="connsiteX47" fmla="*/ 0 w 704799"/>
                <a:gd name="connsiteY47" fmla="*/ 323006 h 323005"/>
                <a:gd name="connsiteX48" fmla="*/ 689545 w 704799"/>
                <a:gd name="connsiteY48" fmla="*/ 323006 h 323005"/>
                <a:gd name="connsiteX49" fmla="*/ 689545 w 704799"/>
                <a:gd name="connsiteY49" fmla="*/ 307334 h 323005"/>
                <a:gd name="connsiteX50" fmla="*/ 650366 w 704799"/>
                <a:gd name="connsiteY50" fmla="*/ 307334 h 323005"/>
                <a:gd name="connsiteX51" fmla="*/ 595516 w 704799"/>
                <a:gd name="connsiteY51" fmla="*/ 131225 h 323005"/>
                <a:gd name="connsiteX52" fmla="*/ 642320 w 704799"/>
                <a:gd name="connsiteY52" fmla="*/ 16379 h 323005"/>
                <a:gd name="connsiteX53" fmla="*/ 689128 w 704799"/>
                <a:gd name="connsiteY53" fmla="*/ 131225 h 323005"/>
                <a:gd name="connsiteX54" fmla="*/ 650336 w 704799"/>
                <a:gd name="connsiteY54" fmla="*/ 189806 h 323005"/>
                <a:gd name="connsiteX55" fmla="*/ 634316 w 704799"/>
                <a:gd name="connsiteY55" fmla="*/ 189806 h 323005"/>
                <a:gd name="connsiteX56" fmla="*/ 595516 w 704799"/>
                <a:gd name="connsiteY56" fmla="*/ 131225 h 323005"/>
                <a:gd name="connsiteX57" fmla="*/ 223318 w 704799"/>
                <a:gd name="connsiteY57" fmla="*/ 60008 h 323005"/>
                <a:gd name="connsiteX58" fmla="*/ 238990 w 704799"/>
                <a:gd name="connsiteY58" fmla="*/ 60008 h 323005"/>
                <a:gd name="connsiteX59" fmla="*/ 238990 w 704799"/>
                <a:gd name="connsiteY59" fmla="*/ 99462 h 323005"/>
                <a:gd name="connsiteX60" fmla="*/ 223318 w 704799"/>
                <a:gd name="connsiteY60" fmla="*/ 83815 h 323005"/>
                <a:gd name="connsiteX61" fmla="*/ 31595 w 704799"/>
                <a:gd name="connsiteY61" fmla="*/ 189688 h 323005"/>
                <a:gd name="connsiteX62" fmla="*/ 22841 w 704799"/>
                <a:gd name="connsiteY62" fmla="*/ 180944 h 323005"/>
                <a:gd name="connsiteX63" fmla="*/ 160633 w 704799"/>
                <a:gd name="connsiteY63" fmla="*/ 43372 h 323005"/>
                <a:gd name="connsiteX64" fmla="*/ 298424 w 704799"/>
                <a:gd name="connsiteY64" fmla="*/ 180944 h 323005"/>
                <a:gd name="connsiteX65" fmla="*/ 289662 w 704799"/>
                <a:gd name="connsiteY65" fmla="*/ 189695 h 323005"/>
                <a:gd name="connsiteX66" fmla="*/ 160476 w 704799"/>
                <a:gd name="connsiteY66" fmla="*/ 60707 h 323005"/>
                <a:gd name="connsiteX67" fmla="*/ 176304 w 704799"/>
                <a:gd name="connsiteY67" fmla="*/ 307334 h 323005"/>
                <a:gd name="connsiteX68" fmla="*/ 144957 w 704799"/>
                <a:gd name="connsiteY68" fmla="*/ 307334 h 323005"/>
                <a:gd name="connsiteX69" fmla="*/ 144957 w 704799"/>
                <a:gd name="connsiteY69" fmla="*/ 217231 h 323005"/>
                <a:gd name="connsiteX70" fmla="*/ 176304 w 704799"/>
                <a:gd name="connsiteY70" fmla="*/ 217231 h 323005"/>
                <a:gd name="connsiteX71" fmla="*/ 266415 w 704799"/>
                <a:gd name="connsiteY71" fmla="*/ 307334 h 323005"/>
                <a:gd name="connsiteX72" fmla="*/ 191975 w 704799"/>
                <a:gd name="connsiteY72" fmla="*/ 307334 h 323005"/>
                <a:gd name="connsiteX73" fmla="*/ 191975 w 704799"/>
                <a:gd name="connsiteY73" fmla="*/ 201560 h 323005"/>
                <a:gd name="connsiteX74" fmla="*/ 129286 w 704799"/>
                <a:gd name="connsiteY74" fmla="*/ 201560 h 323005"/>
                <a:gd name="connsiteX75" fmla="*/ 129286 w 704799"/>
                <a:gd name="connsiteY75" fmla="*/ 307334 h 323005"/>
                <a:gd name="connsiteX76" fmla="*/ 54850 w 704799"/>
                <a:gd name="connsiteY76" fmla="*/ 307334 h 323005"/>
                <a:gd name="connsiteX77" fmla="*/ 54850 w 704799"/>
                <a:gd name="connsiteY77" fmla="*/ 188590 h 323005"/>
                <a:gd name="connsiteX78" fmla="*/ 160491 w 704799"/>
                <a:gd name="connsiteY78" fmla="*/ 82868 h 323005"/>
                <a:gd name="connsiteX79" fmla="*/ 266415 w 704799"/>
                <a:gd name="connsiteY79" fmla="*/ 188629 h 323005"/>
                <a:gd name="connsiteX80" fmla="*/ 497573 w 704799"/>
                <a:gd name="connsiteY80" fmla="*/ 307334 h 323005"/>
                <a:gd name="connsiteX81" fmla="*/ 466226 w 704799"/>
                <a:gd name="connsiteY81" fmla="*/ 307334 h 323005"/>
                <a:gd name="connsiteX82" fmla="*/ 466226 w 704799"/>
                <a:gd name="connsiteY82" fmla="*/ 217231 h 323005"/>
                <a:gd name="connsiteX83" fmla="*/ 497573 w 704799"/>
                <a:gd name="connsiteY83" fmla="*/ 217231 h 3230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704799" h="323005">
                  <a:moveTo>
                    <a:pt x="650366" y="205468"/>
                  </a:moveTo>
                  <a:lnTo>
                    <a:pt x="651767" y="205477"/>
                  </a:lnTo>
                  <a:lnTo>
                    <a:pt x="652455" y="205355"/>
                  </a:lnTo>
                  <a:cubicBezTo>
                    <a:pt x="683764" y="199719"/>
                    <a:pt x="704800" y="169926"/>
                    <a:pt x="704800" y="131225"/>
                  </a:cubicBezTo>
                  <a:cubicBezTo>
                    <a:pt x="704800" y="93091"/>
                    <a:pt x="663803" y="0"/>
                    <a:pt x="642324" y="0"/>
                  </a:cubicBezTo>
                  <a:cubicBezTo>
                    <a:pt x="620840" y="0"/>
                    <a:pt x="579845" y="93091"/>
                    <a:pt x="579845" y="131225"/>
                  </a:cubicBezTo>
                  <a:cubicBezTo>
                    <a:pt x="579845" y="169880"/>
                    <a:pt x="600877" y="199670"/>
                    <a:pt x="632181" y="205351"/>
                  </a:cubicBezTo>
                  <a:lnTo>
                    <a:pt x="634695" y="205368"/>
                  </a:lnTo>
                  <a:lnTo>
                    <a:pt x="634695" y="307334"/>
                  </a:lnTo>
                  <a:lnTo>
                    <a:pt x="603356" y="307334"/>
                  </a:lnTo>
                  <a:lnTo>
                    <a:pt x="603356" y="210683"/>
                  </a:lnTo>
                  <a:cubicBezTo>
                    <a:pt x="597555" y="207019"/>
                    <a:pt x="592282" y="202579"/>
                    <a:pt x="587684" y="197487"/>
                  </a:cubicBezTo>
                  <a:lnTo>
                    <a:pt x="587684" y="307334"/>
                  </a:lnTo>
                  <a:lnTo>
                    <a:pt x="513245" y="307334"/>
                  </a:lnTo>
                  <a:lnTo>
                    <a:pt x="513245" y="201560"/>
                  </a:lnTo>
                  <a:lnTo>
                    <a:pt x="450555" y="201560"/>
                  </a:lnTo>
                  <a:lnTo>
                    <a:pt x="450555" y="307334"/>
                  </a:lnTo>
                  <a:lnTo>
                    <a:pt x="376119" y="307334"/>
                  </a:lnTo>
                  <a:lnTo>
                    <a:pt x="376119" y="188590"/>
                  </a:lnTo>
                  <a:lnTo>
                    <a:pt x="481760" y="82868"/>
                  </a:lnTo>
                  <a:lnTo>
                    <a:pt x="572434" y="173405"/>
                  </a:lnTo>
                  <a:cubicBezTo>
                    <a:pt x="568466" y="163944"/>
                    <a:pt x="565928" y="153946"/>
                    <a:pt x="564901" y="143738"/>
                  </a:cubicBezTo>
                  <a:lnTo>
                    <a:pt x="481745" y="60707"/>
                  </a:lnTo>
                  <a:lnTo>
                    <a:pt x="352864" y="189688"/>
                  </a:lnTo>
                  <a:lnTo>
                    <a:pt x="344110" y="180944"/>
                  </a:lnTo>
                  <a:lnTo>
                    <a:pt x="481902" y="43372"/>
                  </a:lnTo>
                  <a:lnTo>
                    <a:pt x="564429" y="125771"/>
                  </a:lnTo>
                  <a:cubicBezTo>
                    <a:pt x="565009" y="119330"/>
                    <a:pt x="566014" y="112936"/>
                    <a:pt x="567438" y="106628"/>
                  </a:cubicBezTo>
                  <a:lnTo>
                    <a:pt x="481902" y="21226"/>
                  </a:lnTo>
                  <a:lnTo>
                    <a:pt x="321935" y="180944"/>
                  </a:lnTo>
                  <a:lnTo>
                    <a:pt x="352880" y="211848"/>
                  </a:lnTo>
                  <a:lnTo>
                    <a:pt x="360448" y="204275"/>
                  </a:lnTo>
                  <a:lnTo>
                    <a:pt x="360448" y="307334"/>
                  </a:lnTo>
                  <a:lnTo>
                    <a:pt x="282086" y="307334"/>
                  </a:lnTo>
                  <a:lnTo>
                    <a:pt x="282086" y="204276"/>
                  </a:lnTo>
                  <a:lnTo>
                    <a:pt x="289662" y="211840"/>
                  </a:lnTo>
                  <a:lnTo>
                    <a:pt x="320599" y="180944"/>
                  </a:lnTo>
                  <a:lnTo>
                    <a:pt x="254661" y="115109"/>
                  </a:lnTo>
                  <a:lnTo>
                    <a:pt x="254661" y="44335"/>
                  </a:lnTo>
                  <a:lnTo>
                    <a:pt x="207647" y="44335"/>
                  </a:lnTo>
                  <a:lnTo>
                    <a:pt x="207647" y="68168"/>
                  </a:lnTo>
                  <a:lnTo>
                    <a:pt x="160633" y="21226"/>
                  </a:lnTo>
                  <a:lnTo>
                    <a:pt x="666" y="180944"/>
                  </a:lnTo>
                  <a:lnTo>
                    <a:pt x="31611" y="211848"/>
                  </a:lnTo>
                  <a:lnTo>
                    <a:pt x="39179" y="204275"/>
                  </a:lnTo>
                  <a:lnTo>
                    <a:pt x="39179" y="307334"/>
                  </a:lnTo>
                  <a:lnTo>
                    <a:pt x="0" y="307334"/>
                  </a:lnTo>
                  <a:lnTo>
                    <a:pt x="0" y="323006"/>
                  </a:lnTo>
                  <a:lnTo>
                    <a:pt x="689545" y="323006"/>
                  </a:lnTo>
                  <a:lnTo>
                    <a:pt x="689545" y="307334"/>
                  </a:lnTo>
                  <a:lnTo>
                    <a:pt x="650366" y="307334"/>
                  </a:lnTo>
                  <a:close/>
                  <a:moveTo>
                    <a:pt x="595516" y="131225"/>
                  </a:moveTo>
                  <a:cubicBezTo>
                    <a:pt x="595516" y="94533"/>
                    <a:pt x="630758" y="26235"/>
                    <a:pt x="642320" y="16379"/>
                  </a:cubicBezTo>
                  <a:cubicBezTo>
                    <a:pt x="653886" y="26247"/>
                    <a:pt x="689128" y="94553"/>
                    <a:pt x="689128" y="131225"/>
                  </a:cubicBezTo>
                  <a:cubicBezTo>
                    <a:pt x="689128" y="161803"/>
                    <a:pt x="673567" y="185242"/>
                    <a:pt x="650336" y="189806"/>
                  </a:cubicBezTo>
                  <a:lnTo>
                    <a:pt x="634316" y="189806"/>
                  </a:lnTo>
                  <a:cubicBezTo>
                    <a:pt x="611080" y="185203"/>
                    <a:pt x="595516" y="161765"/>
                    <a:pt x="595516" y="131225"/>
                  </a:cubicBezTo>
                  <a:close/>
                  <a:moveTo>
                    <a:pt x="223318" y="60008"/>
                  </a:moveTo>
                  <a:lnTo>
                    <a:pt x="238990" y="60008"/>
                  </a:lnTo>
                  <a:lnTo>
                    <a:pt x="238990" y="99462"/>
                  </a:lnTo>
                  <a:lnTo>
                    <a:pt x="223318" y="83815"/>
                  </a:lnTo>
                  <a:close/>
                  <a:moveTo>
                    <a:pt x="31595" y="189688"/>
                  </a:moveTo>
                  <a:lnTo>
                    <a:pt x="22841" y="180944"/>
                  </a:lnTo>
                  <a:lnTo>
                    <a:pt x="160633" y="43372"/>
                  </a:lnTo>
                  <a:lnTo>
                    <a:pt x="298424" y="180944"/>
                  </a:lnTo>
                  <a:lnTo>
                    <a:pt x="289662" y="189695"/>
                  </a:lnTo>
                  <a:lnTo>
                    <a:pt x="160476" y="60707"/>
                  </a:lnTo>
                  <a:close/>
                  <a:moveTo>
                    <a:pt x="176304" y="307334"/>
                  </a:moveTo>
                  <a:lnTo>
                    <a:pt x="144957" y="307334"/>
                  </a:lnTo>
                  <a:lnTo>
                    <a:pt x="144957" y="217231"/>
                  </a:lnTo>
                  <a:lnTo>
                    <a:pt x="176304" y="217231"/>
                  </a:lnTo>
                  <a:close/>
                  <a:moveTo>
                    <a:pt x="266415" y="307334"/>
                  </a:moveTo>
                  <a:lnTo>
                    <a:pt x="191975" y="307334"/>
                  </a:lnTo>
                  <a:lnTo>
                    <a:pt x="191975" y="201560"/>
                  </a:lnTo>
                  <a:lnTo>
                    <a:pt x="129286" y="201560"/>
                  </a:lnTo>
                  <a:lnTo>
                    <a:pt x="129286" y="307334"/>
                  </a:lnTo>
                  <a:lnTo>
                    <a:pt x="54850" y="307334"/>
                  </a:lnTo>
                  <a:lnTo>
                    <a:pt x="54850" y="188590"/>
                  </a:lnTo>
                  <a:lnTo>
                    <a:pt x="160491" y="82868"/>
                  </a:lnTo>
                  <a:lnTo>
                    <a:pt x="266415" y="188629"/>
                  </a:lnTo>
                  <a:close/>
                  <a:moveTo>
                    <a:pt x="497573" y="307334"/>
                  </a:moveTo>
                  <a:lnTo>
                    <a:pt x="466226" y="307334"/>
                  </a:lnTo>
                  <a:lnTo>
                    <a:pt x="466226" y="217231"/>
                  </a:lnTo>
                  <a:lnTo>
                    <a:pt x="497573" y="217231"/>
                  </a:lnTo>
                  <a:close/>
                </a:path>
              </a:pathLst>
            </a:custGeom>
            <a:grpFill/>
            <a:ln w="7739" cap="flat">
              <a:noFill/>
              <a:prstDash val="solid"/>
              <a:miter/>
            </a:ln>
          </p:spPr>
          <p:txBody>
            <a:bodyPr rtlCol="0" anchor="ctr"/>
            <a:lstStyle/>
            <a:p>
              <a:endParaRPr lang="zh-CN" altLang="en-US"/>
            </a:p>
          </p:txBody>
        </p:sp>
      </p:grpSp>
      <p:sp>
        <p:nvSpPr>
          <p:cNvPr id="251" name="图形 16" descr="货运 轮廓">
            <a:extLst>
              <a:ext uri="{FF2B5EF4-FFF2-40B4-BE49-F238E27FC236}">
                <a16:creationId xmlns:a16="http://schemas.microsoft.com/office/drawing/2014/main" xmlns="" id="{3EB4060B-28A0-4EA2-99B9-5E42B3B32F06}"/>
              </a:ext>
            </a:extLst>
          </p:cNvPr>
          <p:cNvSpPr/>
          <p:nvPr/>
        </p:nvSpPr>
        <p:spPr>
          <a:xfrm>
            <a:off x="8674748" y="1255712"/>
            <a:ext cx="720808" cy="446637"/>
          </a:xfrm>
          <a:custGeom>
            <a:avLst/>
            <a:gdLst>
              <a:gd name="connsiteX0" fmla="*/ 707110 w 720808"/>
              <a:gd name="connsiteY0" fmla="*/ 242908 h 446637"/>
              <a:gd name="connsiteX1" fmla="*/ 624678 w 720808"/>
              <a:gd name="connsiteY1" fmla="*/ 242908 h 446637"/>
              <a:gd name="connsiteX2" fmla="*/ 619013 w 720808"/>
              <a:gd name="connsiteY2" fmla="*/ 244177 h 446637"/>
              <a:gd name="connsiteX3" fmla="*/ 619013 w 720808"/>
              <a:gd name="connsiteY3" fmla="*/ 164551 h 446637"/>
              <a:gd name="connsiteX4" fmla="*/ 509313 w 720808"/>
              <a:gd name="connsiteY4" fmla="*/ 164551 h 446637"/>
              <a:gd name="connsiteX5" fmla="*/ 509313 w 720808"/>
              <a:gd name="connsiteY5" fmla="*/ 101865 h 446637"/>
              <a:gd name="connsiteX6" fmla="*/ 391737 w 720808"/>
              <a:gd name="connsiteY6" fmla="*/ 101865 h 446637"/>
              <a:gd name="connsiteX7" fmla="*/ 391737 w 720808"/>
              <a:gd name="connsiteY7" fmla="*/ 164551 h 446637"/>
              <a:gd name="connsiteX8" fmla="*/ 282037 w 720808"/>
              <a:gd name="connsiteY8" fmla="*/ 164551 h 446637"/>
              <a:gd name="connsiteX9" fmla="*/ 282037 w 720808"/>
              <a:gd name="connsiteY9" fmla="*/ 227236 h 446637"/>
              <a:gd name="connsiteX10" fmla="*/ 172337 w 720808"/>
              <a:gd name="connsiteY10" fmla="*/ 227236 h 446637"/>
              <a:gd name="connsiteX11" fmla="*/ 172337 w 720808"/>
              <a:gd name="connsiteY11" fmla="*/ 289922 h 446637"/>
              <a:gd name="connsiteX12" fmla="*/ 133158 w 720808"/>
              <a:gd name="connsiteY12" fmla="*/ 289922 h 446637"/>
              <a:gd name="connsiteX13" fmla="*/ 133158 w 720808"/>
              <a:gd name="connsiteY13" fmla="*/ 141043 h 446637"/>
              <a:gd name="connsiteX14" fmla="*/ 140876 w 720808"/>
              <a:gd name="connsiteY14" fmla="*/ 141043 h 446637"/>
              <a:gd name="connsiteX15" fmla="*/ 151791 w 720808"/>
              <a:gd name="connsiteY15" fmla="*/ 133654 h 446637"/>
              <a:gd name="connsiteX16" fmla="*/ 173731 w 720808"/>
              <a:gd name="connsiteY16" fmla="*/ 78804 h 446637"/>
              <a:gd name="connsiteX17" fmla="*/ 167183 w 720808"/>
              <a:gd name="connsiteY17" fmla="*/ 63526 h 446637"/>
              <a:gd name="connsiteX18" fmla="*/ 162840 w 720808"/>
              <a:gd name="connsiteY18" fmla="*/ 62686 h 446637"/>
              <a:gd name="connsiteX19" fmla="*/ 70472 w 720808"/>
              <a:gd name="connsiteY19" fmla="*/ 62686 h 446637"/>
              <a:gd name="connsiteX20" fmla="*/ 70472 w 720808"/>
              <a:gd name="connsiteY20" fmla="*/ 7836 h 446637"/>
              <a:gd name="connsiteX21" fmla="*/ 62636 w 720808"/>
              <a:gd name="connsiteY21" fmla="*/ 0 h 446637"/>
              <a:gd name="connsiteX22" fmla="*/ 54801 w 720808"/>
              <a:gd name="connsiteY22" fmla="*/ 7836 h 446637"/>
              <a:gd name="connsiteX23" fmla="*/ 54801 w 720808"/>
              <a:gd name="connsiteY23" fmla="*/ 62686 h 446637"/>
              <a:gd name="connsiteX24" fmla="*/ 35211 w 720808"/>
              <a:gd name="connsiteY24" fmla="*/ 62686 h 446637"/>
              <a:gd name="connsiteX25" fmla="*/ 23458 w 720808"/>
              <a:gd name="connsiteY25" fmla="*/ 74440 h 446637"/>
              <a:gd name="connsiteX26" fmla="*/ 23458 w 720808"/>
              <a:gd name="connsiteY26" fmla="*/ 129290 h 446637"/>
              <a:gd name="connsiteX27" fmla="*/ 35211 w 720808"/>
              <a:gd name="connsiteY27" fmla="*/ 141043 h 446637"/>
              <a:gd name="connsiteX28" fmla="*/ 46965 w 720808"/>
              <a:gd name="connsiteY28" fmla="*/ 141043 h 446637"/>
              <a:gd name="connsiteX29" fmla="*/ 46965 w 720808"/>
              <a:gd name="connsiteY29" fmla="*/ 289922 h 446637"/>
              <a:gd name="connsiteX30" fmla="*/ 13710 w 720808"/>
              <a:gd name="connsiteY30" fmla="*/ 289922 h 446637"/>
              <a:gd name="connsiteX31" fmla="*/ 0 w 720808"/>
              <a:gd name="connsiteY31" fmla="*/ 303622 h 446637"/>
              <a:gd name="connsiteX32" fmla="*/ 985 w 720808"/>
              <a:gd name="connsiteY32" fmla="*/ 308728 h 446637"/>
              <a:gd name="connsiteX33" fmla="*/ 52701 w 720808"/>
              <a:gd name="connsiteY33" fmla="*/ 438018 h 446637"/>
              <a:gd name="connsiteX34" fmla="*/ 65426 w 720808"/>
              <a:gd name="connsiteY34" fmla="*/ 446637 h 446637"/>
              <a:gd name="connsiteX35" fmla="*/ 530798 w 720808"/>
              <a:gd name="connsiteY35" fmla="*/ 446637 h 446637"/>
              <a:gd name="connsiteX36" fmla="*/ 540491 w 720808"/>
              <a:gd name="connsiteY36" fmla="*/ 442617 h 446637"/>
              <a:gd name="connsiteX37" fmla="*/ 716795 w 720808"/>
              <a:gd name="connsiteY37" fmla="*/ 266313 h 446637"/>
              <a:gd name="connsiteX38" fmla="*/ 716788 w 720808"/>
              <a:gd name="connsiteY38" fmla="*/ 246921 h 446637"/>
              <a:gd name="connsiteX39" fmla="*/ 707110 w 720808"/>
              <a:gd name="connsiteY39" fmla="*/ 242908 h 446637"/>
              <a:gd name="connsiteX40" fmla="*/ 603342 w 720808"/>
              <a:gd name="connsiteY40" fmla="*/ 258579 h 446637"/>
              <a:gd name="connsiteX41" fmla="*/ 576003 w 720808"/>
              <a:gd name="connsiteY41" fmla="*/ 285910 h 446637"/>
              <a:gd name="connsiteX42" fmla="*/ 566302 w 720808"/>
              <a:gd name="connsiteY42" fmla="*/ 289922 h 446637"/>
              <a:gd name="connsiteX43" fmla="*/ 509320 w 720808"/>
              <a:gd name="connsiteY43" fmla="*/ 289922 h 446637"/>
              <a:gd name="connsiteX44" fmla="*/ 509320 w 720808"/>
              <a:gd name="connsiteY44" fmla="*/ 242908 h 446637"/>
              <a:gd name="connsiteX45" fmla="*/ 603349 w 720808"/>
              <a:gd name="connsiteY45" fmla="*/ 242908 h 446637"/>
              <a:gd name="connsiteX46" fmla="*/ 493641 w 720808"/>
              <a:gd name="connsiteY46" fmla="*/ 180222 h 446637"/>
              <a:gd name="connsiteX47" fmla="*/ 493641 w 720808"/>
              <a:gd name="connsiteY47" fmla="*/ 227236 h 446637"/>
              <a:gd name="connsiteX48" fmla="*/ 407448 w 720808"/>
              <a:gd name="connsiteY48" fmla="*/ 227236 h 446637"/>
              <a:gd name="connsiteX49" fmla="*/ 407448 w 720808"/>
              <a:gd name="connsiteY49" fmla="*/ 180222 h 446637"/>
              <a:gd name="connsiteX50" fmla="*/ 493641 w 720808"/>
              <a:gd name="connsiteY50" fmla="*/ 242908 h 446637"/>
              <a:gd name="connsiteX51" fmla="*/ 493641 w 720808"/>
              <a:gd name="connsiteY51" fmla="*/ 289922 h 446637"/>
              <a:gd name="connsiteX52" fmla="*/ 407448 w 720808"/>
              <a:gd name="connsiteY52" fmla="*/ 289922 h 446637"/>
              <a:gd name="connsiteX53" fmla="*/ 407448 w 720808"/>
              <a:gd name="connsiteY53" fmla="*/ 242908 h 446637"/>
              <a:gd name="connsiteX54" fmla="*/ 391777 w 720808"/>
              <a:gd name="connsiteY54" fmla="*/ 289922 h 446637"/>
              <a:gd name="connsiteX55" fmla="*/ 297748 w 720808"/>
              <a:gd name="connsiteY55" fmla="*/ 289922 h 446637"/>
              <a:gd name="connsiteX56" fmla="*/ 297748 w 720808"/>
              <a:gd name="connsiteY56" fmla="*/ 242908 h 446637"/>
              <a:gd name="connsiteX57" fmla="*/ 391777 w 720808"/>
              <a:gd name="connsiteY57" fmla="*/ 242908 h 446637"/>
              <a:gd name="connsiteX58" fmla="*/ 603342 w 720808"/>
              <a:gd name="connsiteY58" fmla="*/ 227236 h 446637"/>
              <a:gd name="connsiteX59" fmla="*/ 509313 w 720808"/>
              <a:gd name="connsiteY59" fmla="*/ 227236 h 446637"/>
              <a:gd name="connsiteX60" fmla="*/ 509313 w 720808"/>
              <a:gd name="connsiteY60" fmla="*/ 180222 h 446637"/>
              <a:gd name="connsiteX61" fmla="*/ 603342 w 720808"/>
              <a:gd name="connsiteY61" fmla="*/ 180222 h 446637"/>
              <a:gd name="connsiteX62" fmla="*/ 407409 w 720808"/>
              <a:gd name="connsiteY62" fmla="*/ 117536 h 446637"/>
              <a:gd name="connsiteX63" fmla="*/ 493602 w 720808"/>
              <a:gd name="connsiteY63" fmla="*/ 117536 h 446637"/>
              <a:gd name="connsiteX64" fmla="*/ 493602 w 720808"/>
              <a:gd name="connsiteY64" fmla="*/ 164551 h 446637"/>
              <a:gd name="connsiteX65" fmla="*/ 407409 w 720808"/>
              <a:gd name="connsiteY65" fmla="*/ 164551 h 446637"/>
              <a:gd name="connsiteX66" fmla="*/ 391737 w 720808"/>
              <a:gd name="connsiteY66" fmla="*/ 227236 h 446637"/>
              <a:gd name="connsiteX67" fmla="*/ 297709 w 720808"/>
              <a:gd name="connsiteY67" fmla="*/ 227236 h 446637"/>
              <a:gd name="connsiteX68" fmla="*/ 297709 w 720808"/>
              <a:gd name="connsiteY68" fmla="*/ 180222 h 446637"/>
              <a:gd name="connsiteX69" fmla="*/ 391737 w 720808"/>
              <a:gd name="connsiteY69" fmla="*/ 180222 h 446637"/>
              <a:gd name="connsiteX70" fmla="*/ 188008 w 720808"/>
              <a:gd name="connsiteY70" fmla="*/ 242908 h 446637"/>
              <a:gd name="connsiteX71" fmla="*/ 282037 w 720808"/>
              <a:gd name="connsiteY71" fmla="*/ 242908 h 446637"/>
              <a:gd name="connsiteX72" fmla="*/ 282037 w 720808"/>
              <a:gd name="connsiteY72" fmla="*/ 289922 h 446637"/>
              <a:gd name="connsiteX73" fmla="*/ 188008 w 720808"/>
              <a:gd name="connsiteY73" fmla="*/ 289922 h 446637"/>
              <a:gd name="connsiteX74" fmla="*/ 39129 w 720808"/>
              <a:gd name="connsiteY74" fmla="*/ 125372 h 446637"/>
              <a:gd name="connsiteX75" fmla="*/ 39129 w 720808"/>
              <a:gd name="connsiteY75" fmla="*/ 78357 h 446637"/>
              <a:gd name="connsiteX76" fmla="*/ 156939 w 720808"/>
              <a:gd name="connsiteY76" fmla="*/ 78357 h 446637"/>
              <a:gd name="connsiteX77" fmla="*/ 157016 w 720808"/>
              <a:gd name="connsiteY77" fmla="*/ 78437 h 446637"/>
              <a:gd name="connsiteX78" fmla="*/ 157010 w 720808"/>
              <a:gd name="connsiteY78" fmla="*/ 78467 h 446637"/>
              <a:gd name="connsiteX79" fmla="*/ 138243 w 720808"/>
              <a:gd name="connsiteY79" fmla="*/ 125372 h 446637"/>
              <a:gd name="connsiteX80" fmla="*/ 39129 w 720808"/>
              <a:gd name="connsiteY80" fmla="*/ 125372 h 446637"/>
              <a:gd name="connsiteX81" fmla="*/ 62636 w 720808"/>
              <a:gd name="connsiteY81" fmla="*/ 141043 h 446637"/>
              <a:gd name="connsiteX82" fmla="*/ 117486 w 720808"/>
              <a:gd name="connsiteY82" fmla="*/ 141043 h 446637"/>
              <a:gd name="connsiteX83" fmla="*/ 117486 w 720808"/>
              <a:gd name="connsiteY83" fmla="*/ 289922 h 446637"/>
              <a:gd name="connsiteX84" fmla="*/ 62636 w 720808"/>
              <a:gd name="connsiteY84" fmla="*/ 289922 h 446637"/>
              <a:gd name="connsiteX85" fmla="*/ 529960 w 720808"/>
              <a:gd name="connsiteY85" fmla="*/ 430966 h 446637"/>
              <a:gd name="connsiteX86" fmla="*/ 66758 w 720808"/>
              <a:gd name="connsiteY86" fmla="*/ 430966 h 446637"/>
              <a:gd name="connsiteX87" fmla="*/ 16648 w 720808"/>
              <a:gd name="connsiteY87" fmla="*/ 305704 h 446637"/>
              <a:gd name="connsiteX88" fmla="*/ 16689 w 720808"/>
              <a:gd name="connsiteY88" fmla="*/ 305600 h 446637"/>
              <a:gd name="connsiteX89" fmla="*/ 16719 w 720808"/>
              <a:gd name="connsiteY89" fmla="*/ 305594 h 446637"/>
              <a:gd name="connsiteX90" fmla="*/ 566302 w 720808"/>
              <a:gd name="connsiteY90" fmla="*/ 305594 h 446637"/>
              <a:gd name="connsiteX91" fmla="*/ 587082 w 720808"/>
              <a:gd name="connsiteY91" fmla="*/ 296975 h 446637"/>
              <a:gd name="connsiteX92" fmla="*/ 625478 w 720808"/>
              <a:gd name="connsiteY92" fmla="*/ 258579 h 446637"/>
              <a:gd name="connsiteX93" fmla="*/ 702189 w 720808"/>
              <a:gd name="connsiteY93" fmla="*/ 258579 h 446637"/>
              <a:gd name="connsiteX94" fmla="*/ 702267 w 720808"/>
              <a:gd name="connsiteY94" fmla="*/ 258659 h 446637"/>
              <a:gd name="connsiteX95" fmla="*/ 702244 w 720808"/>
              <a:gd name="connsiteY95" fmla="*/ 258713 h 446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Lst>
            <a:rect l="l" t="t" r="r" b="b"/>
            <a:pathLst>
              <a:path w="720808" h="446637">
                <a:moveTo>
                  <a:pt x="707110" y="242908"/>
                </a:moveTo>
                <a:lnTo>
                  <a:pt x="624678" y="242908"/>
                </a:lnTo>
                <a:cubicBezTo>
                  <a:pt x="622721" y="242920"/>
                  <a:pt x="620789" y="243353"/>
                  <a:pt x="619013" y="244177"/>
                </a:cubicBezTo>
                <a:lnTo>
                  <a:pt x="619013" y="164551"/>
                </a:lnTo>
                <a:lnTo>
                  <a:pt x="509313" y="164551"/>
                </a:lnTo>
                <a:lnTo>
                  <a:pt x="509313" y="101865"/>
                </a:lnTo>
                <a:lnTo>
                  <a:pt x="391737" y="101865"/>
                </a:lnTo>
                <a:lnTo>
                  <a:pt x="391737" y="164551"/>
                </a:lnTo>
                <a:lnTo>
                  <a:pt x="282037" y="164551"/>
                </a:lnTo>
                <a:lnTo>
                  <a:pt x="282037" y="227236"/>
                </a:lnTo>
                <a:lnTo>
                  <a:pt x="172337" y="227236"/>
                </a:lnTo>
                <a:lnTo>
                  <a:pt x="172337" y="289922"/>
                </a:lnTo>
                <a:lnTo>
                  <a:pt x="133158" y="289922"/>
                </a:lnTo>
                <a:lnTo>
                  <a:pt x="133158" y="141043"/>
                </a:lnTo>
                <a:lnTo>
                  <a:pt x="140876" y="141043"/>
                </a:lnTo>
                <a:cubicBezTo>
                  <a:pt x="145683" y="141044"/>
                  <a:pt x="150006" y="138117"/>
                  <a:pt x="151791" y="133654"/>
                </a:cubicBezTo>
                <a:lnTo>
                  <a:pt x="173731" y="78804"/>
                </a:lnTo>
                <a:cubicBezTo>
                  <a:pt x="176142" y="72777"/>
                  <a:pt x="173210" y="65937"/>
                  <a:pt x="167183" y="63526"/>
                </a:cubicBezTo>
                <a:cubicBezTo>
                  <a:pt x="165802" y="62973"/>
                  <a:pt x="164328" y="62688"/>
                  <a:pt x="162840" y="62686"/>
                </a:cubicBezTo>
                <a:lnTo>
                  <a:pt x="70472" y="62686"/>
                </a:lnTo>
                <a:lnTo>
                  <a:pt x="70472" y="7836"/>
                </a:lnTo>
                <a:cubicBezTo>
                  <a:pt x="70472" y="3508"/>
                  <a:pt x="66964" y="0"/>
                  <a:pt x="62636" y="0"/>
                </a:cubicBezTo>
                <a:cubicBezTo>
                  <a:pt x="58309" y="0"/>
                  <a:pt x="54801" y="3508"/>
                  <a:pt x="54801" y="7836"/>
                </a:cubicBezTo>
                <a:lnTo>
                  <a:pt x="54801" y="62686"/>
                </a:lnTo>
                <a:lnTo>
                  <a:pt x="35211" y="62686"/>
                </a:lnTo>
                <a:cubicBezTo>
                  <a:pt x="28720" y="62686"/>
                  <a:pt x="23458" y="67948"/>
                  <a:pt x="23458" y="74440"/>
                </a:cubicBezTo>
                <a:lnTo>
                  <a:pt x="23458" y="129290"/>
                </a:lnTo>
                <a:cubicBezTo>
                  <a:pt x="23458" y="135781"/>
                  <a:pt x="28720" y="141043"/>
                  <a:pt x="35211" y="141043"/>
                </a:cubicBezTo>
                <a:lnTo>
                  <a:pt x="46965" y="141043"/>
                </a:lnTo>
                <a:lnTo>
                  <a:pt x="46965" y="289922"/>
                </a:lnTo>
                <a:lnTo>
                  <a:pt x="13710" y="289922"/>
                </a:lnTo>
                <a:cubicBezTo>
                  <a:pt x="6141" y="289919"/>
                  <a:pt x="3" y="296053"/>
                  <a:pt x="0" y="303622"/>
                </a:cubicBezTo>
                <a:cubicBezTo>
                  <a:pt x="-1" y="305371"/>
                  <a:pt x="334" y="307105"/>
                  <a:pt x="985" y="308728"/>
                </a:cubicBezTo>
                <a:lnTo>
                  <a:pt x="52701" y="438018"/>
                </a:lnTo>
                <a:cubicBezTo>
                  <a:pt x="54781" y="443223"/>
                  <a:pt x="59821" y="446636"/>
                  <a:pt x="65426" y="446637"/>
                </a:cubicBezTo>
                <a:lnTo>
                  <a:pt x="530798" y="446637"/>
                </a:lnTo>
                <a:cubicBezTo>
                  <a:pt x="534435" y="446639"/>
                  <a:pt x="537923" y="445192"/>
                  <a:pt x="540491" y="442617"/>
                </a:cubicBezTo>
                <a:lnTo>
                  <a:pt x="716795" y="266313"/>
                </a:lnTo>
                <a:cubicBezTo>
                  <a:pt x="722149" y="260956"/>
                  <a:pt x="722145" y="252274"/>
                  <a:pt x="716788" y="246921"/>
                </a:cubicBezTo>
                <a:cubicBezTo>
                  <a:pt x="714220" y="244355"/>
                  <a:pt x="710741" y="242912"/>
                  <a:pt x="707110" y="242908"/>
                </a:cubicBezTo>
                <a:close/>
                <a:moveTo>
                  <a:pt x="603342" y="258579"/>
                </a:moveTo>
                <a:lnTo>
                  <a:pt x="576003" y="285910"/>
                </a:lnTo>
                <a:cubicBezTo>
                  <a:pt x="573431" y="288485"/>
                  <a:pt x="569940" y="289928"/>
                  <a:pt x="566302" y="289922"/>
                </a:cubicBezTo>
                <a:lnTo>
                  <a:pt x="509320" y="289922"/>
                </a:lnTo>
                <a:lnTo>
                  <a:pt x="509320" y="242908"/>
                </a:lnTo>
                <a:lnTo>
                  <a:pt x="603349" y="242908"/>
                </a:lnTo>
                <a:close/>
                <a:moveTo>
                  <a:pt x="493641" y="180222"/>
                </a:moveTo>
                <a:lnTo>
                  <a:pt x="493641" y="227236"/>
                </a:lnTo>
                <a:lnTo>
                  <a:pt x="407448" y="227236"/>
                </a:lnTo>
                <a:lnTo>
                  <a:pt x="407448" y="180222"/>
                </a:lnTo>
                <a:close/>
                <a:moveTo>
                  <a:pt x="493641" y="242908"/>
                </a:moveTo>
                <a:lnTo>
                  <a:pt x="493641" y="289922"/>
                </a:lnTo>
                <a:lnTo>
                  <a:pt x="407448" y="289922"/>
                </a:lnTo>
                <a:lnTo>
                  <a:pt x="407448" y="242908"/>
                </a:lnTo>
                <a:close/>
                <a:moveTo>
                  <a:pt x="391777" y="289922"/>
                </a:moveTo>
                <a:lnTo>
                  <a:pt x="297748" y="289922"/>
                </a:lnTo>
                <a:lnTo>
                  <a:pt x="297748" y="242908"/>
                </a:lnTo>
                <a:lnTo>
                  <a:pt x="391777" y="242908"/>
                </a:lnTo>
                <a:close/>
                <a:moveTo>
                  <a:pt x="603342" y="227236"/>
                </a:moveTo>
                <a:lnTo>
                  <a:pt x="509313" y="227236"/>
                </a:lnTo>
                <a:lnTo>
                  <a:pt x="509313" y="180222"/>
                </a:lnTo>
                <a:lnTo>
                  <a:pt x="603342" y="180222"/>
                </a:lnTo>
                <a:close/>
                <a:moveTo>
                  <a:pt x="407409" y="117536"/>
                </a:moveTo>
                <a:lnTo>
                  <a:pt x="493602" y="117536"/>
                </a:lnTo>
                <a:lnTo>
                  <a:pt x="493602" y="164551"/>
                </a:lnTo>
                <a:lnTo>
                  <a:pt x="407409" y="164551"/>
                </a:lnTo>
                <a:close/>
                <a:moveTo>
                  <a:pt x="391737" y="227236"/>
                </a:moveTo>
                <a:lnTo>
                  <a:pt x="297709" y="227236"/>
                </a:lnTo>
                <a:lnTo>
                  <a:pt x="297709" y="180222"/>
                </a:lnTo>
                <a:lnTo>
                  <a:pt x="391737" y="180222"/>
                </a:lnTo>
                <a:close/>
                <a:moveTo>
                  <a:pt x="188008" y="242908"/>
                </a:moveTo>
                <a:lnTo>
                  <a:pt x="282037" y="242908"/>
                </a:lnTo>
                <a:lnTo>
                  <a:pt x="282037" y="289922"/>
                </a:lnTo>
                <a:lnTo>
                  <a:pt x="188008" y="289922"/>
                </a:lnTo>
                <a:close/>
                <a:moveTo>
                  <a:pt x="39129" y="125372"/>
                </a:moveTo>
                <a:lnTo>
                  <a:pt x="39129" y="78357"/>
                </a:lnTo>
                <a:lnTo>
                  <a:pt x="156939" y="78357"/>
                </a:lnTo>
                <a:cubicBezTo>
                  <a:pt x="156983" y="78358"/>
                  <a:pt x="157017" y="78393"/>
                  <a:pt x="157016" y="78437"/>
                </a:cubicBezTo>
                <a:cubicBezTo>
                  <a:pt x="157016" y="78448"/>
                  <a:pt x="157014" y="78458"/>
                  <a:pt x="157010" y="78467"/>
                </a:cubicBezTo>
                <a:lnTo>
                  <a:pt x="138243" y="125372"/>
                </a:lnTo>
                <a:lnTo>
                  <a:pt x="39129" y="125372"/>
                </a:lnTo>
                <a:close/>
                <a:moveTo>
                  <a:pt x="62636" y="141043"/>
                </a:moveTo>
                <a:lnTo>
                  <a:pt x="117486" y="141043"/>
                </a:lnTo>
                <a:lnTo>
                  <a:pt x="117486" y="289922"/>
                </a:lnTo>
                <a:lnTo>
                  <a:pt x="62636" y="289922"/>
                </a:lnTo>
                <a:close/>
                <a:moveTo>
                  <a:pt x="529960" y="430966"/>
                </a:moveTo>
                <a:lnTo>
                  <a:pt x="66758" y="430966"/>
                </a:lnTo>
                <a:lnTo>
                  <a:pt x="16648" y="305704"/>
                </a:lnTo>
                <a:cubicBezTo>
                  <a:pt x="16631" y="305664"/>
                  <a:pt x="16649" y="305617"/>
                  <a:pt x="16689" y="305600"/>
                </a:cubicBezTo>
                <a:cubicBezTo>
                  <a:pt x="16698" y="305596"/>
                  <a:pt x="16709" y="305594"/>
                  <a:pt x="16719" y="305594"/>
                </a:cubicBezTo>
                <a:lnTo>
                  <a:pt x="566302" y="305594"/>
                </a:lnTo>
                <a:cubicBezTo>
                  <a:pt x="574098" y="305591"/>
                  <a:pt x="581573" y="302491"/>
                  <a:pt x="587082" y="296975"/>
                </a:cubicBezTo>
                <a:lnTo>
                  <a:pt x="625478" y="258579"/>
                </a:lnTo>
                <a:lnTo>
                  <a:pt x="702189" y="258579"/>
                </a:lnTo>
                <a:cubicBezTo>
                  <a:pt x="702233" y="258580"/>
                  <a:pt x="702267" y="258615"/>
                  <a:pt x="702267" y="258659"/>
                </a:cubicBezTo>
                <a:cubicBezTo>
                  <a:pt x="702266" y="258679"/>
                  <a:pt x="702258" y="258699"/>
                  <a:pt x="702244" y="258713"/>
                </a:cubicBezTo>
                <a:close/>
              </a:path>
            </a:pathLst>
          </a:custGeom>
          <a:gradFill>
            <a:gsLst>
              <a:gs pos="0">
                <a:schemeClr val="accent3"/>
              </a:gs>
              <a:gs pos="80000">
                <a:schemeClr val="accent2"/>
              </a:gs>
            </a:gsLst>
            <a:lin ang="4800000" scaled="0"/>
          </a:gradFill>
          <a:ln w="7739" cap="flat">
            <a:noFill/>
            <a:prstDash val="solid"/>
            <a:miter/>
          </a:ln>
        </p:spPr>
        <p:txBody>
          <a:bodyPr rtlCol="0" anchor="ctr"/>
          <a:lstStyle/>
          <a:p>
            <a:endParaRPr lang="zh-CN" altLang="en-US"/>
          </a:p>
        </p:txBody>
      </p:sp>
      <p:sp>
        <p:nvSpPr>
          <p:cNvPr id="252" name="图形 36" descr="海盗式帆船 轮廓">
            <a:extLst>
              <a:ext uri="{FF2B5EF4-FFF2-40B4-BE49-F238E27FC236}">
                <a16:creationId xmlns:a16="http://schemas.microsoft.com/office/drawing/2014/main" xmlns="" id="{060480C0-AE70-43AD-9172-91F930738382}"/>
              </a:ext>
            </a:extLst>
          </p:cNvPr>
          <p:cNvSpPr/>
          <p:nvPr/>
        </p:nvSpPr>
        <p:spPr>
          <a:xfrm>
            <a:off x="8674737" y="2123097"/>
            <a:ext cx="720888" cy="572008"/>
          </a:xfrm>
          <a:custGeom>
            <a:avLst/>
            <a:gdLst>
              <a:gd name="connsiteX0" fmla="*/ 642531 w 720888"/>
              <a:gd name="connsiteY0" fmla="*/ 415294 h 572008"/>
              <a:gd name="connsiteX1" fmla="*/ 642531 w 720888"/>
              <a:gd name="connsiteY1" fmla="*/ 383951 h 572008"/>
              <a:gd name="connsiteX2" fmla="*/ 666038 w 720888"/>
              <a:gd name="connsiteY2" fmla="*/ 383951 h 572008"/>
              <a:gd name="connsiteX3" fmla="*/ 666038 w 720888"/>
              <a:gd name="connsiteY3" fmla="*/ 368280 h 572008"/>
              <a:gd name="connsiteX4" fmla="*/ 462309 w 720888"/>
              <a:gd name="connsiteY4" fmla="*/ 368280 h 572008"/>
              <a:gd name="connsiteX5" fmla="*/ 462309 w 720888"/>
              <a:gd name="connsiteY5" fmla="*/ 383951 h 572008"/>
              <a:gd name="connsiteX6" fmla="*/ 485816 w 720888"/>
              <a:gd name="connsiteY6" fmla="*/ 383951 h 572008"/>
              <a:gd name="connsiteX7" fmla="*/ 485816 w 720888"/>
              <a:gd name="connsiteY7" fmla="*/ 415294 h 572008"/>
              <a:gd name="connsiteX8" fmla="*/ 459065 w 720888"/>
              <a:gd name="connsiteY8" fmla="*/ 415294 h 572008"/>
              <a:gd name="connsiteX9" fmla="*/ 435557 w 720888"/>
              <a:gd name="connsiteY9" fmla="*/ 438801 h 572008"/>
              <a:gd name="connsiteX10" fmla="*/ 352608 w 720888"/>
              <a:gd name="connsiteY10" fmla="*/ 438801 h 572008"/>
              <a:gd name="connsiteX11" fmla="*/ 352608 w 720888"/>
              <a:gd name="connsiteY11" fmla="*/ 352608 h 572008"/>
              <a:gd name="connsiteX12" fmla="*/ 393096 w 720888"/>
              <a:gd name="connsiteY12" fmla="*/ 352608 h 572008"/>
              <a:gd name="connsiteX13" fmla="*/ 467538 w 720888"/>
              <a:gd name="connsiteY13" fmla="*/ 278297 h 572008"/>
              <a:gd name="connsiteX14" fmla="*/ 438668 w 720888"/>
              <a:gd name="connsiteY14" fmla="*/ 219401 h 572008"/>
              <a:gd name="connsiteX15" fmla="*/ 462309 w 720888"/>
              <a:gd name="connsiteY15" fmla="*/ 219401 h 572008"/>
              <a:gd name="connsiteX16" fmla="*/ 462309 w 720888"/>
              <a:gd name="connsiteY16" fmla="*/ 203729 h 572008"/>
              <a:gd name="connsiteX17" fmla="*/ 352608 w 720888"/>
              <a:gd name="connsiteY17" fmla="*/ 203729 h 572008"/>
              <a:gd name="connsiteX18" fmla="*/ 352608 w 720888"/>
              <a:gd name="connsiteY18" fmla="*/ 148879 h 572008"/>
              <a:gd name="connsiteX19" fmla="*/ 383951 w 720888"/>
              <a:gd name="connsiteY19" fmla="*/ 148879 h 572008"/>
              <a:gd name="connsiteX20" fmla="*/ 430962 w 720888"/>
              <a:gd name="connsiteY20" fmla="*/ 101971 h 572008"/>
              <a:gd name="connsiteX21" fmla="*/ 418922 w 720888"/>
              <a:gd name="connsiteY21" fmla="*/ 70522 h 572008"/>
              <a:gd name="connsiteX22" fmla="*/ 430966 w 720888"/>
              <a:gd name="connsiteY22" fmla="*/ 70522 h 572008"/>
              <a:gd name="connsiteX23" fmla="*/ 430966 w 720888"/>
              <a:gd name="connsiteY23" fmla="*/ 54850 h 572008"/>
              <a:gd name="connsiteX24" fmla="*/ 352608 w 720888"/>
              <a:gd name="connsiteY24" fmla="*/ 54850 h 572008"/>
              <a:gd name="connsiteX25" fmla="*/ 352608 w 720888"/>
              <a:gd name="connsiteY25" fmla="*/ 0 h 572008"/>
              <a:gd name="connsiteX26" fmla="*/ 336937 w 720888"/>
              <a:gd name="connsiteY26" fmla="*/ 0 h 572008"/>
              <a:gd name="connsiteX27" fmla="*/ 336937 w 720888"/>
              <a:gd name="connsiteY27" fmla="*/ 54850 h 572008"/>
              <a:gd name="connsiteX28" fmla="*/ 258579 w 720888"/>
              <a:gd name="connsiteY28" fmla="*/ 54850 h 572008"/>
              <a:gd name="connsiteX29" fmla="*/ 258579 w 720888"/>
              <a:gd name="connsiteY29" fmla="*/ 70522 h 572008"/>
              <a:gd name="connsiteX30" fmla="*/ 293550 w 720888"/>
              <a:gd name="connsiteY30" fmla="*/ 70522 h 572008"/>
              <a:gd name="connsiteX31" fmla="*/ 290078 w 720888"/>
              <a:gd name="connsiteY31" fmla="*/ 136753 h 572008"/>
              <a:gd name="connsiteX32" fmla="*/ 274251 w 720888"/>
              <a:gd name="connsiteY32" fmla="*/ 146144 h 572008"/>
              <a:gd name="connsiteX33" fmla="*/ 274251 w 720888"/>
              <a:gd name="connsiteY33" fmla="*/ 148879 h 572008"/>
              <a:gd name="connsiteX34" fmla="*/ 336937 w 720888"/>
              <a:gd name="connsiteY34" fmla="*/ 148879 h 572008"/>
              <a:gd name="connsiteX35" fmla="*/ 336937 w 720888"/>
              <a:gd name="connsiteY35" fmla="*/ 203729 h 572008"/>
              <a:gd name="connsiteX36" fmla="*/ 227236 w 720888"/>
              <a:gd name="connsiteY36" fmla="*/ 203729 h 572008"/>
              <a:gd name="connsiteX37" fmla="*/ 227236 w 720888"/>
              <a:gd name="connsiteY37" fmla="*/ 219401 h 572008"/>
              <a:gd name="connsiteX38" fmla="*/ 265020 w 720888"/>
              <a:gd name="connsiteY38" fmla="*/ 219401 h 572008"/>
              <a:gd name="connsiteX39" fmla="*/ 278267 w 720888"/>
              <a:gd name="connsiteY39" fmla="*/ 323726 h 572008"/>
              <a:gd name="connsiteX40" fmla="*/ 242908 w 720888"/>
              <a:gd name="connsiteY40" fmla="*/ 348761 h 572008"/>
              <a:gd name="connsiteX41" fmla="*/ 242908 w 720888"/>
              <a:gd name="connsiteY41" fmla="*/ 352608 h 572008"/>
              <a:gd name="connsiteX42" fmla="*/ 336937 w 720888"/>
              <a:gd name="connsiteY42" fmla="*/ 352608 h 572008"/>
              <a:gd name="connsiteX43" fmla="*/ 336937 w 720888"/>
              <a:gd name="connsiteY43" fmla="*/ 438801 h 572008"/>
              <a:gd name="connsiteX44" fmla="*/ 253988 w 720888"/>
              <a:gd name="connsiteY44" fmla="*/ 438801 h 572008"/>
              <a:gd name="connsiteX45" fmla="*/ 230480 w 720888"/>
              <a:gd name="connsiteY45" fmla="*/ 415294 h 572008"/>
              <a:gd name="connsiteX46" fmla="*/ 180222 w 720888"/>
              <a:gd name="connsiteY46" fmla="*/ 415294 h 572008"/>
              <a:gd name="connsiteX47" fmla="*/ 180222 w 720888"/>
              <a:gd name="connsiteY47" fmla="*/ 383951 h 572008"/>
              <a:gd name="connsiteX48" fmla="*/ 203729 w 720888"/>
              <a:gd name="connsiteY48" fmla="*/ 383951 h 572008"/>
              <a:gd name="connsiteX49" fmla="*/ 203729 w 720888"/>
              <a:gd name="connsiteY49" fmla="*/ 368280 h 572008"/>
              <a:gd name="connsiteX50" fmla="*/ 109700 w 720888"/>
              <a:gd name="connsiteY50" fmla="*/ 368280 h 572008"/>
              <a:gd name="connsiteX51" fmla="*/ 109700 w 720888"/>
              <a:gd name="connsiteY51" fmla="*/ 297758 h 572008"/>
              <a:gd name="connsiteX52" fmla="*/ 141043 w 720888"/>
              <a:gd name="connsiteY52" fmla="*/ 297758 h 572008"/>
              <a:gd name="connsiteX53" fmla="*/ 188054 w 720888"/>
              <a:gd name="connsiteY53" fmla="*/ 250849 h 572008"/>
              <a:gd name="connsiteX54" fmla="*/ 176014 w 720888"/>
              <a:gd name="connsiteY54" fmla="*/ 219401 h 572008"/>
              <a:gd name="connsiteX55" fmla="*/ 188058 w 720888"/>
              <a:gd name="connsiteY55" fmla="*/ 219401 h 572008"/>
              <a:gd name="connsiteX56" fmla="*/ 188058 w 720888"/>
              <a:gd name="connsiteY56" fmla="*/ 203729 h 572008"/>
              <a:gd name="connsiteX57" fmla="*/ 109700 w 720888"/>
              <a:gd name="connsiteY57" fmla="*/ 203729 h 572008"/>
              <a:gd name="connsiteX58" fmla="*/ 109700 w 720888"/>
              <a:gd name="connsiteY58" fmla="*/ 148879 h 572008"/>
              <a:gd name="connsiteX59" fmla="*/ 94029 w 720888"/>
              <a:gd name="connsiteY59" fmla="*/ 148879 h 572008"/>
              <a:gd name="connsiteX60" fmla="*/ 94029 w 720888"/>
              <a:gd name="connsiteY60" fmla="*/ 203729 h 572008"/>
              <a:gd name="connsiteX61" fmla="*/ 15671 w 720888"/>
              <a:gd name="connsiteY61" fmla="*/ 203729 h 572008"/>
              <a:gd name="connsiteX62" fmla="*/ 15671 w 720888"/>
              <a:gd name="connsiteY62" fmla="*/ 219401 h 572008"/>
              <a:gd name="connsiteX63" fmla="*/ 50642 w 720888"/>
              <a:gd name="connsiteY63" fmla="*/ 219401 h 572008"/>
              <a:gd name="connsiteX64" fmla="*/ 47170 w 720888"/>
              <a:gd name="connsiteY64" fmla="*/ 285632 h 572008"/>
              <a:gd name="connsiteX65" fmla="*/ 31343 w 720888"/>
              <a:gd name="connsiteY65" fmla="*/ 295023 h 572008"/>
              <a:gd name="connsiteX66" fmla="*/ 31343 w 720888"/>
              <a:gd name="connsiteY66" fmla="*/ 297758 h 572008"/>
              <a:gd name="connsiteX67" fmla="*/ 94029 w 720888"/>
              <a:gd name="connsiteY67" fmla="*/ 297758 h 572008"/>
              <a:gd name="connsiteX68" fmla="*/ 94029 w 720888"/>
              <a:gd name="connsiteY68" fmla="*/ 368280 h 572008"/>
              <a:gd name="connsiteX69" fmla="*/ 0 w 720888"/>
              <a:gd name="connsiteY69" fmla="*/ 368280 h 572008"/>
              <a:gd name="connsiteX70" fmla="*/ 0 w 720888"/>
              <a:gd name="connsiteY70" fmla="*/ 383951 h 572008"/>
              <a:gd name="connsiteX71" fmla="*/ 23507 w 720888"/>
              <a:gd name="connsiteY71" fmla="*/ 383951 h 572008"/>
              <a:gd name="connsiteX72" fmla="*/ 23507 w 720888"/>
              <a:gd name="connsiteY72" fmla="*/ 415294 h 572008"/>
              <a:gd name="connsiteX73" fmla="*/ 0 w 720888"/>
              <a:gd name="connsiteY73" fmla="*/ 415294 h 572008"/>
              <a:gd name="connsiteX74" fmla="*/ 0 w 720888"/>
              <a:gd name="connsiteY74" fmla="*/ 462309 h 572008"/>
              <a:gd name="connsiteX75" fmla="*/ 51606 w 720888"/>
              <a:gd name="connsiteY75" fmla="*/ 462309 h 572008"/>
              <a:gd name="connsiteX76" fmla="*/ 161307 w 720888"/>
              <a:gd name="connsiteY76" fmla="*/ 572009 h 572008"/>
              <a:gd name="connsiteX77" fmla="*/ 528701 w 720888"/>
              <a:gd name="connsiteY77" fmla="*/ 572009 h 572008"/>
              <a:gd name="connsiteX78" fmla="*/ 637939 w 720888"/>
              <a:gd name="connsiteY78" fmla="*/ 462747 h 572008"/>
              <a:gd name="connsiteX79" fmla="*/ 720888 w 720888"/>
              <a:gd name="connsiteY79" fmla="*/ 462747 h 572008"/>
              <a:gd name="connsiteX80" fmla="*/ 720888 w 720888"/>
              <a:gd name="connsiteY80" fmla="*/ 415294 h 572008"/>
              <a:gd name="connsiteX81" fmla="*/ 312850 w 720888"/>
              <a:gd name="connsiteY81" fmla="*/ 70522 h 572008"/>
              <a:gd name="connsiteX82" fmla="*/ 383951 w 720888"/>
              <a:gd name="connsiteY82" fmla="*/ 70522 h 572008"/>
              <a:gd name="connsiteX83" fmla="*/ 415294 w 720888"/>
              <a:gd name="connsiteY83" fmla="*/ 101865 h 572008"/>
              <a:gd name="connsiteX84" fmla="*/ 383951 w 720888"/>
              <a:gd name="connsiteY84" fmla="*/ 133208 h 572008"/>
              <a:gd name="connsiteX85" fmla="*/ 312818 w 720888"/>
              <a:gd name="connsiteY85" fmla="*/ 133208 h 572008"/>
              <a:gd name="connsiteX86" fmla="*/ 312818 w 720888"/>
              <a:gd name="connsiteY86" fmla="*/ 70522 h 572008"/>
              <a:gd name="connsiteX87" fmla="*/ 309512 w 720888"/>
              <a:gd name="connsiteY87" fmla="*/ 278169 h 572008"/>
              <a:gd name="connsiteX88" fmla="*/ 287532 w 720888"/>
              <a:gd name="connsiteY88" fmla="*/ 219401 h 572008"/>
              <a:gd name="connsiteX89" fmla="*/ 393080 w 720888"/>
              <a:gd name="connsiteY89" fmla="*/ 219401 h 572008"/>
              <a:gd name="connsiteX90" fmla="*/ 451848 w 720888"/>
              <a:gd name="connsiteY90" fmla="*/ 278169 h 572008"/>
              <a:gd name="connsiteX91" fmla="*/ 393080 w 720888"/>
              <a:gd name="connsiteY91" fmla="*/ 336937 h 572008"/>
              <a:gd name="connsiteX92" fmla="*/ 287721 w 720888"/>
              <a:gd name="connsiteY92" fmla="*/ 336937 h 572008"/>
              <a:gd name="connsiteX93" fmla="*/ 309512 w 720888"/>
              <a:gd name="connsiteY93" fmla="*/ 278169 h 572008"/>
              <a:gd name="connsiteX94" fmla="*/ 69942 w 720888"/>
              <a:gd name="connsiteY94" fmla="*/ 219401 h 572008"/>
              <a:gd name="connsiteX95" fmla="*/ 141043 w 720888"/>
              <a:gd name="connsiteY95" fmla="*/ 219401 h 572008"/>
              <a:gd name="connsiteX96" fmla="*/ 172386 w 720888"/>
              <a:gd name="connsiteY96" fmla="*/ 250744 h 572008"/>
              <a:gd name="connsiteX97" fmla="*/ 141043 w 720888"/>
              <a:gd name="connsiteY97" fmla="*/ 282087 h 572008"/>
              <a:gd name="connsiteX98" fmla="*/ 69910 w 720888"/>
              <a:gd name="connsiteY98" fmla="*/ 282087 h 572008"/>
              <a:gd name="connsiteX99" fmla="*/ 69910 w 720888"/>
              <a:gd name="connsiteY99" fmla="*/ 219401 h 572008"/>
              <a:gd name="connsiteX100" fmla="*/ 626859 w 720888"/>
              <a:gd name="connsiteY100" fmla="*/ 415294 h 572008"/>
              <a:gd name="connsiteX101" fmla="*/ 572009 w 720888"/>
              <a:gd name="connsiteY101" fmla="*/ 415294 h 572008"/>
              <a:gd name="connsiteX102" fmla="*/ 572009 w 720888"/>
              <a:gd name="connsiteY102" fmla="*/ 383951 h 572008"/>
              <a:gd name="connsiteX103" fmla="*/ 626859 w 720888"/>
              <a:gd name="connsiteY103" fmla="*/ 383951 h 572008"/>
              <a:gd name="connsiteX104" fmla="*/ 501487 w 720888"/>
              <a:gd name="connsiteY104" fmla="*/ 383951 h 572008"/>
              <a:gd name="connsiteX105" fmla="*/ 556338 w 720888"/>
              <a:gd name="connsiteY105" fmla="*/ 383951 h 572008"/>
              <a:gd name="connsiteX106" fmla="*/ 556338 w 720888"/>
              <a:gd name="connsiteY106" fmla="*/ 415294 h 572008"/>
              <a:gd name="connsiteX107" fmla="*/ 501487 w 720888"/>
              <a:gd name="connsiteY107" fmla="*/ 415294 h 572008"/>
              <a:gd name="connsiteX108" fmla="*/ 164551 w 720888"/>
              <a:gd name="connsiteY108" fmla="*/ 383951 h 572008"/>
              <a:gd name="connsiteX109" fmla="*/ 164551 w 720888"/>
              <a:gd name="connsiteY109" fmla="*/ 415294 h 572008"/>
              <a:gd name="connsiteX110" fmla="*/ 109700 w 720888"/>
              <a:gd name="connsiteY110" fmla="*/ 415294 h 572008"/>
              <a:gd name="connsiteX111" fmla="*/ 109700 w 720888"/>
              <a:gd name="connsiteY111" fmla="*/ 383951 h 572008"/>
              <a:gd name="connsiteX112" fmla="*/ 39179 w 720888"/>
              <a:gd name="connsiteY112" fmla="*/ 383951 h 572008"/>
              <a:gd name="connsiteX113" fmla="*/ 94029 w 720888"/>
              <a:gd name="connsiteY113" fmla="*/ 383951 h 572008"/>
              <a:gd name="connsiteX114" fmla="*/ 94029 w 720888"/>
              <a:gd name="connsiteY114" fmla="*/ 415294 h 572008"/>
              <a:gd name="connsiteX115" fmla="*/ 39179 w 720888"/>
              <a:gd name="connsiteY115" fmla="*/ 415294 h 572008"/>
              <a:gd name="connsiteX116" fmla="*/ 705217 w 720888"/>
              <a:gd name="connsiteY116" fmla="*/ 447076 h 572008"/>
              <a:gd name="connsiteX117" fmla="*/ 631451 w 720888"/>
              <a:gd name="connsiteY117" fmla="*/ 447076 h 572008"/>
              <a:gd name="connsiteX118" fmla="*/ 522213 w 720888"/>
              <a:gd name="connsiteY118" fmla="*/ 556338 h 572008"/>
              <a:gd name="connsiteX119" fmla="*/ 167795 w 720888"/>
              <a:gd name="connsiteY119" fmla="*/ 556338 h 572008"/>
              <a:gd name="connsiteX120" fmla="*/ 58094 w 720888"/>
              <a:gd name="connsiteY120" fmla="*/ 446637 h 572008"/>
              <a:gd name="connsiteX121" fmla="*/ 15671 w 720888"/>
              <a:gd name="connsiteY121" fmla="*/ 446637 h 572008"/>
              <a:gd name="connsiteX122" fmla="*/ 15671 w 720888"/>
              <a:gd name="connsiteY122" fmla="*/ 430966 h 572008"/>
              <a:gd name="connsiteX123" fmla="*/ 223992 w 720888"/>
              <a:gd name="connsiteY123" fmla="*/ 430966 h 572008"/>
              <a:gd name="connsiteX124" fmla="*/ 247500 w 720888"/>
              <a:gd name="connsiteY124" fmla="*/ 454473 h 572008"/>
              <a:gd name="connsiteX125" fmla="*/ 442045 w 720888"/>
              <a:gd name="connsiteY125" fmla="*/ 454473 h 572008"/>
              <a:gd name="connsiteX126" fmla="*/ 465553 w 720888"/>
              <a:gd name="connsiteY126" fmla="*/ 430966 h 572008"/>
              <a:gd name="connsiteX127" fmla="*/ 705217 w 720888"/>
              <a:gd name="connsiteY127" fmla="*/ 430966 h 5720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Lst>
            <a:rect l="l" t="t" r="r" b="b"/>
            <a:pathLst>
              <a:path w="720888" h="572008">
                <a:moveTo>
                  <a:pt x="642531" y="415294"/>
                </a:moveTo>
                <a:lnTo>
                  <a:pt x="642531" y="383951"/>
                </a:lnTo>
                <a:lnTo>
                  <a:pt x="666038" y="383951"/>
                </a:lnTo>
                <a:lnTo>
                  <a:pt x="666038" y="368280"/>
                </a:lnTo>
                <a:lnTo>
                  <a:pt x="462309" y="368280"/>
                </a:lnTo>
                <a:lnTo>
                  <a:pt x="462309" y="383951"/>
                </a:lnTo>
                <a:lnTo>
                  <a:pt x="485816" y="383951"/>
                </a:lnTo>
                <a:lnTo>
                  <a:pt x="485816" y="415294"/>
                </a:lnTo>
                <a:lnTo>
                  <a:pt x="459065" y="415294"/>
                </a:lnTo>
                <a:lnTo>
                  <a:pt x="435557" y="438801"/>
                </a:lnTo>
                <a:lnTo>
                  <a:pt x="352608" y="438801"/>
                </a:lnTo>
                <a:lnTo>
                  <a:pt x="352608" y="352608"/>
                </a:lnTo>
                <a:lnTo>
                  <a:pt x="393096" y="352608"/>
                </a:lnTo>
                <a:cubicBezTo>
                  <a:pt x="434173" y="352645"/>
                  <a:pt x="467502" y="319375"/>
                  <a:pt x="467538" y="278297"/>
                </a:cubicBezTo>
                <a:cubicBezTo>
                  <a:pt x="467559" y="255253"/>
                  <a:pt x="456897" y="233500"/>
                  <a:pt x="438668" y="219401"/>
                </a:cubicBezTo>
                <a:lnTo>
                  <a:pt x="462309" y="219401"/>
                </a:lnTo>
                <a:lnTo>
                  <a:pt x="462309" y="203729"/>
                </a:lnTo>
                <a:lnTo>
                  <a:pt x="352608" y="203729"/>
                </a:lnTo>
                <a:lnTo>
                  <a:pt x="352608" y="148879"/>
                </a:lnTo>
                <a:lnTo>
                  <a:pt x="383951" y="148879"/>
                </a:lnTo>
                <a:cubicBezTo>
                  <a:pt x="409886" y="148907"/>
                  <a:pt x="430934" y="127906"/>
                  <a:pt x="430962" y="101971"/>
                </a:cubicBezTo>
                <a:cubicBezTo>
                  <a:pt x="430975" y="90359"/>
                  <a:pt x="426686" y="79156"/>
                  <a:pt x="418922" y="70522"/>
                </a:cubicBezTo>
                <a:lnTo>
                  <a:pt x="430966" y="70522"/>
                </a:lnTo>
                <a:lnTo>
                  <a:pt x="430966" y="54850"/>
                </a:lnTo>
                <a:lnTo>
                  <a:pt x="352608" y="54850"/>
                </a:lnTo>
                <a:lnTo>
                  <a:pt x="352608" y="0"/>
                </a:lnTo>
                <a:lnTo>
                  <a:pt x="336937" y="0"/>
                </a:lnTo>
                <a:lnTo>
                  <a:pt x="336937" y="54850"/>
                </a:lnTo>
                <a:lnTo>
                  <a:pt x="258579" y="54850"/>
                </a:lnTo>
                <a:lnTo>
                  <a:pt x="258579" y="70522"/>
                </a:lnTo>
                <a:lnTo>
                  <a:pt x="293550" y="70522"/>
                </a:lnTo>
                <a:cubicBezTo>
                  <a:pt x="310881" y="89769"/>
                  <a:pt x="309326" y="119422"/>
                  <a:pt x="290078" y="136753"/>
                </a:cubicBezTo>
                <a:cubicBezTo>
                  <a:pt x="285475" y="140898"/>
                  <a:pt x="280096" y="144090"/>
                  <a:pt x="274251" y="146144"/>
                </a:cubicBezTo>
                <a:lnTo>
                  <a:pt x="274251" y="148879"/>
                </a:lnTo>
                <a:lnTo>
                  <a:pt x="336937" y="148879"/>
                </a:lnTo>
                <a:lnTo>
                  <a:pt x="336937" y="203729"/>
                </a:lnTo>
                <a:lnTo>
                  <a:pt x="227236" y="203729"/>
                </a:lnTo>
                <a:lnTo>
                  <a:pt x="227236" y="219401"/>
                </a:lnTo>
                <a:lnTo>
                  <a:pt x="265020" y="219401"/>
                </a:lnTo>
                <a:cubicBezTo>
                  <a:pt x="297487" y="244551"/>
                  <a:pt x="303417" y="291259"/>
                  <a:pt x="278267" y="323726"/>
                </a:cubicBezTo>
                <a:cubicBezTo>
                  <a:pt x="269227" y="335396"/>
                  <a:pt x="256918" y="344110"/>
                  <a:pt x="242908" y="348761"/>
                </a:cubicBezTo>
                <a:lnTo>
                  <a:pt x="242908" y="352608"/>
                </a:lnTo>
                <a:lnTo>
                  <a:pt x="336937" y="352608"/>
                </a:lnTo>
                <a:lnTo>
                  <a:pt x="336937" y="438801"/>
                </a:lnTo>
                <a:lnTo>
                  <a:pt x="253988" y="438801"/>
                </a:lnTo>
                <a:lnTo>
                  <a:pt x="230480" y="415294"/>
                </a:lnTo>
                <a:lnTo>
                  <a:pt x="180222" y="415294"/>
                </a:lnTo>
                <a:lnTo>
                  <a:pt x="180222" y="383951"/>
                </a:lnTo>
                <a:lnTo>
                  <a:pt x="203729" y="383951"/>
                </a:lnTo>
                <a:lnTo>
                  <a:pt x="203729" y="368280"/>
                </a:lnTo>
                <a:lnTo>
                  <a:pt x="109700" y="368280"/>
                </a:lnTo>
                <a:lnTo>
                  <a:pt x="109700" y="297758"/>
                </a:lnTo>
                <a:lnTo>
                  <a:pt x="141043" y="297758"/>
                </a:lnTo>
                <a:cubicBezTo>
                  <a:pt x="166978" y="297786"/>
                  <a:pt x="188026" y="276785"/>
                  <a:pt x="188054" y="250849"/>
                </a:cubicBezTo>
                <a:cubicBezTo>
                  <a:pt x="188067" y="239238"/>
                  <a:pt x="183778" y="228035"/>
                  <a:pt x="176014" y="219401"/>
                </a:cubicBezTo>
                <a:lnTo>
                  <a:pt x="188058" y="219401"/>
                </a:lnTo>
                <a:lnTo>
                  <a:pt x="188058" y="203729"/>
                </a:lnTo>
                <a:lnTo>
                  <a:pt x="109700" y="203729"/>
                </a:lnTo>
                <a:lnTo>
                  <a:pt x="109700" y="148879"/>
                </a:lnTo>
                <a:lnTo>
                  <a:pt x="94029" y="148879"/>
                </a:lnTo>
                <a:lnTo>
                  <a:pt x="94029" y="203729"/>
                </a:lnTo>
                <a:lnTo>
                  <a:pt x="15671" y="203729"/>
                </a:lnTo>
                <a:lnTo>
                  <a:pt x="15671" y="219401"/>
                </a:lnTo>
                <a:lnTo>
                  <a:pt x="50642" y="219401"/>
                </a:lnTo>
                <a:cubicBezTo>
                  <a:pt x="67973" y="238648"/>
                  <a:pt x="66418" y="268301"/>
                  <a:pt x="47170" y="285632"/>
                </a:cubicBezTo>
                <a:cubicBezTo>
                  <a:pt x="42567" y="289777"/>
                  <a:pt x="37187" y="292969"/>
                  <a:pt x="31343" y="295023"/>
                </a:cubicBezTo>
                <a:lnTo>
                  <a:pt x="31343" y="297758"/>
                </a:lnTo>
                <a:lnTo>
                  <a:pt x="94029" y="297758"/>
                </a:lnTo>
                <a:lnTo>
                  <a:pt x="94029" y="368280"/>
                </a:lnTo>
                <a:lnTo>
                  <a:pt x="0" y="368280"/>
                </a:lnTo>
                <a:lnTo>
                  <a:pt x="0" y="383951"/>
                </a:lnTo>
                <a:lnTo>
                  <a:pt x="23507" y="383951"/>
                </a:lnTo>
                <a:lnTo>
                  <a:pt x="23507" y="415294"/>
                </a:lnTo>
                <a:lnTo>
                  <a:pt x="0" y="415294"/>
                </a:lnTo>
                <a:lnTo>
                  <a:pt x="0" y="462309"/>
                </a:lnTo>
                <a:lnTo>
                  <a:pt x="51606" y="462309"/>
                </a:lnTo>
                <a:lnTo>
                  <a:pt x="161307" y="572009"/>
                </a:lnTo>
                <a:lnTo>
                  <a:pt x="528701" y="572009"/>
                </a:lnTo>
                <a:lnTo>
                  <a:pt x="637939" y="462747"/>
                </a:lnTo>
                <a:lnTo>
                  <a:pt x="720888" y="462747"/>
                </a:lnTo>
                <a:lnTo>
                  <a:pt x="720888" y="415294"/>
                </a:lnTo>
                <a:close/>
                <a:moveTo>
                  <a:pt x="312850" y="70522"/>
                </a:moveTo>
                <a:lnTo>
                  <a:pt x="383951" y="70522"/>
                </a:lnTo>
                <a:cubicBezTo>
                  <a:pt x="401261" y="70522"/>
                  <a:pt x="415294" y="84555"/>
                  <a:pt x="415294" y="101865"/>
                </a:cubicBezTo>
                <a:cubicBezTo>
                  <a:pt x="415294" y="119175"/>
                  <a:pt x="401261" y="133208"/>
                  <a:pt x="383951" y="133208"/>
                </a:cubicBezTo>
                <a:lnTo>
                  <a:pt x="312818" y="133208"/>
                </a:lnTo>
                <a:cubicBezTo>
                  <a:pt x="324060" y="113824"/>
                  <a:pt x="324060" y="89905"/>
                  <a:pt x="312818" y="70522"/>
                </a:cubicBezTo>
                <a:close/>
                <a:moveTo>
                  <a:pt x="309512" y="278169"/>
                </a:moveTo>
                <a:cubicBezTo>
                  <a:pt x="309472" y="256577"/>
                  <a:pt x="301671" y="235719"/>
                  <a:pt x="287532" y="219401"/>
                </a:cubicBezTo>
                <a:lnTo>
                  <a:pt x="393080" y="219401"/>
                </a:lnTo>
                <a:cubicBezTo>
                  <a:pt x="425536" y="219401"/>
                  <a:pt x="451848" y="245712"/>
                  <a:pt x="451848" y="278169"/>
                </a:cubicBezTo>
                <a:cubicBezTo>
                  <a:pt x="451848" y="310625"/>
                  <a:pt x="425536" y="336937"/>
                  <a:pt x="393080" y="336937"/>
                </a:cubicBezTo>
                <a:lnTo>
                  <a:pt x="287721" y="336937"/>
                </a:lnTo>
                <a:cubicBezTo>
                  <a:pt x="301797" y="320595"/>
                  <a:pt x="309532" y="299737"/>
                  <a:pt x="309512" y="278169"/>
                </a:cubicBezTo>
                <a:close/>
                <a:moveTo>
                  <a:pt x="69942" y="219401"/>
                </a:moveTo>
                <a:lnTo>
                  <a:pt x="141043" y="219401"/>
                </a:lnTo>
                <a:cubicBezTo>
                  <a:pt x="158353" y="219401"/>
                  <a:pt x="172386" y="233434"/>
                  <a:pt x="172386" y="250744"/>
                </a:cubicBezTo>
                <a:cubicBezTo>
                  <a:pt x="172386" y="268054"/>
                  <a:pt x="158353" y="282087"/>
                  <a:pt x="141043" y="282087"/>
                </a:cubicBezTo>
                <a:lnTo>
                  <a:pt x="69910" y="282087"/>
                </a:lnTo>
                <a:cubicBezTo>
                  <a:pt x="81152" y="262703"/>
                  <a:pt x="81152" y="238784"/>
                  <a:pt x="69910" y="219401"/>
                </a:cubicBezTo>
                <a:close/>
                <a:moveTo>
                  <a:pt x="626859" y="415294"/>
                </a:moveTo>
                <a:lnTo>
                  <a:pt x="572009" y="415294"/>
                </a:lnTo>
                <a:lnTo>
                  <a:pt x="572009" y="383951"/>
                </a:lnTo>
                <a:lnTo>
                  <a:pt x="626859" y="383951"/>
                </a:lnTo>
                <a:close/>
                <a:moveTo>
                  <a:pt x="501487" y="383951"/>
                </a:moveTo>
                <a:lnTo>
                  <a:pt x="556338" y="383951"/>
                </a:lnTo>
                <a:lnTo>
                  <a:pt x="556338" y="415294"/>
                </a:lnTo>
                <a:lnTo>
                  <a:pt x="501487" y="415294"/>
                </a:lnTo>
                <a:close/>
                <a:moveTo>
                  <a:pt x="164551" y="383951"/>
                </a:moveTo>
                <a:lnTo>
                  <a:pt x="164551" y="415294"/>
                </a:lnTo>
                <a:lnTo>
                  <a:pt x="109700" y="415294"/>
                </a:lnTo>
                <a:lnTo>
                  <a:pt x="109700" y="383951"/>
                </a:lnTo>
                <a:close/>
                <a:moveTo>
                  <a:pt x="39179" y="383951"/>
                </a:moveTo>
                <a:lnTo>
                  <a:pt x="94029" y="383951"/>
                </a:lnTo>
                <a:lnTo>
                  <a:pt x="94029" y="415294"/>
                </a:lnTo>
                <a:lnTo>
                  <a:pt x="39179" y="415294"/>
                </a:lnTo>
                <a:close/>
                <a:moveTo>
                  <a:pt x="705217" y="447076"/>
                </a:moveTo>
                <a:lnTo>
                  <a:pt x="631451" y="447076"/>
                </a:lnTo>
                <a:lnTo>
                  <a:pt x="522213" y="556338"/>
                </a:lnTo>
                <a:lnTo>
                  <a:pt x="167795" y="556338"/>
                </a:lnTo>
                <a:lnTo>
                  <a:pt x="58094" y="446637"/>
                </a:lnTo>
                <a:lnTo>
                  <a:pt x="15671" y="446637"/>
                </a:lnTo>
                <a:lnTo>
                  <a:pt x="15671" y="430966"/>
                </a:lnTo>
                <a:lnTo>
                  <a:pt x="223992" y="430966"/>
                </a:lnTo>
                <a:lnTo>
                  <a:pt x="247500" y="454473"/>
                </a:lnTo>
                <a:lnTo>
                  <a:pt x="442045" y="454473"/>
                </a:lnTo>
                <a:lnTo>
                  <a:pt x="465553" y="430966"/>
                </a:lnTo>
                <a:lnTo>
                  <a:pt x="705217" y="430966"/>
                </a:lnTo>
                <a:close/>
              </a:path>
            </a:pathLst>
          </a:custGeom>
          <a:gradFill>
            <a:gsLst>
              <a:gs pos="0">
                <a:schemeClr val="accent3"/>
              </a:gs>
              <a:gs pos="80000">
                <a:schemeClr val="accent2"/>
              </a:gs>
            </a:gsLst>
            <a:lin ang="4800000" scaled="0"/>
          </a:gradFill>
          <a:ln w="7739" cap="flat">
            <a:noFill/>
            <a:prstDash val="solid"/>
            <a:miter/>
          </a:ln>
        </p:spPr>
        <p:txBody>
          <a:bodyPr rtlCol="0" anchor="ctr"/>
          <a:lstStyle/>
          <a:p>
            <a:endParaRPr lang="zh-CN" altLang="en-US"/>
          </a:p>
        </p:txBody>
      </p:sp>
      <p:grpSp>
        <p:nvGrpSpPr>
          <p:cNvPr id="253" name="图形 58" descr="农业 轮廓">
            <a:extLst>
              <a:ext uri="{FF2B5EF4-FFF2-40B4-BE49-F238E27FC236}">
                <a16:creationId xmlns:a16="http://schemas.microsoft.com/office/drawing/2014/main" xmlns="" id="{E949D93A-125A-4EA9-B44F-11443E97AE63}"/>
              </a:ext>
            </a:extLst>
          </p:cNvPr>
          <p:cNvGrpSpPr/>
          <p:nvPr/>
        </p:nvGrpSpPr>
        <p:grpSpPr>
          <a:xfrm>
            <a:off x="8698244" y="2997190"/>
            <a:ext cx="673881" cy="635823"/>
            <a:chOff x="8698244" y="2997190"/>
            <a:chExt cx="673881" cy="635823"/>
          </a:xfrm>
          <a:gradFill>
            <a:gsLst>
              <a:gs pos="0">
                <a:schemeClr val="accent3"/>
              </a:gs>
              <a:gs pos="80000">
                <a:schemeClr val="accent2"/>
              </a:gs>
            </a:gsLst>
            <a:lin ang="4800000" scaled="0"/>
          </a:gradFill>
        </p:grpSpPr>
        <p:sp>
          <p:nvSpPr>
            <p:cNvPr id="254" name="图形 58" descr="农业 轮廓">
              <a:extLst>
                <a:ext uri="{FF2B5EF4-FFF2-40B4-BE49-F238E27FC236}">
                  <a16:creationId xmlns:a16="http://schemas.microsoft.com/office/drawing/2014/main" xmlns="" id="{2AB2117F-7D5B-4EC0-87B7-DDED42072996}"/>
                </a:ext>
              </a:extLst>
            </p:cNvPr>
            <p:cNvSpPr/>
            <p:nvPr/>
          </p:nvSpPr>
          <p:spPr>
            <a:xfrm>
              <a:off x="8698244" y="3393929"/>
              <a:ext cx="313946" cy="77667"/>
            </a:xfrm>
            <a:custGeom>
              <a:avLst/>
              <a:gdLst>
                <a:gd name="connsiteX0" fmla="*/ 292351 w 313946"/>
                <a:gd name="connsiteY0" fmla="*/ 77668 h 77667"/>
                <a:gd name="connsiteX1" fmla="*/ 313947 w 313946"/>
                <a:gd name="connsiteY1" fmla="*/ 68265 h 77667"/>
                <a:gd name="connsiteX2" fmla="*/ 306197 w 313946"/>
                <a:gd name="connsiteY2" fmla="*/ 65671 h 77667"/>
                <a:gd name="connsiteX3" fmla="*/ 16455 w 313946"/>
                <a:gd name="connsiteY3" fmla="*/ 1661 h 77667"/>
                <a:gd name="connsiteX4" fmla="*/ 0 w 313946"/>
                <a:gd name="connsiteY4" fmla="*/ 0 h 77667"/>
                <a:gd name="connsiteX5" fmla="*/ 0 w 313946"/>
                <a:gd name="connsiteY5" fmla="*/ 15766 h 77667"/>
                <a:gd name="connsiteX6" fmla="*/ 14810 w 313946"/>
                <a:gd name="connsiteY6" fmla="*/ 17262 h 77667"/>
                <a:gd name="connsiteX7" fmla="*/ 292351 w 313946"/>
                <a:gd name="connsiteY7" fmla="*/ 77668 h 776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3946" h="77667">
                  <a:moveTo>
                    <a:pt x="292351" y="77668"/>
                  </a:moveTo>
                  <a:cubicBezTo>
                    <a:pt x="299513" y="74455"/>
                    <a:pt x="306730" y="71344"/>
                    <a:pt x="313947" y="68265"/>
                  </a:cubicBezTo>
                  <a:lnTo>
                    <a:pt x="306197" y="65671"/>
                  </a:lnTo>
                  <a:cubicBezTo>
                    <a:pt x="212193" y="33999"/>
                    <a:pt x="115053" y="12538"/>
                    <a:pt x="16455" y="1661"/>
                  </a:cubicBezTo>
                  <a:lnTo>
                    <a:pt x="0" y="0"/>
                  </a:lnTo>
                  <a:lnTo>
                    <a:pt x="0" y="15766"/>
                  </a:lnTo>
                  <a:lnTo>
                    <a:pt x="14810" y="17262"/>
                  </a:lnTo>
                  <a:cubicBezTo>
                    <a:pt x="109171" y="27701"/>
                    <a:pt x="202187" y="47945"/>
                    <a:pt x="292351" y="77668"/>
                  </a:cubicBezTo>
                  <a:close/>
                </a:path>
              </a:pathLst>
            </a:custGeom>
            <a:grpFill/>
            <a:ln w="7739" cap="flat">
              <a:noFill/>
              <a:prstDash val="solid"/>
              <a:miter/>
            </a:ln>
          </p:spPr>
          <p:txBody>
            <a:bodyPr rtlCol="0" anchor="ctr"/>
            <a:lstStyle/>
            <a:p>
              <a:endParaRPr lang="zh-CN" altLang="en-US"/>
            </a:p>
          </p:txBody>
        </p:sp>
        <p:sp>
          <p:nvSpPr>
            <p:cNvPr id="255" name="图形 58" descr="农业 轮廓">
              <a:extLst>
                <a:ext uri="{FF2B5EF4-FFF2-40B4-BE49-F238E27FC236}">
                  <a16:creationId xmlns:a16="http://schemas.microsoft.com/office/drawing/2014/main" xmlns="" id="{D81D9F37-11E8-4AEC-A595-48759838C391}"/>
                </a:ext>
              </a:extLst>
            </p:cNvPr>
            <p:cNvSpPr/>
            <p:nvPr/>
          </p:nvSpPr>
          <p:spPr>
            <a:xfrm>
              <a:off x="8698244" y="3152275"/>
              <a:ext cx="423075" cy="276013"/>
            </a:xfrm>
            <a:custGeom>
              <a:avLst/>
              <a:gdLst>
                <a:gd name="connsiteX0" fmla="*/ 147273 w 423075"/>
                <a:gd name="connsiteY0" fmla="*/ 198934 h 276013"/>
                <a:gd name="connsiteX1" fmla="*/ 162944 w 423075"/>
                <a:gd name="connsiteY1" fmla="*/ 202201 h 276013"/>
                <a:gd name="connsiteX2" fmla="*/ 400900 w 423075"/>
                <a:gd name="connsiteY2" fmla="*/ 276014 h 276013"/>
                <a:gd name="connsiteX3" fmla="*/ 423075 w 423075"/>
                <a:gd name="connsiteY3" fmla="*/ 268429 h 276013"/>
                <a:gd name="connsiteX4" fmla="*/ 166157 w 423075"/>
                <a:gd name="connsiteY4" fmla="*/ 186898 h 276013"/>
                <a:gd name="connsiteX5" fmla="*/ 150407 w 423075"/>
                <a:gd name="connsiteY5" fmla="*/ 183584 h 276013"/>
                <a:gd name="connsiteX6" fmla="*/ 148840 w 423075"/>
                <a:gd name="connsiteY6" fmla="*/ 183294 h 276013"/>
                <a:gd name="connsiteX7" fmla="*/ 148840 w 423075"/>
                <a:gd name="connsiteY7" fmla="*/ 130747 h 276013"/>
                <a:gd name="connsiteX8" fmla="*/ 188951 w 423075"/>
                <a:gd name="connsiteY8" fmla="*/ 116196 h 276013"/>
                <a:gd name="connsiteX9" fmla="*/ 203424 w 423075"/>
                <a:gd name="connsiteY9" fmla="*/ 67920 h 276013"/>
                <a:gd name="connsiteX10" fmla="*/ 202773 w 423075"/>
                <a:gd name="connsiteY10" fmla="*/ 61863 h 276013"/>
                <a:gd name="connsiteX11" fmla="*/ 196748 w 423075"/>
                <a:gd name="connsiteY11" fmla="*/ 60993 h 276013"/>
                <a:gd name="connsiteX12" fmla="*/ 168805 w 423075"/>
                <a:gd name="connsiteY12" fmla="*/ 62686 h 276013"/>
                <a:gd name="connsiteX13" fmla="*/ 170929 w 423075"/>
                <a:gd name="connsiteY13" fmla="*/ 51175 h 276013"/>
                <a:gd name="connsiteX14" fmla="*/ 146638 w 423075"/>
                <a:gd name="connsiteY14" fmla="*/ 4795 h 276013"/>
                <a:gd name="connsiteX15" fmla="*/ 141365 w 423075"/>
                <a:gd name="connsiteY15" fmla="*/ 0 h 276013"/>
                <a:gd name="connsiteX16" fmla="*/ 136091 w 423075"/>
                <a:gd name="connsiteY16" fmla="*/ 4795 h 276013"/>
                <a:gd name="connsiteX17" fmla="*/ 111800 w 423075"/>
                <a:gd name="connsiteY17" fmla="*/ 51739 h 276013"/>
                <a:gd name="connsiteX18" fmla="*/ 113657 w 423075"/>
                <a:gd name="connsiteY18" fmla="*/ 62592 h 276013"/>
                <a:gd name="connsiteX19" fmla="*/ 85370 w 423075"/>
                <a:gd name="connsiteY19" fmla="*/ 60899 h 276013"/>
                <a:gd name="connsiteX20" fmla="*/ 79353 w 423075"/>
                <a:gd name="connsiteY20" fmla="*/ 61777 h 276013"/>
                <a:gd name="connsiteX21" fmla="*/ 78710 w 423075"/>
                <a:gd name="connsiteY21" fmla="*/ 67818 h 276013"/>
                <a:gd name="connsiteX22" fmla="*/ 93167 w 423075"/>
                <a:gd name="connsiteY22" fmla="*/ 116094 h 276013"/>
                <a:gd name="connsiteX23" fmla="*/ 133168 w 423075"/>
                <a:gd name="connsiteY23" fmla="*/ 130590 h 276013"/>
                <a:gd name="connsiteX24" fmla="*/ 133168 w 423075"/>
                <a:gd name="connsiteY24" fmla="*/ 180371 h 276013"/>
                <a:gd name="connsiteX25" fmla="*/ 16314 w 423075"/>
                <a:gd name="connsiteY25" fmla="*/ 163657 h 276013"/>
                <a:gd name="connsiteX26" fmla="*/ 0 w 423075"/>
                <a:gd name="connsiteY26" fmla="*/ 162215 h 276013"/>
                <a:gd name="connsiteX27" fmla="*/ 0 w 423075"/>
                <a:gd name="connsiteY27" fmla="*/ 177950 h 276013"/>
                <a:gd name="connsiteX28" fmla="*/ 14888 w 423075"/>
                <a:gd name="connsiteY28" fmla="*/ 179258 h 276013"/>
                <a:gd name="connsiteX29" fmla="*/ 147273 w 423075"/>
                <a:gd name="connsiteY29" fmla="*/ 198934 h 276013"/>
                <a:gd name="connsiteX30" fmla="*/ 188019 w 423075"/>
                <a:gd name="connsiteY30" fmla="*/ 76109 h 276013"/>
                <a:gd name="connsiteX31" fmla="*/ 178114 w 423075"/>
                <a:gd name="connsiteY31" fmla="*/ 104905 h 276013"/>
                <a:gd name="connsiteX32" fmla="*/ 151974 w 423075"/>
                <a:gd name="connsiteY32" fmla="*/ 114809 h 276013"/>
                <a:gd name="connsiteX33" fmla="*/ 152335 w 423075"/>
                <a:gd name="connsiteY33" fmla="*/ 94695 h 276013"/>
                <a:gd name="connsiteX34" fmla="*/ 158862 w 423075"/>
                <a:gd name="connsiteY34" fmla="*/ 84947 h 276013"/>
                <a:gd name="connsiteX35" fmla="*/ 187164 w 423075"/>
                <a:gd name="connsiteY35" fmla="*/ 76132 h 276013"/>
                <a:gd name="connsiteX36" fmla="*/ 141396 w 423075"/>
                <a:gd name="connsiteY36" fmla="*/ 21924 h 276013"/>
                <a:gd name="connsiteX37" fmla="*/ 155320 w 423075"/>
                <a:gd name="connsiteY37" fmla="*/ 50556 h 276013"/>
                <a:gd name="connsiteX38" fmla="*/ 143566 w 423075"/>
                <a:gd name="connsiteY38" fmla="*/ 75944 h 276013"/>
                <a:gd name="connsiteX39" fmla="*/ 138505 w 423075"/>
                <a:gd name="connsiteY39" fmla="*/ 75270 h 276013"/>
                <a:gd name="connsiteX40" fmla="*/ 127456 w 423075"/>
                <a:gd name="connsiteY40" fmla="*/ 51144 h 276013"/>
                <a:gd name="connsiteX41" fmla="*/ 141396 w 423075"/>
                <a:gd name="connsiteY41" fmla="*/ 21924 h 276013"/>
                <a:gd name="connsiteX42" fmla="*/ 130771 w 423075"/>
                <a:gd name="connsiteY42" fmla="*/ 114692 h 276013"/>
                <a:gd name="connsiteX43" fmla="*/ 104066 w 423075"/>
                <a:gd name="connsiteY43" fmla="*/ 104795 h 276013"/>
                <a:gd name="connsiteX44" fmla="*/ 94170 w 423075"/>
                <a:gd name="connsiteY44" fmla="*/ 76007 h 276013"/>
                <a:gd name="connsiteX45" fmla="*/ 123217 w 423075"/>
                <a:gd name="connsiteY45" fmla="*/ 84626 h 276013"/>
                <a:gd name="connsiteX46" fmla="*/ 130081 w 423075"/>
                <a:gd name="connsiteY46" fmla="*/ 95063 h 276013"/>
                <a:gd name="connsiteX47" fmla="*/ 130771 w 423075"/>
                <a:gd name="connsiteY47" fmla="*/ 114692 h 276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423075" h="276013">
                  <a:moveTo>
                    <a:pt x="147273" y="198934"/>
                  </a:moveTo>
                  <a:lnTo>
                    <a:pt x="162944" y="202201"/>
                  </a:lnTo>
                  <a:cubicBezTo>
                    <a:pt x="244354" y="219473"/>
                    <a:pt x="324007" y="244180"/>
                    <a:pt x="400900" y="276014"/>
                  </a:cubicBezTo>
                  <a:cubicBezTo>
                    <a:pt x="408271" y="273428"/>
                    <a:pt x="415662" y="270900"/>
                    <a:pt x="423075" y="268429"/>
                  </a:cubicBezTo>
                  <a:cubicBezTo>
                    <a:pt x="340311" y="232907"/>
                    <a:pt x="254259" y="205600"/>
                    <a:pt x="166157" y="186898"/>
                  </a:cubicBezTo>
                  <a:lnTo>
                    <a:pt x="150407" y="183584"/>
                  </a:lnTo>
                  <a:lnTo>
                    <a:pt x="148840" y="183294"/>
                  </a:lnTo>
                  <a:lnTo>
                    <a:pt x="148840" y="130747"/>
                  </a:lnTo>
                  <a:cubicBezTo>
                    <a:pt x="163476" y="130603"/>
                    <a:pt x="177626" y="125470"/>
                    <a:pt x="188951" y="116196"/>
                  </a:cubicBezTo>
                  <a:cubicBezTo>
                    <a:pt x="206534" y="99302"/>
                    <a:pt x="203557" y="69182"/>
                    <a:pt x="203424" y="67920"/>
                  </a:cubicBezTo>
                  <a:lnTo>
                    <a:pt x="202773" y="61863"/>
                  </a:lnTo>
                  <a:lnTo>
                    <a:pt x="196748" y="60993"/>
                  </a:lnTo>
                  <a:cubicBezTo>
                    <a:pt x="187407" y="59902"/>
                    <a:pt x="177947" y="60475"/>
                    <a:pt x="168805" y="62686"/>
                  </a:cubicBezTo>
                  <a:cubicBezTo>
                    <a:pt x="169909" y="58933"/>
                    <a:pt x="170621" y="55075"/>
                    <a:pt x="170929" y="51175"/>
                  </a:cubicBezTo>
                  <a:cubicBezTo>
                    <a:pt x="170929" y="27174"/>
                    <a:pt x="147618" y="5728"/>
                    <a:pt x="146638" y="4795"/>
                  </a:cubicBezTo>
                  <a:lnTo>
                    <a:pt x="141365" y="0"/>
                  </a:lnTo>
                  <a:lnTo>
                    <a:pt x="136091" y="4795"/>
                  </a:lnTo>
                  <a:cubicBezTo>
                    <a:pt x="135096" y="5697"/>
                    <a:pt x="111800" y="27174"/>
                    <a:pt x="111800" y="51739"/>
                  </a:cubicBezTo>
                  <a:cubicBezTo>
                    <a:pt x="112076" y="55407"/>
                    <a:pt x="112698" y="59041"/>
                    <a:pt x="113657" y="62592"/>
                  </a:cubicBezTo>
                  <a:cubicBezTo>
                    <a:pt x="104407" y="60336"/>
                    <a:pt x="94825" y="59762"/>
                    <a:pt x="85370" y="60899"/>
                  </a:cubicBezTo>
                  <a:lnTo>
                    <a:pt x="79353" y="61777"/>
                  </a:lnTo>
                  <a:lnTo>
                    <a:pt x="78710" y="67818"/>
                  </a:lnTo>
                  <a:cubicBezTo>
                    <a:pt x="78577" y="69096"/>
                    <a:pt x="75576" y="99200"/>
                    <a:pt x="93167" y="116094"/>
                  </a:cubicBezTo>
                  <a:cubicBezTo>
                    <a:pt x="104462" y="125339"/>
                    <a:pt x="118574" y="130453"/>
                    <a:pt x="133168" y="130590"/>
                  </a:cubicBezTo>
                  <a:lnTo>
                    <a:pt x="133168" y="180371"/>
                  </a:lnTo>
                  <a:cubicBezTo>
                    <a:pt x="94648" y="173193"/>
                    <a:pt x="55469" y="167512"/>
                    <a:pt x="16314" y="163657"/>
                  </a:cubicBezTo>
                  <a:lnTo>
                    <a:pt x="0" y="162215"/>
                  </a:lnTo>
                  <a:lnTo>
                    <a:pt x="0" y="177950"/>
                  </a:lnTo>
                  <a:lnTo>
                    <a:pt x="14888" y="179258"/>
                  </a:lnTo>
                  <a:cubicBezTo>
                    <a:pt x="59293" y="183638"/>
                    <a:pt x="103855" y="190260"/>
                    <a:pt x="147273" y="198934"/>
                  </a:cubicBezTo>
                  <a:close/>
                  <a:moveTo>
                    <a:pt x="188019" y="76109"/>
                  </a:moveTo>
                  <a:cubicBezTo>
                    <a:pt x="188385" y="86601"/>
                    <a:pt x="184857" y="96858"/>
                    <a:pt x="178114" y="104905"/>
                  </a:cubicBezTo>
                  <a:cubicBezTo>
                    <a:pt x="170638" y="110836"/>
                    <a:pt x="161503" y="114297"/>
                    <a:pt x="151974" y="114809"/>
                  </a:cubicBezTo>
                  <a:cubicBezTo>
                    <a:pt x="151142" y="108121"/>
                    <a:pt x="151263" y="101349"/>
                    <a:pt x="152335" y="94695"/>
                  </a:cubicBezTo>
                  <a:cubicBezTo>
                    <a:pt x="153762" y="91002"/>
                    <a:pt x="155991" y="87673"/>
                    <a:pt x="158862" y="84947"/>
                  </a:cubicBezTo>
                  <a:cubicBezTo>
                    <a:pt x="166909" y="78662"/>
                    <a:pt x="176972" y="75529"/>
                    <a:pt x="187164" y="76132"/>
                  </a:cubicBezTo>
                  <a:close/>
                  <a:moveTo>
                    <a:pt x="141396" y="21924"/>
                  </a:moveTo>
                  <a:cubicBezTo>
                    <a:pt x="148982" y="29732"/>
                    <a:pt x="153863" y="39768"/>
                    <a:pt x="155320" y="50556"/>
                  </a:cubicBezTo>
                  <a:cubicBezTo>
                    <a:pt x="154434" y="60117"/>
                    <a:pt x="150283" y="69082"/>
                    <a:pt x="143566" y="75944"/>
                  </a:cubicBezTo>
                  <a:cubicBezTo>
                    <a:pt x="141850" y="76247"/>
                    <a:pt x="140082" y="76011"/>
                    <a:pt x="138505" y="75270"/>
                  </a:cubicBezTo>
                  <a:cubicBezTo>
                    <a:pt x="131915" y="68907"/>
                    <a:pt x="127969" y="60291"/>
                    <a:pt x="127456" y="51144"/>
                  </a:cubicBezTo>
                  <a:cubicBezTo>
                    <a:pt x="128817" y="40152"/>
                    <a:pt x="133709" y="29899"/>
                    <a:pt x="141396" y="21924"/>
                  </a:cubicBezTo>
                  <a:close/>
                  <a:moveTo>
                    <a:pt x="130771" y="114692"/>
                  </a:moveTo>
                  <a:cubicBezTo>
                    <a:pt x="121054" y="114266"/>
                    <a:pt x="111714" y="110805"/>
                    <a:pt x="104066" y="104795"/>
                  </a:cubicBezTo>
                  <a:cubicBezTo>
                    <a:pt x="97336" y="96744"/>
                    <a:pt x="93813" y="86494"/>
                    <a:pt x="94170" y="76007"/>
                  </a:cubicBezTo>
                  <a:cubicBezTo>
                    <a:pt x="104579" y="75246"/>
                    <a:pt x="114907" y="78311"/>
                    <a:pt x="123217" y="84626"/>
                  </a:cubicBezTo>
                  <a:cubicBezTo>
                    <a:pt x="126133" y="87649"/>
                    <a:pt x="128461" y="91188"/>
                    <a:pt x="130081" y="95063"/>
                  </a:cubicBezTo>
                  <a:cubicBezTo>
                    <a:pt x="131811" y="101467"/>
                    <a:pt x="132047" y="108183"/>
                    <a:pt x="130771" y="114692"/>
                  </a:cubicBezTo>
                  <a:close/>
                </a:path>
              </a:pathLst>
            </a:custGeom>
            <a:grpFill/>
            <a:ln w="7739" cap="flat">
              <a:noFill/>
              <a:prstDash val="solid"/>
              <a:miter/>
            </a:ln>
          </p:spPr>
          <p:txBody>
            <a:bodyPr rtlCol="0" anchor="ctr"/>
            <a:lstStyle/>
            <a:p>
              <a:endParaRPr lang="zh-CN" altLang="en-US"/>
            </a:p>
          </p:txBody>
        </p:sp>
        <p:sp>
          <p:nvSpPr>
            <p:cNvPr id="256" name="图形 58" descr="农业 轮廓">
              <a:extLst>
                <a:ext uri="{FF2B5EF4-FFF2-40B4-BE49-F238E27FC236}">
                  <a16:creationId xmlns:a16="http://schemas.microsoft.com/office/drawing/2014/main" xmlns="" id="{F64D874D-13A2-4EEC-863F-51BF444AD64A}"/>
                </a:ext>
              </a:extLst>
            </p:cNvPr>
            <p:cNvSpPr/>
            <p:nvPr/>
          </p:nvSpPr>
          <p:spPr>
            <a:xfrm>
              <a:off x="8698284" y="3472381"/>
              <a:ext cx="212552" cy="48777"/>
            </a:xfrm>
            <a:custGeom>
              <a:avLst/>
              <a:gdLst>
                <a:gd name="connsiteX0" fmla="*/ 182110 w 212552"/>
                <a:gd name="connsiteY0" fmla="*/ 46129 h 48777"/>
                <a:gd name="connsiteX1" fmla="*/ 191513 w 212552"/>
                <a:gd name="connsiteY1" fmla="*/ 48394 h 48777"/>
                <a:gd name="connsiteX2" fmla="*/ 192838 w 212552"/>
                <a:gd name="connsiteY2" fmla="*/ 48777 h 48777"/>
                <a:gd name="connsiteX3" fmla="*/ 212552 w 212552"/>
                <a:gd name="connsiteY3" fmla="*/ 38176 h 48777"/>
                <a:gd name="connsiteX4" fmla="*/ 195533 w 212552"/>
                <a:gd name="connsiteY4" fmla="*/ 33255 h 48777"/>
                <a:gd name="connsiteX5" fmla="*/ 185778 w 212552"/>
                <a:gd name="connsiteY5" fmla="*/ 30904 h 48777"/>
                <a:gd name="connsiteX6" fmla="*/ 16377 w 212552"/>
                <a:gd name="connsiteY6" fmla="*/ 1489 h 48777"/>
                <a:gd name="connsiteX7" fmla="*/ 0 w 212552"/>
                <a:gd name="connsiteY7" fmla="*/ 0 h 48777"/>
                <a:gd name="connsiteX8" fmla="*/ 0 w 212552"/>
                <a:gd name="connsiteY8" fmla="*/ 15734 h 48777"/>
                <a:gd name="connsiteX9" fmla="*/ 14810 w 212552"/>
                <a:gd name="connsiteY9" fmla="*/ 17074 h 48777"/>
                <a:gd name="connsiteX10" fmla="*/ 182110 w 212552"/>
                <a:gd name="connsiteY10" fmla="*/ 46129 h 487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12552" h="48777">
                  <a:moveTo>
                    <a:pt x="182110" y="46129"/>
                  </a:moveTo>
                  <a:lnTo>
                    <a:pt x="191513" y="48394"/>
                  </a:lnTo>
                  <a:lnTo>
                    <a:pt x="192838" y="48777"/>
                  </a:lnTo>
                  <a:cubicBezTo>
                    <a:pt x="199383" y="45189"/>
                    <a:pt x="205955" y="41655"/>
                    <a:pt x="212552" y="38176"/>
                  </a:cubicBezTo>
                  <a:lnTo>
                    <a:pt x="195533" y="33255"/>
                  </a:lnTo>
                  <a:lnTo>
                    <a:pt x="185778" y="30904"/>
                  </a:lnTo>
                  <a:cubicBezTo>
                    <a:pt x="129973" y="17605"/>
                    <a:pt x="73397" y="7781"/>
                    <a:pt x="16377" y="1489"/>
                  </a:cubicBezTo>
                  <a:lnTo>
                    <a:pt x="0" y="0"/>
                  </a:lnTo>
                  <a:lnTo>
                    <a:pt x="0" y="15734"/>
                  </a:lnTo>
                  <a:lnTo>
                    <a:pt x="14810" y="17074"/>
                  </a:lnTo>
                  <a:cubicBezTo>
                    <a:pt x="71123" y="23300"/>
                    <a:pt x="126996" y="33003"/>
                    <a:pt x="182110" y="46129"/>
                  </a:cubicBezTo>
                  <a:close/>
                </a:path>
              </a:pathLst>
            </a:custGeom>
            <a:grpFill/>
            <a:ln w="7739" cap="flat">
              <a:noFill/>
              <a:prstDash val="solid"/>
              <a:miter/>
            </a:ln>
          </p:spPr>
          <p:txBody>
            <a:bodyPr rtlCol="0" anchor="ctr"/>
            <a:lstStyle/>
            <a:p>
              <a:endParaRPr lang="zh-CN" altLang="en-US"/>
            </a:p>
          </p:txBody>
        </p:sp>
        <p:sp>
          <p:nvSpPr>
            <p:cNvPr id="257" name="图形 58" descr="农业 轮廓">
              <a:extLst>
                <a:ext uri="{FF2B5EF4-FFF2-40B4-BE49-F238E27FC236}">
                  <a16:creationId xmlns:a16="http://schemas.microsoft.com/office/drawing/2014/main" xmlns="" id="{5E85B24A-85C1-45EE-BA6C-4F1A4BBC16CD}"/>
                </a:ext>
              </a:extLst>
            </p:cNvPr>
            <p:cNvSpPr/>
            <p:nvPr/>
          </p:nvSpPr>
          <p:spPr>
            <a:xfrm>
              <a:off x="8698284" y="3549054"/>
              <a:ext cx="121532" cy="27456"/>
            </a:xfrm>
            <a:custGeom>
              <a:avLst/>
              <a:gdLst>
                <a:gd name="connsiteX0" fmla="*/ 80881 w 121532"/>
                <a:gd name="connsiteY0" fmla="*/ 25035 h 27456"/>
                <a:gd name="connsiteX1" fmla="*/ 100470 w 121532"/>
                <a:gd name="connsiteY1" fmla="*/ 27456 h 27456"/>
                <a:gd name="connsiteX2" fmla="*/ 121532 w 121532"/>
                <a:gd name="connsiteY2" fmla="*/ 13979 h 27456"/>
                <a:gd name="connsiteX3" fmla="*/ 83137 w 121532"/>
                <a:gd name="connsiteY3" fmla="*/ 9520 h 27456"/>
                <a:gd name="connsiteX4" fmla="*/ 73225 w 121532"/>
                <a:gd name="connsiteY4" fmla="*/ 8126 h 27456"/>
                <a:gd name="connsiteX5" fmla="*/ 16416 w 121532"/>
                <a:gd name="connsiteY5" fmla="*/ 1481 h 27456"/>
                <a:gd name="connsiteX6" fmla="*/ 0 w 121532"/>
                <a:gd name="connsiteY6" fmla="*/ 0 h 27456"/>
                <a:gd name="connsiteX7" fmla="*/ 0 w 121532"/>
                <a:gd name="connsiteY7" fmla="*/ 15734 h 27456"/>
                <a:gd name="connsiteX8" fmla="*/ 14951 w 121532"/>
                <a:gd name="connsiteY8" fmla="*/ 17082 h 27456"/>
                <a:gd name="connsiteX9" fmla="*/ 71039 w 121532"/>
                <a:gd name="connsiteY9" fmla="*/ 23640 h 27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532" h="27456">
                  <a:moveTo>
                    <a:pt x="80881" y="25035"/>
                  </a:moveTo>
                  <a:cubicBezTo>
                    <a:pt x="85848" y="25748"/>
                    <a:pt x="93237" y="26602"/>
                    <a:pt x="100470" y="27456"/>
                  </a:cubicBezTo>
                  <a:cubicBezTo>
                    <a:pt x="107449" y="22896"/>
                    <a:pt x="114470" y="18404"/>
                    <a:pt x="121532" y="13979"/>
                  </a:cubicBezTo>
                  <a:cubicBezTo>
                    <a:pt x="113548" y="13140"/>
                    <a:pt x="93002" y="10946"/>
                    <a:pt x="83137" y="9520"/>
                  </a:cubicBezTo>
                  <a:lnTo>
                    <a:pt x="73225" y="8126"/>
                  </a:lnTo>
                  <a:cubicBezTo>
                    <a:pt x="56221" y="5728"/>
                    <a:pt x="38184" y="3620"/>
                    <a:pt x="16416" y="1481"/>
                  </a:cubicBezTo>
                  <a:lnTo>
                    <a:pt x="0" y="0"/>
                  </a:lnTo>
                  <a:lnTo>
                    <a:pt x="0" y="15734"/>
                  </a:lnTo>
                  <a:lnTo>
                    <a:pt x="14951" y="17082"/>
                  </a:lnTo>
                  <a:cubicBezTo>
                    <a:pt x="36428" y="19198"/>
                    <a:pt x="54255" y="21282"/>
                    <a:pt x="71039" y="23640"/>
                  </a:cubicBezTo>
                  <a:close/>
                </a:path>
              </a:pathLst>
            </a:custGeom>
            <a:grpFill/>
            <a:ln w="7739" cap="flat">
              <a:noFill/>
              <a:prstDash val="solid"/>
              <a:miter/>
            </a:ln>
          </p:spPr>
          <p:txBody>
            <a:bodyPr rtlCol="0" anchor="ctr"/>
            <a:lstStyle/>
            <a:p>
              <a:endParaRPr lang="zh-CN" altLang="en-US"/>
            </a:p>
          </p:txBody>
        </p:sp>
        <p:sp>
          <p:nvSpPr>
            <p:cNvPr id="258" name="图形 58" descr="农业 轮廓">
              <a:extLst>
                <a:ext uri="{FF2B5EF4-FFF2-40B4-BE49-F238E27FC236}">
                  <a16:creationId xmlns:a16="http://schemas.microsoft.com/office/drawing/2014/main" xmlns="" id="{C8777C05-AC0F-45EA-93AA-20784F7E5182}"/>
                </a:ext>
              </a:extLst>
            </p:cNvPr>
            <p:cNvSpPr/>
            <p:nvPr/>
          </p:nvSpPr>
          <p:spPr>
            <a:xfrm>
              <a:off x="9024587" y="2997190"/>
              <a:ext cx="15671" cy="39178"/>
            </a:xfrm>
            <a:custGeom>
              <a:avLst/>
              <a:gdLst>
                <a:gd name="connsiteX0" fmla="*/ 0 w 15671"/>
                <a:gd name="connsiteY0" fmla="*/ 0 h 39178"/>
                <a:gd name="connsiteX1" fmla="*/ 15671 w 15671"/>
                <a:gd name="connsiteY1" fmla="*/ 0 h 39178"/>
                <a:gd name="connsiteX2" fmla="*/ 15671 w 15671"/>
                <a:gd name="connsiteY2" fmla="*/ 39179 h 39178"/>
                <a:gd name="connsiteX3" fmla="*/ 0 w 15671"/>
                <a:gd name="connsiteY3" fmla="*/ 39179 h 39178"/>
              </a:gdLst>
              <a:ahLst/>
              <a:cxnLst>
                <a:cxn ang="0">
                  <a:pos x="connsiteX0" y="connsiteY0"/>
                </a:cxn>
                <a:cxn ang="0">
                  <a:pos x="connsiteX1" y="connsiteY1"/>
                </a:cxn>
                <a:cxn ang="0">
                  <a:pos x="connsiteX2" y="connsiteY2"/>
                </a:cxn>
                <a:cxn ang="0">
                  <a:pos x="connsiteX3" y="connsiteY3"/>
                </a:cxn>
              </a:cxnLst>
              <a:rect l="l" t="t" r="r" b="b"/>
              <a:pathLst>
                <a:path w="15671" h="39178">
                  <a:moveTo>
                    <a:pt x="0" y="0"/>
                  </a:moveTo>
                  <a:lnTo>
                    <a:pt x="15671" y="0"/>
                  </a:lnTo>
                  <a:lnTo>
                    <a:pt x="15671" y="39179"/>
                  </a:lnTo>
                  <a:lnTo>
                    <a:pt x="0" y="39179"/>
                  </a:lnTo>
                  <a:close/>
                </a:path>
              </a:pathLst>
            </a:custGeom>
            <a:grpFill/>
            <a:ln w="7739" cap="flat">
              <a:noFill/>
              <a:prstDash val="solid"/>
              <a:miter/>
            </a:ln>
          </p:spPr>
          <p:txBody>
            <a:bodyPr rtlCol="0" anchor="ctr"/>
            <a:lstStyle/>
            <a:p>
              <a:endParaRPr lang="zh-CN" altLang="en-US"/>
            </a:p>
          </p:txBody>
        </p:sp>
        <p:sp>
          <p:nvSpPr>
            <p:cNvPr id="259" name="图形 58" descr="农业 轮廓">
              <a:extLst>
                <a:ext uri="{FF2B5EF4-FFF2-40B4-BE49-F238E27FC236}">
                  <a16:creationId xmlns:a16="http://schemas.microsoft.com/office/drawing/2014/main" xmlns="" id="{8F70212F-92DE-4BD8-8C4B-3309B99636C2}"/>
                </a:ext>
              </a:extLst>
            </p:cNvPr>
            <p:cNvSpPr/>
            <p:nvPr/>
          </p:nvSpPr>
          <p:spPr>
            <a:xfrm>
              <a:off x="9024587" y="3162869"/>
              <a:ext cx="15671" cy="39178"/>
            </a:xfrm>
            <a:custGeom>
              <a:avLst/>
              <a:gdLst>
                <a:gd name="connsiteX0" fmla="*/ 0 w 15671"/>
                <a:gd name="connsiteY0" fmla="*/ 0 h 39178"/>
                <a:gd name="connsiteX1" fmla="*/ 15671 w 15671"/>
                <a:gd name="connsiteY1" fmla="*/ 0 h 39178"/>
                <a:gd name="connsiteX2" fmla="*/ 15671 w 15671"/>
                <a:gd name="connsiteY2" fmla="*/ 39179 h 39178"/>
                <a:gd name="connsiteX3" fmla="*/ 0 w 15671"/>
                <a:gd name="connsiteY3" fmla="*/ 39179 h 39178"/>
              </a:gdLst>
              <a:ahLst/>
              <a:cxnLst>
                <a:cxn ang="0">
                  <a:pos x="connsiteX0" y="connsiteY0"/>
                </a:cxn>
                <a:cxn ang="0">
                  <a:pos x="connsiteX1" y="connsiteY1"/>
                </a:cxn>
                <a:cxn ang="0">
                  <a:pos x="connsiteX2" y="connsiteY2"/>
                </a:cxn>
                <a:cxn ang="0">
                  <a:pos x="connsiteX3" y="connsiteY3"/>
                </a:cxn>
              </a:cxnLst>
              <a:rect l="l" t="t" r="r" b="b"/>
              <a:pathLst>
                <a:path w="15671" h="39178">
                  <a:moveTo>
                    <a:pt x="0" y="0"/>
                  </a:moveTo>
                  <a:lnTo>
                    <a:pt x="15671" y="0"/>
                  </a:lnTo>
                  <a:lnTo>
                    <a:pt x="15671" y="39179"/>
                  </a:lnTo>
                  <a:lnTo>
                    <a:pt x="0" y="39179"/>
                  </a:lnTo>
                  <a:close/>
                </a:path>
              </a:pathLst>
            </a:custGeom>
            <a:grpFill/>
            <a:ln w="7739" cap="flat">
              <a:noFill/>
              <a:prstDash val="solid"/>
              <a:miter/>
            </a:ln>
          </p:spPr>
          <p:txBody>
            <a:bodyPr rtlCol="0" anchor="ctr"/>
            <a:lstStyle/>
            <a:p>
              <a:endParaRPr lang="zh-CN" altLang="en-US"/>
            </a:p>
          </p:txBody>
        </p:sp>
        <p:sp>
          <p:nvSpPr>
            <p:cNvPr id="260" name="图形 58" descr="农业 轮廓">
              <a:extLst>
                <a:ext uri="{FF2B5EF4-FFF2-40B4-BE49-F238E27FC236}">
                  <a16:creationId xmlns:a16="http://schemas.microsoft.com/office/drawing/2014/main" xmlns="" id="{637AADA6-9865-4CEC-B9B3-C3F4804B31FD}"/>
                </a:ext>
              </a:extLst>
            </p:cNvPr>
            <p:cNvSpPr/>
            <p:nvPr/>
          </p:nvSpPr>
          <p:spPr>
            <a:xfrm>
              <a:off x="9095673" y="3091783"/>
              <a:ext cx="39178" cy="15671"/>
            </a:xfrm>
            <a:custGeom>
              <a:avLst/>
              <a:gdLst>
                <a:gd name="connsiteX0" fmla="*/ 0 w 39178"/>
                <a:gd name="connsiteY0" fmla="*/ 0 h 15671"/>
                <a:gd name="connsiteX1" fmla="*/ 39179 w 39178"/>
                <a:gd name="connsiteY1" fmla="*/ 0 h 15671"/>
                <a:gd name="connsiteX2" fmla="*/ 39179 w 39178"/>
                <a:gd name="connsiteY2" fmla="*/ 15671 h 15671"/>
                <a:gd name="connsiteX3" fmla="*/ 0 w 39178"/>
                <a:gd name="connsiteY3" fmla="*/ 15671 h 15671"/>
              </a:gdLst>
              <a:ahLst/>
              <a:cxnLst>
                <a:cxn ang="0">
                  <a:pos x="connsiteX0" y="connsiteY0"/>
                </a:cxn>
                <a:cxn ang="0">
                  <a:pos x="connsiteX1" y="connsiteY1"/>
                </a:cxn>
                <a:cxn ang="0">
                  <a:pos x="connsiteX2" y="connsiteY2"/>
                </a:cxn>
                <a:cxn ang="0">
                  <a:pos x="connsiteX3" y="connsiteY3"/>
                </a:cxn>
              </a:cxnLst>
              <a:rect l="l" t="t" r="r" b="b"/>
              <a:pathLst>
                <a:path w="39178" h="15671">
                  <a:moveTo>
                    <a:pt x="0" y="0"/>
                  </a:moveTo>
                  <a:lnTo>
                    <a:pt x="39179" y="0"/>
                  </a:lnTo>
                  <a:lnTo>
                    <a:pt x="39179" y="15671"/>
                  </a:lnTo>
                  <a:lnTo>
                    <a:pt x="0" y="15671"/>
                  </a:lnTo>
                  <a:close/>
                </a:path>
              </a:pathLst>
            </a:custGeom>
            <a:grpFill/>
            <a:ln w="7739" cap="flat">
              <a:noFill/>
              <a:prstDash val="solid"/>
              <a:miter/>
            </a:ln>
          </p:spPr>
          <p:txBody>
            <a:bodyPr rtlCol="0" anchor="ctr"/>
            <a:lstStyle/>
            <a:p>
              <a:endParaRPr lang="zh-CN" altLang="en-US"/>
            </a:p>
          </p:txBody>
        </p:sp>
        <p:sp>
          <p:nvSpPr>
            <p:cNvPr id="261" name="图形 58" descr="农业 轮廓">
              <a:extLst>
                <a:ext uri="{FF2B5EF4-FFF2-40B4-BE49-F238E27FC236}">
                  <a16:creationId xmlns:a16="http://schemas.microsoft.com/office/drawing/2014/main" xmlns="" id="{B62AB607-1E19-4CA8-94A0-F023B4787B5F}"/>
                </a:ext>
              </a:extLst>
            </p:cNvPr>
            <p:cNvSpPr/>
            <p:nvPr/>
          </p:nvSpPr>
          <p:spPr>
            <a:xfrm>
              <a:off x="8929994" y="3091783"/>
              <a:ext cx="39178" cy="15671"/>
            </a:xfrm>
            <a:custGeom>
              <a:avLst/>
              <a:gdLst>
                <a:gd name="connsiteX0" fmla="*/ 0 w 39178"/>
                <a:gd name="connsiteY0" fmla="*/ 0 h 15671"/>
                <a:gd name="connsiteX1" fmla="*/ 39179 w 39178"/>
                <a:gd name="connsiteY1" fmla="*/ 0 h 15671"/>
                <a:gd name="connsiteX2" fmla="*/ 39179 w 39178"/>
                <a:gd name="connsiteY2" fmla="*/ 15671 h 15671"/>
                <a:gd name="connsiteX3" fmla="*/ 0 w 39178"/>
                <a:gd name="connsiteY3" fmla="*/ 15671 h 15671"/>
              </a:gdLst>
              <a:ahLst/>
              <a:cxnLst>
                <a:cxn ang="0">
                  <a:pos x="connsiteX0" y="connsiteY0"/>
                </a:cxn>
                <a:cxn ang="0">
                  <a:pos x="connsiteX1" y="connsiteY1"/>
                </a:cxn>
                <a:cxn ang="0">
                  <a:pos x="connsiteX2" y="connsiteY2"/>
                </a:cxn>
                <a:cxn ang="0">
                  <a:pos x="connsiteX3" y="connsiteY3"/>
                </a:cxn>
              </a:cxnLst>
              <a:rect l="l" t="t" r="r" b="b"/>
              <a:pathLst>
                <a:path w="39178" h="15671">
                  <a:moveTo>
                    <a:pt x="0" y="0"/>
                  </a:moveTo>
                  <a:lnTo>
                    <a:pt x="39179" y="0"/>
                  </a:lnTo>
                  <a:lnTo>
                    <a:pt x="39179" y="15671"/>
                  </a:lnTo>
                  <a:lnTo>
                    <a:pt x="0" y="15671"/>
                  </a:lnTo>
                  <a:close/>
                </a:path>
              </a:pathLst>
            </a:custGeom>
            <a:grpFill/>
            <a:ln w="7739" cap="flat">
              <a:noFill/>
              <a:prstDash val="solid"/>
              <a:miter/>
            </a:ln>
          </p:spPr>
          <p:txBody>
            <a:bodyPr rtlCol="0" anchor="ctr"/>
            <a:lstStyle/>
            <a:p>
              <a:endParaRPr lang="zh-CN" altLang="en-US"/>
            </a:p>
          </p:txBody>
        </p:sp>
        <p:sp>
          <p:nvSpPr>
            <p:cNvPr id="262" name="图形 58" descr="农业 轮廓">
              <a:extLst>
                <a:ext uri="{FF2B5EF4-FFF2-40B4-BE49-F238E27FC236}">
                  <a16:creationId xmlns:a16="http://schemas.microsoft.com/office/drawing/2014/main" xmlns="" id="{5ECF14B9-8664-44DB-9E13-5F1DC2494B41}"/>
                </a:ext>
              </a:extLst>
            </p:cNvPr>
            <p:cNvSpPr/>
            <p:nvPr/>
          </p:nvSpPr>
          <p:spPr>
            <a:xfrm rot="-2700000">
              <a:off x="9071414" y="3033202"/>
              <a:ext cx="39178" cy="15671"/>
            </a:xfrm>
            <a:custGeom>
              <a:avLst/>
              <a:gdLst>
                <a:gd name="connsiteX0" fmla="*/ 0 w 39178"/>
                <a:gd name="connsiteY0" fmla="*/ 0 h 15671"/>
                <a:gd name="connsiteX1" fmla="*/ 39179 w 39178"/>
                <a:gd name="connsiteY1" fmla="*/ 0 h 15671"/>
                <a:gd name="connsiteX2" fmla="*/ 39179 w 39178"/>
                <a:gd name="connsiteY2" fmla="*/ 15671 h 15671"/>
                <a:gd name="connsiteX3" fmla="*/ 0 w 39178"/>
                <a:gd name="connsiteY3" fmla="*/ 15671 h 15671"/>
              </a:gdLst>
              <a:ahLst/>
              <a:cxnLst>
                <a:cxn ang="0">
                  <a:pos x="connsiteX0" y="connsiteY0"/>
                </a:cxn>
                <a:cxn ang="0">
                  <a:pos x="connsiteX1" y="connsiteY1"/>
                </a:cxn>
                <a:cxn ang="0">
                  <a:pos x="connsiteX2" y="connsiteY2"/>
                </a:cxn>
                <a:cxn ang="0">
                  <a:pos x="connsiteX3" y="connsiteY3"/>
                </a:cxn>
              </a:cxnLst>
              <a:rect l="l" t="t" r="r" b="b"/>
              <a:pathLst>
                <a:path w="39178" h="15671">
                  <a:moveTo>
                    <a:pt x="0" y="0"/>
                  </a:moveTo>
                  <a:lnTo>
                    <a:pt x="39179" y="0"/>
                  </a:lnTo>
                  <a:lnTo>
                    <a:pt x="39179" y="15671"/>
                  </a:lnTo>
                  <a:lnTo>
                    <a:pt x="0" y="15671"/>
                  </a:lnTo>
                  <a:close/>
                </a:path>
              </a:pathLst>
            </a:custGeom>
            <a:grpFill/>
            <a:ln w="7739" cap="flat">
              <a:noFill/>
              <a:prstDash val="solid"/>
              <a:miter/>
            </a:ln>
          </p:spPr>
          <p:txBody>
            <a:bodyPr rtlCol="0" anchor="ctr"/>
            <a:lstStyle/>
            <a:p>
              <a:endParaRPr lang="zh-CN" altLang="en-US"/>
            </a:p>
          </p:txBody>
        </p:sp>
        <p:sp>
          <p:nvSpPr>
            <p:cNvPr id="263" name="图形 58" descr="农业 轮廓">
              <a:extLst>
                <a:ext uri="{FF2B5EF4-FFF2-40B4-BE49-F238E27FC236}">
                  <a16:creationId xmlns:a16="http://schemas.microsoft.com/office/drawing/2014/main" xmlns="" id="{BCA96A51-D9E5-4B4B-B831-FAAFD5B48889}"/>
                </a:ext>
              </a:extLst>
            </p:cNvPr>
            <p:cNvSpPr/>
            <p:nvPr/>
          </p:nvSpPr>
          <p:spPr>
            <a:xfrm rot="-2700000">
              <a:off x="8954254" y="3150364"/>
              <a:ext cx="39178" cy="15671"/>
            </a:xfrm>
            <a:custGeom>
              <a:avLst/>
              <a:gdLst>
                <a:gd name="connsiteX0" fmla="*/ 0 w 39178"/>
                <a:gd name="connsiteY0" fmla="*/ 0 h 15671"/>
                <a:gd name="connsiteX1" fmla="*/ 39179 w 39178"/>
                <a:gd name="connsiteY1" fmla="*/ 0 h 15671"/>
                <a:gd name="connsiteX2" fmla="*/ 39179 w 39178"/>
                <a:gd name="connsiteY2" fmla="*/ 15671 h 15671"/>
                <a:gd name="connsiteX3" fmla="*/ 0 w 39178"/>
                <a:gd name="connsiteY3" fmla="*/ 15671 h 15671"/>
              </a:gdLst>
              <a:ahLst/>
              <a:cxnLst>
                <a:cxn ang="0">
                  <a:pos x="connsiteX0" y="connsiteY0"/>
                </a:cxn>
                <a:cxn ang="0">
                  <a:pos x="connsiteX1" y="connsiteY1"/>
                </a:cxn>
                <a:cxn ang="0">
                  <a:pos x="connsiteX2" y="connsiteY2"/>
                </a:cxn>
                <a:cxn ang="0">
                  <a:pos x="connsiteX3" y="connsiteY3"/>
                </a:cxn>
              </a:cxnLst>
              <a:rect l="l" t="t" r="r" b="b"/>
              <a:pathLst>
                <a:path w="39178" h="15671">
                  <a:moveTo>
                    <a:pt x="0" y="0"/>
                  </a:moveTo>
                  <a:lnTo>
                    <a:pt x="39179" y="0"/>
                  </a:lnTo>
                  <a:lnTo>
                    <a:pt x="39179" y="15671"/>
                  </a:lnTo>
                  <a:lnTo>
                    <a:pt x="0" y="15671"/>
                  </a:lnTo>
                  <a:close/>
                </a:path>
              </a:pathLst>
            </a:custGeom>
            <a:grpFill/>
            <a:ln w="7739" cap="flat">
              <a:noFill/>
              <a:prstDash val="solid"/>
              <a:miter/>
            </a:ln>
          </p:spPr>
          <p:txBody>
            <a:bodyPr rtlCol="0" anchor="ctr"/>
            <a:lstStyle/>
            <a:p>
              <a:endParaRPr lang="zh-CN" altLang="en-US"/>
            </a:p>
          </p:txBody>
        </p:sp>
        <p:sp>
          <p:nvSpPr>
            <p:cNvPr id="264" name="图形 58" descr="农业 轮廓">
              <a:extLst>
                <a:ext uri="{FF2B5EF4-FFF2-40B4-BE49-F238E27FC236}">
                  <a16:creationId xmlns:a16="http://schemas.microsoft.com/office/drawing/2014/main" xmlns="" id="{9D1A052B-CA67-4962-AE1C-5944680599A6}"/>
                </a:ext>
              </a:extLst>
            </p:cNvPr>
            <p:cNvSpPr/>
            <p:nvPr/>
          </p:nvSpPr>
          <p:spPr>
            <a:xfrm rot="-2700000">
              <a:off x="9083167" y="3138600"/>
              <a:ext cx="15671" cy="39178"/>
            </a:xfrm>
            <a:custGeom>
              <a:avLst/>
              <a:gdLst>
                <a:gd name="connsiteX0" fmla="*/ 0 w 15671"/>
                <a:gd name="connsiteY0" fmla="*/ 0 h 39178"/>
                <a:gd name="connsiteX1" fmla="*/ 15671 w 15671"/>
                <a:gd name="connsiteY1" fmla="*/ 0 h 39178"/>
                <a:gd name="connsiteX2" fmla="*/ 15671 w 15671"/>
                <a:gd name="connsiteY2" fmla="*/ 39179 h 39178"/>
                <a:gd name="connsiteX3" fmla="*/ 0 w 15671"/>
                <a:gd name="connsiteY3" fmla="*/ 39179 h 39178"/>
              </a:gdLst>
              <a:ahLst/>
              <a:cxnLst>
                <a:cxn ang="0">
                  <a:pos x="connsiteX0" y="connsiteY0"/>
                </a:cxn>
                <a:cxn ang="0">
                  <a:pos x="connsiteX1" y="connsiteY1"/>
                </a:cxn>
                <a:cxn ang="0">
                  <a:pos x="connsiteX2" y="connsiteY2"/>
                </a:cxn>
                <a:cxn ang="0">
                  <a:pos x="connsiteX3" y="connsiteY3"/>
                </a:cxn>
              </a:cxnLst>
              <a:rect l="l" t="t" r="r" b="b"/>
              <a:pathLst>
                <a:path w="15671" h="39178">
                  <a:moveTo>
                    <a:pt x="0" y="0"/>
                  </a:moveTo>
                  <a:lnTo>
                    <a:pt x="15671" y="0"/>
                  </a:lnTo>
                  <a:lnTo>
                    <a:pt x="15671" y="39179"/>
                  </a:lnTo>
                  <a:lnTo>
                    <a:pt x="0" y="39179"/>
                  </a:lnTo>
                  <a:close/>
                </a:path>
              </a:pathLst>
            </a:custGeom>
            <a:grpFill/>
            <a:ln w="7739" cap="flat">
              <a:noFill/>
              <a:prstDash val="solid"/>
              <a:miter/>
            </a:ln>
          </p:spPr>
          <p:txBody>
            <a:bodyPr rtlCol="0" anchor="ctr"/>
            <a:lstStyle/>
            <a:p>
              <a:endParaRPr lang="zh-CN" altLang="en-US"/>
            </a:p>
          </p:txBody>
        </p:sp>
        <p:sp>
          <p:nvSpPr>
            <p:cNvPr id="265" name="图形 58" descr="农业 轮廓">
              <a:extLst>
                <a:ext uri="{FF2B5EF4-FFF2-40B4-BE49-F238E27FC236}">
                  <a16:creationId xmlns:a16="http://schemas.microsoft.com/office/drawing/2014/main" xmlns="" id="{A6DF09F2-90BE-496C-B44E-7F2BB5562E56}"/>
                </a:ext>
              </a:extLst>
            </p:cNvPr>
            <p:cNvSpPr/>
            <p:nvPr/>
          </p:nvSpPr>
          <p:spPr>
            <a:xfrm rot="-2700119">
              <a:off x="8966010" y="3021446"/>
              <a:ext cx="15671" cy="39178"/>
            </a:xfrm>
            <a:custGeom>
              <a:avLst/>
              <a:gdLst>
                <a:gd name="connsiteX0" fmla="*/ 0 w 15671"/>
                <a:gd name="connsiteY0" fmla="*/ 0 h 39178"/>
                <a:gd name="connsiteX1" fmla="*/ 15671 w 15671"/>
                <a:gd name="connsiteY1" fmla="*/ 0 h 39178"/>
                <a:gd name="connsiteX2" fmla="*/ 15671 w 15671"/>
                <a:gd name="connsiteY2" fmla="*/ 39179 h 39178"/>
                <a:gd name="connsiteX3" fmla="*/ 0 w 15671"/>
                <a:gd name="connsiteY3" fmla="*/ 39179 h 39178"/>
              </a:gdLst>
              <a:ahLst/>
              <a:cxnLst>
                <a:cxn ang="0">
                  <a:pos x="connsiteX0" y="connsiteY0"/>
                </a:cxn>
                <a:cxn ang="0">
                  <a:pos x="connsiteX1" y="connsiteY1"/>
                </a:cxn>
                <a:cxn ang="0">
                  <a:pos x="connsiteX2" y="connsiteY2"/>
                </a:cxn>
                <a:cxn ang="0">
                  <a:pos x="connsiteX3" y="connsiteY3"/>
                </a:cxn>
              </a:cxnLst>
              <a:rect l="l" t="t" r="r" b="b"/>
              <a:pathLst>
                <a:path w="15671" h="39178">
                  <a:moveTo>
                    <a:pt x="0" y="0"/>
                  </a:moveTo>
                  <a:lnTo>
                    <a:pt x="15671" y="0"/>
                  </a:lnTo>
                  <a:lnTo>
                    <a:pt x="15671" y="39179"/>
                  </a:lnTo>
                  <a:lnTo>
                    <a:pt x="0" y="39179"/>
                  </a:lnTo>
                  <a:close/>
                </a:path>
              </a:pathLst>
            </a:custGeom>
            <a:grpFill/>
            <a:ln w="7739" cap="flat">
              <a:noFill/>
              <a:prstDash val="solid"/>
              <a:miter/>
            </a:ln>
          </p:spPr>
          <p:txBody>
            <a:bodyPr rtlCol="0" anchor="ctr"/>
            <a:lstStyle/>
            <a:p>
              <a:endParaRPr lang="zh-CN" altLang="en-US"/>
            </a:p>
          </p:txBody>
        </p:sp>
        <p:sp>
          <p:nvSpPr>
            <p:cNvPr id="266" name="图形 58" descr="农业 轮廓">
              <a:extLst>
                <a:ext uri="{FF2B5EF4-FFF2-40B4-BE49-F238E27FC236}">
                  <a16:creationId xmlns:a16="http://schemas.microsoft.com/office/drawing/2014/main" xmlns="" id="{DF091E17-1F86-476D-97F3-C2E10F8F61AE}"/>
                </a:ext>
              </a:extLst>
            </p:cNvPr>
            <p:cNvSpPr/>
            <p:nvPr/>
          </p:nvSpPr>
          <p:spPr>
            <a:xfrm>
              <a:off x="8985409" y="3053043"/>
              <a:ext cx="94028" cy="94028"/>
            </a:xfrm>
            <a:custGeom>
              <a:avLst/>
              <a:gdLst>
                <a:gd name="connsiteX0" fmla="*/ 47014 w 94028"/>
                <a:gd name="connsiteY0" fmla="*/ 94029 h 94028"/>
                <a:gd name="connsiteX1" fmla="*/ 94029 w 94028"/>
                <a:gd name="connsiteY1" fmla="*/ 47014 h 94028"/>
                <a:gd name="connsiteX2" fmla="*/ 47014 w 94028"/>
                <a:gd name="connsiteY2" fmla="*/ 0 h 94028"/>
                <a:gd name="connsiteX3" fmla="*/ 0 w 94028"/>
                <a:gd name="connsiteY3" fmla="*/ 47014 h 94028"/>
                <a:gd name="connsiteX4" fmla="*/ 47014 w 94028"/>
                <a:gd name="connsiteY4" fmla="*/ 94029 h 94028"/>
                <a:gd name="connsiteX5" fmla="*/ 47014 w 94028"/>
                <a:gd name="connsiteY5" fmla="*/ 15671 h 94028"/>
                <a:gd name="connsiteX6" fmla="*/ 78357 w 94028"/>
                <a:gd name="connsiteY6" fmla="*/ 47014 h 94028"/>
                <a:gd name="connsiteX7" fmla="*/ 47014 w 94028"/>
                <a:gd name="connsiteY7" fmla="*/ 78357 h 94028"/>
                <a:gd name="connsiteX8" fmla="*/ 15671 w 94028"/>
                <a:gd name="connsiteY8" fmla="*/ 47014 h 94028"/>
                <a:gd name="connsiteX9" fmla="*/ 47014 w 94028"/>
                <a:gd name="connsiteY9" fmla="*/ 15640 h 940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4028" h="94028">
                  <a:moveTo>
                    <a:pt x="47014" y="94029"/>
                  </a:moveTo>
                  <a:cubicBezTo>
                    <a:pt x="72980" y="94029"/>
                    <a:pt x="94029" y="72980"/>
                    <a:pt x="94029" y="47014"/>
                  </a:cubicBezTo>
                  <a:cubicBezTo>
                    <a:pt x="94029" y="21049"/>
                    <a:pt x="72980" y="0"/>
                    <a:pt x="47014" y="0"/>
                  </a:cubicBezTo>
                  <a:cubicBezTo>
                    <a:pt x="21049" y="0"/>
                    <a:pt x="0" y="21049"/>
                    <a:pt x="0" y="47014"/>
                  </a:cubicBezTo>
                  <a:cubicBezTo>
                    <a:pt x="0" y="72980"/>
                    <a:pt x="21049" y="94029"/>
                    <a:pt x="47014" y="94029"/>
                  </a:cubicBezTo>
                  <a:close/>
                  <a:moveTo>
                    <a:pt x="47014" y="15671"/>
                  </a:moveTo>
                  <a:cubicBezTo>
                    <a:pt x="64324" y="15671"/>
                    <a:pt x="78357" y="29705"/>
                    <a:pt x="78357" y="47014"/>
                  </a:cubicBezTo>
                  <a:cubicBezTo>
                    <a:pt x="78357" y="64324"/>
                    <a:pt x="64324" y="78357"/>
                    <a:pt x="47014" y="78357"/>
                  </a:cubicBezTo>
                  <a:cubicBezTo>
                    <a:pt x="29705" y="78357"/>
                    <a:pt x="15671" y="64324"/>
                    <a:pt x="15671" y="47014"/>
                  </a:cubicBezTo>
                  <a:cubicBezTo>
                    <a:pt x="15675" y="29701"/>
                    <a:pt x="29701" y="15662"/>
                    <a:pt x="47014" y="15640"/>
                  </a:cubicBezTo>
                  <a:close/>
                </a:path>
              </a:pathLst>
            </a:custGeom>
            <a:grpFill/>
            <a:ln w="7739" cap="flat">
              <a:noFill/>
              <a:prstDash val="solid"/>
              <a:miter/>
            </a:ln>
          </p:spPr>
          <p:txBody>
            <a:bodyPr rtlCol="0" anchor="ctr"/>
            <a:lstStyle/>
            <a:p>
              <a:endParaRPr lang="zh-CN" altLang="en-US"/>
            </a:p>
          </p:txBody>
        </p:sp>
        <p:sp>
          <p:nvSpPr>
            <p:cNvPr id="267" name="图形 58" descr="农业 轮廓">
              <a:extLst>
                <a:ext uri="{FF2B5EF4-FFF2-40B4-BE49-F238E27FC236}">
                  <a16:creationId xmlns:a16="http://schemas.microsoft.com/office/drawing/2014/main" xmlns="" id="{4BE521BB-20A4-4221-A861-32891F346ED8}"/>
                </a:ext>
              </a:extLst>
            </p:cNvPr>
            <p:cNvSpPr/>
            <p:nvPr/>
          </p:nvSpPr>
          <p:spPr>
            <a:xfrm>
              <a:off x="8911596" y="3468902"/>
              <a:ext cx="460522" cy="164111"/>
            </a:xfrm>
            <a:custGeom>
              <a:avLst/>
              <a:gdLst>
                <a:gd name="connsiteX0" fmla="*/ 0 w 460522"/>
                <a:gd name="connsiteY0" fmla="*/ 164112 h 164111"/>
                <a:gd name="connsiteX1" fmla="*/ 33161 w 460522"/>
                <a:gd name="connsiteY1" fmla="*/ 164112 h 164111"/>
                <a:gd name="connsiteX2" fmla="*/ 46591 w 460522"/>
                <a:gd name="connsiteY2" fmla="*/ 156911 h 164111"/>
                <a:gd name="connsiteX3" fmla="*/ 460522 w 460522"/>
                <a:gd name="connsiteY3" fmla="*/ 15867 h 164111"/>
                <a:gd name="connsiteX4" fmla="*/ 460522 w 460522"/>
                <a:gd name="connsiteY4" fmla="*/ 0 h 164111"/>
                <a:gd name="connsiteX5" fmla="*/ 39187 w 460522"/>
                <a:gd name="connsiteY5" fmla="*/ 143096 h 1641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0522" h="164111">
                  <a:moveTo>
                    <a:pt x="0" y="164112"/>
                  </a:moveTo>
                  <a:lnTo>
                    <a:pt x="33161" y="164112"/>
                  </a:lnTo>
                  <a:lnTo>
                    <a:pt x="46591" y="156911"/>
                  </a:lnTo>
                  <a:cubicBezTo>
                    <a:pt x="175886" y="87482"/>
                    <a:pt x="315736" y="39830"/>
                    <a:pt x="460522" y="15867"/>
                  </a:cubicBezTo>
                  <a:lnTo>
                    <a:pt x="460522" y="0"/>
                  </a:lnTo>
                  <a:cubicBezTo>
                    <a:pt x="313137" y="24100"/>
                    <a:pt x="170764" y="72453"/>
                    <a:pt x="39187" y="143096"/>
                  </a:cubicBezTo>
                  <a:close/>
                </a:path>
              </a:pathLst>
            </a:custGeom>
            <a:grpFill/>
            <a:ln w="7739" cap="flat">
              <a:noFill/>
              <a:prstDash val="solid"/>
              <a:miter/>
            </a:ln>
          </p:spPr>
          <p:txBody>
            <a:bodyPr rtlCol="0" anchor="ctr"/>
            <a:lstStyle/>
            <a:p>
              <a:endParaRPr lang="zh-CN" altLang="en-US"/>
            </a:p>
          </p:txBody>
        </p:sp>
        <p:sp>
          <p:nvSpPr>
            <p:cNvPr id="268" name="图形 58" descr="农业 轮廓">
              <a:extLst>
                <a:ext uri="{FF2B5EF4-FFF2-40B4-BE49-F238E27FC236}">
                  <a16:creationId xmlns:a16="http://schemas.microsoft.com/office/drawing/2014/main" xmlns="" id="{BE70BB34-572D-4CB8-BF12-E9419691F47A}"/>
                </a:ext>
              </a:extLst>
            </p:cNvPr>
            <p:cNvSpPr/>
            <p:nvPr/>
          </p:nvSpPr>
          <p:spPr>
            <a:xfrm>
              <a:off x="9094043" y="3550245"/>
              <a:ext cx="278051" cy="82768"/>
            </a:xfrm>
            <a:custGeom>
              <a:avLst/>
              <a:gdLst>
                <a:gd name="connsiteX0" fmla="*/ 0 w 278051"/>
                <a:gd name="connsiteY0" fmla="*/ 82769 h 82768"/>
                <a:gd name="connsiteX1" fmla="*/ 45314 w 278051"/>
                <a:gd name="connsiteY1" fmla="*/ 82769 h 82768"/>
                <a:gd name="connsiteX2" fmla="*/ 106707 w 278051"/>
                <a:gd name="connsiteY2" fmla="*/ 60155 h 82768"/>
                <a:gd name="connsiteX3" fmla="*/ 278051 w 278051"/>
                <a:gd name="connsiteY3" fmla="*/ 15969 h 82768"/>
                <a:gd name="connsiteX4" fmla="*/ 278051 w 278051"/>
                <a:gd name="connsiteY4" fmla="*/ 0 h 82768"/>
                <a:gd name="connsiteX5" fmla="*/ 101536 w 278051"/>
                <a:gd name="connsiteY5" fmla="*/ 45361 h 82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8051" h="82768">
                  <a:moveTo>
                    <a:pt x="0" y="82769"/>
                  </a:moveTo>
                  <a:lnTo>
                    <a:pt x="45314" y="82769"/>
                  </a:lnTo>
                  <a:lnTo>
                    <a:pt x="106707" y="60155"/>
                  </a:lnTo>
                  <a:cubicBezTo>
                    <a:pt x="162798" y="41707"/>
                    <a:pt x="220035" y="26947"/>
                    <a:pt x="278051" y="15969"/>
                  </a:cubicBezTo>
                  <a:lnTo>
                    <a:pt x="278051" y="0"/>
                  </a:lnTo>
                  <a:cubicBezTo>
                    <a:pt x="218272" y="11187"/>
                    <a:pt x="159302" y="26341"/>
                    <a:pt x="101536" y="45361"/>
                  </a:cubicBezTo>
                  <a:close/>
                </a:path>
              </a:pathLst>
            </a:custGeom>
            <a:grpFill/>
            <a:ln w="7739" cap="flat">
              <a:noFill/>
              <a:prstDash val="solid"/>
              <a:miter/>
            </a:ln>
          </p:spPr>
          <p:txBody>
            <a:bodyPr rtlCol="0" anchor="ctr"/>
            <a:lstStyle/>
            <a:p>
              <a:endParaRPr lang="zh-CN" altLang="en-US"/>
            </a:p>
          </p:txBody>
        </p:sp>
        <p:sp>
          <p:nvSpPr>
            <p:cNvPr id="269" name="图形 58" descr="农业 轮廓">
              <a:extLst>
                <a:ext uri="{FF2B5EF4-FFF2-40B4-BE49-F238E27FC236}">
                  <a16:creationId xmlns:a16="http://schemas.microsoft.com/office/drawing/2014/main" xmlns="" id="{D4605F20-96F7-4AD8-BD53-A9B49856573A}"/>
                </a:ext>
              </a:extLst>
            </p:cNvPr>
            <p:cNvSpPr/>
            <p:nvPr/>
          </p:nvSpPr>
          <p:spPr>
            <a:xfrm>
              <a:off x="8757710" y="3235648"/>
              <a:ext cx="614415" cy="397366"/>
            </a:xfrm>
            <a:custGeom>
              <a:avLst/>
              <a:gdLst>
                <a:gd name="connsiteX0" fmla="*/ 526609 w 614415"/>
                <a:gd name="connsiteY0" fmla="*/ 165428 h 397366"/>
                <a:gd name="connsiteX1" fmla="*/ 512504 w 614415"/>
                <a:gd name="connsiteY1" fmla="*/ 168390 h 397366"/>
                <a:gd name="connsiteX2" fmla="*/ 512504 w 614415"/>
                <a:gd name="connsiteY2" fmla="*/ 130747 h 397366"/>
                <a:gd name="connsiteX3" fmla="*/ 552616 w 614415"/>
                <a:gd name="connsiteY3" fmla="*/ 116196 h 397366"/>
                <a:gd name="connsiteX4" fmla="*/ 567088 w 614415"/>
                <a:gd name="connsiteY4" fmla="*/ 67920 h 397366"/>
                <a:gd name="connsiteX5" fmla="*/ 566438 w 614415"/>
                <a:gd name="connsiteY5" fmla="*/ 61863 h 397366"/>
                <a:gd name="connsiteX6" fmla="*/ 560412 w 614415"/>
                <a:gd name="connsiteY6" fmla="*/ 60993 h 397366"/>
                <a:gd name="connsiteX7" fmla="*/ 532470 w 614415"/>
                <a:gd name="connsiteY7" fmla="*/ 62686 h 397366"/>
                <a:gd name="connsiteX8" fmla="*/ 534593 w 614415"/>
                <a:gd name="connsiteY8" fmla="*/ 51175 h 397366"/>
                <a:gd name="connsiteX9" fmla="*/ 510303 w 614415"/>
                <a:gd name="connsiteY9" fmla="*/ 4795 h 397366"/>
                <a:gd name="connsiteX10" fmla="*/ 505029 w 614415"/>
                <a:gd name="connsiteY10" fmla="*/ 0 h 397366"/>
                <a:gd name="connsiteX11" fmla="*/ 499756 w 614415"/>
                <a:gd name="connsiteY11" fmla="*/ 4795 h 397366"/>
                <a:gd name="connsiteX12" fmla="*/ 475465 w 614415"/>
                <a:gd name="connsiteY12" fmla="*/ 51739 h 397366"/>
                <a:gd name="connsiteX13" fmla="*/ 477322 w 614415"/>
                <a:gd name="connsiteY13" fmla="*/ 62592 h 397366"/>
                <a:gd name="connsiteX14" fmla="*/ 449035 w 614415"/>
                <a:gd name="connsiteY14" fmla="*/ 60899 h 397366"/>
                <a:gd name="connsiteX15" fmla="*/ 443017 w 614415"/>
                <a:gd name="connsiteY15" fmla="*/ 61777 h 397366"/>
                <a:gd name="connsiteX16" fmla="*/ 442375 w 614415"/>
                <a:gd name="connsiteY16" fmla="*/ 67818 h 397366"/>
                <a:gd name="connsiteX17" fmla="*/ 456831 w 614415"/>
                <a:gd name="connsiteY17" fmla="*/ 116094 h 397366"/>
                <a:gd name="connsiteX18" fmla="*/ 496794 w 614415"/>
                <a:gd name="connsiteY18" fmla="*/ 130590 h 397366"/>
                <a:gd name="connsiteX19" fmla="*/ 496794 w 614415"/>
                <a:gd name="connsiteY19" fmla="*/ 172026 h 397366"/>
                <a:gd name="connsiteX20" fmla="*/ 6355 w 614415"/>
                <a:gd name="connsiteY20" fmla="*/ 392774 h 397366"/>
                <a:gd name="connsiteX21" fmla="*/ 0 w 614415"/>
                <a:gd name="connsiteY21" fmla="*/ 397366 h 397366"/>
                <a:gd name="connsiteX22" fmla="*/ 27315 w 614415"/>
                <a:gd name="connsiteY22" fmla="*/ 397366 h 397366"/>
                <a:gd name="connsiteX23" fmla="*/ 514181 w 614415"/>
                <a:gd name="connsiteY23" fmla="*/ 184069 h 397366"/>
                <a:gd name="connsiteX24" fmla="*/ 529853 w 614415"/>
                <a:gd name="connsiteY24" fmla="*/ 180778 h 397366"/>
                <a:gd name="connsiteX25" fmla="*/ 614416 w 614415"/>
                <a:gd name="connsiteY25" fmla="*/ 165890 h 397366"/>
                <a:gd name="connsiteX26" fmla="*/ 614416 w 614415"/>
                <a:gd name="connsiteY26" fmla="*/ 150062 h 397366"/>
                <a:gd name="connsiteX27" fmla="*/ 526609 w 614415"/>
                <a:gd name="connsiteY27" fmla="*/ 165428 h 397366"/>
                <a:gd name="connsiteX28" fmla="*/ 551683 w 614415"/>
                <a:gd name="connsiteY28" fmla="*/ 76101 h 397366"/>
                <a:gd name="connsiteX29" fmla="*/ 541779 w 614415"/>
                <a:gd name="connsiteY29" fmla="*/ 104897 h 397366"/>
                <a:gd name="connsiteX30" fmla="*/ 515647 w 614415"/>
                <a:gd name="connsiteY30" fmla="*/ 114770 h 397366"/>
                <a:gd name="connsiteX31" fmla="*/ 516007 w 614415"/>
                <a:gd name="connsiteY31" fmla="*/ 94656 h 397366"/>
                <a:gd name="connsiteX32" fmla="*/ 522534 w 614415"/>
                <a:gd name="connsiteY32" fmla="*/ 84908 h 397366"/>
                <a:gd name="connsiteX33" fmla="*/ 550845 w 614415"/>
                <a:gd name="connsiteY33" fmla="*/ 76101 h 397366"/>
                <a:gd name="connsiteX34" fmla="*/ 505060 w 614415"/>
                <a:gd name="connsiteY34" fmla="*/ 21924 h 397366"/>
                <a:gd name="connsiteX35" fmla="*/ 518985 w 614415"/>
                <a:gd name="connsiteY35" fmla="*/ 50580 h 397366"/>
                <a:gd name="connsiteX36" fmla="*/ 507231 w 614415"/>
                <a:gd name="connsiteY36" fmla="*/ 75968 h 397366"/>
                <a:gd name="connsiteX37" fmla="*/ 502169 w 614415"/>
                <a:gd name="connsiteY37" fmla="*/ 75294 h 397366"/>
                <a:gd name="connsiteX38" fmla="*/ 491121 w 614415"/>
                <a:gd name="connsiteY38" fmla="*/ 51167 h 397366"/>
                <a:gd name="connsiteX39" fmla="*/ 505060 w 614415"/>
                <a:gd name="connsiteY39" fmla="*/ 21924 h 397366"/>
                <a:gd name="connsiteX40" fmla="*/ 494435 w 614415"/>
                <a:gd name="connsiteY40" fmla="*/ 114692 h 397366"/>
                <a:gd name="connsiteX41" fmla="*/ 467731 w 614415"/>
                <a:gd name="connsiteY41" fmla="*/ 104795 h 397366"/>
                <a:gd name="connsiteX42" fmla="*/ 457834 w 614415"/>
                <a:gd name="connsiteY42" fmla="*/ 76007 h 397366"/>
                <a:gd name="connsiteX43" fmla="*/ 486882 w 614415"/>
                <a:gd name="connsiteY43" fmla="*/ 84626 h 397366"/>
                <a:gd name="connsiteX44" fmla="*/ 493746 w 614415"/>
                <a:gd name="connsiteY44" fmla="*/ 95063 h 397366"/>
                <a:gd name="connsiteX45" fmla="*/ 494435 w 614415"/>
                <a:gd name="connsiteY45" fmla="*/ 114692 h 397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614415" h="397366">
                  <a:moveTo>
                    <a:pt x="526609" y="165428"/>
                  </a:moveTo>
                  <a:lnTo>
                    <a:pt x="512504" y="168390"/>
                  </a:lnTo>
                  <a:lnTo>
                    <a:pt x="512504" y="130747"/>
                  </a:lnTo>
                  <a:cubicBezTo>
                    <a:pt x="527140" y="130598"/>
                    <a:pt x="541288" y="125466"/>
                    <a:pt x="552616" y="116196"/>
                  </a:cubicBezTo>
                  <a:cubicBezTo>
                    <a:pt x="570199" y="99302"/>
                    <a:pt x="567221" y="69182"/>
                    <a:pt x="567088" y="67920"/>
                  </a:cubicBezTo>
                  <a:lnTo>
                    <a:pt x="566438" y="61863"/>
                  </a:lnTo>
                  <a:lnTo>
                    <a:pt x="560412" y="60993"/>
                  </a:lnTo>
                  <a:cubicBezTo>
                    <a:pt x="551071" y="59902"/>
                    <a:pt x="541611" y="60475"/>
                    <a:pt x="532470" y="62686"/>
                  </a:cubicBezTo>
                  <a:cubicBezTo>
                    <a:pt x="533574" y="58933"/>
                    <a:pt x="534285" y="55075"/>
                    <a:pt x="534593" y="51175"/>
                  </a:cubicBezTo>
                  <a:cubicBezTo>
                    <a:pt x="534593" y="27174"/>
                    <a:pt x="511282" y="5728"/>
                    <a:pt x="510303" y="4795"/>
                  </a:cubicBezTo>
                  <a:lnTo>
                    <a:pt x="505029" y="0"/>
                  </a:lnTo>
                  <a:lnTo>
                    <a:pt x="499756" y="4795"/>
                  </a:lnTo>
                  <a:cubicBezTo>
                    <a:pt x="498761" y="5697"/>
                    <a:pt x="475465" y="27174"/>
                    <a:pt x="475465" y="51739"/>
                  </a:cubicBezTo>
                  <a:cubicBezTo>
                    <a:pt x="475741" y="55407"/>
                    <a:pt x="476362" y="59041"/>
                    <a:pt x="477322" y="62592"/>
                  </a:cubicBezTo>
                  <a:cubicBezTo>
                    <a:pt x="468071" y="60336"/>
                    <a:pt x="458489" y="59762"/>
                    <a:pt x="449035" y="60899"/>
                  </a:cubicBezTo>
                  <a:lnTo>
                    <a:pt x="443017" y="61777"/>
                  </a:lnTo>
                  <a:lnTo>
                    <a:pt x="442375" y="67818"/>
                  </a:lnTo>
                  <a:cubicBezTo>
                    <a:pt x="442241" y="69096"/>
                    <a:pt x="439240" y="99200"/>
                    <a:pt x="456831" y="116094"/>
                  </a:cubicBezTo>
                  <a:cubicBezTo>
                    <a:pt x="468112" y="125337"/>
                    <a:pt x="482211" y="130451"/>
                    <a:pt x="496794" y="130590"/>
                  </a:cubicBezTo>
                  <a:lnTo>
                    <a:pt x="496794" y="172026"/>
                  </a:lnTo>
                  <a:cubicBezTo>
                    <a:pt x="320384" y="212628"/>
                    <a:pt x="153721" y="287644"/>
                    <a:pt x="6355" y="392774"/>
                  </a:cubicBezTo>
                  <a:lnTo>
                    <a:pt x="0" y="397366"/>
                  </a:lnTo>
                  <a:lnTo>
                    <a:pt x="27315" y="397366"/>
                  </a:lnTo>
                  <a:cubicBezTo>
                    <a:pt x="173997" y="294939"/>
                    <a:pt x="339444" y="222457"/>
                    <a:pt x="514181" y="184069"/>
                  </a:cubicBezTo>
                  <a:lnTo>
                    <a:pt x="529853" y="180778"/>
                  </a:lnTo>
                  <a:cubicBezTo>
                    <a:pt x="558845" y="174745"/>
                    <a:pt x="587179" y="169808"/>
                    <a:pt x="614416" y="165890"/>
                  </a:cubicBezTo>
                  <a:lnTo>
                    <a:pt x="614416" y="150062"/>
                  </a:lnTo>
                  <a:cubicBezTo>
                    <a:pt x="586160" y="154051"/>
                    <a:pt x="556745" y="159160"/>
                    <a:pt x="526609" y="165428"/>
                  </a:cubicBezTo>
                  <a:close/>
                  <a:moveTo>
                    <a:pt x="551683" y="76101"/>
                  </a:moveTo>
                  <a:cubicBezTo>
                    <a:pt x="552050" y="86593"/>
                    <a:pt x="548521" y="96850"/>
                    <a:pt x="541779" y="104897"/>
                  </a:cubicBezTo>
                  <a:cubicBezTo>
                    <a:pt x="534301" y="110815"/>
                    <a:pt x="525169" y="114265"/>
                    <a:pt x="515647" y="114770"/>
                  </a:cubicBezTo>
                  <a:cubicBezTo>
                    <a:pt x="514814" y="108082"/>
                    <a:pt x="514936" y="101310"/>
                    <a:pt x="516007" y="94656"/>
                  </a:cubicBezTo>
                  <a:cubicBezTo>
                    <a:pt x="517432" y="90962"/>
                    <a:pt x="519662" y="87632"/>
                    <a:pt x="522534" y="84908"/>
                  </a:cubicBezTo>
                  <a:cubicBezTo>
                    <a:pt x="530585" y="78625"/>
                    <a:pt x="540650" y="75493"/>
                    <a:pt x="550845" y="76101"/>
                  </a:cubicBezTo>
                  <a:close/>
                  <a:moveTo>
                    <a:pt x="505060" y="21924"/>
                  </a:moveTo>
                  <a:cubicBezTo>
                    <a:pt x="512652" y="29738"/>
                    <a:pt x="517533" y="39783"/>
                    <a:pt x="518985" y="50580"/>
                  </a:cubicBezTo>
                  <a:cubicBezTo>
                    <a:pt x="518096" y="60140"/>
                    <a:pt x="513946" y="69104"/>
                    <a:pt x="507231" y="75968"/>
                  </a:cubicBezTo>
                  <a:cubicBezTo>
                    <a:pt x="505515" y="76272"/>
                    <a:pt x="503746" y="76036"/>
                    <a:pt x="502169" y="75294"/>
                  </a:cubicBezTo>
                  <a:cubicBezTo>
                    <a:pt x="495579" y="68930"/>
                    <a:pt x="491633" y="60314"/>
                    <a:pt x="491121" y="51167"/>
                  </a:cubicBezTo>
                  <a:cubicBezTo>
                    <a:pt x="492477" y="40167"/>
                    <a:pt x="497369" y="29905"/>
                    <a:pt x="505060" y="21924"/>
                  </a:cubicBezTo>
                  <a:close/>
                  <a:moveTo>
                    <a:pt x="494435" y="114692"/>
                  </a:moveTo>
                  <a:cubicBezTo>
                    <a:pt x="484718" y="114266"/>
                    <a:pt x="475379" y="110805"/>
                    <a:pt x="467731" y="104795"/>
                  </a:cubicBezTo>
                  <a:cubicBezTo>
                    <a:pt x="461001" y="96744"/>
                    <a:pt x="457477" y="86494"/>
                    <a:pt x="457834" y="76007"/>
                  </a:cubicBezTo>
                  <a:cubicBezTo>
                    <a:pt x="468247" y="75214"/>
                    <a:pt x="478587" y="78282"/>
                    <a:pt x="486882" y="84626"/>
                  </a:cubicBezTo>
                  <a:cubicBezTo>
                    <a:pt x="489797" y="87649"/>
                    <a:pt x="492125" y="91188"/>
                    <a:pt x="493746" y="95063"/>
                  </a:cubicBezTo>
                  <a:cubicBezTo>
                    <a:pt x="495476" y="101467"/>
                    <a:pt x="495712" y="108183"/>
                    <a:pt x="494435" y="114692"/>
                  </a:cubicBezTo>
                  <a:close/>
                </a:path>
              </a:pathLst>
            </a:custGeom>
            <a:grpFill/>
            <a:ln w="7739" cap="flat">
              <a:noFill/>
              <a:prstDash val="solid"/>
              <a:miter/>
            </a:ln>
          </p:spPr>
          <p:txBody>
            <a:bodyPr rtlCol="0" anchor="ctr"/>
            <a:lstStyle/>
            <a:p>
              <a:endParaRPr lang="zh-CN" altLang="en-US"/>
            </a:p>
          </p:txBody>
        </p:sp>
      </p:grpSp>
      <p:grpSp>
        <p:nvGrpSpPr>
          <p:cNvPr id="270" name="图形 78" descr="沙漠场景 轮廓">
            <a:extLst>
              <a:ext uri="{FF2B5EF4-FFF2-40B4-BE49-F238E27FC236}">
                <a16:creationId xmlns:a16="http://schemas.microsoft.com/office/drawing/2014/main" xmlns="" id="{B2F1FE7A-E78C-482A-AAD0-80731BC50E5D}"/>
              </a:ext>
            </a:extLst>
          </p:cNvPr>
          <p:cNvGrpSpPr/>
          <p:nvPr/>
        </p:nvGrpSpPr>
        <p:grpSpPr>
          <a:xfrm>
            <a:off x="8715036" y="3919426"/>
            <a:ext cx="646699" cy="604480"/>
            <a:chOff x="8715036" y="3919426"/>
            <a:chExt cx="646699" cy="604480"/>
          </a:xfrm>
          <a:gradFill>
            <a:gsLst>
              <a:gs pos="0">
                <a:schemeClr val="accent3"/>
              </a:gs>
              <a:gs pos="80000">
                <a:schemeClr val="accent2"/>
              </a:gs>
            </a:gsLst>
            <a:lin ang="4800000" scaled="0"/>
          </a:gradFill>
        </p:grpSpPr>
        <p:sp>
          <p:nvSpPr>
            <p:cNvPr id="271" name="图形 78" descr="沙漠场景 轮廓">
              <a:extLst>
                <a:ext uri="{FF2B5EF4-FFF2-40B4-BE49-F238E27FC236}">
                  <a16:creationId xmlns:a16="http://schemas.microsoft.com/office/drawing/2014/main" xmlns="" id="{20C53C0F-3564-430A-A0C0-E5D9564B4254}"/>
                </a:ext>
              </a:extLst>
            </p:cNvPr>
            <p:cNvSpPr/>
            <p:nvPr/>
          </p:nvSpPr>
          <p:spPr>
            <a:xfrm>
              <a:off x="8883505" y="3919426"/>
              <a:ext cx="15671" cy="39178"/>
            </a:xfrm>
            <a:custGeom>
              <a:avLst/>
              <a:gdLst>
                <a:gd name="connsiteX0" fmla="*/ 0 w 15671"/>
                <a:gd name="connsiteY0" fmla="*/ 0 h 39178"/>
                <a:gd name="connsiteX1" fmla="*/ 15671 w 15671"/>
                <a:gd name="connsiteY1" fmla="*/ 0 h 39178"/>
                <a:gd name="connsiteX2" fmla="*/ 15671 w 15671"/>
                <a:gd name="connsiteY2" fmla="*/ 39179 h 39178"/>
                <a:gd name="connsiteX3" fmla="*/ 0 w 15671"/>
                <a:gd name="connsiteY3" fmla="*/ 39179 h 39178"/>
              </a:gdLst>
              <a:ahLst/>
              <a:cxnLst>
                <a:cxn ang="0">
                  <a:pos x="connsiteX0" y="connsiteY0"/>
                </a:cxn>
                <a:cxn ang="0">
                  <a:pos x="connsiteX1" y="connsiteY1"/>
                </a:cxn>
                <a:cxn ang="0">
                  <a:pos x="connsiteX2" y="connsiteY2"/>
                </a:cxn>
                <a:cxn ang="0">
                  <a:pos x="connsiteX3" y="connsiteY3"/>
                </a:cxn>
              </a:cxnLst>
              <a:rect l="l" t="t" r="r" b="b"/>
              <a:pathLst>
                <a:path w="15671" h="39178">
                  <a:moveTo>
                    <a:pt x="0" y="0"/>
                  </a:moveTo>
                  <a:lnTo>
                    <a:pt x="15671" y="0"/>
                  </a:lnTo>
                  <a:lnTo>
                    <a:pt x="15671" y="39179"/>
                  </a:lnTo>
                  <a:lnTo>
                    <a:pt x="0" y="39179"/>
                  </a:lnTo>
                  <a:close/>
                </a:path>
              </a:pathLst>
            </a:custGeom>
            <a:grpFill/>
            <a:ln w="7739" cap="flat">
              <a:noFill/>
              <a:prstDash val="solid"/>
              <a:miter/>
            </a:ln>
          </p:spPr>
          <p:txBody>
            <a:bodyPr rtlCol="0" anchor="ctr"/>
            <a:lstStyle/>
            <a:p>
              <a:endParaRPr lang="zh-CN" altLang="en-US"/>
            </a:p>
          </p:txBody>
        </p:sp>
        <p:sp>
          <p:nvSpPr>
            <p:cNvPr id="272" name="图形 78" descr="沙漠场景 轮廓">
              <a:extLst>
                <a:ext uri="{FF2B5EF4-FFF2-40B4-BE49-F238E27FC236}">
                  <a16:creationId xmlns:a16="http://schemas.microsoft.com/office/drawing/2014/main" xmlns="" id="{518E3E84-D6BD-412B-AC75-D1FFAE294972}"/>
                </a:ext>
              </a:extLst>
            </p:cNvPr>
            <p:cNvSpPr/>
            <p:nvPr/>
          </p:nvSpPr>
          <p:spPr>
            <a:xfrm>
              <a:off x="8883505" y="4085105"/>
              <a:ext cx="15671" cy="39178"/>
            </a:xfrm>
            <a:custGeom>
              <a:avLst/>
              <a:gdLst>
                <a:gd name="connsiteX0" fmla="*/ 0 w 15671"/>
                <a:gd name="connsiteY0" fmla="*/ 0 h 39178"/>
                <a:gd name="connsiteX1" fmla="*/ 15671 w 15671"/>
                <a:gd name="connsiteY1" fmla="*/ 0 h 39178"/>
                <a:gd name="connsiteX2" fmla="*/ 15671 w 15671"/>
                <a:gd name="connsiteY2" fmla="*/ 39179 h 39178"/>
                <a:gd name="connsiteX3" fmla="*/ 0 w 15671"/>
                <a:gd name="connsiteY3" fmla="*/ 39179 h 39178"/>
              </a:gdLst>
              <a:ahLst/>
              <a:cxnLst>
                <a:cxn ang="0">
                  <a:pos x="connsiteX0" y="connsiteY0"/>
                </a:cxn>
                <a:cxn ang="0">
                  <a:pos x="connsiteX1" y="connsiteY1"/>
                </a:cxn>
                <a:cxn ang="0">
                  <a:pos x="connsiteX2" y="connsiteY2"/>
                </a:cxn>
                <a:cxn ang="0">
                  <a:pos x="connsiteX3" y="connsiteY3"/>
                </a:cxn>
              </a:cxnLst>
              <a:rect l="l" t="t" r="r" b="b"/>
              <a:pathLst>
                <a:path w="15671" h="39178">
                  <a:moveTo>
                    <a:pt x="0" y="0"/>
                  </a:moveTo>
                  <a:lnTo>
                    <a:pt x="15671" y="0"/>
                  </a:lnTo>
                  <a:lnTo>
                    <a:pt x="15671" y="39179"/>
                  </a:lnTo>
                  <a:lnTo>
                    <a:pt x="0" y="39179"/>
                  </a:lnTo>
                  <a:close/>
                </a:path>
              </a:pathLst>
            </a:custGeom>
            <a:grpFill/>
            <a:ln w="7739" cap="flat">
              <a:noFill/>
              <a:prstDash val="solid"/>
              <a:miter/>
            </a:ln>
          </p:spPr>
          <p:txBody>
            <a:bodyPr rtlCol="0" anchor="ctr"/>
            <a:lstStyle/>
            <a:p>
              <a:endParaRPr lang="zh-CN" altLang="en-US"/>
            </a:p>
          </p:txBody>
        </p:sp>
        <p:sp>
          <p:nvSpPr>
            <p:cNvPr id="273" name="图形 78" descr="沙漠场景 轮廓">
              <a:extLst>
                <a:ext uri="{FF2B5EF4-FFF2-40B4-BE49-F238E27FC236}">
                  <a16:creationId xmlns:a16="http://schemas.microsoft.com/office/drawing/2014/main" xmlns="" id="{34839B7A-3E83-485F-89A9-2A19EA921772}"/>
                </a:ext>
              </a:extLst>
            </p:cNvPr>
            <p:cNvSpPr/>
            <p:nvPr/>
          </p:nvSpPr>
          <p:spPr>
            <a:xfrm>
              <a:off x="8954591" y="4014019"/>
              <a:ext cx="39178" cy="15671"/>
            </a:xfrm>
            <a:custGeom>
              <a:avLst/>
              <a:gdLst>
                <a:gd name="connsiteX0" fmla="*/ 0 w 39178"/>
                <a:gd name="connsiteY0" fmla="*/ 0 h 15671"/>
                <a:gd name="connsiteX1" fmla="*/ 39179 w 39178"/>
                <a:gd name="connsiteY1" fmla="*/ 0 h 15671"/>
                <a:gd name="connsiteX2" fmla="*/ 39179 w 39178"/>
                <a:gd name="connsiteY2" fmla="*/ 15671 h 15671"/>
                <a:gd name="connsiteX3" fmla="*/ 0 w 39178"/>
                <a:gd name="connsiteY3" fmla="*/ 15671 h 15671"/>
              </a:gdLst>
              <a:ahLst/>
              <a:cxnLst>
                <a:cxn ang="0">
                  <a:pos x="connsiteX0" y="connsiteY0"/>
                </a:cxn>
                <a:cxn ang="0">
                  <a:pos x="connsiteX1" y="connsiteY1"/>
                </a:cxn>
                <a:cxn ang="0">
                  <a:pos x="connsiteX2" y="connsiteY2"/>
                </a:cxn>
                <a:cxn ang="0">
                  <a:pos x="connsiteX3" y="connsiteY3"/>
                </a:cxn>
              </a:cxnLst>
              <a:rect l="l" t="t" r="r" b="b"/>
              <a:pathLst>
                <a:path w="39178" h="15671">
                  <a:moveTo>
                    <a:pt x="0" y="0"/>
                  </a:moveTo>
                  <a:lnTo>
                    <a:pt x="39179" y="0"/>
                  </a:lnTo>
                  <a:lnTo>
                    <a:pt x="39179" y="15671"/>
                  </a:lnTo>
                  <a:lnTo>
                    <a:pt x="0" y="15671"/>
                  </a:lnTo>
                  <a:close/>
                </a:path>
              </a:pathLst>
            </a:custGeom>
            <a:grpFill/>
            <a:ln w="7739" cap="flat">
              <a:noFill/>
              <a:prstDash val="solid"/>
              <a:miter/>
            </a:ln>
          </p:spPr>
          <p:txBody>
            <a:bodyPr rtlCol="0" anchor="ctr"/>
            <a:lstStyle/>
            <a:p>
              <a:endParaRPr lang="zh-CN" altLang="en-US"/>
            </a:p>
          </p:txBody>
        </p:sp>
        <p:sp>
          <p:nvSpPr>
            <p:cNvPr id="274" name="图形 78" descr="沙漠场景 轮廓">
              <a:extLst>
                <a:ext uri="{FF2B5EF4-FFF2-40B4-BE49-F238E27FC236}">
                  <a16:creationId xmlns:a16="http://schemas.microsoft.com/office/drawing/2014/main" xmlns="" id="{3F3D6DE9-CAC8-4C14-8255-01CAEDD177CD}"/>
                </a:ext>
              </a:extLst>
            </p:cNvPr>
            <p:cNvSpPr/>
            <p:nvPr/>
          </p:nvSpPr>
          <p:spPr>
            <a:xfrm>
              <a:off x="8788912" y="4014019"/>
              <a:ext cx="39178" cy="15671"/>
            </a:xfrm>
            <a:custGeom>
              <a:avLst/>
              <a:gdLst>
                <a:gd name="connsiteX0" fmla="*/ 0 w 39178"/>
                <a:gd name="connsiteY0" fmla="*/ 0 h 15671"/>
                <a:gd name="connsiteX1" fmla="*/ 39179 w 39178"/>
                <a:gd name="connsiteY1" fmla="*/ 0 h 15671"/>
                <a:gd name="connsiteX2" fmla="*/ 39179 w 39178"/>
                <a:gd name="connsiteY2" fmla="*/ 15671 h 15671"/>
                <a:gd name="connsiteX3" fmla="*/ 0 w 39178"/>
                <a:gd name="connsiteY3" fmla="*/ 15671 h 15671"/>
              </a:gdLst>
              <a:ahLst/>
              <a:cxnLst>
                <a:cxn ang="0">
                  <a:pos x="connsiteX0" y="connsiteY0"/>
                </a:cxn>
                <a:cxn ang="0">
                  <a:pos x="connsiteX1" y="connsiteY1"/>
                </a:cxn>
                <a:cxn ang="0">
                  <a:pos x="connsiteX2" y="connsiteY2"/>
                </a:cxn>
                <a:cxn ang="0">
                  <a:pos x="connsiteX3" y="connsiteY3"/>
                </a:cxn>
              </a:cxnLst>
              <a:rect l="l" t="t" r="r" b="b"/>
              <a:pathLst>
                <a:path w="39178" h="15671">
                  <a:moveTo>
                    <a:pt x="0" y="0"/>
                  </a:moveTo>
                  <a:lnTo>
                    <a:pt x="39179" y="0"/>
                  </a:lnTo>
                  <a:lnTo>
                    <a:pt x="39179" y="15671"/>
                  </a:lnTo>
                  <a:lnTo>
                    <a:pt x="0" y="15671"/>
                  </a:lnTo>
                  <a:close/>
                </a:path>
              </a:pathLst>
            </a:custGeom>
            <a:grpFill/>
            <a:ln w="7739" cap="flat">
              <a:noFill/>
              <a:prstDash val="solid"/>
              <a:miter/>
            </a:ln>
          </p:spPr>
          <p:txBody>
            <a:bodyPr rtlCol="0" anchor="ctr"/>
            <a:lstStyle/>
            <a:p>
              <a:endParaRPr lang="zh-CN" altLang="en-US"/>
            </a:p>
          </p:txBody>
        </p:sp>
        <p:sp>
          <p:nvSpPr>
            <p:cNvPr id="275" name="图形 78" descr="沙漠场景 轮廓">
              <a:extLst>
                <a:ext uri="{FF2B5EF4-FFF2-40B4-BE49-F238E27FC236}">
                  <a16:creationId xmlns:a16="http://schemas.microsoft.com/office/drawing/2014/main" xmlns="" id="{36FC8112-10C8-4074-9FFD-5F64CFEC0F28}"/>
                </a:ext>
              </a:extLst>
            </p:cNvPr>
            <p:cNvSpPr/>
            <p:nvPr/>
          </p:nvSpPr>
          <p:spPr>
            <a:xfrm rot="-2700000">
              <a:off x="8930322" y="3955437"/>
              <a:ext cx="39186" cy="15671"/>
            </a:xfrm>
            <a:custGeom>
              <a:avLst/>
              <a:gdLst>
                <a:gd name="connsiteX0" fmla="*/ 0 w 39186"/>
                <a:gd name="connsiteY0" fmla="*/ 0 h 15671"/>
                <a:gd name="connsiteX1" fmla="*/ 39187 w 39186"/>
                <a:gd name="connsiteY1" fmla="*/ 0 h 15671"/>
                <a:gd name="connsiteX2" fmla="*/ 39187 w 39186"/>
                <a:gd name="connsiteY2" fmla="*/ 15671 h 15671"/>
                <a:gd name="connsiteX3" fmla="*/ 0 w 39186"/>
                <a:gd name="connsiteY3" fmla="*/ 15671 h 15671"/>
              </a:gdLst>
              <a:ahLst/>
              <a:cxnLst>
                <a:cxn ang="0">
                  <a:pos x="connsiteX0" y="connsiteY0"/>
                </a:cxn>
                <a:cxn ang="0">
                  <a:pos x="connsiteX1" y="connsiteY1"/>
                </a:cxn>
                <a:cxn ang="0">
                  <a:pos x="connsiteX2" y="connsiteY2"/>
                </a:cxn>
                <a:cxn ang="0">
                  <a:pos x="connsiteX3" y="connsiteY3"/>
                </a:cxn>
              </a:cxnLst>
              <a:rect l="l" t="t" r="r" b="b"/>
              <a:pathLst>
                <a:path w="39186" h="15671">
                  <a:moveTo>
                    <a:pt x="0" y="0"/>
                  </a:moveTo>
                  <a:lnTo>
                    <a:pt x="39187" y="0"/>
                  </a:lnTo>
                  <a:lnTo>
                    <a:pt x="39187" y="15671"/>
                  </a:lnTo>
                  <a:lnTo>
                    <a:pt x="0" y="15671"/>
                  </a:lnTo>
                  <a:close/>
                </a:path>
              </a:pathLst>
            </a:custGeom>
            <a:grpFill/>
            <a:ln w="7739" cap="flat">
              <a:noFill/>
              <a:prstDash val="solid"/>
              <a:miter/>
            </a:ln>
          </p:spPr>
          <p:txBody>
            <a:bodyPr rtlCol="0" anchor="ctr"/>
            <a:lstStyle/>
            <a:p>
              <a:endParaRPr lang="zh-CN" altLang="en-US"/>
            </a:p>
          </p:txBody>
        </p:sp>
        <p:sp>
          <p:nvSpPr>
            <p:cNvPr id="276" name="图形 78" descr="沙漠场景 轮廓">
              <a:extLst>
                <a:ext uri="{FF2B5EF4-FFF2-40B4-BE49-F238E27FC236}">
                  <a16:creationId xmlns:a16="http://schemas.microsoft.com/office/drawing/2014/main" xmlns="" id="{571F5D72-9B15-4FA2-AF23-6229E61DDFAD}"/>
                </a:ext>
              </a:extLst>
            </p:cNvPr>
            <p:cNvSpPr/>
            <p:nvPr/>
          </p:nvSpPr>
          <p:spPr>
            <a:xfrm rot="-2700000">
              <a:off x="8813175" y="4072594"/>
              <a:ext cx="39186" cy="15671"/>
            </a:xfrm>
            <a:custGeom>
              <a:avLst/>
              <a:gdLst>
                <a:gd name="connsiteX0" fmla="*/ 0 w 39186"/>
                <a:gd name="connsiteY0" fmla="*/ 0 h 15671"/>
                <a:gd name="connsiteX1" fmla="*/ 39187 w 39186"/>
                <a:gd name="connsiteY1" fmla="*/ 0 h 15671"/>
                <a:gd name="connsiteX2" fmla="*/ 39187 w 39186"/>
                <a:gd name="connsiteY2" fmla="*/ 15671 h 15671"/>
                <a:gd name="connsiteX3" fmla="*/ 0 w 39186"/>
                <a:gd name="connsiteY3" fmla="*/ 15671 h 15671"/>
              </a:gdLst>
              <a:ahLst/>
              <a:cxnLst>
                <a:cxn ang="0">
                  <a:pos x="connsiteX0" y="connsiteY0"/>
                </a:cxn>
                <a:cxn ang="0">
                  <a:pos x="connsiteX1" y="connsiteY1"/>
                </a:cxn>
                <a:cxn ang="0">
                  <a:pos x="connsiteX2" y="connsiteY2"/>
                </a:cxn>
                <a:cxn ang="0">
                  <a:pos x="connsiteX3" y="connsiteY3"/>
                </a:cxn>
              </a:cxnLst>
              <a:rect l="l" t="t" r="r" b="b"/>
              <a:pathLst>
                <a:path w="39186" h="15671">
                  <a:moveTo>
                    <a:pt x="0" y="0"/>
                  </a:moveTo>
                  <a:lnTo>
                    <a:pt x="39187" y="0"/>
                  </a:lnTo>
                  <a:lnTo>
                    <a:pt x="39187" y="15671"/>
                  </a:lnTo>
                  <a:lnTo>
                    <a:pt x="0" y="15671"/>
                  </a:lnTo>
                  <a:close/>
                </a:path>
              </a:pathLst>
            </a:custGeom>
            <a:grpFill/>
            <a:ln w="7739" cap="flat">
              <a:noFill/>
              <a:prstDash val="solid"/>
              <a:miter/>
            </a:ln>
          </p:spPr>
          <p:txBody>
            <a:bodyPr rtlCol="0" anchor="ctr"/>
            <a:lstStyle/>
            <a:p>
              <a:endParaRPr lang="zh-CN" altLang="en-US"/>
            </a:p>
          </p:txBody>
        </p:sp>
        <p:sp>
          <p:nvSpPr>
            <p:cNvPr id="277" name="图形 78" descr="沙漠场景 轮廓">
              <a:extLst>
                <a:ext uri="{FF2B5EF4-FFF2-40B4-BE49-F238E27FC236}">
                  <a16:creationId xmlns:a16="http://schemas.microsoft.com/office/drawing/2014/main" xmlns="" id="{D704805F-0D6F-48F5-891A-194400E7A9DE}"/>
                </a:ext>
              </a:extLst>
            </p:cNvPr>
            <p:cNvSpPr/>
            <p:nvPr/>
          </p:nvSpPr>
          <p:spPr>
            <a:xfrm rot="-2700241">
              <a:off x="8942081" y="4060837"/>
              <a:ext cx="15671" cy="39186"/>
            </a:xfrm>
            <a:custGeom>
              <a:avLst/>
              <a:gdLst>
                <a:gd name="connsiteX0" fmla="*/ 0 w 15671"/>
                <a:gd name="connsiteY0" fmla="*/ 0 h 39186"/>
                <a:gd name="connsiteX1" fmla="*/ 15671 w 15671"/>
                <a:gd name="connsiteY1" fmla="*/ 0 h 39186"/>
                <a:gd name="connsiteX2" fmla="*/ 15671 w 15671"/>
                <a:gd name="connsiteY2" fmla="*/ 39187 h 39186"/>
                <a:gd name="connsiteX3" fmla="*/ 0 w 15671"/>
                <a:gd name="connsiteY3" fmla="*/ 39187 h 39186"/>
              </a:gdLst>
              <a:ahLst/>
              <a:cxnLst>
                <a:cxn ang="0">
                  <a:pos x="connsiteX0" y="connsiteY0"/>
                </a:cxn>
                <a:cxn ang="0">
                  <a:pos x="connsiteX1" y="connsiteY1"/>
                </a:cxn>
                <a:cxn ang="0">
                  <a:pos x="connsiteX2" y="connsiteY2"/>
                </a:cxn>
                <a:cxn ang="0">
                  <a:pos x="connsiteX3" y="connsiteY3"/>
                </a:cxn>
              </a:cxnLst>
              <a:rect l="l" t="t" r="r" b="b"/>
              <a:pathLst>
                <a:path w="15671" h="39186">
                  <a:moveTo>
                    <a:pt x="0" y="0"/>
                  </a:moveTo>
                  <a:lnTo>
                    <a:pt x="15671" y="0"/>
                  </a:lnTo>
                  <a:lnTo>
                    <a:pt x="15671" y="39187"/>
                  </a:lnTo>
                  <a:lnTo>
                    <a:pt x="0" y="39187"/>
                  </a:lnTo>
                  <a:close/>
                </a:path>
              </a:pathLst>
            </a:custGeom>
            <a:grpFill/>
            <a:ln w="7739" cap="flat">
              <a:noFill/>
              <a:prstDash val="solid"/>
              <a:miter/>
            </a:ln>
          </p:spPr>
          <p:txBody>
            <a:bodyPr rtlCol="0" anchor="ctr"/>
            <a:lstStyle/>
            <a:p>
              <a:endParaRPr lang="zh-CN" altLang="en-US"/>
            </a:p>
          </p:txBody>
        </p:sp>
        <p:sp>
          <p:nvSpPr>
            <p:cNvPr id="278" name="图形 78" descr="沙漠场景 轮廓">
              <a:extLst>
                <a:ext uri="{FF2B5EF4-FFF2-40B4-BE49-F238E27FC236}">
                  <a16:creationId xmlns:a16="http://schemas.microsoft.com/office/drawing/2014/main" xmlns="" id="{C7CFB1FB-13C0-4D1B-AF91-27D31895380F}"/>
                </a:ext>
              </a:extLst>
            </p:cNvPr>
            <p:cNvSpPr/>
            <p:nvPr/>
          </p:nvSpPr>
          <p:spPr>
            <a:xfrm rot="-2700241">
              <a:off x="8824924" y="3943686"/>
              <a:ext cx="15671" cy="39186"/>
            </a:xfrm>
            <a:custGeom>
              <a:avLst/>
              <a:gdLst>
                <a:gd name="connsiteX0" fmla="*/ 0 w 15671"/>
                <a:gd name="connsiteY0" fmla="*/ 0 h 39186"/>
                <a:gd name="connsiteX1" fmla="*/ 15671 w 15671"/>
                <a:gd name="connsiteY1" fmla="*/ 0 h 39186"/>
                <a:gd name="connsiteX2" fmla="*/ 15671 w 15671"/>
                <a:gd name="connsiteY2" fmla="*/ 39187 h 39186"/>
                <a:gd name="connsiteX3" fmla="*/ 0 w 15671"/>
                <a:gd name="connsiteY3" fmla="*/ 39187 h 39186"/>
              </a:gdLst>
              <a:ahLst/>
              <a:cxnLst>
                <a:cxn ang="0">
                  <a:pos x="connsiteX0" y="connsiteY0"/>
                </a:cxn>
                <a:cxn ang="0">
                  <a:pos x="connsiteX1" y="connsiteY1"/>
                </a:cxn>
                <a:cxn ang="0">
                  <a:pos x="connsiteX2" y="connsiteY2"/>
                </a:cxn>
                <a:cxn ang="0">
                  <a:pos x="connsiteX3" y="connsiteY3"/>
                </a:cxn>
              </a:cxnLst>
              <a:rect l="l" t="t" r="r" b="b"/>
              <a:pathLst>
                <a:path w="15671" h="39186">
                  <a:moveTo>
                    <a:pt x="0" y="0"/>
                  </a:moveTo>
                  <a:lnTo>
                    <a:pt x="15671" y="0"/>
                  </a:lnTo>
                  <a:lnTo>
                    <a:pt x="15671" y="39187"/>
                  </a:lnTo>
                  <a:lnTo>
                    <a:pt x="0" y="39187"/>
                  </a:lnTo>
                  <a:close/>
                </a:path>
              </a:pathLst>
            </a:custGeom>
            <a:grpFill/>
            <a:ln w="7739" cap="flat">
              <a:noFill/>
              <a:prstDash val="solid"/>
              <a:miter/>
            </a:ln>
          </p:spPr>
          <p:txBody>
            <a:bodyPr rtlCol="0" anchor="ctr"/>
            <a:lstStyle/>
            <a:p>
              <a:endParaRPr lang="zh-CN" altLang="en-US"/>
            </a:p>
          </p:txBody>
        </p:sp>
        <p:sp>
          <p:nvSpPr>
            <p:cNvPr id="279" name="图形 78" descr="沙漠场景 轮廓">
              <a:extLst>
                <a:ext uri="{FF2B5EF4-FFF2-40B4-BE49-F238E27FC236}">
                  <a16:creationId xmlns:a16="http://schemas.microsoft.com/office/drawing/2014/main" xmlns="" id="{FC4933FC-4196-423B-963E-291AAE76B44C}"/>
                </a:ext>
              </a:extLst>
            </p:cNvPr>
            <p:cNvSpPr/>
            <p:nvPr/>
          </p:nvSpPr>
          <p:spPr>
            <a:xfrm>
              <a:off x="8844326" y="3975248"/>
              <a:ext cx="94028" cy="94028"/>
            </a:xfrm>
            <a:custGeom>
              <a:avLst/>
              <a:gdLst>
                <a:gd name="connsiteX0" fmla="*/ 47014 w 94028"/>
                <a:gd name="connsiteY0" fmla="*/ 15671 h 94028"/>
                <a:gd name="connsiteX1" fmla="*/ 78357 w 94028"/>
                <a:gd name="connsiteY1" fmla="*/ 47014 h 94028"/>
                <a:gd name="connsiteX2" fmla="*/ 47014 w 94028"/>
                <a:gd name="connsiteY2" fmla="*/ 78357 h 94028"/>
                <a:gd name="connsiteX3" fmla="*/ 15671 w 94028"/>
                <a:gd name="connsiteY3" fmla="*/ 47014 h 94028"/>
                <a:gd name="connsiteX4" fmla="*/ 47014 w 94028"/>
                <a:gd name="connsiteY4" fmla="*/ 15671 h 94028"/>
                <a:gd name="connsiteX5" fmla="*/ 47014 w 94028"/>
                <a:gd name="connsiteY5" fmla="*/ 0 h 94028"/>
                <a:gd name="connsiteX6" fmla="*/ 0 w 94028"/>
                <a:gd name="connsiteY6" fmla="*/ 47014 h 94028"/>
                <a:gd name="connsiteX7" fmla="*/ 47014 w 94028"/>
                <a:gd name="connsiteY7" fmla="*/ 94029 h 94028"/>
                <a:gd name="connsiteX8" fmla="*/ 94029 w 94028"/>
                <a:gd name="connsiteY8" fmla="*/ 47014 h 94028"/>
                <a:gd name="connsiteX9" fmla="*/ 47014 w 94028"/>
                <a:gd name="connsiteY9" fmla="*/ 0 h 940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4028" h="94028">
                  <a:moveTo>
                    <a:pt x="47014" y="15671"/>
                  </a:moveTo>
                  <a:cubicBezTo>
                    <a:pt x="64324" y="15671"/>
                    <a:pt x="78357" y="29705"/>
                    <a:pt x="78357" y="47014"/>
                  </a:cubicBezTo>
                  <a:cubicBezTo>
                    <a:pt x="78357" y="64324"/>
                    <a:pt x="64324" y="78357"/>
                    <a:pt x="47014" y="78357"/>
                  </a:cubicBezTo>
                  <a:cubicBezTo>
                    <a:pt x="29705" y="78357"/>
                    <a:pt x="15671" y="64324"/>
                    <a:pt x="15671" y="47014"/>
                  </a:cubicBezTo>
                  <a:cubicBezTo>
                    <a:pt x="15697" y="29715"/>
                    <a:pt x="29715" y="15697"/>
                    <a:pt x="47014" y="15671"/>
                  </a:cubicBezTo>
                  <a:moveTo>
                    <a:pt x="47014" y="0"/>
                  </a:moveTo>
                  <a:cubicBezTo>
                    <a:pt x="21049" y="0"/>
                    <a:pt x="0" y="21049"/>
                    <a:pt x="0" y="47014"/>
                  </a:cubicBezTo>
                  <a:cubicBezTo>
                    <a:pt x="0" y="72980"/>
                    <a:pt x="21049" y="94029"/>
                    <a:pt x="47014" y="94029"/>
                  </a:cubicBezTo>
                  <a:cubicBezTo>
                    <a:pt x="72980" y="94029"/>
                    <a:pt x="94029" y="72980"/>
                    <a:pt x="94029" y="47014"/>
                  </a:cubicBezTo>
                  <a:cubicBezTo>
                    <a:pt x="94029" y="21049"/>
                    <a:pt x="72980" y="0"/>
                    <a:pt x="47014" y="0"/>
                  </a:cubicBezTo>
                  <a:close/>
                </a:path>
              </a:pathLst>
            </a:custGeom>
            <a:grpFill/>
            <a:ln w="7739" cap="flat">
              <a:noFill/>
              <a:prstDash val="solid"/>
              <a:miter/>
            </a:ln>
          </p:spPr>
          <p:txBody>
            <a:bodyPr rtlCol="0" anchor="ctr"/>
            <a:lstStyle/>
            <a:p>
              <a:endParaRPr lang="zh-CN" altLang="en-US"/>
            </a:p>
          </p:txBody>
        </p:sp>
        <p:sp>
          <p:nvSpPr>
            <p:cNvPr id="280" name="图形 78" descr="沙漠场景 轮廓">
              <a:extLst>
                <a:ext uri="{FF2B5EF4-FFF2-40B4-BE49-F238E27FC236}">
                  <a16:creationId xmlns:a16="http://schemas.microsoft.com/office/drawing/2014/main" xmlns="" id="{D0471A45-506E-4ECE-AA58-5853FE7BD29C}"/>
                </a:ext>
              </a:extLst>
            </p:cNvPr>
            <p:cNvSpPr/>
            <p:nvPr/>
          </p:nvSpPr>
          <p:spPr>
            <a:xfrm>
              <a:off x="8715036" y="4147455"/>
              <a:ext cx="424320" cy="376451"/>
            </a:xfrm>
            <a:custGeom>
              <a:avLst/>
              <a:gdLst>
                <a:gd name="connsiteX0" fmla="*/ 21979 w 424320"/>
                <a:gd name="connsiteY0" fmla="*/ 376451 h 376451"/>
                <a:gd name="connsiteX1" fmla="*/ 24267 w 424320"/>
                <a:gd name="connsiteY1" fmla="*/ 374101 h 376451"/>
                <a:gd name="connsiteX2" fmla="*/ 117873 w 424320"/>
                <a:gd name="connsiteY2" fmla="*/ 294325 h 376451"/>
                <a:gd name="connsiteX3" fmla="*/ 120059 w 424320"/>
                <a:gd name="connsiteY3" fmla="*/ 292852 h 376451"/>
                <a:gd name="connsiteX4" fmla="*/ 215483 w 424320"/>
                <a:gd name="connsiteY4" fmla="*/ 251228 h 376451"/>
                <a:gd name="connsiteX5" fmla="*/ 401934 w 424320"/>
                <a:gd name="connsiteY5" fmla="*/ 376451 h 376451"/>
                <a:gd name="connsiteX6" fmla="*/ 424321 w 424320"/>
                <a:gd name="connsiteY6" fmla="*/ 376451 h 376451"/>
                <a:gd name="connsiteX7" fmla="*/ 215522 w 424320"/>
                <a:gd name="connsiteY7" fmla="*/ 235557 h 376451"/>
                <a:gd name="connsiteX8" fmla="*/ 157538 w 424320"/>
                <a:gd name="connsiteY8" fmla="*/ 252012 h 376451"/>
                <a:gd name="connsiteX9" fmla="*/ 160194 w 424320"/>
                <a:gd name="connsiteY9" fmla="*/ 206956 h 376451"/>
                <a:gd name="connsiteX10" fmla="*/ 172089 w 424320"/>
                <a:gd name="connsiteY10" fmla="*/ 206956 h 376451"/>
                <a:gd name="connsiteX11" fmla="*/ 218116 w 424320"/>
                <a:gd name="connsiteY11" fmla="*/ 160914 h 376451"/>
                <a:gd name="connsiteX12" fmla="*/ 218116 w 424320"/>
                <a:gd name="connsiteY12" fmla="*/ 137610 h 376451"/>
                <a:gd name="connsiteX13" fmla="*/ 193950 w 424320"/>
                <a:gd name="connsiteY13" fmla="*/ 116764 h 376451"/>
                <a:gd name="connsiteX14" fmla="*/ 173068 w 424320"/>
                <a:gd name="connsiteY14" fmla="*/ 138206 h 376451"/>
                <a:gd name="connsiteX15" fmla="*/ 173068 w 424320"/>
                <a:gd name="connsiteY15" fmla="*/ 160929 h 376451"/>
                <a:gd name="connsiteX16" fmla="*/ 172449 w 424320"/>
                <a:gd name="connsiteY16" fmla="*/ 161564 h 376451"/>
                <a:gd name="connsiteX17" fmla="*/ 172433 w 424320"/>
                <a:gd name="connsiteY17" fmla="*/ 161564 h 376451"/>
                <a:gd name="connsiteX18" fmla="*/ 162607 w 424320"/>
                <a:gd name="connsiteY18" fmla="*/ 161564 h 376451"/>
                <a:gd name="connsiteX19" fmla="*/ 163148 w 424320"/>
                <a:gd name="connsiteY19" fmla="*/ 137030 h 376451"/>
                <a:gd name="connsiteX20" fmla="*/ 156793 w 424320"/>
                <a:gd name="connsiteY20" fmla="*/ 25355 h 376451"/>
                <a:gd name="connsiteX21" fmla="*/ 132169 w 424320"/>
                <a:gd name="connsiteY21" fmla="*/ 3 h 376451"/>
                <a:gd name="connsiteX22" fmla="*/ 106817 w 424320"/>
                <a:gd name="connsiteY22" fmla="*/ 24627 h 376451"/>
                <a:gd name="connsiteX23" fmla="*/ 100548 w 424320"/>
                <a:gd name="connsiteY23" fmla="*/ 126217 h 376451"/>
                <a:gd name="connsiteX24" fmla="*/ 90707 w 424320"/>
                <a:gd name="connsiteY24" fmla="*/ 126217 h 376451"/>
                <a:gd name="connsiteX25" fmla="*/ 90072 w 424320"/>
                <a:gd name="connsiteY25" fmla="*/ 125574 h 376451"/>
                <a:gd name="connsiteX26" fmla="*/ 90072 w 424320"/>
                <a:gd name="connsiteY26" fmla="*/ 87352 h 376451"/>
                <a:gd name="connsiteX27" fmla="*/ 67626 w 424320"/>
                <a:gd name="connsiteY27" fmla="*/ 64060 h 376451"/>
                <a:gd name="connsiteX28" fmla="*/ 44335 w 424320"/>
                <a:gd name="connsiteY28" fmla="*/ 86505 h 376451"/>
                <a:gd name="connsiteX29" fmla="*/ 44335 w 424320"/>
                <a:gd name="connsiteY29" fmla="*/ 87352 h 376451"/>
                <a:gd name="connsiteX30" fmla="*/ 44335 w 424320"/>
                <a:gd name="connsiteY30" fmla="*/ 125802 h 376451"/>
                <a:gd name="connsiteX31" fmla="*/ 90370 w 424320"/>
                <a:gd name="connsiteY31" fmla="*/ 171437 h 376451"/>
                <a:gd name="connsiteX32" fmla="*/ 101434 w 424320"/>
                <a:gd name="connsiteY32" fmla="*/ 171437 h 376451"/>
                <a:gd name="connsiteX33" fmla="*/ 106715 w 424320"/>
                <a:gd name="connsiteY33" fmla="*/ 282940 h 376451"/>
                <a:gd name="connsiteX34" fmla="*/ 13062 w 424320"/>
                <a:gd name="connsiteY34" fmla="*/ 363170 h 376451"/>
                <a:gd name="connsiteX35" fmla="*/ 0 w 424320"/>
                <a:gd name="connsiteY35" fmla="*/ 376451 h 376451"/>
                <a:gd name="connsiteX36" fmla="*/ 90370 w 424320"/>
                <a:gd name="connsiteY36" fmla="*/ 155765 h 376451"/>
                <a:gd name="connsiteX37" fmla="*/ 60006 w 424320"/>
                <a:gd name="connsiteY37" fmla="*/ 125708 h 376451"/>
                <a:gd name="connsiteX38" fmla="*/ 60006 w 424320"/>
                <a:gd name="connsiteY38" fmla="*/ 87312 h 376451"/>
                <a:gd name="connsiteX39" fmla="*/ 66966 w 424320"/>
                <a:gd name="connsiteY39" fmla="*/ 79878 h 376451"/>
                <a:gd name="connsiteX40" fmla="*/ 74400 w 424320"/>
                <a:gd name="connsiteY40" fmla="*/ 86838 h 376451"/>
                <a:gd name="connsiteX41" fmla="*/ 74400 w 424320"/>
                <a:gd name="connsiteY41" fmla="*/ 87312 h 376451"/>
                <a:gd name="connsiteX42" fmla="*/ 74400 w 424320"/>
                <a:gd name="connsiteY42" fmla="*/ 125520 h 376451"/>
                <a:gd name="connsiteX43" fmla="*/ 90707 w 424320"/>
                <a:gd name="connsiteY43" fmla="*/ 141834 h 376451"/>
                <a:gd name="connsiteX44" fmla="*/ 116063 w 424320"/>
                <a:gd name="connsiteY44" fmla="*/ 141834 h 376451"/>
                <a:gd name="connsiteX45" fmla="*/ 116110 w 424320"/>
                <a:gd name="connsiteY45" fmla="*/ 134045 h 376451"/>
                <a:gd name="connsiteX46" fmla="*/ 122457 w 424320"/>
                <a:gd name="connsiteY46" fmla="*/ 25285 h 376451"/>
                <a:gd name="connsiteX47" fmla="*/ 131781 w 424320"/>
                <a:gd name="connsiteY47" fmla="*/ 16007 h 376451"/>
                <a:gd name="connsiteX48" fmla="*/ 141140 w 424320"/>
                <a:gd name="connsiteY48" fmla="*/ 25749 h 376451"/>
                <a:gd name="connsiteX49" fmla="*/ 141130 w 424320"/>
                <a:gd name="connsiteY49" fmla="*/ 26045 h 376451"/>
                <a:gd name="connsiteX50" fmla="*/ 147453 w 424320"/>
                <a:gd name="connsiteY50" fmla="*/ 136999 h 376451"/>
                <a:gd name="connsiteX51" fmla="*/ 146607 w 424320"/>
                <a:gd name="connsiteY51" fmla="*/ 169031 h 376451"/>
                <a:gd name="connsiteX52" fmla="*/ 146254 w 424320"/>
                <a:gd name="connsiteY52" fmla="*/ 177204 h 376451"/>
                <a:gd name="connsiteX53" fmla="*/ 172394 w 424320"/>
                <a:gd name="connsiteY53" fmla="*/ 177204 h 376451"/>
                <a:gd name="connsiteX54" fmla="*/ 188700 w 424320"/>
                <a:gd name="connsiteY54" fmla="*/ 160898 h 376451"/>
                <a:gd name="connsiteX55" fmla="*/ 188700 w 424320"/>
                <a:gd name="connsiteY55" fmla="*/ 138778 h 376451"/>
                <a:gd name="connsiteX56" fmla="*/ 196169 w 424320"/>
                <a:gd name="connsiteY56" fmla="*/ 132422 h 376451"/>
                <a:gd name="connsiteX57" fmla="*/ 202452 w 424320"/>
                <a:gd name="connsiteY57" fmla="*/ 138190 h 376451"/>
                <a:gd name="connsiteX58" fmla="*/ 202452 w 424320"/>
                <a:gd name="connsiteY58" fmla="*/ 160874 h 376451"/>
                <a:gd name="connsiteX59" fmla="*/ 172081 w 424320"/>
                <a:gd name="connsiteY59" fmla="*/ 191269 h 376451"/>
                <a:gd name="connsiteX60" fmla="*/ 145518 w 424320"/>
                <a:gd name="connsiteY60" fmla="*/ 191269 h 376451"/>
                <a:gd name="connsiteX61" fmla="*/ 145032 w 424320"/>
                <a:gd name="connsiteY61" fmla="*/ 198596 h 376451"/>
                <a:gd name="connsiteX62" fmla="*/ 141451 w 424320"/>
                <a:gd name="connsiteY62" fmla="*/ 260553 h 376451"/>
                <a:gd name="connsiteX63" fmla="*/ 121924 w 424320"/>
                <a:gd name="connsiteY63" fmla="*/ 272730 h 376451"/>
                <a:gd name="connsiteX64" fmla="*/ 116807 w 424320"/>
                <a:gd name="connsiteY64" fmla="*/ 163288 h 376451"/>
                <a:gd name="connsiteX65" fmla="*/ 116510 w 424320"/>
                <a:gd name="connsiteY65" fmla="*/ 155765 h 3764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424320" h="376451">
                  <a:moveTo>
                    <a:pt x="21979" y="376451"/>
                  </a:moveTo>
                  <a:lnTo>
                    <a:pt x="24267" y="374101"/>
                  </a:lnTo>
                  <a:cubicBezTo>
                    <a:pt x="52137" y="343831"/>
                    <a:pt x="83568" y="317044"/>
                    <a:pt x="117873" y="294325"/>
                  </a:cubicBezTo>
                  <a:cubicBezTo>
                    <a:pt x="118265" y="294074"/>
                    <a:pt x="119801" y="293032"/>
                    <a:pt x="120059" y="292852"/>
                  </a:cubicBezTo>
                  <a:cubicBezTo>
                    <a:pt x="158838" y="265623"/>
                    <a:pt x="191827" y="251228"/>
                    <a:pt x="215483" y="251228"/>
                  </a:cubicBezTo>
                  <a:cubicBezTo>
                    <a:pt x="267661" y="251228"/>
                    <a:pt x="364879" y="340485"/>
                    <a:pt x="401934" y="376451"/>
                  </a:cubicBezTo>
                  <a:lnTo>
                    <a:pt x="424321" y="376451"/>
                  </a:lnTo>
                  <a:cubicBezTo>
                    <a:pt x="401198" y="353116"/>
                    <a:pt x="281428" y="235557"/>
                    <a:pt x="215522" y="235557"/>
                  </a:cubicBezTo>
                  <a:cubicBezTo>
                    <a:pt x="195204" y="236623"/>
                    <a:pt x="175387" y="242247"/>
                    <a:pt x="157538" y="252012"/>
                  </a:cubicBezTo>
                  <a:cubicBezTo>
                    <a:pt x="158321" y="237273"/>
                    <a:pt x="159254" y="221562"/>
                    <a:pt x="160194" y="206956"/>
                  </a:cubicBezTo>
                  <a:lnTo>
                    <a:pt x="172089" y="206956"/>
                  </a:lnTo>
                  <a:cubicBezTo>
                    <a:pt x="197468" y="206845"/>
                    <a:pt x="218013" y="186293"/>
                    <a:pt x="218116" y="160914"/>
                  </a:cubicBezTo>
                  <a:lnTo>
                    <a:pt x="218116" y="137610"/>
                  </a:lnTo>
                  <a:cubicBezTo>
                    <a:pt x="217199" y="125180"/>
                    <a:pt x="206380" y="115847"/>
                    <a:pt x="193950" y="116764"/>
                  </a:cubicBezTo>
                  <a:cubicBezTo>
                    <a:pt x="182570" y="117603"/>
                    <a:pt x="173606" y="126806"/>
                    <a:pt x="173068" y="138206"/>
                  </a:cubicBezTo>
                  <a:lnTo>
                    <a:pt x="173068" y="160929"/>
                  </a:lnTo>
                  <a:cubicBezTo>
                    <a:pt x="173073" y="161276"/>
                    <a:pt x="172795" y="161559"/>
                    <a:pt x="172449" y="161564"/>
                  </a:cubicBezTo>
                  <a:cubicBezTo>
                    <a:pt x="172443" y="161564"/>
                    <a:pt x="172439" y="161564"/>
                    <a:pt x="172433" y="161564"/>
                  </a:cubicBezTo>
                  <a:lnTo>
                    <a:pt x="162607" y="161564"/>
                  </a:lnTo>
                  <a:cubicBezTo>
                    <a:pt x="162968" y="151848"/>
                    <a:pt x="163148" y="143620"/>
                    <a:pt x="163148" y="137030"/>
                  </a:cubicBezTo>
                  <a:cubicBezTo>
                    <a:pt x="163148" y="94803"/>
                    <a:pt x="156825" y="25355"/>
                    <a:pt x="156793" y="25355"/>
                  </a:cubicBezTo>
                  <a:cubicBezTo>
                    <a:pt x="156995" y="11555"/>
                    <a:pt x="145970" y="204"/>
                    <a:pt x="132169" y="3"/>
                  </a:cubicBezTo>
                  <a:cubicBezTo>
                    <a:pt x="118369" y="-199"/>
                    <a:pt x="107018" y="10826"/>
                    <a:pt x="106817" y="24627"/>
                  </a:cubicBezTo>
                  <a:cubicBezTo>
                    <a:pt x="106762" y="25246"/>
                    <a:pt x="101387" y="83849"/>
                    <a:pt x="100548" y="126217"/>
                  </a:cubicBezTo>
                  <a:lnTo>
                    <a:pt x="90707" y="126217"/>
                  </a:lnTo>
                  <a:cubicBezTo>
                    <a:pt x="90355" y="126212"/>
                    <a:pt x="90072" y="125926"/>
                    <a:pt x="90072" y="125574"/>
                  </a:cubicBezTo>
                  <a:lnTo>
                    <a:pt x="90072" y="87352"/>
                  </a:lnTo>
                  <a:cubicBezTo>
                    <a:pt x="90305" y="74722"/>
                    <a:pt x="80257" y="64293"/>
                    <a:pt x="67626" y="64060"/>
                  </a:cubicBezTo>
                  <a:cubicBezTo>
                    <a:pt x="54997" y="63826"/>
                    <a:pt x="44568" y="73875"/>
                    <a:pt x="44335" y="86505"/>
                  </a:cubicBezTo>
                  <a:cubicBezTo>
                    <a:pt x="44329" y="86787"/>
                    <a:pt x="44329" y="87070"/>
                    <a:pt x="44335" y="87352"/>
                  </a:cubicBezTo>
                  <a:lnTo>
                    <a:pt x="44335" y="125802"/>
                  </a:lnTo>
                  <a:cubicBezTo>
                    <a:pt x="44626" y="151040"/>
                    <a:pt x="65130" y="171366"/>
                    <a:pt x="90370" y="171437"/>
                  </a:cubicBezTo>
                  <a:lnTo>
                    <a:pt x="101434" y="171437"/>
                  </a:lnTo>
                  <a:cubicBezTo>
                    <a:pt x="102836" y="204778"/>
                    <a:pt x="105352" y="256392"/>
                    <a:pt x="106715" y="282940"/>
                  </a:cubicBezTo>
                  <a:cubicBezTo>
                    <a:pt x="72464" y="305925"/>
                    <a:pt x="41032" y="332852"/>
                    <a:pt x="13062" y="363170"/>
                  </a:cubicBezTo>
                  <a:cubicBezTo>
                    <a:pt x="8792" y="367542"/>
                    <a:pt x="4443" y="371961"/>
                    <a:pt x="0" y="376451"/>
                  </a:cubicBezTo>
                  <a:close/>
                  <a:moveTo>
                    <a:pt x="90370" y="155765"/>
                  </a:moveTo>
                  <a:cubicBezTo>
                    <a:pt x="73734" y="155728"/>
                    <a:pt x="60211" y="142341"/>
                    <a:pt x="60006" y="125708"/>
                  </a:cubicBezTo>
                  <a:lnTo>
                    <a:pt x="60006" y="87312"/>
                  </a:lnTo>
                  <a:cubicBezTo>
                    <a:pt x="59875" y="83337"/>
                    <a:pt x="62991" y="80009"/>
                    <a:pt x="66966" y="79878"/>
                  </a:cubicBezTo>
                  <a:cubicBezTo>
                    <a:pt x="70941" y="79746"/>
                    <a:pt x="74270" y="82863"/>
                    <a:pt x="74400" y="86838"/>
                  </a:cubicBezTo>
                  <a:cubicBezTo>
                    <a:pt x="74406" y="86996"/>
                    <a:pt x="74406" y="87154"/>
                    <a:pt x="74400" y="87312"/>
                  </a:cubicBezTo>
                  <a:lnTo>
                    <a:pt x="74400" y="125520"/>
                  </a:lnTo>
                  <a:cubicBezTo>
                    <a:pt x="74409" y="134523"/>
                    <a:pt x="81703" y="141820"/>
                    <a:pt x="90707" y="141834"/>
                  </a:cubicBezTo>
                  <a:lnTo>
                    <a:pt x="116063" y="141834"/>
                  </a:lnTo>
                  <a:lnTo>
                    <a:pt x="116110" y="134045"/>
                  </a:lnTo>
                  <a:cubicBezTo>
                    <a:pt x="116353" y="92171"/>
                    <a:pt x="122379" y="26695"/>
                    <a:pt x="122457" y="25285"/>
                  </a:cubicBezTo>
                  <a:cubicBezTo>
                    <a:pt x="122487" y="20155"/>
                    <a:pt x="126651" y="16011"/>
                    <a:pt x="131781" y="16007"/>
                  </a:cubicBezTo>
                  <a:cubicBezTo>
                    <a:pt x="137056" y="16113"/>
                    <a:pt x="141245" y="20474"/>
                    <a:pt x="141140" y="25749"/>
                  </a:cubicBezTo>
                  <a:cubicBezTo>
                    <a:pt x="141138" y="25847"/>
                    <a:pt x="141134" y="25946"/>
                    <a:pt x="141130" y="26045"/>
                  </a:cubicBezTo>
                  <a:cubicBezTo>
                    <a:pt x="141200" y="26734"/>
                    <a:pt x="147453" y="95485"/>
                    <a:pt x="147453" y="136999"/>
                  </a:cubicBezTo>
                  <a:cubicBezTo>
                    <a:pt x="147453" y="145140"/>
                    <a:pt x="147171" y="155914"/>
                    <a:pt x="146607" y="169031"/>
                  </a:cubicBezTo>
                  <a:lnTo>
                    <a:pt x="146254" y="177204"/>
                  </a:lnTo>
                  <a:lnTo>
                    <a:pt x="172394" y="177204"/>
                  </a:lnTo>
                  <a:cubicBezTo>
                    <a:pt x="181396" y="177195"/>
                    <a:pt x="188692" y="169900"/>
                    <a:pt x="188700" y="160898"/>
                  </a:cubicBezTo>
                  <a:lnTo>
                    <a:pt x="188700" y="138778"/>
                  </a:lnTo>
                  <a:cubicBezTo>
                    <a:pt x="189008" y="134960"/>
                    <a:pt x="192352" y="132115"/>
                    <a:pt x="196169" y="132422"/>
                  </a:cubicBezTo>
                  <a:cubicBezTo>
                    <a:pt x="199338" y="132677"/>
                    <a:pt x="201927" y="135055"/>
                    <a:pt x="202452" y="138190"/>
                  </a:cubicBezTo>
                  <a:lnTo>
                    <a:pt x="202452" y="160874"/>
                  </a:lnTo>
                  <a:cubicBezTo>
                    <a:pt x="202362" y="177615"/>
                    <a:pt x="188821" y="191167"/>
                    <a:pt x="172081" y="191269"/>
                  </a:cubicBezTo>
                  <a:lnTo>
                    <a:pt x="145518" y="191269"/>
                  </a:lnTo>
                  <a:lnTo>
                    <a:pt x="145032" y="198596"/>
                  </a:lnTo>
                  <a:cubicBezTo>
                    <a:pt x="143754" y="218271"/>
                    <a:pt x="142352" y="240744"/>
                    <a:pt x="141451" y="260553"/>
                  </a:cubicBezTo>
                  <a:cubicBezTo>
                    <a:pt x="135182" y="264181"/>
                    <a:pt x="128608" y="268318"/>
                    <a:pt x="121924" y="272730"/>
                  </a:cubicBezTo>
                  <a:cubicBezTo>
                    <a:pt x="120451" y="243040"/>
                    <a:pt x="118006" y="192296"/>
                    <a:pt x="116807" y="163288"/>
                  </a:cubicBezTo>
                  <a:lnTo>
                    <a:pt x="116510" y="155765"/>
                  </a:lnTo>
                  <a:close/>
                </a:path>
              </a:pathLst>
            </a:custGeom>
            <a:grpFill/>
            <a:ln w="7739" cap="flat">
              <a:noFill/>
              <a:prstDash val="solid"/>
              <a:miter/>
            </a:ln>
          </p:spPr>
          <p:txBody>
            <a:bodyPr rtlCol="0" anchor="ctr"/>
            <a:lstStyle/>
            <a:p>
              <a:endParaRPr lang="zh-CN" altLang="en-US"/>
            </a:p>
          </p:txBody>
        </p:sp>
        <p:sp>
          <p:nvSpPr>
            <p:cNvPr id="281" name="图形 78" descr="沙漠场景 轮廓">
              <a:extLst>
                <a:ext uri="{FF2B5EF4-FFF2-40B4-BE49-F238E27FC236}">
                  <a16:creationId xmlns:a16="http://schemas.microsoft.com/office/drawing/2014/main" xmlns="" id="{F5A3536B-24B4-4274-843C-1C6533D485B8}"/>
                </a:ext>
              </a:extLst>
            </p:cNvPr>
            <p:cNvSpPr/>
            <p:nvPr/>
          </p:nvSpPr>
          <p:spPr>
            <a:xfrm>
              <a:off x="9015415" y="3993382"/>
              <a:ext cx="346320" cy="530524"/>
            </a:xfrm>
            <a:custGeom>
              <a:avLst/>
              <a:gdLst>
                <a:gd name="connsiteX0" fmla="*/ 285797 w 346320"/>
                <a:gd name="connsiteY0" fmla="*/ 484082 h 530524"/>
                <a:gd name="connsiteX1" fmla="*/ 289582 w 346320"/>
                <a:gd name="connsiteY1" fmla="*/ 433510 h 530524"/>
                <a:gd name="connsiteX2" fmla="*/ 301594 w 346320"/>
                <a:gd name="connsiteY2" fmla="*/ 433510 h 530524"/>
                <a:gd name="connsiteX3" fmla="*/ 345098 w 346320"/>
                <a:gd name="connsiteY3" fmla="*/ 394833 h 530524"/>
                <a:gd name="connsiteX4" fmla="*/ 345098 w 346320"/>
                <a:gd name="connsiteY4" fmla="*/ 345154 h 530524"/>
                <a:gd name="connsiteX5" fmla="*/ 345043 w 346320"/>
                <a:gd name="connsiteY5" fmla="*/ 344206 h 530524"/>
                <a:gd name="connsiteX6" fmla="*/ 321088 w 346320"/>
                <a:gd name="connsiteY6" fmla="*/ 325496 h 530524"/>
                <a:gd name="connsiteX7" fmla="*/ 302377 w 346320"/>
                <a:gd name="connsiteY7" fmla="*/ 344206 h 530524"/>
                <a:gd name="connsiteX8" fmla="*/ 302064 w 346320"/>
                <a:gd name="connsiteY8" fmla="*/ 391487 h 530524"/>
                <a:gd name="connsiteX9" fmla="*/ 290475 w 346320"/>
                <a:gd name="connsiteY9" fmla="*/ 391487 h 530524"/>
                <a:gd name="connsiteX10" fmla="*/ 284669 w 346320"/>
                <a:gd name="connsiteY10" fmla="*/ 313678 h 530524"/>
                <a:gd name="connsiteX11" fmla="*/ 259139 w 346320"/>
                <a:gd name="connsiteY11" fmla="*/ 291937 h 530524"/>
                <a:gd name="connsiteX12" fmla="*/ 237357 w 346320"/>
                <a:gd name="connsiteY12" fmla="*/ 314305 h 530524"/>
                <a:gd name="connsiteX13" fmla="*/ 237357 w 346320"/>
                <a:gd name="connsiteY13" fmla="*/ 452809 h 530524"/>
                <a:gd name="connsiteX14" fmla="*/ 169389 w 346320"/>
                <a:gd name="connsiteY14" fmla="*/ 420221 h 530524"/>
                <a:gd name="connsiteX15" fmla="*/ 165942 w 346320"/>
                <a:gd name="connsiteY15" fmla="*/ 418959 h 530524"/>
                <a:gd name="connsiteX16" fmla="*/ 175439 w 346320"/>
                <a:gd name="connsiteY16" fmla="*/ 273379 h 530524"/>
                <a:gd name="connsiteX17" fmla="*/ 183572 w 346320"/>
                <a:gd name="connsiteY17" fmla="*/ 273379 h 530524"/>
                <a:gd name="connsiteX18" fmla="*/ 254799 w 346320"/>
                <a:gd name="connsiteY18" fmla="*/ 202128 h 530524"/>
                <a:gd name="connsiteX19" fmla="*/ 254799 w 346320"/>
                <a:gd name="connsiteY19" fmla="*/ 99222 h 530524"/>
                <a:gd name="connsiteX20" fmla="*/ 220893 w 346320"/>
                <a:gd name="connsiteY20" fmla="*/ 68730 h 530524"/>
                <a:gd name="connsiteX21" fmla="*/ 190381 w 346320"/>
                <a:gd name="connsiteY21" fmla="*/ 99653 h 530524"/>
                <a:gd name="connsiteX22" fmla="*/ 190381 w 346320"/>
                <a:gd name="connsiteY22" fmla="*/ 202128 h 530524"/>
                <a:gd name="connsiteX23" fmla="*/ 183282 w 346320"/>
                <a:gd name="connsiteY23" fmla="*/ 209235 h 530524"/>
                <a:gd name="connsiteX24" fmla="*/ 176097 w 346320"/>
                <a:gd name="connsiteY24" fmla="*/ 209235 h 530524"/>
                <a:gd name="connsiteX25" fmla="*/ 165652 w 346320"/>
                <a:gd name="connsiteY25" fmla="*/ 36614 h 530524"/>
                <a:gd name="connsiteX26" fmla="*/ 129721 w 346320"/>
                <a:gd name="connsiteY26" fmla="*/ 2 h 530524"/>
                <a:gd name="connsiteX27" fmla="*/ 93108 w 346320"/>
                <a:gd name="connsiteY27" fmla="*/ 35932 h 530524"/>
                <a:gd name="connsiteX28" fmla="*/ 83149 w 346320"/>
                <a:gd name="connsiteY28" fmla="*/ 221639 h 530524"/>
                <a:gd name="connsiteX29" fmla="*/ 84293 w 346320"/>
                <a:gd name="connsiteY29" fmla="*/ 267510 h 530524"/>
                <a:gd name="connsiteX30" fmla="*/ 71552 w 346320"/>
                <a:gd name="connsiteY30" fmla="*/ 267510 h 530524"/>
                <a:gd name="connsiteX31" fmla="*/ 64453 w 346320"/>
                <a:gd name="connsiteY31" fmla="*/ 260403 h 530524"/>
                <a:gd name="connsiteX32" fmla="*/ 64453 w 346320"/>
                <a:gd name="connsiteY32" fmla="*/ 197717 h 530524"/>
                <a:gd name="connsiteX33" fmla="*/ 33858 w 346320"/>
                <a:gd name="connsiteY33" fmla="*/ 163889 h 530524"/>
                <a:gd name="connsiteX34" fmla="*/ 51 w 346320"/>
                <a:gd name="connsiteY34" fmla="*/ 194113 h 530524"/>
                <a:gd name="connsiteX35" fmla="*/ 51 w 346320"/>
                <a:gd name="connsiteY35" fmla="*/ 197247 h 530524"/>
                <a:gd name="connsiteX36" fmla="*/ 51 w 346320"/>
                <a:gd name="connsiteY36" fmla="*/ 260661 h 530524"/>
                <a:gd name="connsiteX37" fmla="*/ 71388 w 346320"/>
                <a:gd name="connsiteY37" fmla="*/ 331935 h 530524"/>
                <a:gd name="connsiteX38" fmla="*/ 71443 w 346320"/>
                <a:gd name="connsiteY38" fmla="*/ 331935 h 530524"/>
                <a:gd name="connsiteX39" fmla="*/ 87898 w 346320"/>
                <a:gd name="connsiteY39" fmla="*/ 331935 h 530524"/>
                <a:gd name="connsiteX40" fmla="*/ 92685 w 346320"/>
                <a:gd name="connsiteY40" fmla="*/ 387882 h 530524"/>
                <a:gd name="connsiteX41" fmla="*/ 94691 w 346320"/>
                <a:gd name="connsiteY41" fmla="*/ 409705 h 530524"/>
                <a:gd name="connsiteX42" fmla="*/ 40468 w 346320"/>
                <a:gd name="connsiteY42" fmla="*/ 434779 h 530524"/>
                <a:gd name="connsiteX43" fmla="*/ 39935 w 346320"/>
                <a:gd name="connsiteY43" fmla="*/ 435383 h 530524"/>
                <a:gd name="connsiteX44" fmla="*/ 52668 w 346320"/>
                <a:gd name="connsiteY44" fmla="*/ 445366 h 530524"/>
                <a:gd name="connsiteX45" fmla="*/ 110872 w 346320"/>
                <a:gd name="connsiteY45" fmla="*/ 423425 h 530524"/>
                <a:gd name="connsiteX46" fmla="*/ 160770 w 346320"/>
                <a:gd name="connsiteY46" fmla="*/ 433800 h 530524"/>
                <a:gd name="connsiteX47" fmla="*/ 161405 w 346320"/>
                <a:gd name="connsiteY47" fmla="*/ 434011 h 530524"/>
                <a:gd name="connsiteX48" fmla="*/ 271834 w 346320"/>
                <a:gd name="connsiteY48" fmla="*/ 493563 h 530524"/>
                <a:gd name="connsiteX49" fmla="*/ 273652 w 346320"/>
                <a:gd name="connsiteY49" fmla="*/ 494809 h 530524"/>
                <a:gd name="connsiteX50" fmla="*/ 322970 w 346320"/>
                <a:gd name="connsiteY50" fmla="*/ 530524 h 530524"/>
                <a:gd name="connsiteX51" fmla="*/ 346320 w 346320"/>
                <a:gd name="connsiteY51" fmla="*/ 530524 h 530524"/>
                <a:gd name="connsiteX52" fmla="*/ 285797 w 346320"/>
                <a:gd name="connsiteY52" fmla="*/ 484082 h 530524"/>
                <a:gd name="connsiteX53" fmla="*/ 110856 w 346320"/>
                <a:gd name="connsiteY53" fmla="*/ 407738 h 530524"/>
                <a:gd name="connsiteX54" fmla="*/ 110237 w 346320"/>
                <a:gd name="connsiteY54" fmla="*/ 407738 h 530524"/>
                <a:gd name="connsiteX55" fmla="*/ 108271 w 346320"/>
                <a:gd name="connsiteY55" fmla="*/ 386370 h 530524"/>
                <a:gd name="connsiteX56" fmla="*/ 103052 w 346320"/>
                <a:gd name="connsiteY56" fmla="*/ 323582 h 530524"/>
                <a:gd name="connsiteX57" fmla="*/ 102605 w 346320"/>
                <a:gd name="connsiteY57" fmla="*/ 316225 h 530524"/>
                <a:gd name="connsiteX58" fmla="*/ 71325 w 346320"/>
                <a:gd name="connsiteY58" fmla="*/ 316225 h 530524"/>
                <a:gd name="connsiteX59" fmla="*/ 15691 w 346320"/>
                <a:gd name="connsiteY59" fmla="*/ 260646 h 530524"/>
                <a:gd name="connsiteX60" fmla="*/ 15691 w 346320"/>
                <a:gd name="connsiteY60" fmla="*/ 196769 h 530524"/>
                <a:gd name="connsiteX61" fmla="*/ 15691 w 346320"/>
                <a:gd name="connsiteY61" fmla="*/ 194967 h 530524"/>
                <a:gd name="connsiteX62" fmla="*/ 33172 w 346320"/>
                <a:gd name="connsiteY62" fmla="*/ 179321 h 530524"/>
                <a:gd name="connsiteX63" fmla="*/ 44613 w 346320"/>
                <a:gd name="connsiteY63" fmla="*/ 184819 h 530524"/>
                <a:gd name="connsiteX64" fmla="*/ 48797 w 346320"/>
                <a:gd name="connsiteY64" fmla="*/ 197239 h 530524"/>
                <a:gd name="connsiteX65" fmla="*/ 48797 w 346320"/>
                <a:gd name="connsiteY65" fmla="*/ 260348 h 530524"/>
                <a:gd name="connsiteX66" fmla="*/ 71568 w 346320"/>
                <a:gd name="connsiteY66" fmla="*/ 283126 h 530524"/>
                <a:gd name="connsiteX67" fmla="*/ 85077 w 346320"/>
                <a:gd name="connsiteY67" fmla="*/ 283126 h 530524"/>
                <a:gd name="connsiteX68" fmla="*/ 85445 w 346320"/>
                <a:gd name="connsiteY68" fmla="*/ 289301 h 530524"/>
                <a:gd name="connsiteX69" fmla="*/ 93281 w 346320"/>
                <a:gd name="connsiteY69" fmla="*/ 296674 h 530524"/>
                <a:gd name="connsiteX70" fmla="*/ 93751 w 346320"/>
                <a:gd name="connsiteY70" fmla="*/ 296674 h 530524"/>
                <a:gd name="connsiteX71" fmla="*/ 101109 w 346320"/>
                <a:gd name="connsiteY71" fmla="*/ 288392 h 530524"/>
                <a:gd name="connsiteX72" fmla="*/ 100325 w 346320"/>
                <a:gd name="connsiteY72" fmla="*/ 275017 h 530524"/>
                <a:gd name="connsiteX73" fmla="*/ 100325 w 346320"/>
                <a:gd name="connsiteY73" fmla="*/ 274954 h 530524"/>
                <a:gd name="connsiteX74" fmla="*/ 98844 w 346320"/>
                <a:gd name="connsiteY74" fmla="*/ 221600 h 530524"/>
                <a:gd name="connsiteX75" fmla="*/ 108772 w 346320"/>
                <a:gd name="connsiteY75" fmla="*/ 36591 h 530524"/>
                <a:gd name="connsiteX76" fmla="*/ 129388 w 346320"/>
                <a:gd name="connsiteY76" fmla="*/ 15967 h 530524"/>
                <a:gd name="connsiteX77" fmla="*/ 150040 w 346320"/>
                <a:gd name="connsiteY77" fmla="*/ 37030 h 530524"/>
                <a:gd name="connsiteX78" fmla="*/ 150035 w 346320"/>
                <a:gd name="connsiteY78" fmla="*/ 37312 h 530524"/>
                <a:gd name="connsiteX79" fmla="*/ 160535 w 346320"/>
                <a:gd name="connsiteY79" fmla="*/ 217095 h 530524"/>
                <a:gd name="connsiteX80" fmla="*/ 160582 w 346320"/>
                <a:gd name="connsiteY80" fmla="*/ 224883 h 530524"/>
                <a:gd name="connsiteX81" fmla="*/ 183306 w 346320"/>
                <a:gd name="connsiteY81" fmla="*/ 224883 h 530524"/>
                <a:gd name="connsiteX82" fmla="*/ 206076 w 346320"/>
                <a:gd name="connsiteY82" fmla="*/ 202105 h 530524"/>
                <a:gd name="connsiteX83" fmla="*/ 206076 w 346320"/>
                <a:gd name="connsiteY83" fmla="*/ 100060 h 530524"/>
                <a:gd name="connsiteX84" fmla="*/ 221748 w 346320"/>
                <a:gd name="connsiteY84" fmla="*/ 84389 h 530524"/>
                <a:gd name="connsiteX85" fmla="*/ 239127 w 346320"/>
                <a:gd name="connsiteY85" fmla="*/ 99653 h 530524"/>
                <a:gd name="connsiteX86" fmla="*/ 239127 w 346320"/>
                <a:gd name="connsiteY86" fmla="*/ 202121 h 530524"/>
                <a:gd name="connsiteX87" fmla="*/ 183564 w 346320"/>
                <a:gd name="connsiteY87" fmla="*/ 257707 h 530524"/>
                <a:gd name="connsiteX88" fmla="*/ 175893 w 346320"/>
                <a:gd name="connsiteY88" fmla="*/ 257707 h 530524"/>
                <a:gd name="connsiteX89" fmla="*/ 175956 w 346320"/>
                <a:gd name="connsiteY89" fmla="*/ 252544 h 530524"/>
                <a:gd name="connsiteX90" fmla="*/ 168222 w 346320"/>
                <a:gd name="connsiteY90" fmla="*/ 244614 h 530524"/>
                <a:gd name="connsiteX91" fmla="*/ 168120 w 346320"/>
                <a:gd name="connsiteY91" fmla="*/ 244614 h 530524"/>
                <a:gd name="connsiteX92" fmla="*/ 160284 w 346320"/>
                <a:gd name="connsiteY92" fmla="*/ 252348 h 530524"/>
                <a:gd name="connsiteX93" fmla="*/ 160120 w 346320"/>
                <a:gd name="connsiteY93" fmla="*/ 265308 h 530524"/>
                <a:gd name="connsiteX94" fmla="*/ 150591 w 346320"/>
                <a:gd name="connsiteY94" fmla="*/ 414132 h 530524"/>
                <a:gd name="connsiteX95" fmla="*/ 110856 w 346320"/>
                <a:gd name="connsiteY95" fmla="*/ 407738 h 530524"/>
                <a:gd name="connsiteX96" fmla="*/ 274286 w 346320"/>
                <a:gd name="connsiteY96" fmla="*/ 425329 h 530524"/>
                <a:gd name="connsiteX97" fmla="*/ 270988 w 346320"/>
                <a:gd name="connsiteY97" fmla="*/ 474021 h 530524"/>
                <a:gd name="connsiteX98" fmla="*/ 253028 w 346320"/>
                <a:gd name="connsiteY98" fmla="*/ 462267 h 530524"/>
                <a:gd name="connsiteX99" fmla="*/ 253028 w 346320"/>
                <a:gd name="connsiteY99" fmla="*/ 314893 h 530524"/>
                <a:gd name="connsiteX100" fmla="*/ 260401 w 346320"/>
                <a:gd name="connsiteY100" fmla="*/ 307511 h 530524"/>
                <a:gd name="connsiteX101" fmla="*/ 269093 w 346320"/>
                <a:gd name="connsiteY101" fmla="*/ 315079 h 530524"/>
                <a:gd name="connsiteX102" fmla="*/ 269099 w 346320"/>
                <a:gd name="connsiteY102" fmla="*/ 315175 h 530524"/>
                <a:gd name="connsiteX103" fmla="*/ 274905 w 346320"/>
                <a:gd name="connsiteY103" fmla="*/ 399284 h 530524"/>
                <a:gd name="connsiteX104" fmla="*/ 274905 w 346320"/>
                <a:gd name="connsiteY104" fmla="*/ 407119 h 530524"/>
                <a:gd name="connsiteX105" fmla="*/ 301657 w 346320"/>
                <a:gd name="connsiteY105" fmla="*/ 407119 h 530524"/>
                <a:gd name="connsiteX106" fmla="*/ 318010 w 346320"/>
                <a:gd name="connsiteY106" fmla="*/ 392114 h 530524"/>
                <a:gd name="connsiteX107" fmla="*/ 318010 w 346320"/>
                <a:gd name="connsiteY107" fmla="*/ 345726 h 530524"/>
                <a:gd name="connsiteX108" fmla="*/ 324814 w 346320"/>
                <a:gd name="connsiteY108" fmla="*/ 341091 h 530524"/>
                <a:gd name="connsiteX109" fmla="*/ 329450 w 346320"/>
                <a:gd name="connsiteY109" fmla="*/ 345726 h 530524"/>
                <a:gd name="connsiteX110" fmla="*/ 329450 w 346320"/>
                <a:gd name="connsiteY110" fmla="*/ 394261 h 530524"/>
                <a:gd name="connsiteX111" fmla="*/ 302025 w 346320"/>
                <a:gd name="connsiteY111" fmla="*/ 417839 h 530524"/>
                <a:gd name="connsiteX112" fmla="*/ 274600 w 346320"/>
                <a:gd name="connsiteY112" fmla="*/ 417839 h 53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Lst>
              <a:rect l="l" t="t" r="r" b="b"/>
              <a:pathLst>
                <a:path w="346320" h="530524">
                  <a:moveTo>
                    <a:pt x="285797" y="484082"/>
                  </a:moveTo>
                  <a:cubicBezTo>
                    <a:pt x="286988" y="471364"/>
                    <a:pt x="288493" y="454753"/>
                    <a:pt x="289582" y="433510"/>
                  </a:cubicBezTo>
                  <a:lnTo>
                    <a:pt x="301594" y="433510"/>
                  </a:lnTo>
                  <a:cubicBezTo>
                    <a:pt x="324243" y="434716"/>
                    <a:pt x="343644" y="417468"/>
                    <a:pt x="345098" y="394833"/>
                  </a:cubicBezTo>
                  <a:lnTo>
                    <a:pt x="345098" y="345154"/>
                  </a:lnTo>
                  <a:lnTo>
                    <a:pt x="345043" y="344206"/>
                  </a:lnTo>
                  <a:cubicBezTo>
                    <a:pt x="343594" y="332424"/>
                    <a:pt x="332869" y="324048"/>
                    <a:pt x="321088" y="325496"/>
                  </a:cubicBezTo>
                  <a:cubicBezTo>
                    <a:pt x="311296" y="326700"/>
                    <a:pt x="303581" y="334415"/>
                    <a:pt x="302377" y="344206"/>
                  </a:cubicBezTo>
                  <a:lnTo>
                    <a:pt x="302064" y="391487"/>
                  </a:lnTo>
                  <a:lnTo>
                    <a:pt x="290475" y="391487"/>
                  </a:lnTo>
                  <a:cubicBezTo>
                    <a:pt x="289754" y="357793"/>
                    <a:pt x="284872" y="315355"/>
                    <a:pt x="284669" y="313678"/>
                  </a:cubicBezTo>
                  <a:cubicBezTo>
                    <a:pt x="283623" y="300624"/>
                    <a:pt x="272193" y="290891"/>
                    <a:pt x="259139" y="291937"/>
                  </a:cubicBezTo>
                  <a:cubicBezTo>
                    <a:pt x="247302" y="292886"/>
                    <a:pt x="237991" y="302446"/>
                    <a:pt x="237357" y="314305"/>
                  </a:cubicBezTo>
                  <a:lnTo>
                    <a:pt x="237357" y="452809"/>
                  </a:lnTo>
                  <a:cubicBezTo>
                    <a:pt x="215694" y="439987"/>
                    <a:pt x="192951" y="429082"/>
                    <a:pt x="169389" y="420221"/>
                  </a:cubicBezTo>
                  <a:lnTo>
                    <a:pt x="165942" y="418959"/>
                  </a:lnTo>
                  <a:cubicBezTo>
                    <a:pt x="168104" y="391534"/>
                    <a:pt x="172814" y="327500"/>
                    <a:pt x="175439" y="273379"/>
                  </a:cubicBezTo>
                  <a:lnTo>
                    <a:pt x="183572" y="273379"/>
                  </a:lnTo>
                  <a:cubicBezTo>
                    <a:pt x="222872" y="273267"/>
                    <a:pt x="254700" y="241429"/>
                    <a:pt x="254799" y="202128"/>
                  </a:cubicBezTo>
                  <a:lnTo>
                    <a:pt x="254799" y="99222"/>
                  </a:lnTo>
                  <a:cubicBezTo>
                    <a:pt x="253856" y="81438"/>
                    <a:pt x="238675" y="67787"/>
                    <a:pt x="220893" y="68730"/>
                  </a:cubicBezTo>
                  <a:cubicBezTo>
                    <a:pt x="204263" y="69612"/>
                    <a:pt x="191040" y="83013"/>
                    <a:pt x="190381" y="99653"/>
                  </a:cubicBezTo>
                  <a:lnTo>
                    <a:pt x="190381" y="202128"/>
                  </a:lnTo>
                  <a:cubicBezTo>
                    <a:pt x="190381" y="206050"/>
                    <a:pt x="187204" y="209231"/>
                    <a:pt x="183282" y="209235"/>
                  </a:cubicBezTo>
                  <a:lnTo>
                    <a:pt x="176097" y="209235"/>
                  </a:lnTo>
                  <a:cubicBezTo>
                    <a:pt x="175023" y="138714"/>
                    <a:pt x="165722" y="36975"/>
                    <a:pt x="165652" y="36614"/>
                  </a:cubicBezTo>
                  <a:cubicBezTo>
                    <a:pt x="165840" y="16582"/>
                    <a:pt x="149753" y="190"/>
                    <a:pt x="129721" y="2"/>
                  </a:cubicBezTo>
                  <a:cubicBezTo>
                    <a:pt x="109689" y="-186"/>
                    <a:pt x="93296" y="15900"/>
                    <a:pt x="93108" y="35932"/>
                  </a:cubicBezTo>
                  <a:cubicBezTo>
                    <a:pt x="93014" y="37076"/>
                    <a:pt x="83149" y="151369"/>
                    <a:pt x="83149" y="221639"/>
                  </a:cubicBezTo>
                  <a:cubicBezTo>
                    <a:pt x="83149" y="233730"/>
                    <a:pt x="83525" y="248790"/>
                    <a:pt x="84293" y="267510"/>
                  </a:cubicBezTo>
                  <a:lnTo>
                    <a:pt x="71552" y="267510"/>
                  </a:lnTo>
                  <a:cubicBezTo>
                    <a:pt x="67630" y="267505"/>
                    <a:pt x="64453" y="264325"/>
                    <a:pt x="64453" y="260403"/>
                  </a:cubicBezTo>
                  <a:lnTo>
                    <a:pt x="64453" y="197717"/>
                  </a:lnTo>
                  <a:cubicBezTo>
                    <a:pt x="65346" y="179927"/>
                    <a:pt x="51648" y="164782"/>
                    <a:pt x="33858" y="163889"/>
                  </a:cubicBezTo>
                  <a:cubicBezTo>
                    <a:pt x="16213" y="163004"/>
                    <a:pt x="1140" y="176479"/>
                    <a:pt x="51" y="194113"/>
                  </a:cubicBezTo>
                  <a:cubicBezTo>
                    <a:pt x="-17" y="195156"/>
                    <a:pt x="-17" y="196203"/>
                    <a:pt x="51" y="197247"/>
                  </a:cubicBezTo>
                  <a:lnTo>
                    <a:pt x="51" y="260661"/>
                  </a:lnTo>
                  <a:cubicBezTo>
                    <a:pt x="68" y="300042"/>
                    <a:pt x="32007" y="331953"/>
                    <a:pt x="71388" y="331935"/>
                  </a:cubicBezTo>
                  <a:cubicBezTo>
                    <a:pt x="71406" y="331935"/>
                    <a:pt x="71425" y="331935"/>
                    <a:pt x="71443" y="331935"/>
                  </a:cubicBezTo>
                  <a:lnTo>
                    <a:pt x="87898" y="331935"/>
                  </a:lnTo>
                  <a:cubicBezTo>
                    <a:pt x="89191" y="350961"/>
                    <a:pt x="91032" y="370456"/>
                    <a:pt x="92685" y="387882"/>
                  </a:cubicBezTo>
                  <a:cubicBezTo>
                    <a:pt x="93469" y="395898"/>
                    <a:pt x="94135" y="403288"/>
                    <a:pt x="94691" y="409705"/>
                  </a:cubicBezTo>
                  <a:cubicBezTo>
                    <a:pt x="75114" y="414328"/>
                    <a:pt x="56671" y="422857"/>
                    <a:pt x="40468" y="434779"/>
                  </a:cubicBezTo>
                  <a:cubicBezTo>
                    <a:pt x="40248" y="434952"/>
                    <a:pt x="40139" y="435203"/>
                    <a:pt x="39935" y="435383"/>
                  </a:cubicBezTo>
                  <a:cubicBezTo>
                    <a:pt x="44235" y="438689"/>
                    <a:pt x="48478" y="442017"/>
                    <a:pt x="52668" y="445366"/>
                  </a:cubicBezTo>
                  <a:cubicBezTo>
                    <a:pt x="68191" y="434395"/>
                    <a:pt x="92771" y="423425"/>
                    <a:pt x="110872" y="423425"/>
                  </a:cubicBezTo>
                  <a:cubicBezTo>
                    <a:pt x="127973" y="424021"/>
                    <a:pt x="144849" y="427529"/>
                    <a:pt x="160770" y="433800"/>
                  </a:cubicBezTo>
                  <a:lnTo>
                    <a:pt x="161405" y="434011"/>
                  </a:lnTo>
                  <a:cubicBezTo>
                    <a:pt x="200687" y="448888"/>
                    <a:pt x="237821" y="468914"/>
                    <a:pt x="271834" y="493563"/>
                  </a:cubicBezTo>
                  <a:lnTo>
                    <a:pt x="273652" y="494809"/>
                  </a:lnTo>
                  <a:cubicBezTo>
                    <a:pt x="290813" y="505684"/>
                    <a:pt x="307283" y="517613"/>
                    <a:pt x="322970" y="530524"/>
                  </a:cubicBezTo>
                  <a:lnTo>
                    <a:pt x="346320" y="530524"/>
                  </a:lnTo>
                  <a:cubicBezTo>
                    <a:pt x="327712" y="513103"/>
                    <a:pt x="307441" y="497548"/>
                    <a:pt x="285797" y="484082"/>
                  </a:cubicBezTo>
                  <a:close/>
                  <a:moveTo>
                    <a:pt x="110856" y="407738"/>
                  </a:moveTo>
                  <a:cubicBezTo>
                    <a:pt x="110653" y="407738"/>
                    <a:pt x="110433" y="407738"/>
                    <a:pt x="110237" y="407738"/>
                  </a:cubicBezTo>
                  <a:cubicBezTo>
                    <a:pt x="109689" y="401407"/>
                    <a:pt x="109007" y="394206"/>
                    <a:pt x="108271" y="386370"/>
                  </a:cubicBezTo>
                  <a:cubicBezTo>
                    <a:pt x="106413" y="366781"/>
                    <a:pt x="104353" y="344637"/>
                    <a:pt x="103052" y="323582"/>
                  </a:cubicBezTo>
                  <a:lnTo>
                    <a:pt x="102605" y="316225"/>
                  </a:lnTo>
                  <a:lnTo>
                    <a:pt x="71325" y="316225"/>
                  </a:lnTo>
                  <a:cubicBezTo>
                    <a:pt x="40621" y="316225"/>
                    <a:pt x="15722" y="291350"/>
                    <a:pt x="15691" y="260646"/>
                  </a:cubicBezTo>
                  <a:lnTo>
                    <a:pt x="15691" y="196769"/>
                  </a:lnTo>
                  <a:cubicBezTo>
                    <a:pt x="15660" y="196169"/>
                    <a:pt x="15660" y="195567"/>
                    <a:pt x="15691" y="194967"/>
                  </a:cubicBezTo>
                  <a:cubicBezTo>
                    <a:pt x="16198" y="185819"/>
                    <a:pt x="24025" y="178815"/>
                    <a:pt x="33172" y="179321"/>
                  </a:cubicBezTo>
                  <a:cubicBezTo>
                    <a:pt x="37563" y="179565"/>
                    <a:pt x="41679" y="181542"/>
                    <a:pt x="44613" y="184819"/>
                  </a:cubicBezTo>
                  <a:cubicBezTo>
                    <a:pt x="47628" y="188224"/>
                    <a:pt x="49137" y="192704"/>
                    <a:pt x="48797" y="197239"/>
                  </a:cubicBezTo>
                  <a:lnTo>
                    <a:pt x="48797" y="260348"/>
                  </a:lnTo>
                  <a:cubicBezTo>
                    <a:pt x="48815" y="272918"/>
                    <a:pt x="58998" y="283105"/>
                    <a:pt x="71568" y="283126"/>
                  </a:cubicBezTo>
                  <a:lnTo>
                    <a:pt x="85077" y="283126"/>
                  </a:lnTo>
                  <a:lnTo>
                    <a:pt x="85445" y="289301"/>
                  </a:lnTo>
                  <a:cubicBezTo>
                    <a:pt x="85690" y="293447"/>
                    <a:pt x="89128" y="296682"/>
                    <a:pt x="93281" y="296674"/>
                  </a:cubicBezTo>
                  <a:lnTo>
                    <a:pt x="93751" y="296674"/>
                  </a:lnTo>
                  <a:cubicBezTo>
                    <a:pt x="98069" y="296418"/>
                    <a:pt x="101363" y="292710"/>
                    <a:pt x="101109" y="288392"/>
                  </a:cubicBezTo>
                  <a:lnTo>
                    <a:pt x="100325" y="275017"/>
                  </a:lnTo>
                  <a:lnTo>
                    <a:pt x="100325" y="274954"/>
                  </a:lnTo>
                  <a:cubicBezTo>
                    <a:pt x="99322" y="252622"/>
                    <a:pt x="98844" y="235172"/>
                    <a:pt x="98844" y="221600"/>
                  </a:cubicBezTo>
                  <a:cubicBezTo>
                    <a:pt x="98844" y="152027"/>
                    <a:pt x="108647" y="38409"/>
                    <a:pt x="108772" y="36591"/>
                  </a:cubicBezTo>
                  <a:cubicBezTo>
                    <a:pt x="108785" y="25209"/>
                    <a:pt x="118006" y="15984"/>
                    <a:pt x="129388" y="15967"/>
                  </a:cubicBezTo>
                  <a:cubicBezTo>
                    <a:pt x="140907" y="16081"/>
                    <a:pt x="150153" y="25511"/>
                    <a:pt x="150040" y="37030"/>
                  </a:cubicBezTo>
                  <a:cubicBezTo>
                    <a:pt x="150039" y="37124"/>
                    <a:pt x="150037" y="37218"/>
                    <a:pt x="150035" y="37312"/>
                  </a:cubicBezTo>
                  <a:cubicBezTo>
                    <a:pt x="150137" y="38401"/>
                    <a:pt x="160096" y="147208"/>
                    <a:pt x="160535" y="217095"/>
                  </a:cubicBezTo>
                  <a:lnTo>
                    <a:pt x="160582" y="224883"/>
                  </a:lnTo>
                  <a:lnTo>
                    <a:pt x="183306" y="224883"/>
                  </a:lnTo>
                  <a:cubicBezTo>
                    <a:pt x="195879" y="224870"/>
                    <a:pt x="206068" y="214678"/>
                    <a:pt x="206076" y="202105"/>
                  </a:cubicBezTo>
                  <a:lnTo>
                    <a:pt x="206076" y="100060"/>
                  </a:lnTo>
                  <a:cubicBezTo>
                    <a:pt x="206525" y="91598"/>
                    <a:pt x="213285" y="84838"/>
                    <a:pt x="221748" y="84389"/>
                  </a:cubicBezTo>
                  <a:cubicBezTo>
                    <a:pt x="230713" y="83945"/>
                    <a:pt x="238410" y="90704"/>
                    <a:pt x="239127" y="99653"/>
                  </a:cubicBezTo>
                  <a:lnTo>
                    <a:pt x="239127" y="202121"/>
                  </a:lnTo>
                  <a:cubicBezTo>
                    <a:pt x="239046" y="232777"/>
                    <a:pt x="214221" y="257613"/>
                    <a:pt x="183564" y="257707"/>
                  </a:cubicBezTo>
                  <a:lnTo>
                    <a:pt x="175893" y="257707"/>
                  </a:lnTo>
                  <a:lnTo>
                    <a:pt x="175956" y="252544"/>
                  </a:lnTo>
                  <a:cubicBezTo>
                    <a:pt x="176008" y="248219"/>
                    <a:pt x="172546" y="244669"/>
                    <a:pt x="168222" y="244614"/>
                  </a:cubicBezTo>
                  <a:lnTo>
                    <a:pt x="168120" y="244614"/>
                  </a:lnTo>
                  <a:cubicBezTo>
                    <a:pt x="163832" y="244614"/>
                    <a:pt x="160340" y="248060"/>
                    <a:pt x="160284" y="252348"/>
                  </a:cubicBezTo>
                  <a:lnTo>
                    <a:pt x="160120" y="265308"/>
                  </a:lnTo>
                  <a:cubicBezTo>
                    <a:pt x="157691" y="318474"/>
                    <a:pt x="152966" y="383706"/>
                    <a:pt x="150591" y="414132"/>
                  </a:cubicBezTo>
                  <a:cubicBezTo>
                    <a:pt x="137739" y="410033"/>
                    <a:pt x="124346" y="407877"/>
                    <a:pt x="110856" y="407738"/>
                  </a:cubicBezTo>
                  <a:close/>
                  <a:moveTo>
                    <a:pt x="274286" y="425329"/>
                  </a:moveTo>
                  <a:cubicBezTo>
                    <a:pt x="273417" y="445115"/>
                    <a:pt x="272132" y="461178"/>
                    <a:pt x="270988" y="474021"/>
                  </a:cubicBezTo>
                  <a:cubicBezTo>
                    <a:pt x="264962" y="469954"/>
                    <a:pt x="258967" y="466005"/>
                    <a:pt x="253028" y="462267"/>
                  </a:cubicBezTo>
                  <a:lnTo>
                    <a:pt x="253028" y="314893"/>
                  </a:lnTo>
                  <a:cubicBezTo>
                    <a:pt x="253333" y="310952"/>
                    <a:pt x="256461" y="307820"/>
                    <a:pt x="260401" y="307511"/>
                  </a:cubicBezTo>
                  <a:cubicBezTo>
                    <a:pt x="264891" y="307201"/>
                    <a:pt x="268783" y="310589"/>
                    <a:pt x="269093" y="315079"/>
                  </a:cubicBezTo>
                  <a:cubicBezTo>
                    <a:pt x="269095" y="315111"/>
                    <a:pt x="269098" y="315143"/>
                    <a:pt x="269099" y="315175"/>
                  </a:cubicBezTo>
                  <a:cubicBezTo>
                    <a:pt x="269154" y="315676"/>
                    <a:pt x="274905" y="365637"/>
                    <a:pt x="274905" y="399284"/>
                  </a:cubicBezTo>
                  <a:lnTo>
                    <a:pt x="274905" y="407119"/>
                  </a:lnTo>
                  <a:lnTo>
                    <a:pt x="301657" y="407119"/>
                  </a:lnTo>
                  <a:cubicBezTo>
                    <a:pt x="310311" y="407477"/>
                    <a:pt x="317624" y="400767"/>
                    <a:pt x="318010" y="392114"/>
                  </a:cubicBezTo>
                  <a:lnTo>
                    <a:pt x="318010" y="345726"/>
                  </a:lnTo>
                  <a:cubicBezTo>
                    <a:pt x="318608" y="342567"/>
                    <a:pt x="321655" y="340492"/>
                    <a:pt x="324814" y="341091"/>
                  </a:cubicBezTo>
                  <a:cubicBezTo>
                    <a:pt x="327165" y="341536"/>
                    <a:pt x="329004" y="343375"/>
                    <a:pt x="329450" y="345726"/>
                  </a:cubicBezTo>
                  <a:lnTo>
                    <a:pt x="329450" y="394261"/>
                  </a:lnTo>
                  <a:cubicBezTo>
                    <a:pt x="328362" y="408331"/>
                    <a:pt x="316099" y="418873"/>
                    <a:pt x="302025" y="417839"/>
                  </a:cubicBezTo>
                  <a:lnTo>
                    <a:pt x="274600" y="417839"/>
                  </a:lnTo>
                  <a:close/>
                </a:path>
              </a:pathLst>
            </a:custGeom>
            <a:grpFill/>
            <a:ln w="7739" cap="flat">
              <a:noFill/>
              <a:prstDash val="solid"/>
              <a:miter/>
            </a:ln>
          </p:spPr>
          <p:txBody>
            <a:bodyPr rtlCol="0" anchor="ctr"/>
            <a:lstStyle/>
            <a:p>
              <a:endParaRPr lang="zh-CN" altLang="en-US"/>
            </a:p>
          </p:txBody>
        </p:sp>
      </p:grpSp>
      <p:grpSp>
        <p:nvGrpSpPr>
          <p:cNvPr id="282" name="图形 98" descr="高速公路场景 轮廓">
            <a:extLst>
              <a:ext uri="{FF2B5EF4-FFF2-40B4-BE49-F238E27FC236}">
                <a16:creationId xmlns:a16="http://schemas.microsoft.com/office/drawing/2014/main" xmlns="" id="{73BA1733-7B75-4096-8A96-AA79E48A7C5C}"/>
              </a:ext>
            </a:extLst>
          </p:cNvPr>
          <p:cNvGrpSpPr/>
          <p:nvPr/>
        </p:nvGrpSpPr>
        <p:grpSpPr>
          <a:xfrm>
            <a:off x="8698205" y="4842790"/>
            <a:ext cx="673873" cy="603351"/>
            <a:chOff x="8698205" y="4842790"/>
            <a:chExt cx="673873" cy="603351"/>
          </a:xfrm>
          <a:gradFill>
            <a:gsLst>
              <a:gs pos="0">
                <a:schemeClr val="accent3"/>
              </a:gs>
              <a:gs pos="80000">
                <a:schemeClr val="accent2"/>
              </a:gs>
            </a:gsLst>
            <a:lin ang="4800000" scaled="0"/>
          </a:gradFill>
        </p:grpSpPr>
        <p:sp>
          <p:nvSpPr>
            <p:cNvPr id="283" name="图形 98" descr="高速公路场景 轮廓">
              <a:extLst>
                <a:ext uri="{FF2B5EF4-FFF2-40B4-BE49-F238E27FC236}">
                  <a16:creationId xmlns:a16="http://schemas.microsoft.com/office/drawing/2014/main" xmlns="" id="{47589E1B-3E0D-4F6E-BBBC-5FFCF4C72ED8}"/>
                </a:ext>
              </a:extLst>
            </p:cNvPr>
            <p:cNvSpPr/>
            <p:nvPr/>
          </p:nvSpPr>
          <p:spPr>
            <a:xfrm>
              <a:off x="8729548" y="4936819"/>
              <a:ext cx="39178" cy="15671"/>
            </a:xfrm>
            <a:custGeom>
              <a:avLst/>
              <a:gdLst>
                <a:gd name="connsiteX0" fmla="*/ 0 w 39178"/>
                <a:gd name="connsiteY0" fmla="*/ 0 h 15671"/>
                <a:gd name="connsiteX1" fmla="*/ 39179 w 39178"/>
                <a:gd name="connsiteY1" fmla="*/ 0 h 15671"/>
                <a:gd name="connsiteX2" fmla="*/ 39179 w 39178"/>
                <a:gd name="connsiteY2" fmla="*/ 15671 h 15671"/>
                <a:gd name="connsiteX3" fmla="*/ 0 w 39178"/>
                <a:gd name="connsiteY3" fmla="*/ 15671 h 15671"/>
              </a:gdLst>
              <a:ahLst/>
              <a:cxnLst>
                <a:cxn ang="0">
                  <a:pos x="connsiteX0" y="connsiteY0"/>
                </a:cxn>
                <a:cxn ang="0">
                  <a:pos x="connsiteX1" y="connsiteY1"/>
                </a:cxn>
                <a:cxn ang="0">
                  <a:pos x="connsiteX2" y="connsiteY2"/>
                </a:cxn>
                <a:cxn ang="0">
                  <a:pos x="connsiteX3" y="connsiteY3"/>
                </a:cxn>
              </a:cxnLst>
              <a:rect l="l" t="t" r="r" b="b"/>
              <a:pathLst>
                <a:path w="39178" h="15671">
                  <a:moveTo>
                    <a:pt x="0" y="0"/>
                  </a:moveTo>
                  <a:lnTo>
                    <a:pt x="39179" y="0"/>
                  </a:lnTo>
                  <a:lnTo>
                    <a:pt x="39179" y="15671"/>
                  </a:lnTo>
                  <a:lnTo>
                    <a:pt x="0" y="15671"/>
                  </a:lnTo>
                  <a:close/>
                </a:path>
              </a:pathLst>
            </a:custGeom>
            <a:grpFill/>
            <a:ln w="7739" cap="flat">
              <a:noFill/>
              <a:prstDash val="solid"/>
              <a:miter/>
            </a:ln>
          </p:spPr>
          <p:txBody>
            <a:bodyPr rtlCol="0" anchor="ctr"/>
            <a:lstStyle/>
            <a:p>
              <a:endParaRPr lang="zh-CN" altLang="en-US"/>
            </a:p>
          </p:txBody>
        </p:sp>
        <p:sp>
          <p:nvSpPr>
            <p:cNvPr id="284" name="图形 98" descr="高速公路场景 轮廓">
              <a:extLst>
                <a:ext uri="{FF2B5EF4-FFF2-40B4-BE49-F238E27FC236}">
                  <a16:creationId xmlns:a16="http://schemas.microsoft.com/office/drawing/2014/main" xmlns="" id="{A192DEBD-D5F2-4D7E-BDFA-6A8BAD7558CA}"/>
                </a:ext>
              </a:extLst>
            </p:cNvPr>
            <p:cNvSpPr/>
            <p:nvPr/>
          </p:nvSpPr>
          <p:spPr>
            <a:xfrm>
              <a:off x="8755876" y="4868962"/>
              <a:ext cx="38316" cy="39178"/>
            </a:xfrm>
            <a:custGeom>
              <a:avLst/>
              <a:gdLst>
                <a:gd name="connsiteX0" fmla="*/ 27268 w 38316"/>
                <a:gd name="connsiteY0" fmla="*/ 39179 h 39178"/>
                <a:gd name="connsiteX1" fmla="*/ 0 w 38316"/>
                <a:gd name="connsiteY1" fmla="*/ 11362 h 39178"/>
                <a:gd name="connsiteX2" fmla="*/ 11127 w 38316"/>
                <a:gd name="connsiteY2" fmla="*/ 0 h 39178"/>
                <a:gd name="connsiteX3" fmla="*/ 38317 w 38316"/>
                <a:gd name="connsiteY3" fmla="*/ 27817 h 39178"/>
                <a:gd name="connsiteX4" fmla="*/ 27268 w 38316"/>
                <a:gd name="connsiteY4" fmla="*/ 39179 h 391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316" h="39178">
                  <a:moveTo>
                    <a:pt x="27268" y="39179"/>
                  </a:moveTo>
                  <a:lnTo>
                    <a:pt x="0" y="11362"/>
                  </a:lnTo>
                  <a:lnTo>
                    <a:pt x="11127" y="0"/>
                  </a:lnTo>
                  <a:lnTo>
                    <a:pt x="38317" y="27817"/>
                  </a:lnTo>
                  <a:lnTo>
                    <a:pt x="27268" y="39179"/>
                  </a:lnTo>
                  <a:close/>
                </a:path>
              </a:pathLst>
            </a:custGeom>
            <a:grpFill/>
            <a:ln w="7739" cap="flat">
              <a:noFill/>
              <a:prstDash val="solid"/>
              <a:miter/>
            </a:ln>
          </p:spPr>
          <p:txBody>
            <a:bodyPr rtlCol="0" anchor="ctr"/>
            <a:lstStyle/>
            <a:p>
              <a:endParaRPr lang="zh-CN" altLang="en-US"/>
            </a:p>
          </p:txBody>
        </p:sp>
        <p:sp>
          <p:nvSpPr>
            <p:cNvPr id="285" name="图形 98" descr="高速公路场景 轮廓">
              <a:extLst>
                <a:ext uri="{FF2B5EF4-FFF2-40B4-BE49-F238E27FC236}">
                  <a16:creationId xmlns:a16="http://schemas.microsoft.com/office/drawing/2014/main" xmlns="" id="{3966C38D-AAE0-4820-BD8B-CE95D2DC0A5A}"/>
                </a:ext>
              </a:extLst>
            </p:cNvPr>
            <p:cNvSpPr/>
            <p:nvPr/>
          </p:nvSpPr>
          <p:spPr>
            <a:xfrm>
              <a:off x="8823577" y="4842790"/>
              <a:ext cx="15671" cy="39178"/>
            </a:xfrm>
            <a:custGeom>
              <a:avLst/>
              <a:gdLst>
                <a:gd name="connsiteX0" fmla="*/ 0 w 15671"/>
                <a:gd name="connsiteY0" fmla="*/ 0 h 39178"/>
                <a:gd name="connsiteX1" fmla="*/ 15671 w 15671"/>
                <a:gd name="connsiteY1" fmla="*/ 0 h 39178"/>
                <a:gd name="connsiteX2" fmla="*/ 15671 w 15671"/>
                <a:gd name="connsiteY2" fmla="*/ 39179 h 39178"/>
                <a:gd name="connsiteX3" fmla="*/ 0 w 15671"/>
                <a:gd name="connsiteY3" fmla="*/ 39179 h 39178"/>
              </a:gdLst>
              <a:ahLst/>
              <a:cxnLst>
                <a:cxn ang="0">
                  <a:pos x="connsiteX0" y="connsiteY0"/>
                </a:cxn>
                <a:cxn ang="0">
                  <a:pos x="connsiteX1" y="connsiteY1"/>
                </a:cxn>
                <a:cxn ang="0">
                  <a:pos x="connsiteX2" y="connsiteY2"/>
                </a:cxn>
                <a:cxn ang="0">
                  <a:pos x="connsiteX3" y="connsiteY3"/>
                </a:cxn>
              </a:cxnLst>
              <a:rect l="l" t="t" r="r" b="b"/>
              <a:pathLst>
                <a:path w="15671" h="39178">
                  <a:moveTo>
                    <a:pt x="0" y="0"/>
                  </a:moveTo>
                  <a:lnTo>
                    <a:pt x="15671" y="0"/>
                  </a:lnTo>
                  <a:lnTo>
                    <a:pt x="15671" y="39179"/>
                  </a:lnTo>
                  <a:lnTo>
                    <a:pt x="0" y="39179"/>
                  </a:lnTo>
                  <a:close/>
                </a:path>
              </a:pathLst>
            </a:custGeom>
            <a:grpFill/>
            <a:ln w="7739" cap="flat">
              <a:noFill/>
              <a:prstDash val="solid"/>
              <a:miter/>
            </a:ln>
          </p:spPr>
          <p:txBody>
            <a:bodyPr rtlCol="0" anchor="ctr"/>
            <a:lstStyle/>
            <a:p>
              <a:endParaRPr lang="zh-CN" altLang="en-US"/>
            </a:p>
          </p:txBody>
        </p:sp>
        <p:sp>
          <p:nvSpPr>
            <p:cNvPr id="286" name="图形 98" descr="高速公路场景 轮廓">
              <a:extLst>
                <a:ext uri="{FF2B5EF4-FFF2-40B4-BE49-F238E27FC236}">
                  <a16:creationId xmlns:a16="http://schemas.microsoft.com/office/drawing/2014/main" xmlns="" id="{A59365A2-8E0F-4DD0-8D4A-C840FE44093C}"/>
                </a:ext>
              </a:extLst>
            </p:cNvPr>
            <p:cNvSpPr/>
            <p:nvPr/>
          </p:nvSpPr>
          <p:spPr>
            <a:xfrm>
              <a:off x="8894099" y="4936819"/>
              <a:ext cx="39178" cy="15671"/>
            </a:xfrm>
            <a:custGeom>
              <a:avLst/>
              <a:gdLst>
                <a:gd name="connsiteX0" fmla="*/ 0 w 39178"/>
                <a:gd name="connsiteY0" fmla="*/ 0 h 15671"/>
                <a:gd name="connsiteX1" fmla="*/ 39179 w 39178"/>
                <a:gd name="connsiteY1" fmla="*/ 0 h 15671"/>
                <a:gd name="connsiteX2" fmla="*/ 39179 w 39178"/>
                <a:gd name="connsiteY2" fmla="*/ 15671 h 15671"/>
                <a:gd name="connsiteX3" fmla="*/ 0 w 39178"/>
                <a:gd name="connsiteY3" fmla="*/ 15671 h 15671"/>
              </a:gdLst>
              <a:ahLst/>
              <a:cxnLst>
                <a:cxn ang="0">
                  <a:pos x="connsiteX0" y="connsiteY0"/>
                </a:cxn>
                <a:cxn ang="0">
                  <a:pos x="connsiteX1" y="connsiteY1"/>
                </a:cxn>
                <a:cxn ang="0">
                  <a:pos x="connsiteX2" y="connsiteY2"/>
                </a:cxn>
                <a:cxn ang="0">
                  <a:pos x="connsiteX3" y="connsiteY3"/>
                </a:cxn>
              </a:cxnLst>
              <a:rect l="l" t="t" r="r" b="b"/>
              <a:pathLst>
                <a:path w="39178" h="15671">
                  <a:moveTo>
                    <a:pt x="0" y="0"/>
                  </a:moveTo>
                  <a:lnTo>
                    <a:pt x="39179" y="0"/>
                  </a:lnTo>
                  <a:lnTo>
                    <a:pt x="39179" y="15671"/>
                  </a:lnTo>
                  <a:lnTo>
                    <a:pt x="0" y="15671"/>
                  </a:lnTo>
                  <a:close/>
                </a:path>
              </a:pathLst>
            </a:custGeom>
            <a:grpFill/>
            <a:ln w="7739" cap="flat">
              <a:noFill/>
              <a:prstDash val="solid"/>
              <a:miter/>
            </a:ln>
          </p:spPr>
          <p:txBody>
            <a:bodyPr rtlCol="0" anchor="ctr"/>
            <a:lstStyle/>
            <a:p>
              <a:endParaRPr lang="zh-CN" altLang="en-US"/>
            </a:p>
          </p:txBody>
        </p:sp>
        <p:sp>
          <p:nvSpPr>
            <p:cNvPr id="287" name="图形 98" descr="高速公路场景 轮廓">
              <a:extLst>
                <a:ext uri="{FF2B5EF4-FFF2-40B4-BE49-F238E27FC236}">
                  <a16:creationId xmlns:a16="http://schemas.microsoft.com/office/drawing/2014/main" xmlns="" id="{306C549F-DE40-42E3-AD20-83D95C3C30B8}"/>
                </a:ext>
              </a:extLst>
            </p:cNvPr>
            <p:cNvSpPr/>
            <p:nvPr/>
          </p:nvSpPr>
          <p:spPr>
            <a:xfrm>
              <a:off x="8868633" y="4868962"/>
              <a:ext cx="38316" cy="39178"/>
            </a:xfrm>
            <a:custGeom>
              <a:avLst/>
              <a:gdLst>
                <a:gd name="connsiteX0" fmla="*/ 11048 w 38316"/>
                <a:gd name="connsiteY0" fmla="*/ 39179 h 39178"/>
                <a:gd name="connsiteX1" fmla="*/ 38317 w 38316"/>
                <a:gd name="connsiteY1" fmla="*/ 11362 h 39178"/>
                <a:gd name="connsiteX2" fmla="*/ 27190 w 38316"/>
                <a:gd name="connsiteY2" fmla="*/ 0 h 39178"/>
                <a:gd name="connsiteX3" fmla="*/ 0 w 38316"/>
                <a:gd name="connsiteY3" fmla="*/ 27817 h 39178"/>
                <a:gd name="connsiteX4" fmla="*/ 11048 w 38316"/>
                <a:gd name="connsiteY4" fmla="*/ 39179 h 391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316" h="39178">
                  <a:moveTo>
                    <a:pt x="11048" y="39179"/>
                  </a:moveTo>
                  <a:lnTo>
                    <a:pt x="38317" y="11362"/>
                  </a:lnTo>
                  <a:lnTo>
                    <a:pt x="27190" y="0"/>
                  </a:lnTo>
                  <a:lnTo>
                    <a:pt x="0" y="27817"/>
                  </a:lnTo>
                  <a:lnTo>
                    <a:pt x="11048" y="39179"/>
                  </a:lnTo>
                  <a:close/>
                </a:path>
              </a:pathLst>
            </a:custGeom>
            <a:grpFill/>
            <a:ln w="7739" cap="flat">
              <a:noFill/>
              <a:prstDash val="solid"/>
              <a:miter/>
            </a:ln>
          </p:spPr>
          <p:txBody>
            <a:bodyPr rtlCol="0" anchor="ctr"/>
            <a:lstStyle/>
            <a:p>
              <a:endParaRPr lang="zh-CN" altLang="en-US"/>
            </a:p>
          </p:txBody>
        </p:sp>
        <p:sp>
          <p:nvSpPr>
            <p:cNvPr id="288" name="图形 98" descr="高速公路场景 轮廓">
              <a:extLst>
                <a:ext uri="{FF2B5EF4-FFF2-40B4-BE49-F238E27FC236}">
                  <a16:creationId xmlns:a16="http://schemas.microsoft.com/office/drawing/2014/main" xmlns="" id="{DE642E49-6373-49A8-99AF-22697ABAA30D}"/>
                </a:ext>
              </a:extLst>
            </p:cNvPr>
            <p:cNvSpPr/>
            <p:nvPr/>
          </p:nvSpPr>
          <p:spPr>
            <a:xfrm>
              <a:off x="8755876" y="4982031"/>
              <a:ext cx="38316" cy="39178"/>
            </a:xfrm>
            <a:custGeom>
              <a:avLst/>
              <a:gdLst>
                <a:gd name="connsiteX0" fmla="*/ 27268 w 38316"/>
                <a:gd name="connsiteY0" fmla="*/ 0 h 39178"/>
                <a:gd name="connsiteX1" fmla="*/ 0 w 38316"/>
                <a:gd name="connsiteY1" fmla="*/ 27895 h 39178"/>
                <a:gd name="connsiteX2" fmla="*/ 11127 w 38316"/>
                <a:gd name="connsiteY2" fmla="*/ 39179 h 39178"/>
                <a:gd name="connsiteX3" fmla="*/ 38317 w 38316"/>
                <a:gd name="connsiteY3" fmla="*/ 11362 h 39178"/>
                <a:gd name="connsiteX4" fmla="*/ 27268 w 38316"/>
                <a:gd name="connsiteY4" fmla="*/ 0 h 391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316" h="39178">
                  <a:moveTo>
                    <a:pt x="27268" y="0"/>
                  </a:moveTo>
                  <a:lnTo>
                    <a:pt x="0" y="27895"/>
                  </a:lnTo>
                  <a:lnTo>
                    <a:pt x="11127" y="39179"/>
                  </a:lnTo>
                  <a:lnTo>
                    <a:pt x="38317" y="11362"/>
                  </a:lnTo>
                  <a:lnTo>
                    <a:pt x="27268" y="0"/>
                  </a:lnTo>
                  <a:close/>
                </a:path>
              </a:pathLst>
            </a:custGeom>
            <a:grpFill/>
            <a:ln w="7739" cap="flat">
              <a:noFill/>
              <a:prstDash val="solid"/>
              <a:miter/>
            </a:ln>
          </p:spPr>
          <p:txBody>
            <a:bodyPr rtlCol="0" anchor="ctr"/>
            <a:lstStyle/>
            <a:p>
              <a:endParaRPr lang="zh-CN" altLang="en-US"/>
            </a:p>
          </p:txBody>
        </p:sp>
        <p:sp>
          <p:nvSpPr>
            <p:cNvPr id="289" name="图形 98" descr="高速公路场景 轮廓">
              <a:extLst>
                <a:ext uri="{FF2B5EF4-FFF2-40B4-BE49-F238E27FC236}">
                  <a16:creationId xmlns:a16="http://schemas.microsoft.com/office/drawing/2014/main" xmlns="" id="{F8E13589-FEDD-461A-8384-4BE54355982F}"/>
                </a:ext>
              </a:extLst>
            </p:cNvPr>
            <p:cNvSpPr/>
            <p:nvPr/>
          </p:nvSpPr>
          <p:spPr>
            <a:xfrm>
              <a:off x="8823577" y="5007341"/>
              <a:ext cx="15671" cy="39178"/>
            </a:xfrm>
            <a:custGeom>
              <a:avLst/>
              <a:gdLst>
                <a:gd name="connsiteX0" fmla="*/ 0 w 15671"/>
                <a:gd name="connsiteY0" fmla="*/ 0 h 39178"/>
                <a:gd name="connsiteX1" fmla="*/ 15671 w 15671"/>
                <a:gd name="connsiteY1" fmla="*/ 0 h 39178"/>
                <a:gd name="connsiteX2" fmla="*/ 15671 w 15671"/>
                <a:gd name="connsiteY2" fmla="*/ 39179 h 39178"/>
                <a:gd name="connsiteX3" fmla="*/ 0 w 15671"/>
                <a:gd name="connsiteY3" fmla="*/ 39179 h 39178"/>
              </a:gdLst>
              <a:ahLst/>
              <a:cxnLst>
                <a:cxn ang="0">
                  <a:pos x="connsiteX0" y="connsiteY0"/>
                </a:cxn>
                <a:cxn ang="0">
                  <a:pos x="connsiteX1" y="connsiteY1"/>
                </a:cxn>
                <a:cxn ang="0">
                  <a:pos x="connsiteX2" y="connsiteY2"/>
                </a:cxn>
                <a:cxn ang="0">
                  <a:pos x="connsiteX3" y="connsiteY3"/>
                </a:cxn>
              </a:cxnLst>
              <a:rect l="l" t="t" r="r" b="b"/>
              <a:pathLst>
                <a:path w="15671" h="39178">
                  <a:moveTo>
                    <a:pt x="0" y="0"/>
                  </a:moveTo>
                  <a:lnTo>
                    <a:pt x="15671" y="0"/>
                  </a:lnTo>
                  <a:lnTo>
                    <a:pt x="15671" y="39179"/>
                  </a:lnTo>
                  <a:lnTo>
                    <a:pt x="0" y="39179"/>
                  </a:lnTo>
                  <a:close/>
                </a:path>
              </a:pathLst>
            </a:custGeom>
            <a:grpFill/>
            <a:ln w="7739" cap="flat">
              <a:noFill/>
              <a:prstDash val="solid"/>
              <a:miter/>
            </a:ln>
          </p:spPr>
          <p:txBody>
            <a:bodyPr rtlCol="0" anchor="ctr"/>
            <a:lstStyle/>
            <a:p>
              <a:endParaRPr lang="zh-CN" altLang="en-US"/>
            </a:p>
          </p:txBody>
        </p:sp>
        <p:sp>
          <p:nvSpPr>
            <p:cNvPr id="290" name="图形 98" descr="高速公路场景 轮廓">
              <a:extLst>
                <a:ext uri="{FF2B5EF4-FFF2-40B4-BE49-F238E27FC236}">
                  <a16:creationId xmlns:a16="http://schemas.microsoft.com/office/drawing/2014/main" xmlns="" id="{A46FBD24-972F-4020-AEA1-7DD6B4903217}"/>
                </a:ext>
              </a:extLst>
            </p:cNvPr>
            <p:cNvSpPr/>
            <p:nvPr/>
          </p:nvSpPr>
          <p:spPr>
            <a:xfrm>
              <a:off x="8868633" y="4982031"/>
              <a:ext cx="38316" cy="39178"/>
            </a:xfrm>
            <a:custGeom>
              <a:avLst/>
              <a:gdLst>
                <a:gd name="connsiteX0" fmla="*/ 11048 w 38316"/>
                <a:gd name="connsiteY0" fmla="*/ 0 h 39178"/>
                <a:gd name="connsiteX1" fmla="*/ 38317 w 38316"/>
                <a:gd name="connsiteY1" fmla="*/ 27895 h 39178"/>
                <a:gd name="connsiteX2" fmla="*/ 27190 w 38316"/>
                <a:gd name="connsiteY2" fmla="*/ 39179 h 39178"/>
                <a:gd name="connsiteX3" fmla="*/ 0 w 38316"/>
                <a:gd name="connsiteY3" fmla="*/ 11362 h 39178"/>
                <a:gd name="connsiteX4" fmla="*/ 11048 w 38316"/>
                <a:gd name="connsiteY4" fmla="*/ 0 h 391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316" h="39178">
                  <a:moveTo>
                    <a:pt x="11048" y="0"/>
                  </a:moveTo>
                  <a:lnTo>
                    <a:pt x="38317" y="27895"/>
                  </a:lnTo>
                  <a:lnTo>
                    <a:pt x="27190" y="39179"/>
                  </a:lnTo>
                  <a:lnTo>
                    <a:pt x="0" y="11362"/>
                  </a:lnTo>
                  <a:lnTo>
                    <a:pt x="11048" y="0"/>
                  </a:lnTo>
                  <a:close/>
                </a:path>
              </a:pathLst>
            </a:custGeom>
            <a:grpFill/>
            <a:ln w="7739" cap="flat">
              <a:noFill/>
              <a:prstDash val="solid"/>
              <a:miter/>
            </a:ln>
          </p:spPr>
          <p:txBody>
            <a:bodyPr rtlCol="0" anchor="ctr"/>
            <a:lstStyle/>
            <a:p>
              <a:endParaRPr lang="zh-CN" altLang="en-US"/>
            </a:p>
          </p:txBody>
        </p:sp>
        <p:sp>
          <p:nvSpPr>
            <p:cNvPr id="291" name="图形 98" descr="高速公路场景 轮廓">
              <a:extLst>
                <a:ext uri="{FF2B5EF4-FFF2-40B4-BE49-F238E27FC236}">
                  <a16:creationId xmlns:a16="http://schemas.microsoft.com/office/drawing/2014/main" xmlns="" id="{1D0B6CCE-8FB1-421C-90DB-FF5E62F45B2F}"/>
                </a:ext>
              </a:extLst>
            </p:cNvPr>
            <p:cNvSpPr/>
            <p:nvPr/>
          </p:nvSpPr>
          <p:spPr>
            <a:xfrm>
              <a:off x="8784398" y="4898581"/>
              <a:ext cx="94028" cy="94028"/>
            </a:xfrm>
            <a:custGeom>
              <a:avLst/>
              <a:gdLst>
                <a:gd name="connsiteX0" fmla="*/ 47014 w 94028"/>
                <a:gd name="connsiteY0" fmla="*/ 15671 h 94028"/>
                <a:gd name="connsiteX1" fmla="*/ 78357 w 94028"/>
                <a:gd name="connsiteY1" fmla="*/ 47014 h 94028"/>
                <a:gd name="connsiteX2" fmla="*/ 47014 w 94028"/>
                <a:gd name="connsiteY2" fmla="*/ 78357 h 94028"/>
                <a:gd name="connsiteX3" fmla="*/ 15671 w 94028"/>
                <a:gd name="connsiteY3" fmla="*/ 47014 h 94028"/>
                <a:gd name="connsiteX4" fmla="*/ 47014 w 94028"/>
                <a:gd name="connsiteY4" fmla="*/ 15671 h 94028"/>
                <a:gd name="connsiteX5" fmla="*/ 47014 w 94028"/>
                <a:gd name="connsiteY5" fmla="*/ 0 h 94028"/>
                <a:gd name="connsiteX6" fmla="*/ 0 w 94028"/>
                <a:gd name="connsiteY6" fmla="*/ 47014 h 94028"/>
                <a:gd name="connsiteX7" fmla="*/ 47014 w 94028"/>
                <a:gd name="connsiteY7" fmla="*/ 94029 h 94028"/>
                <a:gd name="connsiteX8" fmla="*/ 94029 w 94028"/>
                <a:gd name="connsiteY8" fmla="*/ 47014 h 94028"/>
                <a:gd name="connsiteX9" fmla="*/ 47014 w 94028"/>
                <a:gd name="connsiteY9" fmla="*/ 0 h 940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4028" h="94028">
                  <a:moveTo>
                    <a:pt x="47014" y="15671"/>
                  </a:moveTo>
                  <a:cubicBezTo>
                    <a:pt x="64324" y="15671"/>
                    <a:pt x="78357" y="29705"/>
                    <a:pt x="78357" y="47014"/>
                  </a:cubicBezTo>
                  <a:cubicBezTo>
                    <a:pt x="78357" y="64324"/>
                    <a:pt x="64324" y="78357"/>
                    <a:pt x="47014" y="78357"/>
                  </a:cubicBezTo>
                  <a:cubicBezTo>
                    <a:pt x="29705" y="78357"/>
                    <a:pt x="15671" y="64324"/>
                    <a:pt x="15671" y="47014"/>
                  </a:cubicBezTo>
                  <a:cubicBezTo>
                    <a:pt x="15671" y="29705"/>
                    <a:pt x="29705" y="15671"/>
                    <a:pt x="47014" y="15671"/>
                  </a:cubicBezTo>
                  <a:moveTo>
                    <a:pt x="47014" y="0"/>
                  </a:moveTo>
                  <a:cubicBezTo>
                    <a:pt x="21049" y="0"/>
                    <a:pt x="0" y="21049"/>
                    <a:pt x="0" y="47014"/>
                  </a:cubicBezTo>
                  <a:cubicBezTo>
                    <a:pt x="0" y="72980"/>
                    <a:pt x="21049" y="94029"/>
                    <a:pt x="47014" y="94029"/>
                  </a:cubicBezTo>
                  <a:cubicBezTo>
                    <a:pt x="72980" y="94029"/>
                    <a:pt x="94029" y="72980"/>
                    <a:pt x="94029" y="47014"/>
                  </a:cubicBezTo>
                  <a:cubicBezTo>
                    <a:pt x="94029" y="21049"/>
                    <a:pt x="72980" y="0"/>
                    <a:pt x="47014" y="0"/>
                  </a:cubicBezTo>
                  <a:close/>
                </a:path>
              </a:pathLst>
            </a:custGeom>
            <a:grpFill/>
            <a:ln w="7739" cap="flat">
              <a:noFill/>
              <a:prstDash val="solid"/>
              <a:miter/>
            </a:ln>
          </p:spPr>
          <p:txBody>
            <a:bodyPr rtlCol="0" anchor="ctr"/>
            <a:lstStyle/>
            <a:p>
              <a:endParaRPr lang="zh-CN" altLang="en-US"/>
            </a:p>
          </p:txBody>
        </p:sp>
        <p:sp>
          <p:nvSpPr>
            <p:cNvPr id="292" name="图形 98" descr="高速公路场景 轮廓">
              <a:extLst>
                <a:ext uri="{FF2B5EF4-FFF2-40B4-BE49-F238E27FC236}">
                  <a16:creationId xmlns:a16="http://schemas.microsoft.com/office/drawing/2014/main" xmlns="" id="{D44D00DE-8797-4DDE-8874-DC064871C099}"/>
                </a:ext>
              </a:extLst>
            </p:cNvPr>
            <p:cNvSpPr/>
            <p:nvPr/>
          </p:nvSpPr>
          <p:spPr>
            <a:xfrm>
              <a:off x="8698205" y="4981161"/>
              <a:ext cx="673873" cy="464980"/>
            </a:xfrm>
            <a:custGeom>
              <a:avLst/>
              <a:gdLst>
                <a:gd name="connsiteX0" fmla="*/ 468358 w 673873"/>
                <a:gd name="connsiteY0" fmla="*/ 0 h 464980"/>
                <a:gd name="connsiteX1" fmla="*/ 313649 w 673873"/>
                <a:gd name="connsiteY1" fmla="*/ 171415 h 464980"/>
                <a:gd name="connsiteX2" fmla="*/ 230238 w 673873"/>
                <a:gd name="connsiteY2" fmla="*/ 98393 h 464980"/>
                <a:gd name="connsiteX3" fmla="*/ 0 w 673873"/>
                <a:gd name="connsiteY3" fmla="*/ 269361 h 464980"/>
                <a:gd name="connsiteX4" fmla="*/ 0 w 673873"/>
                <a:gd name="connsiteY4" fmla="*/ 288880 h 464980"/>
                <a:gd name="connsiteX5" fmla="*/ 229407 w 673873"/>
                <a:gd name="connsiteY5" fmla="*/ 118516 h 464980"/>
                <a:gd name="connsiteX6" fmla="*/ 356706 w 673873"/>
                <a:gd name="connsiteY6" fmla="*/ 229908 h 464980"/>
                <a:gd name="connsiteX7" fmla="*/ 356706 w 673873"/>
                <a:gd name="connsiteY7" fmla="*/ 230026 h 464980"/>
                <a:gd name="connsiteX8" fmla="*/ 241341 w 673873"/>
                <a:gd name="connsiteY8" fmla="*/ 331703 h 464980"/>
                <a:gd name="connsiteX9" fmla="*/ 238969 w 673873"/>
                <a:gd name="connsiteY9" fmla="*/ 364595 h 464980"/>
                <a:gd name="connsiteX10" fmla="*/ 239695 w 673873"/>
                <a:gd name="connsiteY10" fmla="*/ 365396 h 464980"/>
                <a:gd name="connsiteX11" fmla="*/ 329007 w 673873"/>
                <a:gd name="connsiteY11" fmla="*/ 464981 h 464980"/>
                <a:gd name="connsiteX12" fmla="*/ 350054 w 673873"/>
                <a:gd name="connsiteY12" fmla="*/ 464981 h 464980"/>
                <a:gd name="connsiteX13" fmla="*/ 251065 w 673873"/>
                <a:gd name="connsiteY13" fmla="*/ 354567 h 464980"/>
                <a:gd name="connsiteX14" fmla="*/ 251664 w 673873"/>
                <a:gd name="connsiteY14" fmla="*/ 343502 h 464980"/>
                <a:gd name="connsiteX15" fmla="*/ 251715 w 673873"/>
                <a:gd name="connsiteY15" fmla="*/ 343456 h 464980"/>
                <a:gd name="connsiteX16" fmla="*/ 367136 w 673873"/>
                <a:gd name="connsiteY16" fmla="*/ 241709 h 464980"/>
                <a:gd name="connsiteX17" fmla="*/ 368527 w 673873"/>
                <a:gd name="connsiteY17" fmla="*/ 219590 h 464980"/>
                <a:gd name="connsiteX18" fmla="*/ 367050 w 673873"/>
                <a:gd name="connsiteY18" fmla="*/ 218123 h 464980"/>
                <a:gd name="connsiteX19" fmla="*/ 361565 w 673873"/>
                <a:gd name="connsiteY19" fmla="*/ 213375 h 464980"/>
                <a:gd name="connsiteX20" fmla="*/ 361525 w 673873"/>
                <a:gd name="connsiteY20" fmla="*/ 213375 h 464980"/>
                <a:gd name="connsiteX21" fmla="*/ 325418 w 673873"/>
                <a:gd name="connsiteY21" fmla="*/ 181766 h 464980"/>
                <a:gd name="connsiteX22" fmla="*/ 329469 w 673873"/>
                <a:gd name="connsiteY22" fmla="*/ 177276 h 464980"/>
                <a:gd name="connsiteX23" fmla="*/ 389123 w 673873"/>
                <a:gd name="connsiteY23" fmla="*/ 232283 h 464980"/>
                <a:gd name="connsiteX24" fmla="*/ 389537 w 673873"/>
                <a:gd name="connsiteY24" fmla="*/ 243356 h 464980"/>
                <a:gd name="connsiteX25" fmla="*/ 389123 w 673873"/>
                <a:gd name="connsiteY25" fmla="*/ 243770 h 464980"/>
                <a:gd name="connsiteX26" fmla="*/ 291490 w 673873"/>
                <a:gd name="connsiteY26" fmla="*/ 334907 h 464980"/>
                <a:gd name="connsiteX27" fmla="*/ 290736 w 673873"/>
                <a:gd name="connsiteY27" fmla="*/ 357057 h 464980"/>
                <a:gd name="connsiteX28" fmla="*/ 293292 w 673873"/>
                <a:gd name="connsiteY28" fmla="*/ 359261 h 464980"/>
                <a:gd name="connsiteX29" fmla="*/ 446582 w 673873"/>
                <a:gd name="connsiteY29" fmla="*/ 464981 h 464980"/>
                <a:gd name="connsiteX30" fmla="*/ 474180 w 673873"/>
                <a:gd name="connsiteY30" fmla="*/ 464981 h 464980"/>
                <a:gd name="connsiteX31" fmla="*/ 302279 w 673873"/>
                <a:gd name="connsiteY31" fmla="*/ 346387 h 464980"/>
                <a:gd name="connsiteX32" fmla="*/ 302275 w 673873"/>
                <a:gd name="connsiteY32" fmla="*/ 346265 h 464980"/>
                <a:gd name="connsiteX33" fmla="*/ 302279 w 673873"/>
                <a:gd name="connsiteY33" fmla="*/ 346261 h 464980"/>
                <a:gd name="connsiteX34" fmla="*/ 399866 w 673873"/>
                <a:gd name="connsiteY34" fmla="*/ 255194 h 464980"/>
                <a:gd name="connsiteX35" fmla="*/ 401025 w 673873"/>
                <a:gd name="connsiteY35" fmla="*/ 221970 h 464980"/>
                <a:gd name="connsiteX36" fmla="*/ 399764 w 673873"/>
                <a:gd name="connsiteY36" fmla="*/ 220717 h 464980"/>
                <a:gd name="connsiteX37" fmla="*/ 339985 w 673873"/>
                <a:gd name="connsiteY37" fmla="*/ 165655 h 464980"/>
                <a:gd name="connsiteX38" fmla="*/ 373545 w 673873"/>
                <a:gd name="connsiteY38" fmla="*/ 128475 h 464980"/>
                <a:gd name="connsiteX39" fmla="*/ 445289 w 673873"/>
                <a:gd name="connsiteY39" fmla="*/ 96497 h 464980"/>
                <a:gd name="connsiteX40" fmla="*/ 470223 w 673873"/>
                <a:gd name="connsiteY40" fmla="*/ 118563 h 464980"/>
                <a:gd name="connsiteX41" fmla="*/ 495172 w 673873"/>
                <a:gd name="connsiteY41" fmla="*/ 96434 h 464980"/>
                <a:gd name="connsiteX42" fmla="*/ 579578 w 673873"/>
                <a:gd name="connsiteY42" fmla="*/ 133372 h 464980"/>
                <a:gd name="connsiteX43" fmla="*/ 673874 w 673873"/>
                <a:gd name="connsiteY43" fmla="*/ 227707 h 464980"/>
                <a:gd name="connsiteX44" fmla="*/ 673874 w 673873"/>
                <a:gd name="connsiteY44" fmla="*/ 205508 h 464980"/>
                <a:gd name="connsiteX45" fmla="*/ 492280 w 673873"/>
                <a:gd name="connsiteY45" fmla="*/ 78060 h 464980"/>
                <a:gd name="connsiteX46" fmla="*/ 470223 w 673873"/>
                <a:gd name="connsiteY46" fmla="*/ 97649 h 464980"/>
                <a:gd name="connsiteX47" fmla="*/ 448134 w 673873"/>
                <a:gd name="connsiteY47" fmla="*/ 78060 h 464980"/>
                <a:gd name="connsiteX48" fmla="*/ 399458 w 673873"/>
                <a:gd name="connsiteY48" fmla="*/ 99757 h 464980"/>
                <a:gd name="connsiteX49" fmla="*/ 468946 w 673873"/>
                <a:gd name="connsiteY49" fmla="*/ 22771 h 464980"/>
                <a:gd name="connsiteX50" fmla="*/ 549152 w 673873"/>
                <a:gd name="connsiteY50" fmla="*/ 102969 h 4649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673873" h="464980">
                  <a:moveTo>
                    <a:pt x="468358" y="0"/>
                  </a:moveTo>
                  <a:lnTo>
                    <a:pt x="313649" y="171415"/>
                  </a:lnTo>
                  <a:lnTo>
                    <a:pt x="230238" y="98393"/>
                  </a:lnTo>
                  <a:lnTo>
                    <a:pt x="0" y="269361"/>
                  </a:lnTo>
                  <a:lnTo>
                    <a:pt x="0" y="288880"/>
                  </a:lnTo>
                  <a:lnTo>
                    <a:pt x="229407" y="118516"/>
                  </a:lnTo>
                  <a:lnTo>
                    <a:pt x="356706" y="229908"/>
                  </a:lnTo>
                  <a:cubicBezTo>
                    <a:pt x="356737" y="229941"/>
                    <a:pt x="356737" y="229993"/>
                    <a:pt x="356706" y="230026"/>
                  </a:cubicBezTo>
                  <a:lnTo>
                    <a:pt x="241341" y="331703"/>
                  </a:lnTo>
                  <a:cubicBezTo>
                    <a:pt x="231603" y="340131"/>
                    <a:pt x="230541" y="354857"/>
                    <a:pt x="238969" y="364595"/>
                  </a:cubicBezTo>
                  <a:cubicBezTo>
                    <a:pt x="239205" y="364868"/>
                    <a:pt x="239447" y="365135"/>
                    <a:pt x="239695" y="365396"/>
                  </a:cubicBezTo>
                  <a:lnTo>
                    <a:pt x="329007" y="464981"/>
                  </a:lnTo>
                  <a:lnTo>
                    <a:pt x="350054" y="464981"/>
                  </a:lnTo>
                  <a:lnTo>
                    <a:pt x="251065" y="354567"/>
                  </a:lnTo>
                  <a:cubicBezTo>
                    <a:pt x="248174" y="351346"/>
                    <a:pt x="248443" y="346392"/>
                    <a:pt x="251664" y="343502"/>
                  </a:cubicBezTo>
                  <a:cubicBezTo>
                    <a:pt x="251681" y="343487"/>
                    <a:pt x="251698" y="343471"/>
                    <a:pt x="251715" y="343456"/>
                  </a:cubicBezTo>
                  <a:lnTo>
                    <a:pt x="367136" y="241709"/>
                  </a:lnTo>
                  <a:cubicBezTo>
                    <a:pt x="373628" y="235985"/>
                    <a:pt x="374251" y="226082"/>
                    <a:pt x="368527" y="219590"/>
                  </a:cubicBezTo>
                  <a:cubicBezTo>
                    <a:pt x="368067" y="219069"/>
                    <a:pt x="367574" y="218579"/>
                    <a:pt x="367050" y="218123"/>
                  </a:cubicBezTo>
                  <a:lnTo>
                    <a:pt x="361565" y="213375"/>
                  </a:lnTo>
                  <a:lnTo>
                    <a:pt x="361525" y="213375"/>
                  </a:lnTo>
                  <a:lnTo>
                    <a:pt x="325418" y="181766"/>
                  </a:lnTo>
                  <a:lnTo>
                    <a:pt x="329469" y="177276"/>
                  </a:lnTo>
                  <a:lnTo>
                    <a:pt x="389123" y="232283"/>
                  </a:lnTo>
                  <a:cubicBezTo>
                    <a:pt x="392295" y="235227"/>
                    <a:pt x="392480" y="240184"/>
                    <a:pt x="389537" y="243356"/>
                  </a:cubicBezTo>
                  <a:cubicBezTo>
                    <a:pt x="389403" y="243500"/>
                    <a:pt x="389265" y="243637"/>
                    <a:pt x="389123" y="243770"/>
                  </a:cubicBezTo>
                  <a:lnTo>
                    <a:pt x="291490" y="334907"/>
                  </a:lnTo>
                  <a:cubicBezTo>
                    <a:pt x="285165" y="340816"/>
                    <a:pt x="284828" y="350732"/>
                    <a:pt x="290736" y="357057"/>
                  </a:cubicBezTo>
                  <a:cubicBezTo>
                    <a:pt x="291506" y="357882"/>
                    <a:pt x="292363" y="358621"/>
                    <a:pt x="293292" y="359261"/>
                  </a:cubicBezTo>
                  <a:lnTo>
                    <a:pt x="446582" y="464981"/>
                  </a:lnTo>
                  <a:lnTo>
                    <a:pt x="474180" y="464981"/>
                  </a:lnTo>
                  <a:lnTo>
                    <a:pt x="302279" y="346387"/>
                  </a:lnTo>
                  <a:cubicBezTo>
                    <a:pt x="302245" y="346354"/>
                    <a:pt x="302243" y="346300"/>
                    <a:pt x="302275" y="346265"/>
                  </a:cubicBezTo>
                  <a:cubicBezTo>
                    <a:pt x="302277" y="346264"/>
                    <a:pt x="302278" y="346262"/>
                    <a:pt x="302279" y="346261"/>
                  </a:cubicBezTo>
                  <a:lnTo>
                    <a:pt x="399866" y="255194"/>
                  </a:lnTo>
                  <a:cubicBezTo>
                    <a:pt x="409360" y="246340"/>
                    <a:pt x="409879" y="231465"/>
                    <a:pt x="401025" y="221970"/>
                  </a:cubicBezTo>
                  <a:cubicBezTo>
                    <a:pt x="400620" y="221537"/>
                    <a:pt x="400199" y="221119"/>
                    <a:pt x="399764" y="220717"/>
                  </a:cubicBezTo>
                  <a:lnTo>
                    <a:pt x="339985" y="165655"/>
                  </a:lnTo>
                  <a:lnTo>
                    <a:pt x="373545" y="128475"/>
                  </a:lnTo>
                  <a:lnTo>
                    <a:pt x="445289" y="96497"/>
                  </a:lnTo>
                  <a:lnTo>
                    <a:pt x="470223" y="118563"/>
                  </a:lnTo>
                  <a:lnTo>
                    <a:pt x="495172" y="96434"/>
                  </a:lnTo>
                  <a:lnTo>
                    <a:pt x="579578" y="133372"/>
                  </a:lnTo>
                  <a:lnTo>
                    <a:pt x="673874" y="227707"/>
                  </a:lnTo>
                  <a:lnTo>
                    <a:pt x="673874" y="205508"/>
                  </a:lnTo>
                  <a:close/>
                  <a:moveTo>
                    <a:pt x="492280" y="78060"/>
                  </a:moveTo>
                  <a:lnTo>
                    <a:pt x="470223" y="97649"/>
                  </a:lnTo>
                  <a:lnTo>
                    <a:pt x="448134" y="78060"/>
                  </a:lnTo>
                  <a:lnTo>
                    <a:pt x="399458" y="99757"/>
                  </a:lnTo>
                  <a:lnTo>
                    <a:pt x="468946" y="22771"/>
                  </a:lnTo>
                  <a:lnTo>
                    <a:pt x="549152" y="102969"/>
                  </a:lnTo>
                  <a:close/>
                </a:path>
              </a:pathLst>
            </a:custGeom>
            <a:grpFill/>
            <a:ln w="7739" cap="flat">
              <a:noFill/>
              <a:prstDash val="solid"/>
              <a:miter/>
            </a:ln>
          </p:spPr>
          <p:txBody>
            <a:bodyPr rtlCol="0" anchor="ctr"/>
            <a:lstStyle/>
            <a:p>
              <a:endParaRPr lang="zh-CN" altLang="en-US"/>
            </a:p>
          </p:txBody>
        </p:sp>
      </p:grpSp>
      <p:sp>
        <p:nvSpPr>
          <p:cNvPr id="293" name="图形 124" descr="公园场景 轮廓">
            <a:extLst>
              <a:ext uri="{FF2B5EF4-FFF2-40B4-BE49-F238E27FC236}">
                <a16:creationId xmlns:a16="http://schemas.microsoft.com/office/drawing/2014/main" xmlns="" id="{523347AE-CAEE-4A72-B283-D38A945C5C52}"/>
              </a:ext>
            </a:extLst>
          </p:cNvPr>
          <p:cNvSpPr/>
          <p:nvPr/>
        </p:nvSpPr>
        <p:spPr>
          <a:xfrm>
            <a:off x="8690369" y="5767768"/>
            <a:ext cx="689545" cy="577102"/>
          </a:xfrm>
          <a:custGeom>
            <a:avLst/>
            <a:gdLst>
              <a:gd name="connsiteX0" fmla="*/ 595516 w 689545"/>
              <a:gd name="connsiteY0" fmla="*/ 561431 h 577102"/>
              <a:gd name="connsiteX1" fmla="*/ 595516 w 689545"/>
              <a:gd name="connsiteY1" fmla="*/ 154364 h 577102"/>
              <a:gd name="connsiteX2" fmla="*/ 613343 w 689545"/>
              <a:gd name="connsiteY2" fmla="*/ 154364 h 577102"/>
              <a:gd name="connsiteX3" fmla="*/ 621962 w 689545"/>
              <a:gd name="connsiteY3" fmla="*/ 151136 h 577102"/>
              <a:gd name="connsiteX4" fmla="*/ 625175 w 689545"/>
              <a:gd name="connsiteY4" fmla="*/ 143864 h 577102"/>
              <a:gd name="connsiteX5" fmla="*/ 646057 w 689545"/>
              <a:gd name="connsiteY5" fmla="*/ 43802 h 577102"/>
              <a:gd name="connsiteX6" fmla="*/ 646057 w 689545"/>
              <a:gd name="connsiteY6" fmla="*/ 41451 h 577102"/>
              <a:gd name="connsiteX7" fmla="*/ 622550 w 689545"/>
              <a:gd name="connsiteY7" fmla="*/ 18336 h 577102"/>
              <a:gd name="connsiteX8" fmla="*/ 603352 w 689545"/>
              <a:gd name="connsiteY8" fmla="*/ 14261 h 577102"/>
              <a:gd name="connsiteX9" fmla="*/ 587751 w 689545"/>
              <a:gd name="connsiteY9" fmla="*/ 0 h 577102"/>
              <a:gd name="connsiteX10" fmla="*/ 587171 w 689545"/>
              <a:gd name="connsiteY10" fmla="*/ 0 h 577102"/>
              <a:gd name="connsiteX11" fmla="*/ 572009 w 689545"/>
              <a:gd name="connsiteY11" fmla="*/ 14183 h 577102"/>
              <a:gd name="connsiteX12" fmla="*/ 528991 w 689545"/>
              <a:gd name="connsiteY12" fmla="*/ 40903 h 577102"/>
              <a:gd name="connsiteX13" fmla="*/ 529257 w 689545"/>
              <a:gd name="connsiteY13" fmla="*/ 43864 h 577102"/>
              <a:gd name="connsiteX14" fmla="*/ 549677 w 689545"/>
              <a:gd name="connsiteY14" fmla="*/ 143864 h 577102"/>
              <a:gd name="connsiteX15" fmla="*/ 552890 w 689545"/>
              <a:gd name="connsiteY15" fmla="*/ 151136 h 577102"/>
              <a:gd name="connsiteX16" fmla="*/ 561509 w 689545"/>
              <a:gd name="connsiteY16" fmla="*/ 154364 h 577102"/>
              <a:gd name="connsiteX17" fmla="*/ 579845 w 689545"/>
              <a:gd name="connsiteY17" fmla="*/ 154364 h 577102"/>
              <a:gd name="connsiteX18" fmla="*/ 579845 w 689545"/>
              <a:gd name="connsiteY18" fmla="*/ 561431 h 577102"/>
              <a:gd name="connsiteX19" fmla="*/ 493652 w 689545"/>
              <a:gd name="connsiteY19" fmla="*/ 561431 h 577102"/>
              <a:gd name="connsiteX20" fmla="*/ 493652 w 689545"/>
              <a:gd name="connsiteY20" fmla="*/ 483073 h 577102"/>
              <a:gd name="connsiteX21" fmla="*/ 536325 w 689545"/>
              <a:gd name="connsiteY21" fmla="*/ 483073 h 577102"/>
              <a:gd name="connsiteX22" fmla="*/ 548706 w 689545"/>
              <a:gd name="connsiteY22" fmla="*/ 470693 h 577102"/>
              <a:gd name="connsiteX23" fmla="*/ 548706 w 689545"/>
              <a:gd name="connsiteY23" fmla="*/ 448439 h 577102"/>
              <a:gd name="connsiteX24" fmla="*/ 536325 w 689545"/>
              <a:gd name="connsiteY24" fmla="*/ 436059 h 577102"/>
              <a:gd name="connsiteX25" fmla="*/ 477980 w 689545"/>
              <a:gd name="connsiteY25" fmla="*/ 436059 h 577102"/>
              <a:gd name="connsiteX26" fmla="*/ 477980 w 689545"/>
              <a:gd name="connsiteY26" fmla="*/ 396880 h 577102"/>
              <a:gd name="connsiteX27" fmla="*/ 513445 w 689545"/>
              <a:gd name="connsiteY27" fmla="*/ 396880 h 577102"/>
              <a:gd name="connsiteX28" fmla="*/ 521280 w 689545"/>
              <a:gd name="connsiteY28" fmla="*/ 389044 h 577102"/>
              <a:gd name="connsiteX29" fmla="*/ 513445 w 689545"/>
              <a:gd name="connsiteY29" fmla="*/ 381209 h 577102"/>
              <a:gd name="connsiteX30" fmla="*/ 477980 w 689545"/>
              <a:gd name="connsiteY30" fmla="*/ 381209 h 577102"/>
              <a:gd name="connsiteX31" fmla="*/ 477980 w 689545"/>
              <a:gd name="connsiteY31" fmla="*/ 357702 h 577102"/>
              <a:gd name="connsiteX32" fmla="*/ 513445 w 689545"/>
              <a:gd name="connsiteY32" fmla="*/ 357702 h 577102"/>
              <a:gd name="connsiteX33" fmla="*/ 521280 w 689545"/>
              <a:gd name="connsiteY33" fmla="*/ 349866 h 577102"/>
              <a:gd name="connsiteX34" fmla="*/ 513445 w 689545"/>
              <a:gd name="connsiteY34" fmla="*/ 342030 h 577102"/>
              <a:gd name="connsiteX35" fmla="*/ 477980 w 689545"/>
              <a:gd name="connsiteY35" fmla="*/ 342030 h 577102"/>
              <a:gd name="connsiteX36" fmla="*/ 477980 w 689545"/>
              <a:gd name="connsiteY36" fmla="*/ 318523 h 577102"/>
              <a:gd name="connsiteX37" fmla="*/ 513445 w 689545"/>
              <a:gd name="connsiteY37" fmla="*/ 318523 h 577102"/>
              <a:gd name="connsiteX38" fmla="*/ 521280 w 689545"/>
              <a:gd name="connsiteY38" fmla="*/ 310687 h 577102"/>
              <a:gd name="connsiteX39" fmla="*/ 513445 w 689545"/>
              <a:gd name="connsiteY39" fmla="*/ 302851 h 577102"/>
              <a:gd name="connsiteX40" fmla="*/ 477980 w 689545"/>
              <a:gd name="connsiteY40" fmla="*/ 302851 h 577102"/>
              <a:gd name="connsiteX41" fmla="*/ 477980 w 689545"/>
              <a:gd name="connsiteY41" fmla="*/ 271508 h 577102"/>
              <a:gd name="connsiteX42" fmla="*/ 462309 w 689545"/>
              <a:gd name="connsiteY42" fmla="*/ 271508 h 577102"/>
              <a:gd name="connsiteX43" fmla="*/ 462309 w 689545"/>
              <a:gd name="connsiteY43" fmla="*/ 302851 h 577102"/>
              <a:gd name="connsiteX44" fmla="*/ 227236 w 689545"/>
              <a:gd name="connsiteY44" fmla="*/ 302851 h 577102"/>
              <a:gd name="connsiteX45" fmla="*/ 227236 w 689545"/>
              <a:gd name="connsiteY45" fmla="*/ 271508 h 577102"/>
              <a:gd name="connsiteX46" fmla="*/ 211769 w 689545"/>
              <a:gd name="connsiteY46" fmla="*/ 271508 h 577102"/>
              <a:gd name="connsiteX47" fmla="*/ 211769 w 689545"/>
              <a:gd name="connsiteY47" fmla="*/ 302851 h 577102"/>
              <a:gd name="connsiteX48" fmla="*/ 176508 w 689545"/>
              <a:gd name="connsiteY48" fmla="*/ 302851 h 577102"/>
              <a:gd name="connsiteX49" fmla="*/ 168672 w 689545"/>
              <a:gd name="connsiteY49" fmla="*/ 310687 h 577102"/>
              <a:gd name="connsiteX50" fmla="*/ 176508 w 689545"/>
              <a:gd name="connsiteY50" fmla="*/ 318523 h 577102"/>
              <a:gd name="connsiteX51" fmla="*/ 211565 w 689545"/>
              <a:gd name="connsiteY51" fmla="*/ 318523 h 577102"/>
              <a:gd name="connsiteX52" fmla="*/ 211565 w 689545"/>
              <a:gd name="connsiteY52" fmla="*/ 342030 h 577102"/>
              <a:gd name="connsiteX53" fmla="*/ 176508 w 689545"/>
              <a:gd name="connsiteY53" fmla="*/ 342030 h 577102"/>
              <a:gd name="connsiteX54" fmla="*/ 168672 w 689545"/>
              <a:gd name="connsiteY54" fmla="*/ 349866 h 577102"/>
              <a:gd name="connsiteX55" fmla="*/ 176508 w 689545"/>
              <a:gd name="connsiteY55" fmla="*/ 357702 h 577102"/>
              <a:gd name="connsiteX56" fmla="*/ 211565 w 689545"/>
              <a:gd name="connsiteY56" fmla="*/ 357702 h 577102"/>
              <a:gd name="connsiteX57" fmla="*/ 211565 w 689545"/>
              <a:gd name="connsiteY57" fmla="*/ 381209 h 577102"/>
              <a:gd name="connsiteX58" fmla="*/ 176508 w 689545"/>
              <a:gd name="connsiteY58" fmla="*/ 381209 h 577102"/>
              <a:gd name="connsiteX59" fmla="*/ 168672 w 689545"/>
              <a:gd name="connsiteY59" fmla="*/ 389044 h 577102"/>
              <a:gd name="connsiteX60" fmla="*/ 176508 w 689545"/>
              <a:gd name="connsiteY60" fmla="*/ 396880 h 577102"/>
              <a:gd name="connsiteX61" fmla="*/ 211565 w 689545"/>
              <a:gd name="connsiteY61" fmla="*/ 396880 h 577102"/>
              <a:gd name="connsiteX62" fmla="*/ 211565 w 689545"/>
              <a:gd name="connsiteY62" fmla="*/ 436059 h 577102"/>
              <a:gd name="connsiteX63" fmla="*/ 153628 w 689545"/>
              <a:gd name="connsiteY63" fmla="*/ 436059 h 577102"/>
              <a:gd name="connsiteX64" fmla="*/ 141247 w 689545"/>
              <a:gd name="connsiteY64" fmla="*/ 448439 h 577102"/>
              <a:gd name="connsiteX65" fmla="*/ 141247 w 689545"/>
              <a:gd name="connsiteY65" fmla="*/ 470693 h 577102"/>
              <a:gd name="connsiteX66" fmla="*/ 153628 w 689545"/>
              <a:gd name="connsiteY66" fmla="*/ 483073 h 577102"/>
              <a:gd name="connsiteX67" fmla="*/ 195893 w 689545"/>
              <a:gd name="connsiteY67" fmla="*/ 483073 h 577102"/>
              <a:gd name="connsiteX68" fmla="*/ 195893 w 689545"/>
              <a:gd name="connsiteY68" fmla="*/ 561431 h 577102"/>
              <a:gd name="connsiteX69" fmla="*/ 94233 w 689545"/>
              <a:gd name="connsiteY69" fmla="*/ 561431 h 577102"/>
              <a:gd name="connsiteX70" fmla="*/ 94233 w 689545"/>
              <a:gd name="connsiteY70" fmla="*/ 550226 h 577102"/>
              <a:gd name="connsiteX71" fmla="*/ 107475 w 689545"/>
              <a:gd name="connsiteY71" fmla="*/ 550226 h 577102"/>
              <a:gd name="connsiteX72" fmla="*/ 118680 w 689545"/>
              <a:gd name="connsiteY72" fmla="*/ 540979 h 577102"/>
              <a:gd name="connsiteX73" fmla="*/ 132784 w 689545"/>
              <a:gd name="connsiteY73" fmla="*/ 514416 h 577102"/>
              <a:gd name="connsiteX74" fmla="*/ 132889 w 689545"/>
              <a:gd name="connsiteY74" fmla="*/ 510983 h 577102"/>
              <a:gd name="connsiteX75" fmla="*/ 130355 w 689545"/>
              <a:gd name="connsiteY75" fmla="*/ 510342 h 577102"/>
              <a:gd name="connsiteX76" fmla="*/ 94233 w 689545"/>
              <a:gd name="connsiteY76" fmla="*/ 530088 h 577102"/>
              <a:gd name="connsiteX77" fmla="*/ 94233 w 689545"/>
              <a:gd name="connsiteY77" fmla="*/ 508696 h 577102"/>
              <a:gd name="connsiteX78" fmla="*/ 109904 w 689545"/>
              <a:gd name="connsiteY78" fmla="*/ 457372 h 577102"/>
              <a:gd name="connsiteX79" fmla="*/ 106607 w 689545"/>
              <a:gd name="connsiteY79" fmla="*/ 456409 h 577102"/>
              <a:gd name="connsiteX80" fmla="*/ 106566 w 689545"/>
              <a:gd name="connsiteY80" fmla="*/ 456432 h 577102"/>
              <a:gd name="connsiteX81" fmla="*/ 105641 w 689545"/>
              <a:gd name="connsiteY81" fmla="*/ 457356 h 577102"/>
              <a:gd name="connsiteX82" fmla="*/ 97257 w 689545"/>
              <a:gd name="connsiteY82" fmla="*/ 471618 h 577102"/>
              <a:gd name="connsiteX83" fmla="*/ 88873 w 689545"/>
              <a:gd name="connsiteY83" fmla="*/ 457356 h 577102"/>
              <a:gd name="connsiteX84" fmla="*/ 85498 w 689545"/>
              <a:gd name="connsiteY84" fmla="*/ 456422 h 577102"/>
              <a:gd name="connsiteX85" fmla="*/ 84563 w 689545"/>
              <a:gd name="connsiteY85" fmla="*/ 457356 h 577102"/>
              <a:gd name="connsiteX86" fmla="*/ 76179 w 689545"/>
              <a:gd name="connsiteY86" fmla="*/ 471618 h 577102"/>
              <a:gd name="connsiteX87" fmla="*/ 67795 w 689545"/>
              <a:gd name="connsiteY87" fmla="*/ 457356 h 577102"/>
              <a:gd name="connsiteX88" fmla="*/ 64358 w 689545"/>
              <a:gd name="connsiteY88" fmla="*/ 456484 h 577102"/>
              <a:gd name="connsiteX89" fmla="*/ 63485 w 689545"/>
              <a:gd name="connsiteY89" fmla="*/ 457356 h 577102"/>
              <a:gd name="connsiteX90" fmla="*/ 79157 w 689545"/>
              <a:gd name="connsiteY90" fmla="*/ 508681 h 577102"/>
              <a:gd name="connsiteX91" fmla="*/ 79157 w 689545"/>
              <a:gd name="connsiteY91" fmla="*/ 530088 h 577102"/>
              <a:gd name="connsiteX92" fmla="*/ 43191 w 689545"/>
              <a:gd name="connsiteY92" fmla="*/ 510420 h 577102"/>
              <a:gd name="connsiteX93" fmla="*/ 39665 w 689545"/>
              <a:gd name="connsiteY93" fmla="*/ 510890 h 577102"/>
              <a:gd name="connsiteX94" fmla="*/ 40135 w 689545"/>
              <a:gd name="connsiteY94" fmla="*/ 514416 h 577102"/>
              <a:gd name="connsiteX95" fmla="*/ 54239 w 689545"/>
              <a:gd name="connsiteY95" fmla="*/ 540823 h 577102"/>
              <a:gd name="connsiteX96" fmla="*/ 65444 w 689545"/>
              <a:gd name="connsiteY96" fmla="*/ 550069 h 577102"/>
              <a:gd name="connsiteX97" fmla="*/ 78530 w 689545"/>
              <a:gd name="connsiteY97" fmla="*/ 550069 h 577102"/>
              <a:gd name="connsiteX98" fmla="*/ 78530 w 689545"/>
              <a:gd name="connsiteY98" fmla="*/ 561431 h 577102"/>
              <a:gd name="connsiteX99" fmla="*/ 0 w 689545"/>
              <a:gd name="connsiteY99" fmla="*/ 561431 h 577102"/>
              <a:gd name="connsiteX100" fmla="*/ 0 w 689545"/>
              <a:gd name="connsiteY100" fmla="*/ 577102 h 577102"/>
              <a:gd name="connsiteX101" fmla="*/ 689545 w 689545"/>
              <a:gd name="connsiteY101" fmla="*/ 577102 h 577102"/>
              <a:gd name="connsiteX102" fmla="*/ 689545 w 689545"/>
              <a:gd name="connsiteY102" fmla="*/ 561431 h 577102"/>
              <a:gd name="connsiteX103" fmla="*/ 564612 w 689545"/>
              <a:gd name="connsiteY103" fmla="*/ 138693 h 577102"/>
              <a:gd name="connsiteX104" fmla="*/ 544709 w 689545"/>
              <a:gd name="connsiteY104" fmla="*/ 41216 h 577102"/>
              <a:gd name="connsiteX105" fmla="*/ 544662 w 689545"/>
              <a:gd name="connsiteY105" fmla="*/ 40895 h 577102"/>
              <a:gd name="connsiteX106" fmla="*/ 544662 w 689545"/>
              <a:gd name="connsiteY106" fmla="*/ 40895 h 577102"/>
              <a:gd name="connsiteX107" fmla="*/ 573490 w 689545"/>
              <a:gd name="connsiteY107" fmla="*/ 29776 h 577102"/>
              <a:gd name="connsiteX108" fmla="*/ 585957 w 689545"/>
              <a:gd name="connsiteY108" fmla="*/ 28600 h 577102"/>
              <a:gd name="connsiteX109" fmla="*/ 590815 w 689545"/>
              <a:gd name="connsiteY109" fmla="*/ 28600 h 577102"/>
              <a:gd name="connsiteX110" fmla="*/ 601620 w 689545"/>
              <a:gd name="connsiteY110" fmla="*/ 29831 h 577102"/>
              <a:gd name="connsiteX111" fmla="*/ 618154 w 689545"/>
              <a:gd name="connsiteY111" fmla="*/ 33365 h 577102"/>
              <a:gd name="connsiteX112" fmla="*/ 630424 w 689545"/>
              <a:gd name="connsiteY112" fmla="*/ 41451 h 577102"/>
              <a:gd name="connsiteX113" fmla="*/ 630424 w 689545"/>
              <a:gd name="connsiteY113" fmla="*/ 42180 h 577102"/>
              <a:gd name="connsiteX114" fmla="*/ 610247 w 689545"/>
              <a:gd name="connsiteY114" fmla="*/ 138693 h 577102"/>
              <a:gd name="connsiteX115" fmla="*/ 564612 w 689545"/>
              <a:gd name="connsiteY115" fmla="*/ 138693 h 577102"/>
              <a:gd name="connsiteX116" fmla="*/ 227236 w 689545"/>
              <a:gd name="connsiteY116" fmla="*/ 318523 h 577102"/>
              <a:gd name="connsiteX117" fmla="*/ 462309 w 689545"/>
              <a:gd name="connsiteY117" fmla="*/ 318523 h 577102"/>
              <a:gd name="connsiteX118" fmla="*/ 462309 w 689545"/>
              <a:gd name="connsiteY118" fmla="*/ 342030 h 577102"/>
              <a:gd name="connsiteX119" fmla="*/ 227236 w 689545"/>
              <a:gd name="connsiteY119" fmla="*/ 342030 h 577102"/>
              <a:gd name="connsiteX120" fmla="*/ 227236 w 689545"/>
              <a:gd name="connsiteY120" fmla="*/ 357702 h 577102"/>
              <a:gd name="connsiteX121" fmla="*/ 462309 w 689545"/>
              <a:gd name="connsiteY121" fmla="*/ 357702 h 577102"/>
              <a:gd name="connsiteX122" fmla="*/ 462309 w 689545"/>
              <a:gd name="connsiteY122" fmla="*/ 381209 h 577102"/>
              <a:gd name="connsiteX123" fmla="*/ 227236 w 689545"/>
              <a:gd name="connsiteY123" fmla="*/ 381209 h 577102"/>
              <a:gd name="connsiteX124" fmla="*/ 227236 w 689545"/>
              <a:gd name="connsiteY124" fmla="*/ 396880 h 577102"/>
              <a:gd name="connsiteX125" fmla="*/ 462512 w 689545"/>
              <a:gd name="connsiteY125" fmla="*/ 396880 h 577102"/>
              <a:gd name="connsiteX126" fmla="*/ 462512 w 689545"/>
              <a:gd name="connsiteY126" fmla="*/ 436059 h 577102"/>
              <a:gd name="connsiteX127" fmla="*/ 227236 w 689545"/>
              <a:gd name="connsiteY127" fmla="*/ 436059 h 577102"/>
              <a:gd name="connsiteX128" fmla="*/ 156919 w 689545"/>
              <a:gd name="connsiteY128" fmla="*/ 451730 h 577102"/>
              <a:gd name="connsiteX129" fmla="*/ 533034 w 689545"/>
              <a:gd name="connsiteY129" fmla="*/ 451730 h 577102"/>
              <a:gd name="connsiteX130" fmla="*/ 533034 w 689545"/>
              <a:gd name="connsiteY130" fmla="*/ 467402 h 577102"/>
              <a:gd name="connsiteX131" fmla="*/ 156919 w 689545"/>
              <a:gd name="connsiteY131" fmla="*/ 467402 h 577102"/>
              <a:gd name="connsiteX132" fmla="*/ 211565 w 689545"/>
              <a:gd name="connsiteY132" fmla="*/ 483073 h 577102"/>
              <a:gd name="connsiteX133" fmla="*/ 477980 w 689545"/>
              <a:gd name="connsiteY133" fmla="*/ 483073 h 577102"/>
              <a:gd name="connsiteX134" fmla="*/ 477980 w 689545"/>
              <a:gd name="connsiteY134" fmla="*/ 561431 h 577102"/>
              <a:gd name="connsiteX135" fmla="*/ 211565 w 689545"/>
              <a:gd name="connsiteY135" fmla="*/ 561431 h 5771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Lst>
            <a:rect l="l" t="t" r="r" b="b"/>
            <a:pathLst>
              <a:path w="689545" h="577102">
                <a:moveTo>
                  <a:pt x="595516" y="561431"/>
                </a:moveTo>
                <a:lnTo>
                  <a:pt x="595516" y="154364"/>
                </a:lnTo>
                <a:lnTo>
                  <a:pt x="613343" y="154364"/>
                </a:lnTo>
                <a:cubicBezTo>
                  <a:pt x="616540" y="154537"/>
                  <a:pt x="619664" y="153367"/>
                  <a:pt x="621962" y="151136"/>
                </a:cubicBezTo>
                <a:cubicBezTo>
                  <a:pt x="623614" y="149013"/>
                  <a:pt x="624718" y="146515"/>
                  <a:pt x="625175" y="143864"/>
                </a:cubicBezTo>
                <a:lnTo>
                  <a:pt x="646057" y="43802"/>
                </a:lnTo>
                <a:cubicBezTo>
                  <a:pt x="646143" y="43021"/>
                  <a:pt x="646143" y="42232"/>
                  <a:pt x="646057" y="41451"/>
                </a:cubicBezTo>
                <a:cubicBezTo>
                  <a:pt x="646057" y="35339"/>
                  <a:pt x="643001" y="24369"/>
                  <a:pt x="622550" y="18336"/>
                </a:cubicBezTo>
                <a:cubicBezTo>
                  <a:pt x="616294" y="16370"/>
                  <a:pt x="609867" y="15005"/>
                  <a:pt x="603352" y="14261"/>
                </a:cubicBezTo>
                <a:cubicBezTo>
                  <a:pt x="602622" y="6188"/>
                  <a:pt x="595857" y="4"/>
                  <a:pt x="587751" y="0"/>
                </a:cubicBezTo>
                <a:lnTo>
                  <a:pt x="587171" y="0"/>
                </a:lnTo>
                <a:cubicBezTo>
                  <a:pt x="579173" y="2"/>
                  <a:pt x="572545" y="6203"/>
                  <a:pt x="572009" y="14183"/>
                </a:cubicBezTo>
                <a:cubicBezTo>
                  <a:pt x="544819" y="16768"/>
                  <a:pt x="528991" y="26328"/>
                  <a:pt x="528991" y="40903"/>
                </a:cubicBezTo>
                <a:cubicBezTo>
                  <a:pt x="529014" y="41895"/>
                  <a:pt x="529102" y="42884"/>
                  <a:pt x="529257" y="43864"/>
                </a:cubicBezTo>
                <a:lnTo>
                  <a:pt x="549677" y="143864"/>
                </a:lnTo>
                <a:cubicBezTo>
                  <a:pt x="550134" y="146515"/>
                  <a:pt x="551237" y="149013"/>
                  <a:pt x="552890" y="151136"/>
                </a:cubicBezTo>
                <a:cubicBezTo>
                  <a:pt x="555187" y="153367"/>
                  <a:pt x="558311" y="154537"/>
                  <a:pt x="561509" y="154364"/>
                </a:cubicBezTo>
                <a:lnTo>
                  <a:pt x="579845" y="154364"/>
                </a:lnTo>
                <a:lnTo>
                  <a:pt x="579845" y="561431"/>
                </a:lnTo>
                <a:lnTo>
                  <a:pt x="493652" y="561431"/>
                </a:lnTo>
                <a:lnTo>
                  <a:pt x="493652" y="483073"/>
                </a:lnTo>
                <a:lnTo>
                  <a:pt x="536325" y="483073"/>
                </a:lnTo>
                <a:cubicBezTo>
                  <a:pt x="543163" y="483073"/>
                  <a:pt x="548706" y="477530"/>
                  <a:pt x="548706" y="470693"/>
                </a:cubicBezTo>
                <a:lnTo>
                  <a:pt x="548706" y="448439"/>
                </a:lnTo>
                <a:cubicBezTo>
                  <a:pt x="548706" y="441602"/>
                  <a:pt x="543163" y="436059"/>
                  <a:pt x="536325" y="436059"/>
                </a:cubicBezTo>
                <a:lnTo>
                  <a:pt x="477980" y="436059"/>
                </a:lnTo>
                <a:lnTo>
                  <a:pt x="477980" y="396880"/>
                </a:lnTo>
                <a:lnTo>
                  <a:pt x="513445" y="396880"/>
                </a:lnTo>
                <a:cubicBezTo>
                  <a:pt x="517772" y="396880"/>
                  <a:pt x="521280" y="393372"/>
                  <a:pt x="521280" y="389044"/>
                </a:cubicBezTo>
                <a:cubicBezTo>
                  <a:pt x="521280" y="384717"/>
                  <a:pt x="517772" y="381209"/>
                  <a:pt x="513445" y="381209"/>
                </a:cubicBezTo>
                <a:lnTo>
                  <a:pt x="477980" y="381209"/>
                </a:lnTo>
                <a:lnTo>
                  <a:pt x="477980" y="357702"/>
                </a:lnTo>
                <a:lnTo>
                  <a:pt x="513445" y="357702"/>
                </a:lnTo>
                <a:cubicBezTo>
                  <a:pt x="517772" y="357702"/>
                  <a:pt x="521280" y="354193"/>
                  <a:pt x="521280" y="349866"/>
                </a:cubicBezTo>
                <a:cubicBezTo>
                  <a:pt x="521280" y="345538"/>
                  <a:pt x="517772" y="342030"/>
                  <a:pt x="513445" y="342030"/>
                </a:cubicBezTo>
                <a:lnTo>
                  <a:pt x="477980" y="342030"/>
                </a:lnTo>
                <a:lnTo>
                  <a:pt x="477980" y="318523"/>
                </a:lnTo>
                <a:lnTo>
                  <a:pt x="513445" y="318523"/>
                </a:lnTo>
                <a:cubicBezTo>
                  <a:pt x="517772" y="318523"/>
                  <a:pt x="521280" y="315015"/>
                  <a:pt x="521280" y="310687"/>
                </a:cubicBezTo>
                <a:cubicBezTo>
                  <a:pt x="521280" y="306359"/>
                  <a:pt x="517772" y="302851"/>
                  <a:pt x="513445" y="302851"/>
                </a:cubicBezTo>
                <a:lnTo>
                  <a:pt x="477980" y="302851"/>
                </a:lnTo>
                <a:lnTo>
                  <a:pt x="477980" y="271508"/>
                </a:lnTo>
                <a:lnTo>
                  <a:pt x="462309" y="271508"/>
                </a:lnTo>
                <a:lnTo>
                  <a:pt x="462309" y="302851"/>
                </a:lnTo>
                <a:lnTo>
                  <a:pt x="227236" y="302851"/>
                </a:lnTo>
                <a:lnTo>
                  <a:pt x="227236" y="271508"/>
                </a:lnTo>
                <a:lnTo>
                  <a:pt x="211769" y="271508"/>
                </a:lnTo>
                <a:lnTo>
                  <a:pt x="211769" y="302851"/>
                </a:lnTo>
                <a:lnTo>
                  <a:pt x="176508" y="302851"/>
                </a:lnTo>
                <a:cubicBezTo>
                  <a:pt x="172180" y="302851"/>
                  <a:pt x="168672" y="306359"/>
                  <a:pt x="168672" y="310687"/>
                </a:cubicBezTo>
                <a:cubicBezTo>
                  <a:pt x="168672" y="315015"/>
                  <a:pt x="172180" y="318523"/>
                  <a:pt x="176508" y="318523"/>
                </a:cubicBezTo>
                <a:lnTo>
                  <a:pt x="211565" y="318523"/>
                </a:lnTo>
                <a:lnTo>
                  <a:pt x="211565" y="342030"/>
                </a:lnTo>
                <a:lnTo>
                  <a:pt x="176508" y="342030"/>
                </a:lnTo>
                <a:cubicBezTo>
                  <a:pt x="172180" y="342030"/>
                  <a:pt x="168672" y="345538"/>
                  <a:pt x="168672" y="349866"/>
                </a:cubicBezTo>
                <a:cubicBezTo>
                  <a:pt x="168672" y="354193"/>
                  <a:pt x="172180" y="357702"/>
                  <a:pt x="176508" y="357702"/>
                </a:cubicBezTo>
                <a:lnTo>
                  <a:pt x="211565" y="357702"/>
                </a:lnTo>
                <a:lnTo>
                  <a:pt x="211565" y="381209"/>
                </a:lnTo>
                <a:lnTo>
                  <a:pt x="176508" y="381209"/>
                </a:lnTo>
                <a:cubicBezTo>
                  <a:pt x="172180" y="381209"/>
                  <a:pt x="168672" y="384717"/>
                  <a:pt x="168672" y="389044"/>
                </a:cubicBezTo>
                <a:cubicBezTo>
                  <a:pt x="168672" y="393372"/>
                  <a:pt x="172180" y="396880"/>
                  <a:pt x="176508" y="396880"/>
                </a:cubicBezTo>
                <a:lnTo>
                  <a:pt x="211565" y="396880"/>
                </a:lnTo>
                <a:lnTo>
                  <a:pt x="211565" y="436059"/>
                </a:lnTo>
                <a:lnTo>
                  <a:pt x="153628" y="436059"/>
                </a:lnTo>
                <a:cubicBezTo>
                  <a:pt x="146790" y="436059"/>
                  <a:pt x="141247" y="441602"/>
                  <a:pt x="141247" y="448439"/>
                </a:cubicBezTo>
                <a:lnTo>
                  <a:pt x="141247" y="470693"/>
                </a:lnTo>
                <a:cubicBezTo>
                  <a:pt x="141247" y="477530"/>
                  <a:pt x="146790" y="483073"/>
                  <a:pt x="153628" y="483073"/>
                </a:cubicBezTo>
                <a:lnTo>
                  <a:pt x="195893" y="483073"/>
                </a:lnTo>
                <a:lnTo>
                  <a:pt x="195893" y="561431"/>
                </a:lnTo>
                <a:lnTo>
                  <a:pt x="94233" y="561431"/>
                </a:lnTo>
                <a:lnTo>
                  <a:pt x="94233" y="550226"/>
                </a:lnTo>
                <a:lnTo>
                  <a:pt x="107475" y="550226"/>
                </a:lnTo>
                <a:cubicBezTo>
                  <a:pt x="112939" y="550215"/>
                  <a:pt x="117632" y="546342"/>
                  <a:pt x="118680" y="540979"/>
                </a:cubicBezTo>
                <a:cubicBezTo>
                  <a:pt x="120879" y="531008"/>
                  <a:pt x="125755" y="521823"/>
                  <a:pt x="132784" y="514416"/>
                </a:cubicBezTo>
                <a:cubicBezTo>
                  <a:pt x="133762" y="513497"/>
                  <a:pt x="133808" y="511960"/>
                  <a:pt x="132889" y="510983"/>
                </a:cubicBezTo>
                <a:cubicBezTo>
                  <a:pt x="132241" y="510295"/>
                  <a:pt x="131253" y="510044"/>
                  <a:pt x="130355" y="510342"/>
                </a:cubicBezTo>
                <a:cubicBezTo>
                  <a:pt x="116720" y="513456"/>
                  <a:pt x="104215" y="520291"/>
                  <a:pt x="94233" y="530088"/>
                </a:cubicBezTo>
                <a:lnTo>
                  <a:pt x="94233" y="508696"/>
                </a:lnTo>
                <a:cubicBezTo>
                  <a:pt x="129180" y="502819"/>
                  <a:pt x="109904" y="457372"/>
                  <a:pt x="109904" y="457372"/>
                </a:cubicBezTo>
                <a:cubicBezTo>
                  <a:pt x="109259" y="456196"/>
                  <a:pt x="107783" y="455764"/>
                  <a:pt x="106607" y="456409"/>
                </a:cubicBezTo>
                <a:cubicBezTo>
                  <a:pt x="106593" y="456416"/>
                  <a:pt x="106579" y="456424"/>
                  <a:pt x="106566" y="456432"/>
                </a:cubicBezTo>
                <a:cubicBezTo>
                  <a:pt x="106181" y="456652"/>
                  <a:pt x="105862" y="456972"/>
                  <a:pt x="105641" y="457356"/>
                </a:cubicBezTo>
                <a:lnTo>
                  <a:pt x="97257" y="471618"/>
                </a:lnTo>
                <a:lnTo>
                  <a:pt x="88873" y="457356"/>
                </a:lnTo>
                <a:cubicBezTo>
                  <a:pt x="88199" y="456166"/>
                  <a:pt x="86688" y="455748"/>
                  <a:pt x="85498" y="456422"/>
                </a:cubicBezTo>
                <a:cubicBezTo>
                  <a:pt x="85108" y="456643"/>
                  <a:pt x="84784" y="456965"/>
                  <a:pt x="84563" y="457356"/>
                </a:cubicBezTo>
                <a:lnTo>
                  <a:pt x="76179" y="471618"/>
                </a:lnTo>
                <a:lnTo>
                  <a:pt x="67795" y="457356"/>
                </a:lnTo>
                <a:cubicBezTo>
                  <a:pt x="67086" y="456166"/>
                  <a:pt x="65548" y="455776"/>
                  <a:pt x="64358" y="456484"/>
                </a:cubicBezTo>
                <a:cubicBezTo>
                  <a:pt x="63998" y="456698"/>
                  <a:pt x="63699" y="456998"/>
                  <a:pt x="63485" y="457356"/>
                </a:cubicBezTo>
                <a:cubicBezTo>
                  <a:pt x="63485" y="457356"/>
                  <a:pt x="43974" y="502804"/>
                  <a:pt x="79157" y="508681"/>
                </a:cubicBezTo>
                <a:lnTo>
                  <a:pt x="79157" y="530088"/>
                </a:lnTo>
                <a:cubicBezTo>
                  <a:pt x="69210" y="520342"/>
                  <a:pt x="56763" y="513536"/>
                  <a:pt x="43191" y="510420"/>
                </a:cubicBezTo>
                <a:cubicBezTo>
                  <a:pt x="42087" y="509576"/>
                  <a:pt x="40508" y="509787"/>
                  <a:pt x="39665" y="510890"/>
                </a:cubicBezTo>
                <a:cubicBezTo>
                  <a:pt x="38821" y="511994"/>
                  <a:pt x="39031" y="513572"/>
                  <a:pt x="40135" y="514416"/>
                </a:cubicBezTo>
                <a:cubicBezTo>
                  <a:pt x="47164" y="521762"/>
                  <a:pt x="52043" y="530896"/>
                  <a:pt x="54239" y="540823"/>
                </a:cubicBezTo>
                <a:cubicBezTo>
                  <a:pt x="55287" y="546185"/>
                  <a:pt x="59980" y="550058"/>
                  <a:pt x="65444" y="550069"/>
                </a:cubicBezTo>
                <a:lnTo>
                  <a:pt x="78530" y="550069"/>
                </a:lnTo>
                <a:lnTo>
                  <a:pt x="78530" y="561431"/>
                </a:lnTo>
                <a:lnTo>
                  <a:pt x="0" y="561431"/>
                </a:lnTo>
                <a:lnTo>
                  <a:pt x="0" y="577102"/>
                </a:lnTo>
                <a:lnTo>
                  <a:pt x="689545" y="577102"/>
                </a:lnTo>
                <a:lnTo>
                  <a:pt x="689545" y="561431"/>
                </a:lnTo>
                <a:close/>
                <a:moveTo>
                  <a:pt x="564612" y="138693"/>
                </a:moveTo>
                <a:lnTo>
                  <a:pt x="544709" y="41216"/>
                </a:lnTo>
                <a:lnTo>
                  <a:pt x="544662" y="40895"/>
                </a:lnTo>
                <a:lnTo>
                  <a:pt x="544662" y="40895"/>
                </a:lnTo>
                <a:cubicBezTo>
                  <a:pt x="544662" y="37416"/>
                  <a:pt x="553603" y="31664"/>
                  <a:pt x="573490" y="29776"/>
                </a:cubicBezTo>
                <a:lnTo>
                  <a:pt x="585957" y="28600"/>
                </a:lnTo>
                <a:lnTo>
                  <a:pt x="590815" y="28600"/>
                </a:lnTo>
                <a:lnTo>
                  <a:pt x="601620" y="29831"/>
                </a:lnTo>
                <a:cubicBezTo>
                  <a:pt x="607232" y="30475"/>
                  <a:pt x="612769" y="31658"/>
                  <a:pt x="618154" y="33365"/>
                </a:cubicBezTo>
                <a:cubicBezTo>
                  <a:pt x="625496" y="35535"/>
                  <a:pt x="630424" y="38779"/>
                  <a:pt x="630424" y="41451"/>
                </a:cubicBezTo>
                <a:lnTo>
                  <a:pt x="630424" y="42180"/>
                </a:lnTo>
                <a:lnTo>
                  <a:pt x="610247" y="138693"/>
                </a:lnTo>
                <a:lnTo>
                  <a:pt x="564612" y="138693"/>
                </a:lnTo>
                <a:close/>
                <a:moveTo>
                  <a:pt x="227236" y="318523"/>
                </a:moveTo>
                <a:lnTo>
                  <a:pt x="462309" y="318523"/>
                </a:lnTo>
                <a:lnTo>
                  <a:pt x="462309" y="342030"/>
                </a:lnTo>
                <a:lnTo>
                  <a:pt x="227236" y="342030"/>
                </a:lnTo>
                <a:close/>
                <a:moveTo>
                  <a:pt x="227236" y="357702"/>
                </a:moveTo>
                <a:lnTo>
                  <a:pt x="462309" y="357702"/>
                </a:lnTo>
                <a:lnTo>
                  <a:pt x="462309" y="381209"/>
                </a:lnTo>
                <a:lnTo>
                  <a:pt x="227236" y="381209"/>
                </a:lnTo>
                <a:close/>
                <a:moveTo>
                  <a:pt x="227236" y="396880"/>
                </a:moveTo>
                <a:lnTo>
                  <a:pt x="462512" y="396880"/>
                </a:lnTo>
                <a:lnTo>
                  <a:pt x="462512" y="436059"/>
                </a:lnTo>
                <a:lnTo>
                  <a:pt x="227236" y="436059"/>
                </a:lnTo>
                <a:close/>
                <a:moveTo>
                  <a:pt x="156919" y="451730"/>
                </a:moveTo>
                <a:lnTo>
                  <a:pt x="533034" y="451730"/>
                </a:lnTo>
                <a:lnTo>
                  <a:pt x="533034" y="467402"/>
                </a:lnTo>
                <a:lnTo>
                  <a:pt x="156919" y="467402"/>
                </a:lnTo>
                <a:close/>
                <a:moveTo>
                  <a:pt x="211565" y="483073"/>
                </a:moveTo>
                <a:lnTo>
                  <a:pt x="477980" y="483073"/>
                </a:lnTo>
                <a:lnTo>
                  <a:pt x="477980" y="561431"/>
                </a:lnTo>
                <a:lnTo>
                  <a:pt x="211565" y="561431"/>
                </a:lnTo>
                <a:close/>
              </a:path>
            </a:pathLst>
          </a:custGeom>
          <a:gradFill>
            <a:gsLst>
              <a:gs pos="0">
                <a:schemeClr val="accent3"/>
              </a:gs>
              <a:gs pos="80000">
                <a:schemeClr val="accent2"/>
              </a:gs>
            </a:gsLst>
            <a:lin ang="4800000" scaled="0"/>
          </a:gradFill>
          <a:ln w="7739" cap="flat">
            <a:noFill/>
            <a:prstDash val="solid"/>
            <a:miter/>
          </a:ln>
        </p:spPr>
        <p:txBody>
          <a:bodyPr rtlCol="0" anchor="ctr"/>
          <a:lstStyle/>
          <a:p>
            <a:endParaRPr lang="zh-CN" altLang="en-US"/>
          </a:p>
        </p:txBody>
      </p:sp>
      <p:sp>
        <p:nvSpPr>
          <p:cNvPr id="295" name="图形 20" descr="直升机 轮廓">
            <a:extLst>
              <a:ext uri="{FF2B5EF4-FFF2-40B4-BE49-F238E27FC236}">
                <a16:creationId xmlns:a16="http://schemas.microsoft.com/office/drawing/2014/main" xmlns="" id="{026FF556-9AA1-4836-939D-03B1791B2208}"/>
              </a:ext>
            </a:extLst>
          </p:cNvPr>
          <p:cNvSpPr/>
          <p:nvPr/>
        </p:nvSpPr>
        <p:spPr>
          <a:xfrm>
            <a:off x="11094454" y="1294891"/>
            <a:ext cx="587920" cy="313567"/>
          </a:xfrm>
          <a:custGeom>
            <a:avLst/>
            <a:gdLst>
              <a:gd name="connsiteX0" fmla="*/ 580085 w 587920"/>
              <a:gd name="connsiteY0" fmla="*/ 23507 h 313567"/>
              <a:gd name="connsiteX1" fmla="*/ 352849 w 587920"/>
              <a:gd name="connsiteY1" fmla="*/ 23507 h 313567"/>
              <a:gd name="connsiteX2" fmla="*/ 352849 w 587920"/>
              <a:gd name="connsiteY2" fmla="*/ 7836 h 313567"/>
              <a:gd name="connsiteX3" fmla="*/ 345013 w 587920"/>
              <a:gd name="connsiteY3" fmla="*/ 0 h 313567"/>
              <a:gd name="connsiteX4" fmla="*/ 337177 w 587920"/>
              <a:gd name="connsiteY4" fmla="*/ 7836 h 313567"/>
              <a:gd name="connsiteX5" fmla="*/ 337177 w 587920"/>
              <a:gd name="connsiteY5" fmla="*/ 23507 h 313567"/>
              <a:gd name="connsiteX6" fmla="*/ 109941 w 587920"/>
              <a:gd name="connsiteY6" fmla="*/ 23507 h 313567"/>
              <a:gd name="connsiteX7" fmla="*/ 102105 w 587920"/>
              <a:gd name="connsiteY7" fmla="*/ 31343 h 313567"/>
              <a:gd name="connsiteX8" fmla="*/ 109941 w 587920"/>
              <a:gd name="connsiteY8" fmla="*/ 39179 h 313567"/>
              <a:gd name="connsiteX9" fmla="*/ 337177 w 587920"/>
              <a:gd name="connsiteY9" fmla="*/ 39179 h 313567"/>
              <a:gd name="connsiteX10" fmla="*/ 337177 w 587920"/>
              <a:gd name="connsiteY10" fmla="*/ 94107 h 313567"/>
              <a:gd name="connsiteX11" fmla="*/ 293996 w 587920"/>
              <a:gd name="connsiteY11" fmla="*/ 94107 h 313567"/>
              <a:gd name="connsiteX12" fmla="*/ 279942 w 587920"/>
              <a:gd name="connsiteY12" fmla="*/ 117536 h 313567"/>
              <a:gd name="connsiteX13" fmla="*/ 65834 w 587920"/>
              <a:gd name="connsiteY13" fmla="*/ 117536 h 313567"/>
              <a:gd name="connsiteX14" fmla="*/ 13279 w 587920"/>
              <a:gd name="connsiteY14" fmla="*/ 64982 h 313567"/>
              <a:gd name="connsiteX15" fmla="*/ 2200 w 587920"/>
              <a:gd name="connsiteY15" fmla="*/ 65175 h 313567"/>
              <a:gd name="connsiteX16" fmla="*/ 2200 w 587920"/>
              <a:gd name="connsiteY16" fmla="*/ 76062 h 313567"/>
              <a:gd name="connsiteX17" fmla="*/ 54754 w 587920"/>
              <a:gd name="connsiteY17" fmla="*/ 128617 h 313567"/>
              <a:gd name="connsiteX18" fmla="*/ 54754 w 587920"/>
              <a:gd name="connsiteY18" fmla="*/ 203729 h 313567"/>
              <a:gd name="connsiteX19" fmla="*/ 62590 w 587920"/>
              <a:gd name="connsiteY19" fmla="*/ 211565 h 313567"/>
              <a:gd name="connsiteX20" fmla="*/ 70425 w 587920"/>
              <a:gd name="connsiteY20" fmla="*/ 203729 h 313567"/>
              <a:gd name="connsiteX21" fmla="*/ 70425 w 587920"/>
              <a:gd name="connsiteY21" fmla="*/ 133208 h 313567"/>
              <a:gd name="connsiteX22" fmla="*/ 242819 w 587920"/>
              <a:gd name="connsiteY22" fmla="*/ 133208 h 313567"/>
              <a:gd name="connsiteX23" fmla="*/ 242827 w 587920"/>
              <a:gd name="connsiteY23" fmla="*/ 148971 h 313567"/>
              <a:gd name="connsiteX24" fmla="*/ 242827 w 587920"/>
              <a:gd name="connsiteY24" fmla="*/ 219512 h 313567"/>
              <a:gd name="connsiteX25" fmla="*/ 321185 w 587920"/>
              <a:gd name="connsiteY25" fmla="*/ 313568 h 313567"/>
              <a:gd name="connsiteX26" fmla="*/ 478066 w 587920"/>
              <a:gd name="connsiteY26" fmla="*/ 313568 h 313567"/>
              <a:gd name="connsiteX27" fmla="*/ 542711 w 587920"/>
              <a:gd name="connsiteY27" fmla="*/ 220923 h 313567"/>
              <a:gd name="connsiteX28" fmla="*/ 415221 w 587920"/>
              <a:gd name="connsiteY28" fmla="*/ 125458 h 313567"/>
              <a:gd name="connsiteX29" fmla="*/ 396258 w 587920"/>
              <a:gd name="connsiteY29" fmla="*/ 94106 h 313567"/>
              <a:gd name="connsiteX30" fmla="*/ 352848 w 587920"/>
              <a:gd name="connsiteY30" fmla="*/ 94106 h 313567"/>
              <a:gd name="connsiteX31" fmla="*/ 352848 w 587920"/>
              <a:gd name="connsiteY31" fmla="*/ 39179 h 313567"/>
              <a:gd name="connsiteX32" fmla="*/ 580085 w 587920"/>
              <a:gd name="connsiteY32" fmla="*/ 39179 h 313567"/>
              <a:gd name="connsiteX33" fmla="*/ 587920 w 587920"/>
              <a:gd name="connsiteY33" fmla="*/ 31343 h 313567"/>
              <a:gd name="connsiteX34" fmla="*/ 580085 w 587920"/>
              <a:gd name="connsiteY34" fmla="*/ 23507 h 313567"/>
              <a:gd name="connsiteX35" fmla="*/ 401811 w 587920"/>
              <a:gd name="connsiteY35" fmla="*/ 133569 h 313567"/>
              <a:gd name="connsiteX36" fmla="*/ 406089 w 587920"/>
              <a:gd name="connsiteY36" fmla="*/ 140641 h 313567"/>
              <a:gd name="connsiteX37" fmla="*/ 414341 w 587920"/>
              <a:gd name="connsiteY37" fmla="*/ 141104 h 313567"/>
              <a:gd name="connsiteX38" fmla="*/ 527384 w 587920"/>
              <a:gd name="connsiteY38" fmla="*/ 224235 h 313567"/>
              <a:gd name="connsiteX39" fmla="*/ 527827 w 587920"/>
              <a:gd name="connsiteY39" fmla="*/ 227291 h 313567"/>
              <a:gd name="connsiteX40" fmla="*/ 527749 w 587920"/>
              <a:gd name="connsiteY40" fmla="*/ 227351 h 313567"/>
              <a:gd name="connsiteX41" fmla="*/ 435920 w 587920"/>
              <a:gd name="connsiteY41" fmla="*/ 227351 h 313567"/>
              <a:gd name="connsiteX42" fmla="*/ 398821 w 587920"/>
              <a:gd name="connsiteY42" fmla="*/ 145641 h 313567"/>
              <a:gd name="connsiteX43" fmla="*/ 388581 w 587920"/>
              <a:gd name="connsiteY43" fmla="*/ 141407 h 313567"/>
              <a:gd name="connsiteX44" fmla="*/ 384347 w 587920"/>
              <a:gd name="connsiteY44" fmla="*/ 151648 h 313567"/>
              <a:gd name="connsiteX45" fmla="*/ 384560 w 587920"/>
              <a:gd name="connsiteY45" fmla="*/ 152118 h 313567"/>
              <a:gd name="connsiteX46" fmla="*/ 425821 w 587920"/>
              <a:gd name="connsiteY46" fmla="*/ 243025 h 313567"/>
              <a:gd name="connsiteX47" fmla="*/ 528704 w 587920"/>
              <a:gd name="connsiteY47" fmla="*/ 243025 h 313567"/>
              <a:gd name="connsiteX48" fmla="*/ 516779 w 587920"/>
              <a:gd name="connsiteY48" fmla="*/ 283131 h 313567"/>
              <a:gd name="connsiteX49" fmla="*/ 478070 w 587920"/>
              <a:gd name="connsiteY49" fmla="*/ 297896 h 313567"/>
              <a:gd name="connsiteX50" fmla="*/ 323394 w 587920"/>
              <a:gd name="connsiteY50" fmla="*/ 297896 h 313567"/>
              <a:gd name="connsiteX51" fmla="*/ 258499 w 587920"/>
              <a:gd name="connsiteY51" fmla="*/ 219512 h 313567"/>
              <a:gd name="connsiteX52" fmla="*/ 258499 w 587920"/>
              <a:gd name="connsiteY52" fmla="*/ 148963 h 313567"/>
              <a:gd name="connsiteX53" fmla="*/ 258491 w 587920"/>
              <a:gd name="connsiteY53" fmla="*/ 133291 h 313567"/>
              <a:gd name="connsiteX54" fmla="*/ 288766 w 587920"/>
              <a:gd name="connsiteY54" fmla="*/ 133291 h 313567"/>
              <a:gd name="connsiteX55" fmla="*/ 293331 w 587920"/>
              <a:gd name="connsiteY55" fmla="*/ 125682 h 313567"/>
              <a:gd name="connsiteX56" fmla="*/ 302871 w 587920"/>
              <a:gd name="connsiteY56" fmla="*/ 109776 h 313567"/>
              <a:gd name="connsiteX57" fmla="*/ 387419 w 587920"/>
              <a:gd name="connsiteY57" fmla="*/ 109776 h 3135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Lst>
            <a:rect l="l" t="t" r="r" b="b"/>
            <a:pathLst>
              <a:path w="587920" h="313567">
                <a:moveTo>
                  <a:pt x="580085" y="23507"/>
                </a:moveTo>
                <a:lnTo>
                  <a:pt x="352849" y="23507"/>
                </a:lnTo>
                <a:lnTo>
                  <a:pt x="352849" y="7836"/>
                </a:lnTo>
                <a:cubicBezTo>
                  <a:pt x="352849" y="3508"/>
                  <a:pt x="349341" y="0"/>
                  <a:pt x="345013" y="0"/>
                </a:cubicBezTo>
                <a:cubicBezTo>
                  <a:pt x="340686" y="0"/>
                  <a:pt x="337177" y="3508"/>
                  <a:pt x="337177" y="7836"/>
                </a:cubicBezTo>
                <a:lnTo>
                  <a:pt x="337177" y="23507"/>
                </a:lnTo>
                <a:lnTo>
                  <a:pt x="109941" y="23507"/>
                </a:lnTo>
                <a:cubicBezTo>
                  <a:pt x="105613" y="23507"/>
                  <a:pt x="102105" y="27015"/>
                  <a:pt x="102105" y="31343"/>
                </a:cubicBezTo>
                <a:cubicBezTo>
                  <a:pt x="102105" y="35671"/>
                  <a:pt x="105613" y="39179"/>
                  <a:pt x="109941" y="39179"/>
                </a:cubicBezTo>
                <a:lnTo>
                  <a:pt x="337177" y="39179"/>
                </a:lnTo>
                <a:lnTo>
                  <a:pt x="337177" y="94107"/>
                </a:lnTo>
                <a:lnTo>
                  <a:pt x="293996" y="94107"/>
                </a:lnTo>
                <a:lnTo>
                  <a:pt x="279942" y="117536"/>
                </a:lnTo>
                <a:lnTo>
                  <a:pt x="65834" y="117536"/>
                </a:lnTo>
                <a:lnTo>
                  <a:pt x="13279" y="64982"/>
                </a:lnTo>
                <a:cubicBezTo>
                  <a:pt x="10167" y="61975"/>
                  <a:pt x="5206" y="62061"/>
                  <a:pt x="2200" y="65175"/>
                </a:cubicBezTo>
                <a:cubicBezTo>
                  <a:pt x="-733" y="68211"/>
                  <a:pt x="-733" y="73025"/>
                  <a:pt x="2200" y="76062"/>
                </a:cubicBezTo>
                <a:lnTo>
                  <a:pt x="54754" y="128617"/>
                </a:lnTo>
                <a:lnTo>
                  <a:pt x="54754" y="203729"/>
                </a:lnTo>
                <a:cubicBezTo>
                  <a:pt x="54754" y="208057"/>
                  <a:pt x="58262" y="211565"/>
                  <a:pt x="62590" y="211565"/>
                </a:cubicBezTo>
                <a:cubicBezTo>
                  <a:pt x="66917" y="211565"/>
                  <a:pt x="70425" y="208057"/>
                  <a:pt x="70425" y="203729"/>
                </a:cubicBezTo>
                <a:lnTo>
                  <a:pt x="70425" y="133208"/>
                </a:lnTo>
                <a:lnTo>
                  <a:pt x="242819" y="133208"/>
                </a:lnTo>
                <a:lnTo>
                  <a:pt x="242827" y="148971"/>
                </a:lnTo>
                <a:lnTo>
                  <a:pt x="242827" y="219512"/>
                </a:lnTo>
                <a:cubicBezTo>
                  <a:pt x="242827" y="262386"/>
                  <a:pt x="279812" y="302202"/>
                  <a:pt x="321185" y="313568"/>
                </a:cubicBezTo>
                <a:lnTo>
                  <a:pt x="478066" y="313568"/>
                </a:lnTo>
                <a:cubicBezTo>
                  <a:pt x="560738" y="313568"/>
                  <a:pt x="542711" y="220923"/>
                  <a:pt x="542711" y="220923"/>
                </a:cubicBezTo>
                <a:cubicBezTo>
                  <a:pt x="542711" y="220923"/>
                  <a:pt x="521244" y="131413"/>
                  <a:pt x="415221" y="125458"/>
                </a:cubicBezTo>
                <a:lnTo>
                  <a:pt x="396258" y="94106"/>
                </a:lnTo>
                <a:lnTo>
                  <a:pt x="352848" y="94106"/>
                </a:lnTo>
                <a:lnTo>
                  <a:pt x="352848" y="39179"/>
                </a:lnTo>
                <a:lnTo>
                  <a:pt x="580085" y="39179"/>
                </a:lnTo>
                <a:cubicBezTo>
                  <a:pt x="584412" y="39179"/>
                  <a:pt x="587920" y="35671"/>
                  <a:pt x="587920" y="31343"/>
                </a:cubicBezTo>
                <a:cubicBezTo>
                  <a:pt x="587920" y="27015"/>
                  <a:pt x="584412" y="23507"/>
                  <a:pt x="580085" y="23507"/>
                </a:cubicBezTo>
                <a:close/>
                <a:moveTo>
                  <a:pt x="401811" y="133569"/>
                </a:moveTo>
                <a:lnTo>
                  <a:pt x="406089" y="140641"/>
                </a:lnTo>
                <a:lnTo>
                  <a:pt x="414341" y="141104"/>
                </a:lnTo>
                <a:cubicBezTo>
                  <a:pt x="504688" y="146180"/>
                  <a:pt x="525708" y="217913"/>
                  <a:pt x="527384" y="224235"/>
                </a:cubicBezTo>
                <a:cubicBezTo>
                  <a:pt x="527471" y="224749"/>
                  <a:pt x="527606" y="225530"/>
                  <a:pt x="527827" y="227291"/>
                </a:cubicBezTo>
                <a:cubicBezTo>
                  <a:pt x="527834" y="227338"/>
                  <a:pt x="527793" y="227351"/>
                  <a:pt x="527749" y="227351"/>
                </a:cubicBezTo>
                <a:lnTo>
                  <a:pt x="435920" y="227351"/>
                </a:lnTo>
                <a:lnTo>
                  <a:pt x="398821" y="145641"/>
                </a:lnTo>
                <a:cubicBezTo>
                  <a:pt x="397162" y="141644"/>
                  <a:pt x="392578" y="139748"/>
                  <a:pt x="388581" y="141407"/>
                </a:cubicBezTo>
                <a:cubicBezTo>
                  <a:pt x="384584" y="143066"/>
                  <a:pt x="382688" y="147651"/>
                  <a:pt x="384347" y="151648"/>
                </a:cubicBezTo>
                <a:cubicBezTo>
                  <a:pt x="384413" y="151806"/>
                  <a:pt x="384484" y="151963"/>
                  <a:pt x="384560" y="152118"/>
                </a:cubicBezTo>
                <a:lnTo>
                  <a:pt x="425821" y="243025"/>
                </a:lnTo>
                <a:lnTo>
                  <a:pt x="528704" y="243025"/>
                </a:lnTo>
                <a:cubicBezTo>
                  <a:pt x="529261" y="257343"/>
                  <a:pt x="525068" y="271443"/>
                  <a:pt x="516779" y="283131"/>
                </a:cubicBezTo>
                <a:cubicBezTo>
                  <a:pt x="508546" y="293065"/>
                  <a:pt x="495883" y="297896"/>
                  <a:pt x="478070" y="297896"/>
                </a:cubicBezTo>
                <a:lnTo>
                  <a:pt x="323394" y="297896"/>
                </a:lnTo>
                <a:cubicBezTo>
                  <a:pt x="287433" y="287083"/>
                  <a:pt x="258499" y="252327"/>
                  <a:pt x="258499" y="219512"/>
                </a:cubicBezTo>
                <a:lnTo>
                  <a:pt x="258499" y="148963"/>
                </a:lnTo>
                <a:lnTo>
                  <a:pt x="258491" y="133291"/>
                </a:lnTo>
                <a:lnTo>
                  <a:pt x="288766" y="133291"/>
                </a:lnTo>
                <a:lnTo>
                  <a:pt x="293331" y="125682"/>
                </a:lnTo>
                <a:lnTo>
                  <a:pt x="302871" y="109776"/>
                </a:lnTo>
                <a:lnTo>
                  <a:pt x="387419" y="109776"/>
                </a:lnTo>
                <a:close/>
              </a:path>
            </a:pathLst>
          </a:custGeom>
          <a:gradFill>
            <a:gsLst>
              <a:gs pos="0">
                <a:schemeClr val="accent3"/>
              </a:gs>
              <a:gs pos="80000">
                <a:schemeClr val="accent2"/>
              </a:gs>
            </a:gsLst>
            <a:lin ang="4800000" scaled="0"/>
          </a:gradFill>
          <a:ln w="7739" cap="flat">
            <a:noFill/>
            <a:prstDash val="solid"/>
            <a:miter/>
          </a:ln>
        </p:spPr>
        <p:txBody>
          <a:bodyPr rtlCol="0" anchor="ctr"/>
          <a:lstStyle/>
          <a:p>
            <a:endParaRPr lang="zh-CN" altLang="en-US"/>
          </a:p>
        </p:txBody>
      </p:sp>
      <p:sp>
        <p:nvSpPr>
          <p:cNvPr id="296" name="图形 20" descr="直升机 轮廓">
            <a:extLst>
              <a:ext uri="{FF2B5EF4-FFF2-40B4-BE49-F238E27FC236}">
                <a16:creationId xmlns:a16="http://schemas.microsoft.com/office/drawing/2014/main" xmlns="" id="{C0127255-F3AF-466A-AF0E-E06BDB0A9F20}"/>
              </a:ext>
            </a:extLst>
          </p:cNvPr>
          <p:cNvSpPr/>
          <p:nvPr/>
        </p:nvSpPr>
        <p:spPr>
          <a:xfrm>
            <a:off x="11298087" y="1623992"/>
            <a:ext cx="368279" cy="62685"/>
          </a:xfrm>
          <a:custGeom>
            <a:avLst/>
            <a:gdLst>
              <a:gd name="connsiteX0" fmla="*/ 313430 w 368279"/>
              <a:gd name="connsiteY0" fmla="*/ 47014 h 62685"/>
              <a:gd name="connsiteX1" fmla="*/ 259187 w 368279"/>
              <a:gd name="connsiteY1" fmla="*/ 47014 h 62685"/>
              <a:gd name="connsiteX2" fmla="*/ 240382 w 368279"/>
              <a:gd name="connsiteY2" fmla="*/ 0 h 62685"/>
              <a:gd name="connsiteX3" fmla="*/ 223496 w 368279"/>
              <a:gd name="connsiteY3" fmla="*/ 0 h 62685"/>
              <a:gd name="connsiteX4" fmla="*/ 242302 w 368279"/>
              <a:gd name="connsiteY4" fmla="*/ 47014 h 62685"/>
              <a:gd name="connsiteX5" fmla="*/ 141646 w 368279"/>
              <a:gd name="connsiteY5" fmla="*/ 47014 h 62685"/>
              <a:gd name="connsiteX6" fmla="*/ 160452 w 368279"/>
              <a:gd name="connsiteY6" fmla="*/ 0 h 62685"/>
              <a:gd name="connsiteX7" fmla="*/ 143573 w 368279"/>
              <a:gd name="connsiteY7" fmla="*/ 0 h 62685"/>
              <a:gd name="connsiteX8" fmla="*/ 124767 w 368279"/>
              <a:gd name="connsiteY8" fmla="*/ 47014 h 62685"/>
              <a:gd name="connsiteX9" fmla="*/ 0 w 368279"/>
              <a:gd name="connsiteY9" fmla="*/ 47014 h 62685"/>
              <a:gd name="connsiteX10" fmla="*/ 0 w 368279"/>
              <a:gd name="connsiteY10" fmla="*/ 62686 h 62685"/>
              <a:gd name="connsiteX11" fmla="*/ 313430 w 368279"/>
              <a:gd name="connsiteY11" fmla="*/ 62686 h 62685"/>
              <a:gd name="connsiteX12" fmla="*/ 368280 w 368279"/>
              <a:gd name="connsiteY12" fmla="*/ 7836 h 62685"/>
              <a:gd name="connsiteX13" fmla="*/ 352608 w 368279"/>
              <a:gd name="connsiteY13" fmla="*/ 7836 h 62685"/>
              <a:gd name="connsiteX14" fmla="*/ 313430 w 368279"/>
              <a:gd name="connsiteY14" fmla="*/ 47014 h 626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68279" h="62685">
                <a:moveTo>
                  <a:pt x="313430" y="47014"/>
                </a:moveTo>
                <a:lnTo>
                  <a:pt x="259187" y="47014"/>
                </a:lnTo>
                <a:lnTo>
                  <a:pt x="240382" y="0"/>
                </a:lnTo>
                <a:lnTo>
                  <a:pt x="223496" y="0"/>
                </a:lnTo>
                <a:lnTo>
                  <a:pt x="242302" y="47014"/>
                </a:lnTo>
                <a:lnTo>
                  <a:pt x="141646" y="47014"/>
                </a:lnTo>
                <a:lnTo>
                  <a:pt x="160452" y="0"/>
                </a:lnTo>
                <a:lnTo>
                  <a:pt x="143573" y="0"/>
                </a:lnTo>
                <a:lnTo>
                  <a:pt x="124767" y="47014"/>
                </a:lnTo>
                <a:lnTo>
                  <a:pt x="0" y="47014"/>
                </a:lnTo>
                <a:lnTo>
                  <a:pt x="0" y="62686"/>
                </a:lnTo>
                <a:lnTo>
                  <a:pt x="313430" y="62686"/>
                </a:lnTo>
                <a:cubicBezTo>
                  <a:pt x="343708" y="62651"/>
                  <a:pt x="368245" y="38114"/>
                  <a:pt x="368280" y="7836"/>
                </a:cubicBezTo>
                <a:lnTo>
                  <a:pt x="352608" y="7836"/>
                </a:lnTo>
                <a:cubicBezTo>
                  <a:pt x="352584" y="29463"/>
                  <a:pt x="335057" y="46990"/>
                  <a:pt x="313430" y="47014"/>
                </a:cubicBezTo>
                <a:close/>
              </a:path>
            </a:pathLst>
          </a:custGeom>
          <a:gradFill>
            <a:gsLst>
              <a:gs pos="0">
                <a:schemeClr val="accent3"/>
              </a:gs>
              <a:gs pos="80000">
                <a:schemeClr val="accent2"/>
              </a:gs>
            </a:gsLst>
            <a:lin ang="4800000" scaled="0"/>
          </a:gradFill>
          <a:ln w="7739" cap="flat">
            <a:noFill/>
            <a:prstDash val="solid"/>
            <a:miter/>
          </a:ln>
        </p:spPr>
        <p:txBody>
          <a:bodyPr rtlCol="0" anchor="ctr"/>
          <a:lstStyle/>
          <a:p>
            <a:endParaRPr lang="zh-CN" altLang="en-US"/>
          </a:p>
        </p:txBody>
      </p:sp>
      <p:sp>
        <p:nvSpPr>
          <p:cNvPr id="298" name="图形 40" descr="有轨电车 轮廓">
            <a:extLst>
              <a:ext uri="{FF2B5EF4-FFF2-40B4-BE49-F238E27FC236}">
                <a16:creationId xmlns:a16="http://schemas.microsoft.com/office/drawing/2014/main" xmlns="" id="{DAD75E80-D939-41A9-8313-D37413AA8AF7}"/>
              </a:ext>
            </a:extLst>
          </p:cNvPr>
          <p:cNvSpPr/>
          <p:nvPr/>
        </p:nvSpPr>
        <p:spPr>
          <a:xfrm>
            <a:off x="11200357" y="2099590"/>
            <a:ext cx="376115" cy="539952"/>
          </a:xfrm>
          <a:custGeom>
            <a:avLst/>
            <a:gdLst>
              <a:gd name="connsiteX0" fmla="*/ 313430 w 376115"/>
              <a:gd name="connsiteY0" fmla="*/ 69809 h 539952"/>
              <a:gd name="connsiteX1" fmla="*/ 195893 w 376115"/>
              <a:gd name="connsiteY1" fmla="*/ 69809 h 539952"/>
              <a:gd name="connsiteX2" fmla="*/ 195893 w 376115"/>
              <a:gd name="connsiteY2" fmla="*/ 15671 h 539952"/>
              <a:gd name="connsiteX3" fmla="*/ 274251 w 376115"/>
              <a:gd name="connsiteY3" fmla="*/ 15671 h 539952"/>
              <a:gd name="connsiteX4" fmla="*/ 274251 w 376115"/>
              <a:gd name="connsiteY4" fmla="*/ 0 h 539952"/>
              <a:gd name="connsiteX5" fmla="*/ 101865 w 376115"/>
              <a:gd name="connsiteY5" fmla="*/ 0 h 539952"/>
              <a:gd name="connsiteX6" fmla="*/ 101865 w 376115"/>
              <a:gd name="connsiteY6" fmla="*/ 15671 h 539952"/>
              <a:gd name="connsiteX7" fmla="*/ 180222 w 376115"/>
              <a:gd name="connsiteY7" fmla="*/ 15671 h 539952"/>
              <a:gd name="connsiteX8" fmla="*/ 180222 w 376115"/>
              <a:gd name="connsiteY8" fmla="*/ 69809 h 539952"/>
              <a:gd name="connsiteX9" fmla="*/ 62686 w 376115"/>
              <a:gd name="connsiteY9" fmla="*/ 69809 h 539952"/>
              <a:gd name="connsiteX10" fmla="*/ 0 w 376115"/>
              <a:gd name="connsiteY10" fmla="*/ 132495 h 539952"/>
              <a:gd name="connsiteX11" fmla="*/ 0 w 376115"/>
              <a:gd name="connsiteY11" fmla="*/ 492939 h 539952"/>
              <a:gd name="connsiteX12" fmla="*/ 47014 w 376115"/>
              <a:gd name="connsiteY12" fmla="*/ 539953 h 539952"/>
              <a:gd name="connsiteX13" fmla="*/ 329101 w 376115"/>
              <a:gd name="connsiteY13" fmla="*/ 539953 h 539952"/>
              <a:gd name="connsiteX14" fmla="*/ 376116 w 376115"/>
              <a:gd name="connsiteY14" fmla="*/ 492939 h 539952"/>
              <a:gd name="connsiteX15" fmla="*/ 376116 w 376115"/>
              <a:gd name="connsiteY15" fmla="*/ 132495 h 539952"/>
              <a:gd name="connsiteX16" fmla="*/ 313430 w 376115"/>
              <a:gd name="connsiteY16" fmla="*/ 69809 h 539952"/>
              <a:gd name="connsiteX17" fmla="*/ 62686 w 376115"/>
              <a:gd name="connsiteY17" fmla="*/ 85480 h 539952"/>
              <a:gd name="connsiteX18" fmla="*/ 313430 w 376115"/>
              <a:gd name="connsiteY18" fmla="*/ 85480 h 539952"/>
              <a:gd name="connsiteX19" fmla="*/ 360444 w 376115"/>
              <a:gd name="connsiteY19" fmla="*/ 132495 h 539952"/>
              <a:gd name="connsiteX20" fmla="*/ 233740 w 376115"/>
              <a:gd name="connsiteY20" fmla="*/ 132495 h 539952"/>
              <a:gd name="connsiteX21" fmla="*/ 211573 w 376115"/>
              <a:gd name="connsiteY21" fmla="*/ 116823 h 539952"/>
              <a:gd name="connsiteX22" fmla="*/ 164551 w 376115"/>
              <a:gd name="connsiteY22" fmla="*/ 116823 h 539952"/>
              <a:gd name="connsiteX23" fmla="*/ 142383 w 376115"/>
              <a:gd name="connsiteY23" fmla="*/ 132495 h 539952"/>
              <a:gd name="connsiteX24" fmla="*/ 15671 w 376115"/>
              <a:gd name="connsiteY24" fmla="*/ 132495 h 539952"/>
              <a:gd name="connsiteX25" fmla="*/ 62686 w 376115"/>
              <a:gd name="connsiteY25" fmla="*/ 85480 h 539952"/>
              <a:gd name="connsiteX26" fmla="*/ 156715 w 376115"/>
              <a:gd name="connsiteY26" fmla="*/ 148166 h 539952"/>
              <a:gd name="connsiteX27" fmla="*/ 156715 w 376115"/>
              <a:gd name="connsiteY27" fmla="*/ 140330 h 539952"/>
              <a:gd name="connsiteX28" fmla="*/ 164551 w 376115"/>
              <a:gd name="connsiteY28" fmla="*/ 132495 h 539952"/>
              <a:gd name="connsiteX29" fmla="*/ 211565 w 376115"/>
              <a:gd name="connsiteY29" fmla="*/ 132495 h 539952"/>
              <a:gd name="connsiteX30" fmla="*/ 219401 w 376115"/>
              <a:gd name="connsiteY30" fmla="*/ 140330 h 539952"/>
              <a:gd name="connsiteX31" fmla="*/ 219401 w 376115"/>
              <a:gd name="connsiteY31" fmla="*/ 148166 h 539952"/>
              <a:gd name="connsiteX32" fmla="*/ 360444 w 376115"/>
              <a:gd name="connsiteY32" fmla="*/ 148166 h 539952"/>
              <a:gd name="connsiteX33" fmla="*/ 360444 w 376115"/>
              <a:gd name="connsiteY33" fmla="*/ 328388 h 539952"/>
              <a:gd name="connsiteX34" fmla="*/ 15671 w 376115"/>
              <a:gd name="connsiteY34" fmla="*/ 328388 h 539952"/>
              <a:gd name="connsiteX35" fmla="*/ 15671 w 376115"/>
              <a:gd name="connsiteY35" fmla="*/ 148166 h 539952"/>
              <a:gd name="connsiteX36" fmla="*/ 329101 w 376115"/>
              <a:gd name="connsiteY36" fmla="*/ 524281 h 539952"/>
              <a:gd name="connsiteX37" fmla="*/ 47014 w 376115"/>
              <a:gd name="connsiteY37" fmla="*/ 524281 h 539952"/>
              <a:gd name="connsiteX38" fmla="*/ 15671 w 376115"/>
              <a:gd name="connsiteY38" fmla="*/ 492939 h 539952"/>
              <a:gd name="connsiteX39" fmla="*/ 15671 w 376115"/>
              <a:gd name="connsiteY39" fmla="*/ 344060 h 539952"/>
              <a:gd name="connsiteX40" fmla="*/ 360444 w 376115"/>
              <a:gd name="connsiteY40" fmla="*/ 344060 h 539952"/>
              <a:gd name="connsiteX41" fmla="*/ 360444 w 376115"/>
              <a:gd name="connsiteY41" fmla="*/ 492939 h 539952"/>
              <a:gd name="connsiteX42" fmla="*/ 329101 w 376115"/>
              <a:gd name="connsiteY42" fmla="*/ 524281 h 5399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376115" h="539952">
                <a:moveTo>
                  <a:pt x="313430" y="69809"/>
                </a:moveTo>
                <a:lnTo>
                  <a:pt x="195893" y="69809"/>
                </a:lnTo>
                <a:lnTo>
                  <a:pt x="195893" y="15671"/>
                </a:lnTo>
                <a:lnTo>
                  <a:pt x="274251" y="15671"/>
                </a:lnTo>
                <a:lnTo>
                  <a:pt x="274251" y="0"/>
                </a:lnTo>
                <a:lnTo>
                  <a:pt x="101865" y="0"/>
                </a:lnTo>
                <a:lnTo>
                  <a:pt x="101865" y="15671"/>
                </a:lnTo>
                <a:lnTo>
                  <a:pt x="180222" y="15671"/>
                </a:lnTo>
                <a:lnTo>
                  <a:pt x="180222" y="69809"/>
                </a:lnTo>
                <a:lnTo>
                  <a:pt x="62686" y="69809"/>
                </a:lnTo>
                <a:cubicBezTo>
                  <a:pt x="28110" y="69916"/>
                  <a:pt x="107" y="97919"/>
                  <a:pt x="0" y="132495"/>
                </a:cubicBezTo>
                <a:lnTo>
                  <a:pt x="0" y="492939"/>
                </a:lnTo>
                <a:cubicBezTo>
                  <a:pt x="81" y="518870"/>
                  <a:pt x="21083" y="539872"/>
                  <a:pt x="47014" y="539953"/>
                </a:cubicBezTo>
                <a:lnTo>
                  <a:pt x="329101" y="539953"/>
                </a:lnTo>
                <a:cubicBezTo>
                  <a:pt x="355033" y="539872"/>
                  <a:pt x="376034" y="518870"/>
                  <a:pt x="376116" y="492939"/>
                </a:cubicBezTo>
                <a:lnTo>
                  <a:pt x="376116" y="132495"/>
                </a:lnTo>
                <a:cubicBezTo>
                  <a:pt x="376008" y="97919"/>
                  <a:pt x="348006" y="69916"/>
                  <a:pt x="313430" y="69809"/>
                </a:cubicBezTo>
                <a:close/>
                <a:moveTo>
                  <a:pt x="62686" y="85480"/>
                </a:moveTo>
                <a:lnTo>
                  <a:pt x="313430" y="85480"/>
                </a:lnTo>
                <a:cubicBezTo>
                  <a:pt x="339381" y="85515"/>
                  <a:pt x="360410" y="106543"/>
                  <a:pt x="360444" y="132495"/>
                </a:cubicBezTo>
                <a:lnTo>
                  <a:pt x="233740" y="132495"/>
                </a:lnTo>
                <a:cubicBezTo>
                  <a:pt x="230405" y="123111"/>
                  <a:pt x="221531" y="116837"/>
                  <a:pt x="211573" y="116823"/>
                </a:cubicBezTo>
                <a:lnTo>
                  <a:pt x="164551" y="116823"/>
                </a:lnTo>
                <a:cubicBezTo>
                  <a:pt x="154592" y="116837"/>
                  <a:pt x="145718" y="123111"/>
                  <a:pt x="142383" y="132495"/>
                </a:cubicBezTo>
                <a:lnTo>
                  <a:pt x="15671" y="132495"/>
                </a:lnTo>
                <a:cubicBezTo>
                  <a:pt x="15706" y="106543"/>
                  <a:pt x="36735" y="85515"/>
                  <a:pt x="62686" y="85480"/>
                </a:cubicBezTo>
                <a:close/>
                <a:moveTo>
                  <a:pt x="156715" y="148166"/>
                </a:moveTo>
                <a:lnTo>
                  <a:pt x="156715" y="140330"/>
                </a:lnTo>
                <a:cubicBezTo>
                  <a:pt x="156715" y="136003"/>
                  <a:pt x="160223" y="132495"/>
                  <a:pt x="164551" y="132495"/>
                </a:cubicBezTo>
                <a:lnTo>
                  <a:pt x="211565" y="132495"/>
                </a:lnTo>
                <a:cubicBezTo>
                  <a:pt x="215893" y="132495"/>
                  <a:pt x="219401" y="136003"/>
                  <a:pt x="219401" y="140330"/>
                </a:cubicBezTo>
                <a:lnTo>
                  <a:pt x="219401" y="148166"/>
                </a:lnTo>
                <a:lnTo>
                  <a:pt x="360444" y="148166"/>
                </a:lnTo>
                <a:lnTo>
                  <a:pt x="360444" y="328388"/>
                </a:lnTo>
                <a:lnTo>
                  <a:pt x="15671" y="328388"/>
                </a:lnTo>
                <a:lnTo>
                  <a:pt x="15671" y="148166"/>
                </a:lnTo>
                <a:close/>
                <a:moveTo>
                  <a:pt x="329101" y="524281"/>
                </a:moveTo>
                <a:lnTo>
                  <a:pt x="47014" y="524281"/>
                </a:lnTo>
                <a:cubicBezTo>
                  <a:pt x="29715" y="524256"/>
                  <a:pt x="15697" y="510238"/>
                  <a:pt x="15671" y="492939"/>
                </a:cubicBezTo>
                <a:lnTo>
                  <a:pt x="15671" y="344060"/>
                </a:lnTo>
                <a:lnTo>
                  <a:pt x="360444" y="344060"/>
                </a:lnTo>
                <a:lnTo>
                  <a:pt x="360444" y="492939"/>
                </a:lnTo>
                <a:cubicBezTo>
                  <a:pt x="360422" y="510240"/>
                  <a:pt x="346402" y="524260"/>
                  <a:pt x="329101" y="524281"/>
                </a:cubicBezTo>
                <a:close/>
              </a:path>
            </a:pathLst>
          </a:custGeom>
          <a:gradFill>
            <a:gsLst>
              <a:gs pos="0">
                <a:schemeClr val="accent3"/>
              </a:gs>
              <a:gs pos="80000">
                <a:schemeClr val="accent2"/>
              </a:gs>
            </a:gsLst>
            <a:lin ang="4800000" scaled="0"/>
          </a:gradFill>
          <a:ln w="7739" cap="flat">
            <a:noFill/>
            <a:prstDash val="solid"/>
            <a:miter/>
          </a:ln>
        </p:spPr>
        <p:txBody>
          <a:bodyPr rtlCol="0" anchor="ctr"/>
          <a:lstStyle/>
          <a:p>
            <a:endParaRPr lang="zh-CN" altLang="en-US"/>
          </a:p>
        </p:txBody>
      </p:sp>
      <p:sp>
        <p:nvSpPr>
          <p:cNvPr id="299" name="图形 40" descr="有轨电车 轮廓">
            <a:extLst>
              <a:ext uri="{FF2B5EF4-FFF2-40B4-BE49-F238E27FC236}">
                <a16:creationId xmlns:a16="http://schemas.microsoft.com/office/drawing/2014/main" xmlns="" id="{1EDD4196-84F0-4138-A452-3999BF513C3F}"/>
              </a:ext>
            </a:extLst>
          </p:cNvPr>
          <p:cNvSpPr/>
          <p:nvPr/>
        </p:nvSpPr>
        <p:spPr>
          <a:xfrm>
            <a:off x="11239536" y="2537677"/>
            <a:ext cx="62687" cy="62687"/>
          </a:xfrm>
          <a:custGeom>
            <a:avLst/>
            <a:gdLst>
              <a:gd name="connsiteX0" fmla="*/ 31343 w 62687"/>
              <a:gd name="connsiteY0" fmla="*/ 2 h 62687"/>
              <a:gd name="connsiteX1" fmla="*/ 0 w 62687"/>
              <a:gd name="connsiteY1" fmla="*/ 31345 h 62687"/>
              <a:gd name="connsiteX2" fmla="*/ 31343 w 62687"/>
              <a:gd name="connsiteY2" fmla="*/ 62688 h 62687"/>
              <a:gd name="connsiteX3" fmla="*/ 62686 w 62687"/>
              <a:gd name="connsiteY3" fmla="*/ 31345 h 62687"/>
              <a:gd name="connsiteX4" fmla="*/ 32004 w 62687"/>
              <a:gd name="connsiteY4" fmla="*/ 2 h 62687"/>
              <a:gd name="connsiteX5" fmla="*/ 31343 w 62687"/>
              <a:gd name="connsiteY5" fmla="*/ 2 h 62687"/>
              <a:gd name="connsiteX6" fmla="*/ 31343 w 62687"/>
              <a:gd name="connsiteY6" fmla="*/ 47016 h 62687"/>
              <a:gd name="connsiteX7" fmla="*/ 15671 w 62687"/>
              <a:gd name="connsiteY7" fmla="*/ 31345 h 62687"/>
              <a:gd name="connsiteX8" fmla="*/ 31343 w 62687"/>
              <a:gd name="connsiteY8" fmla="*/ 15673 h 62687"/>
              <a:gd name="connsiteX9" fmla="*/ 47014 w 62687"/>
              <a:gd name="connsiteY9" fmla="*/ 31345 h 62687"/>
              <a:gd name="connsiteX10" fmla="*/ 32040 w 62687"/>
              <a:gd name="connsiteY10" fmla="*/ 47031 h 62687"/>
              <a:gd name="connsiteX11" fmla="*/ 31343 w 62687"/>
              <a:gd name="connsiteY11" fmla="*/ 47032 h 62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2687" h="62687">
                <a:moveTo>
                  <a:pt x="31343" y="2"/>
                </a:moveTo>
                <a:cubicBezTo>
                  <a:pt x="14033" y="2"/>
                  <a:pt x="0" y="14035"/>
                  <a:pt x="0" y="31345"/>
                </a:cubicBezTo>
                <a:cubicBezTo>
                  <a:pt x="0" y="48655"/>
                  <a:pt x="14033" y="62688"/>
                  <a:pt x="31343" y="62688"/>
                </a:cubicBezTo>
                <a:cubicBezTo>
                  <a:pt x="48653" y="62688"/>
                  <a:pt x="62686" y="48655"/>
                  <a:pt x="62686" y="31345"/>
                </a:cubicBezTo>
                <a:cubicBezTo>
                  <a:pt x="62868" y="14217"/>
                  <a:pt x="49132" y="184"/>
                  <a:pt x="32004" y="2"/>
                </a:cubicBezTo>
                <a:cubicBezTo>
                  <a:pt x="31784" y="-1"/>
                  <a:pt x="31563" y="-1"/>
                  <a:pt x="31343" y="2"/>
                </a:cubicBezTo>
                <a:close/>
                <a:moveTo>
                  <a:pt x="31343" y="47016"/>
                </a:moveTo>
                <a:cubicBezTo>
                  <a:pt x="22688" y="47016"/>
                  <a:pt x="15671" y="40000"/>
                  <a:pt x="15671" y="31345"/>
                </a:cubicBezTo>
                <a:cubicBezTo>
                  <a:pt x="15671" y="22689"/>
                  <a:pt x="22688" y="15673"/>
                  <a:pt x="31343" y="15673"/>
                </a:cubicBezTo>
                <a:cubicBezTo>
                  <a:pt x="39998" y="15673"/>
                  <a:pt x="47014" y="22689"/>
                  <a:pt x="47014" y="31345"/>
                </a:cubicBezTo>
                <a:cubicBezTo>
                  <a:pt x="47211" y="39811"/>
                  <a:pt x="40507" y="46834"/>
                  <a:pt x="32040" y="47031"/>
                </a:cubicBezTo>
                <a:cubicBezTo>
                  <a:pt x="31808" y="47037"/>
                  <a:pt x="31576" y="47037"/>
                  <a:pt x="31343" y="47032"/>
                </a:cubicBezTo>
                <a:close/>
              </a:path>
            </a:pathLst>
          </a:custGeom>
          <a:gradFill>
            <a:gsLst>
              <a:gs pos="0">
                <a:schemeClr val="accent3"/>
              </a:gs>
              <a:gs pos="80000">
                <a:schemeClr val="accent2"/>
              </a:gs>
            </a:gsLst>
            <a:lin ang="4800000" scaled="0"/>
          </a:gradFill>
          <a:ln w="7739" cap="flat">
            <a:noFill/>
            <a:prstDash val="solid"/>
            <a:miter/>
          </a:ln>
        </p:spPr>
        <p:txBody>
          <a:bodyPr rtlCol="0" anchor="ctr"/>
          <a:lstStyle/>
          <a:p>
            <a:endParaRPr lang="zh-CN" altLang="en-US"/>
          </a:p>
        </p:txBody>
      </p:sp>
      <p:sp>
        <p:nvSpPr>
          <p:cNvPr id="300" name="图形 40" descr="有轨电车 轮廓">
            <a:extLst>
              <a:ext uri="{FF2B5EF4-FFF2-40B4-BE49-F238E27FC236}">
                <a16:creationId xmlns:a16="http://schemas.microsoft.com/office/drawing/2014/main" xmlns="" id="{7A5F241D-BA40-459F-A2A8-B15575B4E102}"/>
              </a:ext>
            </a:extLst>
          </p:cNvPr>
          <p:cNvSpPr/>
          <p:nvPr/>
        </p:nvSpPr>
        <p:spPr>
          <a:xfrm>
            <a:off x="11474608" y="2537677"/>
            <a:ext cx="62687" cy="62687"/>
          </a:xfrm>
          <a:custGeom>
            <a:avLst/>
            <a:gdLst>
              <a:gd name="connsiteX0" fmla="*/ 31343 w 62687"/>
              <a:gd name="connsiteY0" fmla="*/ 2 h 62687"/>
              <a:gd name="connsiteX1" fmla="*/ 0 w 62687"/>
              <a:gd name="connsiteY1" fmla="*/ 31345 h 62687"/>
              <a:gd name="connsiteX2" fmla="*/ 31343 w 62687"/>
              <a:gd name="connsiteY2" fmla="*/ 62688 h 62687"/>
              <a:gd name="connsiteX3" fmla="*/ 62686 w 62687"/>
              <a:gd name="connsiteY3" fmla="*/ 31345 h 62687"/>
              <a:gd name="connsiteX4" fmla="*/ 32004 w 62687"/>
              <a:gd name="connsiteY4" fmla="*/ 2 h 62687"/>
              <a:gd name="connsiteX5" fmla="*/ 31343 w 62687"/>
              <a:gd name="connsiteY5" fmla="*/ 2 h 62687"/>
              <a:gd name="connsiteX6" fmla="*/ 31343 w 62687"/>
              <a:gd name="connsiteY6" fmla="*/ 47016 h 62687"/>
              <a:gd name="connsiteX7" fmla="*/ 15671 w 62687"/>
              <a:gd name="connsiteY7" fmla="*/ 31345 h 62687"/>
              <a:gd name="connsiteX8" fmla="*/ 31343 w 62687"/>
              <a:gd name="connsiteY8" fmla="*/ 15673 h 62687"/>
              <a:gd name="connsiteX9" fmla="*/ 47014 w 62687"/>
              <a:gd name="connsiteY9" fmla="*/ 31345 h 62687"/>
              <a:gd name="connsiteX10" fmla="*/ 32040 w 62687"/>
              <a:gd name="connsiteY10" fmla="*/ 47031 h 62687"/>
              <a:gd name="connsiteX11" fmla="*/ 31343 w 62687"/>
              <a:gd name="connsiteY11" fmla="*/ 47032 h 62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2687" h="62687">
                <a:moveTo>
                  <a:pt x="31343" y="2"/>
                </a:moveTo>
                <a:cubicBezTo>
                  <a:pt x="14033" y="2"/>
                  <a:pt x="0" y="14035"/>
                  <a:pt x="0" y="31345"/>
                </a:cubicBezTo>
                <a:cubicBezTo>
                  <a:pt x="0" y="48655"/>
                  <a:pt x="14033" y="62688"/>
                  <a:pt x="31343" y="62688"/>
                </a:cubicBezTo>
                <a:cubicBezTo>
                  <a:pt x="48653" y="62688"/>
                  <a:pt x="62686" y="48655"/>
                  <a:pt x="62686" y="31345"/>
                </a:cubicBezTo>
                <a:cubicBezTo>
                  <a:pt x="62868" y="14217"/>
                  <a:pt x="49132" y="184"/>
                  <a:pt x="32004" y="2"/>
                </a:cubicBezTo>
                <a:cubicBezTo>
                  <a:pt x="31784" y="-1"/>
                  <a:pt x="31563" y="-1"/>
                  <a:pt x="31343" y="2"/>
                </a:cubicBezTo>
                <a:close/>
                <a:moveTo>
                  <a:pt x="31343" y="47016"/>
                </a:moveTo>
                <a:cubicBezTo>
                  <a:pt x="22688" y="47016"/>
                  <a:pt x="15671" y="40000"/>
                  <a:pt x="15671" y="31345"/>
                </a:cubicBezTo>
                <a:cubicBezTo>
                  <a:pt x="15671" y="22689"/>
                  <a:pt x="22688" y="15673"/>
                  <a:pt x="31343" y="15673"/>
                </a:cubicBezTo>
                <a:cubicBezTo>
                  <a:pt x="39998" y="15673"/>
                  <a:pt x="47014" y="22689"/>
                  <a:pt x="47014" y="31345"/>
                </a:cubicBezTo>
                <a:cubicBezTo>
                  <a:pt x="47211" y="39811"/>
                  <a:pt x="40507" y="46834"/>
                  <a:pt x="32040" y="47031"/>
                </a:cubicBezTo>
                <a:cubicBezTo>
                  <a:pt x="31808" y="47037"/>
                  <a:pt x="31576" y="47037"/>
                  <a:pt x="31343" y="47032"/>
                </a:cubicBezTo>
                <a:close/>
              </a:path>
            </a:pathLst>
          </a:custGeom>
          <a:gradFill>
            <a:gsLst>
              <a:gs pos="0">
                <a:schemeClr val="accent3"/>
              </a:gs>
              <a:gs pos="80000">
                <a:schemeClr val="accent2"/>
              </a:gs>
            </a:gsLst>
            <a:lin ang="4800000" scaled="0"/>
          </a:gradFill>
          <a:ln w="7739" cap="flat">
            <a:noFill/>
            <a:prstDash val="solid"/>
            <a:miter/>
          </a:ln>
        </p:spPr>
        <p:txBody>
          <a:bodyPr rtlCol="0" anchor="ctr"/>
          <a:lstStyle/>
          <a:p>
            <a:endParaRPr lang="zh-CN" altLang="en-US"/>
          </a:p>
        </p:txBody>
      </p:sp>
      <p:sp>
        <p:nvSpPr>
          <p:cNvPr id="301" name="图形 40" descr="有轨电车 轮廓">
            <a:extLst>
              <a:ext uri="{FF2B5EF4-FFF2-40B4-BE49-F238E27FC236}">
                <a16:creationId xmlns:a16="http://schemas.microsoft.com/office/drawing/2014/main" xmlns="" id="{F72D917B-7DE0-4173-AD00-C90F966ABA38}"/>
              </a:ext>
            </a:extLst>
          </p:cNvPr>
          <p:cNvSpPr/>
          <p:nvPr/>
        </p:nvSpPr>
        <p:spPr>
          <a:xfrm>
            <a:off x="11227320" y="2655215"/>
            <a:ext cx="49365" cy="71234"/>
          </a:xfrm>
          <a:custGeom>
            <a:avLst/>
            <a:gdLst>
              <a:gd name="connsiteX0" fmla="*/ 0 w 49365"/>
              <a:gd name="connsiteY0" fmla="*/ 71235 h 71234"/>
              <a:gd name="connsiteX1" fmla="*/ 17192 w 49365"/>
              <a:gd name="connsiteY1" fmla="*/ 71235 h 71234"/>
              <a:gd name="connsiteX2" fmla="*/ 49365 w 49365"/>
              <a:gd name="connsiteY2" fmla="*/ 0 h 71234"/>
              <a:gd name="connsiteX3" fmla="*/ 32174 w 49365"/>
              <a:gd name="connsiteY3" fmla="*/ 0 h 71234"/>
              <a:gd name="connsiteX4" fmla="*/ 0 w 49365"/>
              <a:gd name="connsiteY4" fmla="*/ 71235 h 712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365" h="71234">
                <a:moveTo>
                  <a:pt x="0" y="71235"/>
                </a:moveTo>
                <a:lnTo>
                  <a:pt x="17192" y="71235"/>
                </a:lnTo>
                <a:lnTo>
                  <a:pt x="49365" y="0"/>
                </a:lnTo>
                <a:lnTo>
                  <a:pt x="32174" y="0"/>
                </a:lnTo>
                <a:lnTo>
                  <a:pt x="0" y="71235"/>
                </a:lnTo>
                <a:close/>
              </a:path>
            </a:pathLst>
          </a:custGeom>
          <a:gradFill>
            <a:gsLst>
              <a:gs pos="0">
                <a:schemeClr val="accent3"/>
              </a:gs>
              <a:gs pos="80000">
                <a:schemeClr val="accent2"/>
              </a:gs>
            </a:gsLst>
            <a:lin ang="4800000" scaled="0"/>
          </a:gradFill>
          <a:ln w="7739" cap="flat">
            <a:noFill/>
            <a:prstDash val="solid"/>
            <a:miter/>
          </a:ln>
        </p:spPr>
        <p:txBody>
          <a:bodyPr rtlCol="0" anchor="ctr"/>
          <a:lstStyle/>
          <a:p>
            <a:endParaRPr lang="zh-CN" altLang="en-US"/>
          </a:p>
        </p:txBody>
      </p:sp>
      <p:sp>
        <p:nvSpPr>
          <p:cNvPr id="302" name="图形 40" descr="有轨电车 轮廓">
            <a:extLst>
              <a:ext uri="{FF2B5EF4-FFF2-40B4-BE49-F238E27FC236}">
                <a16:creationId xmlns:a16="http://schemas.microsoft.com/office/drawing/2014/main" xmlns="" id="{A98FA438-68F7-447A-9CB0-269EE58F70C8}"/>
              </a:ext>
            </a:extLst>
          </p:cNvPr>
          <p:cNvSpPr/>
          <p:nvPr/>
        </p:nvSpPr>
        <p:spPr>
          <a:xfrm>
            <a:off x="11500129" y="2655215"/>
            <a:ext cx="49357" cy="71234"/>
          </a:xfrm>
          <a:custGeom>
            <a:avLst/>
            <a:gdLst>
              <a:gd name="connsiteX0" fmla="*/ 0 w 49357"/>
              <a:gd name="connsiteY0" fmla="*/ 0 h 71234"/>
              <a:gd name="connsiteX1" fmla="*/ 32166 w 49357"/>
              <a:gd name="connsiteY1" fmla="*/ 71235 h 71234"/>
              <a:gd name="connsiteX2" fmla="*/ 49357 w 49357"/>
              <a:gd name="connsiteY2" fmla="*/ 71235 h 71234"/>
              <a:gd name="connsiteX3" fmla="*/ 17192 w 49357"/>
              <a:gd name="connsiteY3" fmla="*/ 0 h 71234"/>
              <a:gd name="connsiteX4" fmla="*/ 0 w 49357"/>
              <a:gd name="connsiteY4" fmla="*/ 0 h 712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357" h="71234">
                <a:moveTo>
                  <a:pt x="0" y="0"/>
                </a:moveTo>
                <a:lnTo>
                  <a:pt x="32166" y="71235"/>
                </a:lnTo>
                <a:lnTo>
                  <a:pt x="49357" y="71235"/>
                </a:lnTo>
                <a:lnTo>
                  <a:pt x="17192" y="0"/>
                </a:lnTo>
                <a:lnTo>
                  <a:pt x="0" y="0"/>
                </a:lnTo>
                <a:close/>
              </a:path>
            </a:pathLst>
          </a:custGeom>
          <a:gradFill>
            <a:gsLst>
              <a:gs pos="0">
                <a:schemeClr val="accent3"/>
              </a:gs>
              <a:gs pos="80000">
                <a:schemeClr val="accent2"/>
              </a:gs>
            </a:gsLst>
            <a:lin ang="4800000" scaled="0"/>
          </a:gradFill>
          <a:ln w="7739" cap="flat">
            <a:noFill/>
            <a:prstDash val="solid"/>
            <a:miter/>
          </a:ln>
        </p:spPr>
        <p:txBody>
          <a:bodyPr rtlCol="0" anchor="ctr"/>
          <a:lstStyle/>
          <a:p>
            <a:endParaRPr lang="zh-CN" altLang="en-US"/>
          </a:p>
        </p:txBody>
      </p:sp>
      <p:sp>
        <p:nvSpPr>
          <p:cNvPr id="304" name="图形 62" descr="桥梁场景 轮廓">
            <a:extLst>
              <a:ext uri="{FF2B5EF4-FFF2-40B4-BE49-F238E27FC236}">
                <a16:creationId xmlns:a16="http://schemas.microsoft.com/office/drawing/2014/main" xmlns="" id="{B6821D43-63C3-4A17-8742-72EEA417D738}"/>
              </a:ext>
            </a:extLst>
          </p:cNvPr>
          <p:cNvSpPr/>
          <p:nvPr/>
        </p:nvSpPr>
        <p:spPr>
          <a:xfrm>
            <a:off x="11059313" y="3615840"/>
            <a:ext cx="658202" cy="31402"/>
          </a:xfrm>
          <a:custGeom>
            <a:avLst/>
            <a:gdLst>
              <a:gd name="connsiteX0" fmla="*/ 658202 w 658202"/>
              <a:gd name="connsiteY0" fmla="*/ 31372 h 31402"/>
              <a:gd name="connsiteX1" fmla="*/ 614322 w 658202"/>
              <a:gd name="connsiteY1" fmla="*/ 23019 h 31402"/>
              <a:gd name="connsiteX2" fmla="*/ 537649 w 658202"/>
              <a:gd name="connsiteY2" fmla="*/ 23019 h 31402"/>
              <a:gd name="connsiteX3" fmla="*/ 449826 w 658202"/>
              <a:gd name="connsiteY3" fmla="*/ 23019 h 31402"/>
              <a:gd name="connsiteX4" fmla="*/ 373161 w 658202"/>
              <a:gd name="connsiteY4" fmla="*/ 23019 h 31402"/>
              <a:gd name="connsiteX5" fmla="*/ 329234 w 658202"/>
              <a:gd name="connsiteY5" fmla="*/ 31372 h 31402"/>
              <a:gd name="connsiteX6" fmla="*/ 285299 w 658202"/>
              <a:gd name="connsiteY6" fmla="*/ 23019 h 31402"/>
              <a:gd name="connsiteX7" fmla="*/ 246904 w 658202"/>
              <a:gd name="connsiteY7" fmla="*/ 15701 h 31402"/>
              <a:gd name="connsiteX8" fmla="*/ 208564 w 658202"/>
              <a:gd name="connsiteY8" fmla="*/ 23019 h 31402"/>
              <a:gd name="connsiteX9" fmla="*/ 164684 w 658202"/>
              <a:gd name="connsiteY9" fmla="*/ 31372 h 31402"/>
              <a:gd name="connsiteX10" fmla="*/ 120670 w 658202"/>
              <a:gd name="connsiteY10" fmla="*/ 23019 h 31402"/>
              <a:gd name="connsiteX11" fmla="*/ 82275 w 658202"/>
              <a:gd name="connsiteY11" fmla="*/ 15701 h 31402"/>
              <a:gd name="connsiteX12" fmla="*/ 43880 w 658202"/>
              <a:gd name="connsiteY12" fmla="*/ 23019 h 31402"/>
              <a:gd name="connsiteX13" fmla="*/ 0 w 658202"/>
              <a:gd name="connsiteY13" fmla="*/ 31372 h 31402"/>
              <a:gd name="connsiteX14" fmla="*/ 0 w 658202"/>
              <a:gd name="connsiteY14" fmla="*/ 15701 h 31402"/>
              <a:gd name="connsiteX15" fmla="*/ 38395 w 658202"/>
              <a:gd name="connsiteY15" fmla="*/ 8374 h 31402"/>
              <a:gd name="connsiteX16" fmla="*/ 82346 w 658202"/>
              <a:gd name="connsiteY16" fmla="*/ 29 h 31402"/>
              <a:gd name="connsiteX17" fmla="*/ 126296 w 658202"/>
              <a:gd name="connsiteY17" fmla="*/ 8374 h 31402"/>
              <a:gd name="connsiteX18" fmla="*/ 164692 w 658202"/>
              <a:gd name="connsiteY18" fmla="*/ 15701 h 31402"/>
              <a:gd name="connsiteX19" fmla="*/ 203032 w 658202"/>
              <a:gd name="connsiteY19" fmla="*/ 8374 h 31402"/>
              <a:gd name="connsiteX20" fmla="*/ 246912 w 658202"/>
              <a:gd name="connsiteY20" fmla="*/ 29 h 31402"/>
              <a:gd name="connsiteX21" fmla="*/ 290847 w 658202"/>
              <a:gd name="connsiteY21" fmla="*/ 8374 h 31402"/>
              <a:gd name="connsiteX22" fmla="*/ 329242 w 658202"/>
              <a:gd name="connsiteY22" fmla="*/ 15701 h 31402"/>
              <a:gd name="connsiteX23" fmla="*/ 367590 w 658202"/>
              <a:gd name="connsiteY23" fmla="*/ 8374 h 31402"/>
              <a:gd name="connsiteX24" fmla="*/ 411510 w 658202"/>
              <a:gd name="connsiteY24" fmla="*/ 29 h 31402"/>
              <a:gd name="connsiteX25" fmla="*/ 455390 w 658202"/>
              <a:gd name="connsiteY25" fmla="*/ 8374 h 31402"/>
              <a:gd name="connsiteX26" fmla="*/ 532055 w 658202"/>
              <a:gd name="connsiteY26" fmla="*/ 8374 h 31402"/>
              <a:gd name="connsiteX27" fmla="*/ 619885 w 658202"/>
              <a:gd name="connsiteY27" fmla="*/ 8374 h 31402"/>
              <a:gd name="connsiteX28" fmla="*/ 658202 w 658202"/>
              <a:gd name="connsiteY28" fmla="*/ 15701 h 31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658202" h="31402">
                <a:moveTo>
                  <a:pt x="658202" y="31372"/>
                </a:moveTo>
                <a:cubicBezTo>
                  <a:pt x="643150" y="31717"/>
                  <a:pt x="628195" y="28870"/>
                  <a:pt x="614322" y="23019"/>
                </a:cubicBezTo>
                <a:cubicBezTo>
                  <a:pt x="589696" y="13262"/>
                  <a:pt x="562275" y="13262"/>
                  <a:pt x="537649" y="23019"/>
                </a:cubicBezTo>
                <a:cubicBezTo>
                  <a:pt x="509434" y="34157"/>
                  <a:pt x="478041" y="34157"/>
                  <a:pt x="449826" y="23019"/>
                </a:cubicBezTo>
                <a:cubicBezTo>
                  <a:pt x="425203" y="13261"/>
                  <a:pt x="397784" y="13261"/>
                  <a:pt x="373161" y="23019"/>
                </a:cubicBezTo>
                <a:cubicBezTo>
                  <a:pt x="359273" y="28876"/>
                  <a:pt x="344302" y="31723"/>
                  <a:pt x="329234" y="31372"/>
                </a:cubicBezTo>
                <a:cubicBezTo>
                  <a:pt x="314164" y="31722"/>
                  <a:pt x="299190" y="28875"/>
                  <a:pt x="285299" y="23019"/>
                </a:cubicBezTo>
                <a:cubicBezTo>
                  <a:pt x="273170" y="17866"/>
                  <a:pt x="260078" y="15370"/>
                  <a:pt x="246904" y="15701"/>
                </a:cubicBezTo>
                <a:cubicBezTo>
                  <a:pt x="233748" y="15377"/>
                  <a:pt x="220676" y="17873"/>
                  <a:pt x="208564" y="23019"/>
                </a:cubicBezTo>
                <a:cubicBezTo>
                  <a:pt x="194691" y="28870"/>
                  <a:pt x="179736" y="31717"/>
                  <a:pt x="164684" y="31372"/>
                </a:cubicBezTo>
                <a:cubicBezTo>
                  <a:pt x="149587" y="31732"/>
                  <a:pt x="134586" y="28885"/>
                  <a:pt x="120670" y="23019"/>
                </a:cubicBezTo>
                <a:cubicBezTo>
                  <a:pt x="108541" y="17869"/>
                  <a:pt x="95449" y="15374"/>
                  <a:pt x="82275" y="15701"/>
                </a:cubicBezTo>
                <a:cubicBezTo>
                  <a:pt x="69101" y="15373"/>
                  <a:pt x="56010" y="17868"/>
                  <a:pt x="43880" y="23019"/>
                </a:cubicBezTo>
                <a:cubicBezTo>
                  <a:pt x="30006" y="28866"/>
                  <a:pt x="15052" y="31713"/>
                  <a:pt x="0" y="31372"/>
                </a:cubicBezTo>
                <a:lnTo>
                  <a:pt x="0" y="15701"/>
                </a:lnTo>
                <a:cubicBezTo>
                  <a:pt x="13175" y="16026"/>
                  <a:pt x="26266" y="13528"/>
                  <a:pt x="38395" y="8374"/>
                </a:cubicBezTo>
                <a:cubicBezTo>
                  <a:pt x="52292" y="2521"/>
                  <a:pt x="67271" y="-323"/>
                  <a:pt x="82346" y="29"/>
                </a:cubicBezTo>
                <a:cubicBezTo>
                  <a:pt x="97421" y="-322"/>
                  <a:pt x="112400" y="2522"/>
                  <a:pt x="126296" y="8374"/>
                </a:cubicBezTo>
                <a:cubicBezTo>
                  <a:pt x="138425" y="13529"/>
                  <a:pt x="151517" y="16027"/>
                  <a:pt x="164692" y="15701"/>
                </a:cubicBezTo>
                <a:cubicBezTo>
                  <a:pt x="177848" y="16024"/>
                  <a:pt x="190921" y="13525"/>
                  <a:pt x="203032" y="8374"/>
                </a:cubicBezTo>
                <a:cubicBezTo>
                  <a:pt x="216906" y="2527"/>
                  <a:pt x="231860" y="-317"/>
                  <a:pt x="246912" y="29"/>
                </a:cubicBezTo>
                <a:cubicBezTo>
                  <a:pt x="261982" y="-324"/>
                  <a:pt x="276956" y="2520"/>
                  <a:pt x="290847" y="8374"/>
                </a:cubicBezTo>
                <a:cubicBezTo>
                  <a:pt x="302975" y="13530"/>
                  <a:pt x="316067" y="16028"/>
                  <a:pt x="329242" y="15701"/>
                </a:cubicBezTo>
                <a:cubicBezTo>
                  <a:pt x="342401" y="16023"/>
                  <a:pt x="355477" y="13525"/>
                  <a:pt x="367590" y="8374"/>
                </a:cubicBezTo>
                <a:cubicBezTo>
                  <a:pt x="381476" y="2521"/>
                  <a:pt x="396445" y="-323"/>
                  <a:pt x="411510" y="29"/>
                </a:cubicBezTo>
                <a:cubicBezTo>
                  <a:pt x="426561" y="-320"/>
                  <a:pt x="441517" y="2524"/>
                  <a:pt x="455390" y="8374"/>
                </a:cubicBezTo>
                <a:cubicBezTo>
                  <a:pt x="480011" y="18143"/>
                  <a:pt x="507433" y="18143"/>
                  <a:pt x="532055" y="8374"/>
                </a:cubicBezTo>
                <a:cubicBezTo>
                  <a:pt x="560274" y="-2752"/>
                  <a:pt x="591666" y="-2752"/>
                  <a:pt x="619885" y="8374"/>
                </a:cubicBezTo>
                <a:cubicBezTo>
                  <a:pt x="631989" y="13521"/>
                  <a:pt x="645054" y="16019"/>
                  <a:pt x="658202" y="15701"/>
                </a:cubicBezTo>
                <a:close/>
              </a:path>
            </a:pathLst>
          </a:custGeom>
          <a:gradFill>
            <a:gsLst>
              <a:gs pos="0">
                <a:schemeClr val="accent3"/>
              </a:gs>
              <a:gs pos="80000">
                <a:schemeClr val="accent2"/>
              </a:gs>
            </a:gsLst>
            <a:lin ang="4800000" scaled="0"/>
          </a:gradFill>
          <a:ln w="7739" cap="flat">
            <a:noFill/>
            <a:prstDash val="solid"/>
            <a:miter/>
          </a:ln>
        </p:spPr>
        <p:txBody>
          <a:bodyPr rtlCol="0" anchor="ctr"/>
          <a:lstStyle/>
          <a:p>
            <a:endParaRPr lang="zh-CN" altLang="en-US"/>
          </a:p>
        </p:txBody>
      </p:sp>
      <p:sp>
        <p:nvSpPr>
          <p:cNvPr id="305" name="图形 62" descr="桥梁场景 轮廓">
            <a:extLst>
              <a:ext uri="{FF2B5EF4-FFF2-40B4-BE49-F238E27FC236}">
                <a16:creationId xmlns:a16="http://schemas.microsoft.com/office/drawing/2014/main" xmlns="" id="{BE76C0D0-1DF0-42E4-995C-DC2DE281CF91}"/>
              </a:ext>
            </a:extLst>
          </p:cNvPr>
          <p:cNvSpPr/>
          <p:nvPr/>
        </p:nvSpPr>
        <p:spPr>
          <a:xfrm>
            <a:off x="11059313" y="3557064"/>
            <a:ext cx="658202" cy="31402"/>
          </a:xfrm>
          <a:custGeom>
            <a:avLst/>
            <a:gdLst>
              <a:gd name="connsiteX0" fmla="*/ 658202 w 658202"/>
              <a:gd name="connsiteY0" fmla="*/ 31372 h 31402"/>
              <a:gd name="connsiteX1" fmla="*/ 614322 w 658202"/>
              <a:gd name="connsiteY1" fmla="*/ 23027 h 31402"/>
              <a:gd name="connsiteX2" fmla="*/ 537649 w 658202"/>
              <a:gd name="connsiteY2" fmla="*/ 23027 h 31402"/>
              <a:gd name="connsiteX3" fmla="*/ 449826 w 658202"/>
              <a:gd name="connsiteY3" fmla="*/ 23027 h 31402"/>
              <a:gd name="connsiteX4" fmla="*/ 373161 w 658202"/>
              <a:gd name="connsiteY4" fmla="*/ 23027 h 31402"/>
              <a:gd name="connsiteX5" fmla="*/ 329234 w 658202"/>
              <a:gd name="connsiteY5" fmla="*/ 31372 h 31402"/>
              <a:gd name="connsiteX6" fmla="*/ 285299 w 658202"/>
              <a:gd name="connsiteY6" fmla="*/ 23027 h 31402"/>
              <a:gd name="connsiteX7" fmla="*/ 246904 w 658202"/>
              <a:gd name="connsiteY7" fmla="*/ 15700 h 31402"/>
              <a:gd name="connsiteX8" fmla="*/ 208564 w 658202"/>
              <a:gd name="connsiteY8" fmla="*/ 23027 h 31402"/>
              <a:gd name="connsiteX9" fmla="*/ 164684 w 658202"/>
              <a:gd name="connsiteY9" fmla="*/ 31372 h 31402"/>
              <a:gd name="connsiteX10" fmla="*/ 120670 w 658202"/>
              <a:gd name="connsiteY10" fmla="*/ 23027 h 31402"/>
              <a:gd name="connsiteX11" fmla="*/ 82275 w 658202"/>
              <a:gd name="connsiteY11" fmla="*/ 15700 h 31402"/>
              <a:gd name="connsiteX12" fmla="*/ 43880 w 658202"/>
              <a:gd name="connsiteY12" fmla="*/ 23027 h 31402"/>
              <a:gd name="connsiteX13" fmla="*/ 0 w 658202"/>
              <a:gd name="connsiteY13" fmla="*/ 31372 h 31402"/>
              <a:gd name="connsiteX14" fmla="*/ 0 w 658202"/>
              <a:gd name="connsiteY14" fmla="*/ 15700 h 31402"/>
              <a:gd name="connsiteX15" fmla="*/ 38395 w 658202"/>
              <a:gd name="connsiteY15" fmla="*/ 8374 h 31402"/>
              <a:gd name="connsiteX16" fmla="*/ 82346 w 658202"/>
              <a:gd name="connsiteY16" fmla="*/ 29 h 31402"/>
              <a:gd name="connsiteX17" fmla="*/ 126296 w 658202"/>
              <a:gd name="connsiteY17" fmla="*/ 8374 h 31402"/>
              <a:gd name="connsiteX18" fmla="*/ 164692 w 658202"/>
              <a:gd name="connsiteY18" fmla="*/ 15700 h 31402"/>
              <a:gd name="connsiteX19" fmla="*/ 203032 w 658202"/>
              <a:gd name="connsiteY19" fmla="*/ 8374 h 31402"/>
              <a:gd name="connsiteX20" fmla="*/ 246912 w 658202"/>
              <a:gd name="connsiteY20" fmla="*/ 29 h 31402"/>
              <a:gd name="connsiteX21" fmla="*/ 290847 w 658202"/>
              <a:gd name="connsiteY21" fmla="*/ 8374 h 31402"/>
              <a:gd name="connsiteX22" fmla="*/ 329242 w 658202"/>
              <a:gd name="connsiteY22" fmla="*/ 15700 h 31402"/>
              <a:gd name="connsiteX23" fmla="*/ 367590 w 658202"/>
              <a:gd name="connsiteY23" fmla="*/ 8374 h 31402"/>
              <a:gd name="connsiteX24" fmla="*/ 411510 w 658202"/>
              <a:gd name="connsiteY24" fmla="*/ 29 h 31402"/>
              <a:gd name="connsiteX25" fmla="*/ 455390 w 658202"/>
              <a:gd name="connsiteY25" fmla="*/ 8374 h 31402"/>
              <a:gd name="connsiteX26" fmla="*/ 532055 w 658202"/>
              <a:gd name="connsiteY26" fmla="*/ 8374 h 31402"/>
              <a:gd name="connsiteX27" fmla="*/ 619885 w 658202"/>
              <a:gd name="connsiteY27" fmla="*/ 8374 h 31402"/>
              <a:gd name="connsiteX28" fmla="*/ 658202 w 658202"/>
              <a:gd name="connsiteY28" fmla="*/ 15700 h 31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658202" h="31402">
                <a:moveTo>
                  <a:pt x="658202" y="31372"/>
                </a:moveTo>
                <a:cubicBezTo>
                  <a:pt x="643150" y="31719"/>
                  <a:pt x="628196" y="28874"/>
                  <a:pt x="614322" y="23027"/>
                </a:cubicBezTo>
                <a:cubicBezTo>
                  <a:pt x="589698" y="13258"/>
                  <a:pt x="562273" y="13258"/>
                  <a:pt x="537649" y="23027"/>
                </a:cubicBezTo>
                <a:cubicBezTo>
                  <a:pt x="509432" y="34152"/>
                  <a:pt x="478044" y="34152"/>
                  <a:pt x="449826" y="23027"/>
                </a:cubicBezTo>
                <a:cubicBezTo>
                  <a:pt x="425205" y="13258"/>
                  <a:pt x="397783" y="13258"/>
                  <a:pt x="373161" y="23027"/>
                </a:cubicBezTo>
                <a:cubicBezTo>
                  <a:pt x="359273" y="28880"/>
                  <a:pt x="344302" y="31723"/>
                  <a:pt x="329234" y="31372"/>
                </a:cubicBezTo>
                <a:cubicBezTo>
                  <a:pt x="314165" y="31723"/>
                  <a:pt x="299191" y="28879"/>
                  <a:pt x="285299" y="23027"/>
                </a:cubicBezTo>
                <a:cubicBezTo>
                  <a:pt x="273173" y="17866"/>
                  <a:pt x="260079" y="15367"/>
                  <a:pt x="246904" y="15700"/>
                </a:cubicBezTo>
                <a:cubicBezTo>
                  <a:pt x="233747" y="15374"/>
                  <a:pt x="220673" y="17873"/>
                  <a:pt x="208564" y="23027"/>
                </a:cubicBezTo>
                <a:cubicBezTo>
                  <a:pt x="194690" y="28874"/>
                  <a:pt x="179735" y="31719"/>
                  <a:pt x="164684" y="31372"/>
                </a:cubicBezTo>
                <a:cubicBezTo>
                  <a:pt x="149587" y="31733"/>
                  <a:pt x="134587" y="28888"/>
                  <a:pt x="120670" y="23027"/>
                </a:cubicBezTo>
                <a:cubicBezTo>
                  <a:pt x="108542" y="17869"/>
                  <a:pt x="95450" y="15371"/>
                  <a:pt x="82275" y="15700"/>
                </a:cubicBezTo>
                <a:cubicBezTo>
                  <a:pt x="69100" y="15370"/>
                  <a:pt x="56008" y="17868"/>
                  <a:pt x="43880" y="23027"/>
                </a:cubicBezTo>
                <a:cubicBezTo>
                  <a:pt x="30005" y="28870"/>
                  <a:pt x="15051" y="31714"/>
                  <a:pt x="0" y="31372"/>
                </a:cubicBezTo>
                <a:lnTo>
                  <a:pt x="0" y="15700"/>
                </a:lnTo>
                <a:cubicBezTo>
                  <a:pt x="13175" y="16029"/>
                  <a:pt x="26267" y="13531"/>
                  <a:pt x="38395" y="8374"/>
                </a:cubicBezTo>
                <a:cubicBezTo>
                  <a:pt x="52293" y="2524"/>
                  <a:pt x="67271" y="-320"/>
                  <a:pt x="82346" y="29"/>
                </a:cubicBezTo>
                <a:cubicBezTo>
                  <a:pt x="97420" y="-319"/>
                  <a:pt x="112398" y="2525"/>
                  <a:pt x="126296" y="8374"/>
                </a:cubicBezTo>
                <a:cubicBezTo>
                  <a:pt x="138424" y="13532"/>
                  <a:pt x="151517" y="16030"/>
                  <a:pt x="164692" y="15700"/>
                </a:cubicBezTo>
                <a:cubicBezTo>
                  <a:pt x="177849" y="16027"/>
                  <a:pt x="190923" y="13528"/>
                  <a:pt x="203032" y="8374"/>
                </a:cubicBezTo>
                <a:cubicBezTo>
                  <a:pt x="216907" y="2531"/>
                  <a:pt x="231860" y="-313"/>
                  <a:pt x="246912" y="29"/>
                </a:cubicBezTo>
                <a:cubicBezTo>
                  <a:pt x="261982" y="-320"/>
                  <a:pt x="276955" y="2524"/>
                  <a:pt x="290847" y="8374"/>
                </a:cubicBezTo>
                <a:cubicBezTo>
                  <a:pt x="302974" y="13533"/>
                  <a:pt x="316067" y="16031"/>
                  <a:pt x="329242" y="15700"/>
                </a:cubicBezTo>
                <a:cubicBezTo>
                  <a:pt x="342401" y="16026"/>
                  <a:pt x="355478" y="13528"/>
                  <a:pt x="367590" y="8374"/>
                </a:cubicBezTo>
                <a:cubicBezTo>
                  <a:pt x="381478" y="2524"/>
                  <a:pt x="396445" y="-320"/>
                  <a:pt x="411510" y="29"/>
                </a:cubicBezTo>
                <a:cubicBezTo>
                  <a:pt x="426561" y="-316"/>
                  <a:pt x="441515" y="2528"/>
                  <a:pt x="455390" y="8374"/>
                </a:cubicBezTo>
                <a:cubicBezTo>
                  <a:pt x="480011" y="18143"/>
                  <a:pt x="507433" y="18143"/>
                  <a:pt x="532055" y="8374"/>
                </a:cubicBezTo>
                <a:cubicBezTo>
                  <a:pt x="560274" y="-2753"/>
                  <a:pt x="591666" y="-2753"/>
                  <a:pt x="619885" y="8374"/>
                </a:cubicBezTo>
                <a:cubicBezTo>
                  <a:pt x="631988" y="13524"/>
                  <a:pt x="645053" y="16022"/>
                  <a:pt x="658202" y="15700"/>
                </a:cubicBezTo>
                <a:close/>
              </a:path>
            </a:pathLst>
          </a:custGeom>
          <a:gradFill>
            <a:gsLst>
              <a:gs pos="0">
                <a:schemeClr val="accent3"/>
              </a:gs>
              <a:gs pos="80000">
                <a:schemeClr val="accent2"/>
              </a:gs>
            </a:gsLst>
            <a:lin ang="4800000" scaled="0"/>
          </a:gradFill>
          <a:ln w="7739" cap="flat">
            <a:noFill/>
            <a:prstDash val="solid"/>
            <a:miter/>
          </a:ln>
        </p:spPr>
        <p:txBody>
          <a:bodyPr rtlCol="0" anchor="ctr"/>
          <a:lstStyle/>
          <a:p>
            <a:endParaRPr lang="zh-CN" altLang="en-US"/>
          </a:p>
        </p:txBody>
      </p:sp>
      <p:sp>
        <p:nvSpPr>
          <p:cNvPr id="306" name="图形 62" descr="桥梁场景 轮廓">
            <a:extLst>
              <a:ext uri="{FF2B5EF4-FFF2-40B4-BE49-F238E27FC236}">
                <a16:creationId xmlns:a16="http://schemas.microsoft.com/office/drawing/2014/main" xmlns="" id="{B7ED6366-22AE-4ADE-AAB3-24AE553F310B}"/>
              </a:ext>
            </a:extLst>
          </p:cNvPr>
          <p:cNvSpPr/>
          <p:nvPr/>
        </p:nvSpPr>
        <p:spPr>
          <a:xfrm>
            <a:off x="11059313" y="3498296"/>
            <a:ext cx="658202" cy="31402"/>
          </a:xfrm>
          <a:custGeom>
            <a:avLst/>
            <a:gdLst>
              <a:gd name="connsiteX0" fmla="*/ 658202 w 658202"/>
              <a:gd name="connsiteY0" fmla="*/ 31372 h 31402"/>
              <a:gd name="connsiteX1" fmla="*/ 614322 w 658202"/>
              <a:gd name="connsiteY1" fmla="*/ 23027 h 31402"/>
              <a:gd name="connsiteX2" fmla="*/ 537649 w 658202"/>
              <a:gd name="connsiteY2" fmla="*/ 23027 h 31402"/>
              <a:gd name="connsiteX3" fmla="*/ 449826 w 658202"/>
              <a:gd name="connsiteY3" fmla="*/ 23027 h 31402"/>
              <a:gd name="connsiteX4" fmla="*/ 373161 w 658202"/>
              <a:gd name="connsiteY4" fmla="*/ 23027 h 31402"/>
              <a:gd name="connsiteX5" fmla="*/ 329234 w 658202"/>
              <a:gd name="connsiteY5" fmla="*/ 31372 h 31402"/>
              <a:gd name="connsiteX6" fmla="*/ 285299 w 658202"/>
              <a:gd name="connsiteY6" fmla="*/ 23027 h 31402"/>
              <a:gd name="connsiteX7" fmla="*/ 246904 w 658202"/>
              <a:gd name="connsiteY7" fmla="*/ 15700 h 31402"/>
              <a:gd name="connsiteX8" fmla="*/ 208564 w 658202"/>
              <a:gd name="connsiteY8" fmla="*/ 23027 h 31402"/>
              <a:gd name="connsiteX9" fmla="*/ 164684 w 658202"/>
              <a:gd name="connsiteY9" fmla="*/ 31372 h 31402"/>
              <a:gd name="connsiteX10" fmla="*/ 120670 w 658202"/>
              <a:gd name="connsiteY10" fmla="*/ 23027 h 31402"/>
              <a:gd name="connsiteX11" fmla="*/ 82275 w 658202"/>
              <a:gd name="connsiteY11" fmla="*/ 15700 h 31402"/>
              <a:gd name="connsiteX12" fmla="*/ 43880 w 658202"/>
              <a:gd name="connsiteY12" fmla="*/ 23027 h 31402"/>
              <a:gd name="connsiteX13" fmla="*/ 0 w 658202"/>
              <a:gd name="connsiteY13" fmla="*/ 31372 h 31402"/>
              <a:gd name="connsiteX14" fmla="*/ 0 w 658202"/>
              <a:gd name="connsiteY14" fmla="*/ 15700 h 31402"/>
              <a:gd name="connsiteX15" fmla="*/ 38395 w 658202"/>
              <a:gd name="connsiteY15" fmla="*/ 8374 h 31402"/>
              <a:gd name="connsiteX16" fmla="*/ 82346 w 658202"/>
              <a:gd name="connsiteY16" fmla="*/ 29 h 31402"/>
              <a:gd name="connsiteX17" fmla="*/ 126296 w 658202"/>
              <a:gd name="connsiteY17" fmla="*/ 8374 h 31402"/>
              <a:gd name="connsiteX18" fmla="*/ 164692 w 658202"/>
              <a:gd name="connsiteY18" fmla="*/ 15700 h 31402"/>
              <a:gd name="connsiteX19" fmla="*/ 203032 w 658202"/>
              <a:gd name="connsiteY19" fmla="*/ 8374 h 31402"/>
              <a:gd name="connsiteX20" fmla="*/ 246912 w 658202"/>
              <a:gd name="connsiteY20" fmla="*/ 29 h 31402"/>
              <a:gd name="connsiteX21" fmla="*/ 290847 w 658202"/>
              <a:gd name="connsiteY21" fmla="*/ 8374 h 31402"/>
              <a:gd name="connsiteX22" fmla="*/ 329242 w 658202"/>
              <a:gd name="connsiteY22" fmla="*/ 15700 h 31402"/>
              <a:gd name="connsiteX23" fmla="*/ 367590 w 658202"/>
              <a:gd name="connsiteY23" fmla="*/ 8374 h 31402"/>
              <a:gd name="connsiteX24" fmla="*/ 411510 w 658202"/>
              <a:gd name="connsiteY24" fmla="*/ 29 h 31402"/>
              <a:gd name="connsiteX25" fmla="*/ 455390 w 658202"/>
              <a:gd name="connsiteY25" fmla="*/ 8374 h 31402"/>
              <a:gd name="connsiteX26" fmla="*/ 532055 w 658202"/>
              <a:gd name="connsiteY26" fmla="*/ 8374 h 31402"/>
              <a:gd name="connsiteX27" fmla="*/ 619885 w 658202"/>
              <a:gd name="connsiteY27" fmla="*/ 8374 h 31402"/>
              <a:gd name="connsiteX28" fmla="*/ 658202 w 658202"/>
              <a:gd name="connsiteY28" fmla="*/ 15700 h 31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658202" h="31402">
                <a:moveTo>
                  <a:pt x="658202" y="31372"/>
                </a:moveTo>
                <a:cubicBezTo>
                  <a:pt x="643150" y="31719"/>
                  <a:pt x="628196" y="28874"/>
                  <a:pt x="614322" y="23027"/>
                </a:cubicBezTo>
                <a:cubicBezTo>
                  <a:pt x="589698" y="13258"/>
                  <a:pt x="562273" y="13258"/>
                  <a:pt x="537649" y="23027"/>
                </a:cubicBezTo>
                <a:cubicBezTo>
                  <a:pt x="509432" y="34152"/>
                  <a:pt x="478044" y="34152"/>
                  <a:pt x="449826" y="23027"/>
                </a:cubicBezTo>
                <a:cubicBezTo>
                  <a:pt x="425205" y="13258"/>
                  <a:pt x="397783" y="13258"/>
                  <a:pt x="373161" y="23027"/>
                </a:cubicBezTo>
                <a:cubicBezTo>
                  <a:pt x="359273" y="28880"/>
                  <a:pt x="344302" y="31723"/>
                  <a:pt x="329234" y="31372"/>
                </a:cubicBezTo>
                <a:cubicBezTo>
                  <a:pt x="314165" y="31723"/>
                  <a:pt x="299191" y="28879"/>
                  <a:pt x="285299" y="23027"/>
                </a:cubicBezTo>
                <a:cubicBezTo>
                  <a:pt x="273173" y="17866"/>
                  <a:pt x="260079" y="15367"/>
                  <a:pt x="246904" y="15700"/>
                </a:cubicBezTo>
                <a:cubicBezTo>
                  <a:pt x="233747" y="15374"/>
                  <a:pt x="220673" y="17873"/>
                  <a:pt x="208564" y="23027"/>
                </a:cubicBezTo>
                <a:cubicBezTo>
                  <a:pt x="194690" y="28874"/>
                  <a:pt x="179735" y="31719"/>
                  <a:pt x="164684" y="31372"/>
                </a:cubicBezTo>
                <a:cubicBezTo>
                  <a:pt x="149587" y="31733"/>
                  <a:pt x="134587" y="28888"/>
                  <a:pt x="120670" y="23027"/>
                </a:cubicBezTo>
                <a:cubicBezTo>
                  <a:pt x="108542" y="17869"/>
                  <a:pt x="95450" y="15371"/>
                  <a:pt x="82275" y="15700"/>
                </a:cubicBezTo>
                <a:cubicBezTo>
                  <a:pt x="69100" y="15370"/>
                  <a:pt x="56008" y="17868"/>
                  <a:pt x="43880" y="23027"/>
                </a:cubicBezTo>
                <a:cubicBezTo>
                  <a:pt x="30005" y="28870"/>
                  <a:pt x="15051" y="31714"/>
                  <a:pt x="0" y="31372"/>
                </a:cubicBezTo>
                <a:lnTo>
                  <a:pt x="0" y="15700"/>
                </a:lnTo>
                <a:cubicBezTo>
                  <a:pt x="13175" y="16029"/>
                  <a:pt x="26267" y="13531"/>
                  <a:pt x="38395" y="8374"/>
                </a:cubicBezTo>
                <a:cubicBezTo>
                  <a:pt x="52293" y="2524"/>
                  <a:pt x="67271" y="-320"/>
                  <a:pt x="82346" y="29"/>
                </a:cubicBezTo>
                <a:cubicBezTo>
                  <a:pt x="97420" y="-319"/>
                  <a:pt x="112398" y="2525"/>
                  <a:pt x="126296" y="8374"/>
                </a:cubicBezTo>
                <a:cubicBezTo>
                  <a:pt x="138424" y="13532"/>
                  <a:pt x="151517" y="16030"/>
                  <a:pt x="164692" y="15700"/>
                </a:cubicBezTo>
                <a:cubicBezTo>
                  <a:pt x="177849" y="16027"/>
                  <a:pt x="190923" y="13528"/>
                  <a:pt x="203032" y="8374"/>
                </a:cubicBezTo>
                <a:cubicBezTo>
                  <a:pt x="216907" y="2531"/>
                  <a:pt x="231860" y="-313"/>
                  <a:pt x="246912" y="29"/>
                </a:cubicBezTo>
                <a:cubicBezTo>
                  <a:pt x="261982" y="-320"/>
                  <a:pt x="276955" y="2524"/>
                  <a:pt x="290847" y="8374"/>
                </a:cubicBezTo>
                <a:cubicBezTo>
                  <a:pt x="302974" y="13533"/>
                  <a:pt x="316067" y="16031"/>
                  <a:pt x="329242" y="15700"/>
                </a:cubicBezTo>
                <a:cubicBezTo>
                  <a:pt x="342401" y="16026"/>
                  <a:pt x="355478" y="13528"/>
                  <a:pt x="367590" y="8374"/>
                </a:cubicBezTo>
                <a:cubicBezTo>
                  <a:pt x="381478" y="2524"/>
                  <a:pt x="396445" y="-320"/>
                  <a:pt x="411510" y="29"/>
                </a:cubicBezTo>
                <a:cubicBezTo>
                  <a:pt x="426561" y="-316"/>
                  <a:pt x="441515" y="2528"/>
                  <a:pt x="455390" y="8374"/>
                </a:cubicBezTo>
                <a:cubicBezTo>
                  <a:pt x="480011" y="18143"/>
                  <a:pt x="507433" y="18143"/>
                  <a:pt x="532055" y="8374"/>
                </a:cubicBezTo>
                <a:cubicBezTo>
                  <a:pt x="560274" y="-2753"/>
                  <a:pt x="591666" y="-2753"/>
                  <a:pt x="619885" y="8374"/>
                </a:cubicBezTo>
                <a:cubicBezTo>
                  <a:pt x="631988" y="13524"/>
                  <a:pt x="645053" y="16022"/>
                  <a:pt x="658202" y="15700"/>
                </a:cubicBezTo>
                <a:close/>
              </a:path>
            </a:pathLst>
          </a:custGeom>
          <a:gradFill>
            <a:gsLst>
              <a:gs pos="0">
                <a:schemeClr val="accent3"/>
              </a:gs>
              <a:gs pos="80000">
                <a:schemeClr val="accent2"/>
              </a:gs>
            </a:gsLst>
            <a:lin ang="4800000" scaled="0"/>
          </a:gradFill>
          <a:ln w="7739" cap="flat">
            <a:noFill/>
            <a:prstDash val="solid"/>
            <a:miter/>
          </a:ln>
        </p:spPr>
        <p:txBody>
          <a:bodyPr rtlCol="0" anchor="ctr"/>
          <a:lstStyle/>
          <a:p>
            <a:endParaRPr lang="zh-CN" altLang="en-US"/>
          </a:p>
        </p:txBody>
      </p:sp>
      <p:sp>
        <p:nvSpPr>
          <p:cNvPr id="307" name="图形 62" descr="桥梁场景 轮廓">
            <a:extLst>
              <a:ext uri="{FF2B5EF4-FFF2-40B4-BE49-F238E27FC236}">
                <a16:creationId xmlns:a16="http://schemas.microsoft.com/office/drawing/2014/main" xmlns="" id="{D89CA90D-5CF8-4A8B-A2B3-CE09924AC5E7}"/>
              </a:ext>
            </a:extLst>
          </p:cNvPr>
          <p:cNvSpPr/>
          <p:nvPr/>
        </p:nvSpPr>
        <p:spPr>
          <a:xfrm>
            <a:off x="11074984" y="3100183"/>
            <a:ext cx="626859" cy="390642"/>
          </a:xfrm>
          <a:custGeom>
            <a:avLst/>
            <a:gdLst>
              <a:gd name="connsiteX0" fmla="*/ 626859 w 626859"/>
              <a:gd name="connsiteY0" fmla="*/ 250744 h 390642"/>
              <a:gd name="connsiteX1" fmla="*/ 493652 w 626859"/>
              <a:gd name="connsiteY1" fmla="*/ 250744 h 390642"/>
              <a:gd name="connsiteX2" fmla="*/ 493652 w 626859"/>
              <a:gd name="connsiteY2" fmla="*/ 235072 h 390642"/>
              <a:gd name="connsiteX3" fmla="*/ 626859 w 626859"/>
              <a:gd name="connsiteY3" fmla="*/ 235072 h 390642"/>
              <a:gd name="connsiteX4" fmla="*/ 626859 w 626859"/>
              <a:gd name="connsiteY4" fmla="*/ 219401 h 390642"/>
              <a:gd name="connsiteX5" fmla="*/ 603352 w 626859"/>
              <a:gd name="connsiteY5" fmla="*/ 219401 h 390642"/>
              <a:gd name="connsiteX6" fmla="*/ 603352 w 626859"/>
              <a:gd name="connsiteY6" fmla="*/ 139265 h 390642"/>
              <a:gd name="connsiteX7" fmla="*/ 626859 w 626859"/>
              <a:gd name="connsiteY7" fmla="*/ 141043 h 390642"/>
              <a:gd name="connsiteX8" fmla="*/ 626859 w 626859"/>
              <a:gd name="connsiteY8" fmla="*/ 125372 h 390642"/>
              <a:gd name="connsiteX9" fmla="*/ 480025 w 626859"/>
              <a:gd name="connsiteY9" fmla="*/ 0 h 390642"/>
              <a:gd name="connsiteX10" fmla="*/ 460264 w 626859"/>
              <a:gd name="connsiteY10" fmla="*/ 0 h 390642"/>
              <a:gd name="connsiteX11" fmla="*/ 290153 w 626859"/>
              <a:gd name="connsiteY11" fmla="*/ 123557 h 390642"/>
              <a:gd name="connsiteX12" fmla="*/ 166596 w 626859"/>
              <a:gd name="connsiteY12" fmla="*/ 0 h 390642"/>
              <a:gd name="connsiteX13" fmla="*/ 146834 w 626859"/>
              <a:gd name="connsiteY13" fmla="*/ 0 h 390642"/>
              <a:gd name="connsiteX14" fmla="*/ 0 w 626859"/>
              <a:gd name="connsiteY14" fmla="*/ 125372 h 390642"/>
              <a:gd name="connsiteX15" fmla="*/ 0 w 626859"/>
              <a:gd name="connsiteY15" fmla="*/ 141043 h 390642"/>
              <a:gd name="connsiteX16" fmla="*/ 23507 w 626859"/>
              <a:gd name="connsiteY16" fmla="*/ 139265 h 390642"/>
              <a:gd name="connsiteX17" fmla="*/ 23507 w 626859"/>
              <a:gd name="connsiteY17" fmla="*/ 219401 h 390642"/>
              <a:gd name="connsiteX18" fmla="*/ 0 w 626859"/>
              <a:gd name="connsiteY18" fmla="*/ 219401 h 390642"/>
              <a:gd name="connsiteX19" fmla="*/ 0 w 626859"/>
              <a:gd name="connsiteY19" fmla="*/ 235072 h 390642"/>
              <a:gd name="connsiteX20" fmla="*/ 133208 w 626859"/>
              <a:gd name="connsiteY20" fmla="*/ 235072 h 390642"/>
              <a:gd name="connsiteX21" fmla="*/ 133208 w 626859"/>
              <a:gd name="connsiteY21" fmla="*/ 250744 h 390642"/>
              <a:gd name="connsiteX22" fmla="*/ 0 w 626859"/>
              <a:gd name="connsiteY22" fmla="*/ 250744 h 390642"/>
              <a:gd name="connsiteX23" fmla="*/ 0 w 626859"/>
              <a:gd name="connsiteY23" fmla="*/ 266415 h 390642"/>
              <a:gd name="connsiteX24" fmla="*/ 133208 w 626859"/>
              <a:gd name="connsiteY24" fmla="*/ 266415 h 390642"/>
              <a:gd name="connsiteX25" fmla="*/ 133208 w 626859"/>
              <a:gd name="connsiteY25" fmla="*/ 386302 h 390642"/>
              <a:gd name="connsiteX26" fmla="*/ 134775 w 626859"/>
              <a:gd name="connsiteY26" fmla="*/ 386874 h 390642"/>
              <a:gd name="connsiteX27" fmla="*/ 148879 w 626859"/>
              <a:gd name="connsiteY27" fmla="*/ 390635 h 390642"/>
              <a:gd name="connsiteX28" fmla="*/ 148879 w 626859"/>
              <a:gd name="connsiteY28" fmla="*/ 46176 h 390642"/>
              <a:gd name="connsiteX29" fmla="*/ 156644 w 626859"/>
              <a:gd name="connsiteY29" fmla="*/ 26743 h 390642"/>
              <a:gd name="connsiteX30" fmla="*/ 156785 w 626859"/>
              <a:gd name="connsiteY30" fmla="*/ 26743 h 390642"/>
              <a:gd name="connsiteX31" fmla="*/ 164551 w 626859"/>
              <a:gd name="connsiteY31" fmla="*/ 46176 h 390642"/>
              <a:gd name="connsiteX32" fmla="*/ 164551 w 626859"/>
              <a:gd name="connsiteY32" fmla="*/ 389883 h 390642"/>
              <a:gd name="connsiteX33" fmla="*/ 174165 w 626859"/>
              <a:gd name="connsiteY33" fmla="*/ 386905 h 390642"/>
              <a:gd name="connsiteX34" fmla="*/ 180222 w 626859"/>
              <a:gd name="connsiteY34" fmla="*/ 384696 h 390642"/>
              <a:gd name="connsiteX35" fmla="*/ 180222 w 626859"/>
              <a:gd name="connsiteY35" fmla="*/ 266415 h 390642"/>
              <a:gd name="connsiteX36" fmla="*/ 446637 w 626859"/>
              <a:gd name="connsiteY36" fmla="*/ 266415 h 390642"/>
              <a:gd name="connsiteX37" fmla="*/ 446637 w 626859"/>
              <a:gd name="connsiteY37" fmla="*/ 386302 h 390642"/>
              <a:gd name="connsiteX38" fmla="*/ 448204 w 626859"/>
              <a:gd name="connsiteY38" fmla="*/ 386882 h 390642"/>
              <a:gd name="connsiteX39" fmla="*/ 462309 w 626859"/>
              <a:gd name="connsiteY39" fmla="*/ 390643 h 390642"/>
              <a:gd name="connsiteX40" fmla="*/ 462309 w 626859"/>
              <a:gd name="connsiteY40" fmla="*/ 46176 h 390642"/>
              <a:gd name="connsiteX41" fmla="*/ 470074 w 626859"/>
              <a:gd name="connsiteY41" fmla="*/ 26743 h 390642"/>
              <a:gd name="connsiteX42" fmla="*/ 470215 w 626859"/>
              <a:gd name="connsiteY42" fmla="*/ 26743 h 390642"/>
              <a:gd name="connsiteX43" fmla="*/ 477980 w 626859"/>
              <a:gd name="connsiteY43" fmla="*/ 46176 h 390642"/>
              <a:gd name="connsiteX44" fmla="*/ 477980 w 626859"/>
              <a:gd name="connsiteY44" fmla="*/ 389891 h 390642"/>
              <a:gd name="connsiteX45" fmla="*/ 487610 w 626859"/>
              <a:gd name="connsiteY45" fmla="*/ 386905 h 390642"/>
              <a:gd name="connsiteX46" fmla="*/ 493652 w 626859"/>
              <a:gd name="connsiteY46" fmla="*/ 384703 h 390642"/>
              <a:gd name="connsiteX47" fmla="*/ 493652 w 626859"/>
              <a:gd name="connsiteY47" fmla="*/ 266415 h 390642"/>
              <a:gd name="connsiteX48" fmla="*/ 626859 w 626859"/>
              <a:gd name="connsiteY48" fmla="*/ 266415 h 390642"/>
              <a:gd name="connsiteX49" fmla="*/ 540666 w 626859"/>
              <a:gd name="connsiteY49" fmla="*/ 116541 h 390642"/>
              <a:gd name="connsiteX50" fmla="*/ 587681 w 626859"/>
              <a:gd name="connsiteY50" fmla="*/ 136342 h 390642"/>
              <a:gd name="connsiteX51" fmla="*/ 587681 w 626859"/>
              <a:gd name="connsiteY51" fmla="*/ 219401 h 390642"/>
              <a:gd name="connsiteX52" fmla="*/ 540666 w 626859"/>
              <a:gd name="connsiteY52" fmla="*/ 219401 h 390642"/>
              <a:gd name="connsiteX53" fmla="*/ 493652 w 626859"/>
              <a:gd name="connsiteY53" fmla="*/ 72661 h 390642"/>
              <a:gd name="connsiteX54" fmla="*/ 524995 w 626859"/>
              <a:gd name="connsiteY54" fmla="*/ 105446 h 390642"/>
              <a:gd name="connsiteX55" fmla="*/ 524995 w 626859"/>
              <a:gd name="connsiteY55" fmla="*/ 219401 h 390642"/>
              <a:gd name="connsiteX56" fmla="*/ 493652 w 626859"/>
              <a:gd name="connsiteY56" fmla="*/ 219401 h 390642"/>
              <a:gd name="connsiteX57" fmla="*/ 86193 w 626859"/>
              <a:gd name="connsiteY57" fmla="*/ 219401 h 390642"/>
              <a:gd name="connsiteX58" fmla="*/ 39179 w 626859"/>
              <a:gd name="connsiteY58" fmla="*/ 219401 h 390642"/>
              <a:gd name="connsiteX59" fmla="*/ 39179 w 626859"/>
              <a:gd name="connsiteY59" fmla="*/ 136342 h 390642"/>
              <a:gd name="connsiteX60" fmla="*/ 86193 w 626859"/>
              <a:gd name="connsiteY60" fmla="*/ 116580 h 390642"/>
              <a:gd name="connsiteX61" fmla="*/ 133208 w 626859"/>
              <a:gd name="connsiteY61" fmla="*/ 219401 h 390642"/>
              <a:gd name="connsiteX62" fmla="*/ 101865 w 626859"/>
              <a:gd name="connsiteY62" fmla="*/ 219401 h 390642"/>
              <a:gd name="connsiteX63" fmla="*/ 101865 w 626859"/>
              <a:gd name="connsiteY63" fmla="*/ 105453 h 390642"/>
              <a:gd name="connsiteX64" fmla="*/ 133208 w 626859"/>
              <a:gd name="connsiteY64" fmla="*/ 72669 h 390642"/>
              <a:gd name="connsiteX65" fmla="*/ 352608 w 626859"/>
              <a:gd name="connsiteY65" fmla="*/ 136342 h 390642"/>
              <a:gd name="connsiteX66" fmla="*/ 399623 w 626859"/>
              <a:gd name="connsiteY66" fmla="*/ 116580 h 390642"/>
              <a:gd name="connsiteX67" fmla="*/ 399623 w 626859"/>
              <a:gd name="connsiteY67" fmla="*/ 219401 h 390642"/>
              <a:gd name="connsiteX68" fmla="*/ 352608 w 626859"/>
              <a:gd name="connsiteY68" fmla="*/ 219401 h 390642"/>
              <a:gd name="connsiteX69" fmla="*/ 289922 w 626859"/>
              <a:gd name="connsiteY69" fmla="*/ 139304 h 390642"/>
              <a:gd name="connsiteX70" fmla="*/ 336937 w 626859"/>
              <a:gd name="connsiteY70" fmla="*/ 139304 h 390642"/>
              <a:gd name="connsiteX71" fmla="*/ 336937 w 626859"/>
              <a:gd name="connsiteY71" fmla="*/ 219401 h 390642"/>
              <a:gd name="connsiteX72" fmla="*/ 289922 w 626859"/>
              <a:gd name="connsiteY72" fmla="*/ 219401 h 390642"/>
              <a:gd name="connsiteX73" fmla="*/ 227236 w 626859"/>
              <a:gd name="connsiteY73" fmla="*/ 116580 h 390642"/>
              <a:gd name="connsiteX74" fmla="*/ 274251 w 626859"/>
              <a:gd name="connsiteY74" fmla="*/ 136342 h 390642"/>
              <a:gd name="connsiteX75" fmla="*/ 274251 w 626859"/>
              <a:gd name="connsiteY75" fmla="*/ 219401 h 390642"/>
              <a:gd name="connsiteX76" fmla="*/ 227236 w 626859"/>
              <a:gd name="connsiteY76" fmla="*/ 219401 h 390642"/>
              <a:gd name="connsiteX77" fmla="*/ 180222 w 626859"/>
              <a:gd name="connsiteY77" fmla="*/ 72700 h 390642"/>
              <a:gd name="connsiteX78" fmla="*/ 211565 w 626859"/>
              <a:gd name="connsiteY78" fmla="*/ 105485 h 390642"/>
              <a:gd name="connsiteX79" fmla="*/ 211565 w 626859"/>
              <a:gd name="connsiteY79" fmla="*/ 219401 h 390642"/>
              <a:gd name="connsiteX80" fmla="*/ 180222 w 626859"/>
              <a:gd name="connsiteY80" fmla="*/ 219401 h 390642"/>
              <a:gd name="connsiteX81" fmla="*/ 446637 w 626859"/>
              <a:gd name="connsiteY81" fmla="*/ 250744 h 390642"/>
              <a:gd name="connsiteX82" fmla="*/ 180222 w 626859"/>
              <a:gd name="connsiteY82" fmla="*/ 250744 h 390642"/>
              <a:gd name="connsiteX83" fmla="*/ 180222 w 626859"/>
              <a:gd name="connsiteY83" fmla="*/ 235072 h 390642"/>
              <a:gd name="connsiteX84" fmla="*/ 446637 w 626859"/>
              <a:gd name="connsiteY84" fmla="*/ 235072 h 390642"/>
              <a:gd name="connsiteX85" fmla="*/ 446637 w 626859"/>
              <a:gd name="connsiteY85" fmla="*/ 219401 h 390642"/>
              <a:gd name="connsiteX86" fmla="*/ 415294 w 626859"/>
              <a:gd name="connsiteY86" fmla="*/ 219401 h 390642"/>
              <a:gd name="connsiteX87" fmla="*/ 415294 w 626859"/>
              <a:gd name="connsiteY87" fmla="*/ 105453 h 390642"/>
              <a:gd name="connsiteX88" fmla="*/ 446637 w 626859"/>
              <a:gd name="connsiteY88" fmla="*/ 72669 h 390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Lst>
            <a:rect l="l" t="t" r="r" b="b"/>
            <a:pathLst>
              <a:path w="626859" h="390642">
                <a:moveTo>
                  <a:pt x="626859" y="250744"/>
                </a:moveTo>
                <a:lnTo>
                  <a:pt x="493652" y="250744"/>
                </a:lnTo>
                <a:lnTo>
                  <a:pt x="493652" y="235072"/>
                </a:lnTo>
                <a:lnTo>
                  <a:pt x="626859" y="235072"/>
                </a:lnTo>
                <a:lnTo>
                  <a:pt x="626859" y="219401"/>
                </a:lnTo>
                <a:lnTo>
                  <a:pt x="603352" y="219401"/>
                </a:lnTo>
                <a:lnTo>
                  <a:pt x="603352" y="139265"/>
                </a:lnTo>
                <a:cubicBezTo>
                  <a:pt x="611135" y="140417"/>
                  <a:pt x="618991" y="141012"/>
                  <a:pt x="626859" y="141043"/>
                </a:cubicBezTo>
                <a:lnTo>
                  <a:pt x="626859" y="125372"/>
                </a:lnTo>
                <a:cubicBezTo>
                  <a:pt x="553792" y="125246"/>
                  <a:pt x="491601" y="72144"/>
                  <a:pt x="480025" y="0"/>
                </a:cubicBezTo>
                <a:lnTo>
                  <a:pt x="460264" y="0"/>
                </a:lnTo>
                <a:cubicBezTo>
                  <a:pt x="447408" y="81094"/>
                  <a:pt x="371246" y="136412"/>
                  <a:pt x="290153" y="123557"/>
                </a:cubicBezTo>
                <a:cubicBezTo>
                  <a:pt x="226556" y="113475"/>
                  <a:pt x="176677" y="63597"/>
                  <a:pt x="166596" y="0"/>
                </a:cubicBezTo>
                <a:lnTo>
                  <a:pt x="146834" y="0"/>
                </a:lnTo>
                <a:cubicBezTo>
                  <a:pt x="135258" y="72144"/>
                  <a:pt x="73067" y="125246"/>
                  <a:pt x="0" y="125372"/>
                </a:cubicBezTo>
                <a:lnTo>
                  <a:pt x="0" y="141043"/>
                </a:lnTo>
                <a:cubicBezTo>
                  <a:pt x="7868" y="141012"/>
                  <a:pt x="15724" y="140417"/>
                  <a:pt x="23507" y="139265"/>
                </a:cubicBezTo>
                <a:lnTo>
                  <a:pt x="23507" y="219401"/>
                </a:lnTo>
                <a:lnTo>
                  <a:pt x="0" y="219401"/>
                </a:lnTo>
                <a:lnTo>
                  <a:pt x="0" y="235072"/>
                </a:lnTo>
                <a:lnTo>
                  <a:pt x="133208" y="235072"/>
                </a:lnTo>
                <a:lnTo>
                  <a:pt x="133208" y="250744"/>
                </a:lnTo>
                <a:lnTo>
                  <a:pt x="0" y="250744"/>
                </a:lnTo>
                <a:lnTo>
                  <a:pt x="0" y="266415"/>
                </a:lnTo>
                <a:lnTo>
                  <a:pt x="133208" y="266415"/>
                </a:lnTo>
                <a:lnTo>
                  <a:pt x="133208" y="386302"/>
                </a:lnTo>
                <a:cubicBezTo>
                  <a:pt x="133725" y="386514"/>
                  <a:pt x="134265" y="386655"/>
                  <a:pt x="134775" y="386874"/>
                </a:cubicBezTo>
                <a:cubicBezTo>
                  <a:pt x="139346" y="388572"/>
                  <a:pt x="144069" y="389831"/>
                  <a:pt x="148879" y="390635"/>
                </a:cubicBezTo>
                <a:lnTo>
                  <a:pt x="148879" y="46176"/>
                </a:lnTo>
                <a:cubicBezTo>
                  <a:pt x="151883" y="39872"/>
                  <a:pt x="154477" y="33381"/>
                  <a:pt x="156644" y="26743"/>
                </a:cubicBezTo>
                <a:cubicBezTo>
                  <a:pt x="156644" y="26626"/>
                  <a:pt x="156746" y="26626"/>
                  <a:pt x="156785" y="26743"/>
                </a:cubicBezTo>
                <a:cubicBezTo>
                  <a:pt x="158953" y="33381"/>
                  <a:pt x="161546" y="39872"/>
                  <a:pt x="164551" y="46176"/>
                </a:cubicBezTo>
                <a:lnTo>
                  <a:pt x="164551" y="389883"/>
                </a:lnTo>
                <a:cubicBezTo>
                  <a:pt x="167814" y="389092"/>
                  <a:pt x="171025" y="388098"/>
                  <a:pt x="174165" y="386905"/>
                </a:cubicBezTo>
                <a:cubicBezTo>
                  <a:pt x="176147" y="386075"/>
                  <a:pt x="178208" y="385440"/>
                  <a:pt x="180222" y="384696"/>
                </a:cubicBezTo>
                <a:lnTo>
                  <a:pt x="180222" y="266415"/>
                </a:lnTo>
                <a:lnTo>
                  <a:pt x="446637" y="266415"/>
                </a:lnTo>
                <a:lnTo>
                  <a:pt x="446637" y="386302"/>
                </a:lnTo>
                <a:cubicBezTo>
                  <a:pt x="447162" y="386514"/>
                  <a:pt x="447703" y="386662"/>
                  <a:pt x="448204" y="386882"/>
                </a:cubicBezTo>
                <a:cubicBezTo>
                  <a:pt x="452776" y="388578"/>
                  <a:pt x="457499" y="389837"/>
                  <a:pt x="462309" y="390643"/>
                </a:cubicBezTo>
                <a:lnTo>
                  <a:pt x="462309" y="46176"/>
                </a:lnTo>
                <a:cubicBezTo>
                  <a:pt x="465313" y="39872"/>
                  <a:pt x="467907" y="33381"/>
                  <a:pt x="470074" y="26743"/>
                </a:cubicBezTo>
                <a:cubicBezTo>
                  <a:pt x="470074" y="26626"/>
                  <a:pt x="470176" y="26626"/>
                  <a:pt x="470215" y="26743"/>
                </a:cubicBezTo>
                <a:cubicBezTo>
                  <a:pt x="472382" y="33381"/>
                  <a:pt x="474976" y="39872"/>
                  <a:pt x="477980" y="46176"/>
                </a:cubicBezTo>
                <a:lnTo>
                  <a:pt x="477980" y="389891"/>
                </a:lnTo>
                <a:cubicBezTo>
                  <a:pt x="481250" y="389101"/>
                  <a:pt x="484467" y="388104"/>
                  <a:pt x="487610" y="386905"/>
                </a:cubicBezTo>
                <a:cubicBezTo>
                  <a:pt x="489585" y="386075"/>
                  <a:pt x="491638" y="385440"/>
                  <a:pt x="493652" y="384703"/>
                </a:cubicBezTo>
                <a:lnTo>
                  <a:pt x="493652" y="266415"/>
                </a:lnTo>
                <a:lnTo>
                  <a:pt x="626859" y="266415"/>
                </a:lnTo>
                <a:close/>
                <a:moveTo>
                  <a:pt x="540666" y="116541"/>
                </a:moveTo>
                <a:cubicBezTo>
                  <a:pt x="555206" y="125558"/>
                  <a:pt x="571070" y="132240"/>
                  <a:pt x="587681" y="136342"/>
                </a:cubicBezTo>
                <a:lnTo>
                  <a:pt x="587681" y="219401"/>
                </a:lnTo>
                <a:lnTo>
                  <a:pt x="540666" y="219401"/>
                </a:lnTo>
                <a:close/>
                <a:moveTo>
                  <a:pt x="493652" y="72661"/>
                </a:moveTo>
                <a:cubicBezTo>
                  <a:pt x="502559" y="84965"/>
                  <a:pt x="513104" y="95994"/>
                  <a:pt x="524995" y="105446"/>
                </a:cubicBezTo>
                <a:lnTo>
                  <a:pt x="524995" y="219401"/>
                </a:lnTo>
                <a:lnTo>
                  <a:pt x="493652" y="219401"/>
                </a:lnTo>
                <a:close/>
                <a:moveTo>
                  <a:pt x="86193" y="219401"/>
                </a:moveTo>
                <a:lnTo>
                  <a:pt x="39179" y="219401"/>
                </a:lnTo>
                <a:lnTo>
                  <a:pt x="39179" y="136342"/>
                </a:lnTo>
                <a:cubicBezTo>
                  <a:pt x="55787" y="132252"/>
                  <a:pt x="71651" y="125583"/>
                  <a:pt x="86193" y="116580"/>
                </a:cubicBezTo>
                <a:close/>
                <a:moveTo>
                  <a:pt x="133208" y="219401"/>
                </a:moveTo>
                <a:lnTo>
                  <a:pt x="101865" y="219401"/>
                </a:lnTo>
                <a:lnTo>
                  <a:pt x="101865" y="105453"/>
                </a:lnTo>
                <a:cubicBezTo>
                  <a:pt x="113755" y="96002"/>
                  <a:pt x="124301" y="84972"/>
                  <a:pt x="133208" y="72669"/>
                </a:cubicBezTo>
                <a:close/>
                <a:moveTo>
                  <a:pt x="352608" y="136342"/>
                </a:moveTo>
                <a:cubicBezTo>
                  <a:pt x="369216" y="132252"/>
                  <a:pt x="385080" y="125583"/>
                  <a:pt x="399623" y="116580"/>
                </a:cubicBezTo>
                <a:lnTo>
                  <a:pt x="399623" y="219401"/>
                </a:lnTo>
                <a:lnTo>
                  <a:pt x="352608" y="219401"/>
                </a:lnTo>
                <a:close/>
                <a:moveTo>
                  <a:pt x="289922" y="139304"/>
                </a:moveTo>
                <a:cubicBezTo>
                  <a:pt x="305504" y="141676"/>
                  <a:pt x="321355" y="141676"/>
                  <a:pt x="336937" y="139304"/>
                </a:cubicBezTo>
                <a:lnTo>
                  <a:pt x="336937" y="219401"/>
                </a:lnTo>
                <a:lnTo>
                  <a:pt x="289922" y="219401"/>
                </a:lnTo>
                <a:close/>
                <a:moveTo>
                  <a:pt x="227236" y="116580"/>
                </a:moveTo>
                <a:cubicBezTo>
                  <a:pt x="241779" y="125583"/>
                  <a:pt x="257643" y="132252"/>
                  <a:pt x="274251" y="136342"/>
                </a:cubicBezTo>
                <a:lnTo>
                  <a:pt x="274251" y="219401"/>
                </a:lnTo>
                <a:lnTo>
                  <a:pt x="227236" y="219401"/>
                </a:lnTo>
                <a:close/>
                <a:moveTo>
                  <a:pt x="180222" y="72700"/>
                </a:moveTo>
                <a:cubicBezTo>
                  <a:pt x="189129" y="85004"/>
                  <a:pt x="199674" y="96033"/>
                  <a:pt x="211565" y="105485"/>
                </a:cubicBezTo>
                <a:lnTo>
                  <a:pt x="211565" y="219401"/>
                </a:lnTo>
                <a:lnTo>
                  <a:pt x="180222" y="219401"/>
                </a:lnTo>
                <a:close/>
                <a:moveTo>
                  <a:pt x="446637" y="250744"/>
                </a:moveTo>
                <a:lnTo>
                  <a:pt x="180222" y="250744"/>
                </a:lnTo>
                <a:lnTo>
                  <a:pt x="180222" y="235072"/>
                </a:lnTo>
                <a:lnTo>
                  <a:pt x="446637" y="235072"/>
                </a:lnTo>
                <a:close/>
                <a:moveTo>
                  <a:pt x="446637" y="219401"/>
                </a:moveTo>
                <a:lnTo>
                  <a:pt x="415294" y="219401"/>
                </a:lnTo>
                <a:lnTo>
                  <a:pt x="415294" y="105453"/>
                </a:lnTo>
                <a:cubicBezTo>
                  <a:pt x="427185" y="96002"/>
                  <a:pt x="437730" y="84972"/>
                  <a:pt x="446637" y="72669"/>
                </a:cubicBezTo>
                <a:close/>
              </a:path>
            </a:pathLst>
          </a:custGeom>
          <a:gradFill>
            <a:gsLst>
              <a:gs pos="0">
                <a:schemeClr val="accent3"/>
              </a:gs>
              <a:gs pos="80000">
                <a:schemeClr val="accent2"/>
              </a:gs>
            </a:gsLst>
            <a:lin ang="4800000" scaled="0"/>
          </a:gradFill>
          <a:ln w="7739" cap="flat">
            <a:noFill/>
            <a:prstDash val="solid"/>
            <a:miter/>
          </a:ln>
        </p:spPr>
        <p:txBody>
          <a:bodyPr rtlCol="0" anchor="ctr"/>
          <a:lstStyle/>
          <a:p>
            <a:endParaRPr lang="zh-CN" altLang="en-US"/>
          </a:p>
        </p:txBody>
      </p:sp>
      <p:sp>
        <p:nvSpPr>
          <p:cNvPr id="309" name="图形 82" descr="晚上的月亮 轮廓">
            <a:extLst>
              <a:ext uri="{FF2B5EF4-FFF2-40B4-BE49-F238E27FC236}">
                <a16:creationId xmlns:a16="http://schemas.microsoft.com/office/drawing/2014/main" xmlns="" id="{0DD9E45E-9060-4EB4-AFA4-89C444C04B14}"/>
              </a:ext>
            </a:extLst>
          </p:cNvPr>
          <p:cNvSpPr/>
          <p:nvPr/>
        </p:nvSpPr>
        <p:spPr>
          <a:xfrm>
            <a:off x="11074985" y="4530224"/>
            <a:ext cx="626859" cy="31408"/>
          </a:xfrm>
          <a:custGeom>
            <a:avLst/>
            <a:gdLst>
              <a:gd name="connsiteX0" fmla="*/ 626859 w 626859"/>
              <a:gd name="connsiteY0" fmla="*/ 14682 h 31408"/>
              <a:gd name="connsiteX1" fmla="*/ 604190 w 626859"/>
              <a:gd name="connsiteY1" fmla="*/ 8374 h 31408"/>
              <a:gd name="connsiteX2" fmla="*/ 516352 w 626859"/>
              <a:gd name="connsiteY2" fmla="*/ 8374 h 31408"/>
              <a:gd name="connsiteX3" fmla="*/ 439703 w 626859"/>
              <a:gd name="connsiteY3" fmla="*/ 8374 h 31408"/>
              <a:gd name="connsiteX4" fmla="*/ 395822 w 626859"/>
              <a:gd name="connsiteY4" fmla="*/ 29 h 31408"/>
              <a:gd name="connsiteX5" fmla="*/ 351895 w 626859"/>
              <a:gd name="connsiteY5" fmla="*/ 8374 h 31408"/>
              <a:gd name="connsiteX6" fmla="*/ 313563 w 626859"/>
              <a:gd name="connsiteY6" fmla="*/ 15701 h 31408"/>
              <a:gd name="connsiteX7" fmla="*/ 275168 w 626859"/>
              <a:gd name="connsiteY7" fmla="*/ 8374 h 31408"/>
              <a:gd name="connsiteX8" fmla="*/ 231241 w 626859"/>
              <a:gd name="connsiteY8" fmla="*/ 29 h 31408"/>
              <a:gd name="connsiteX9" fmla="*/ 187274 w 626859"/>
              <a:gd name="connsiteY9" fmla="*/ 8374 h 31408"/>
              <a:gd name="connsiteX10" fmla="*/ 148942 w 626859"/>
              <a:gd name="connsiteY10" fmla="*/ 15701 h 31408"/>
              <a:gd name="connsiteX11" fmla="*/ 110547 w 626859"/>
              <a:gd name="connsiteY11" fmla="*/ 8374 h 31408"/>
              <a:gd name="connsiteX12" fmla="*/ 66604 w 626859"/>
              <a:gd name="connsiteY12" fmla="*/ 29 h 31408"/>
              <a:gd name="connsiteX13" fmla="*/ 22724 w 626859"/>
              <a:gd name="connsiteY13" fmla="*/ 8374 h 31408"/>
              <a:gd name="connsiteX14" fmla="*/ 0 w 626859"/>
              <a:gd name="connsiteY14" fmla="*/ 14682 h 31408"/>
              <a:gd name="connsiteX15" fmla="*/ 0 w 626859"/>
              <a:gd name="connsiteY15" fmla="*/ 30510 h 31408"/>
              <a:gd name="connsiteX16" fmla="*/ 28271 w 626859"/>
              <a:gd name="connsiteY16" fmla="*/ 23035 h 31408"/>
              <a:gd name="connsiteX17" fmla="*/ 66666 w 626859"/>
              <a:gd name="connsiteY17" fmla="*/ 15709 h 31408"/>
              <a:gd name="connsiteX18" fmla="*/ 105062 w 626859"/>
              <a:gd name="connsiteY18" fmla="*/ 23035 h 31408"/>
              <a:gd name="connsiteX19" fmla="*/ 149012 w 626859"/>
              <a:gd name="connsiteY19" fmla="*/ 31380 h 31408"/>
              <a:gd name="connsiteX20" fmla="*/ 192892 w 626859"/>
              <a:gd name="connsiteY20" fmla="*/ 23035 h 31408"/>
              <a:gd name="connsiteX21" fmla="*/ 231241 w 626859"/>
              <a:gd name="connsiteY21" fmla="*/ 15709 h 31408"/>
              <a:gd name="connsiteX22" fmla="*/ 269596 w 626859"/>
              <a:gd name="connsiteY22" fmla="*/ 23035 h 31408"/>
              <a:gd name="connsiteX23" fmla="*/ 313531 w 626859"/>
              <a:gd name="connsiteY23" fmla="*/ 31380 h 31408"/>
              <a:gd name="connsiteX24" fmla="*/ 357451 w 626859"/>
              <a:gd name="connsiteY24" fmla="*/ 23035 h 31408"/>
              <a:gd name="connsiteX25" fmla="*/ 434116 w 626859"/>
              <a:gd name="connsiteY25" fmla="*/ 23035 h 31408"/>
              <a:gd name="connsiteX26" fmla="*/ 521939 w 626859"/>
              <a:gd name="connsiteY26" fmla="*/ 23035 h 31408"/>
              <a:gd name="connsiteX27" fmla="*/ 598611 w 626859"/>
              <a:gd name="connsiteY27" fmla="*/ 23035 h 31408"/>
              <a:gd name="connsiteX28" fmla="*/ 626859 w 626859"/>
              <a:gd name="connsiteY28" fmla="*/ 30510 h 31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626859" h="31408">
                <a:moveTo>
                  <a:pt x="626859" y="14682"/>
                </a:moveTo>
                <a:cubicBezTo>
                  <a:pt x="619072" y="13519"/>
                  <a:pt x="611459" y="11401"/>
                  <a:pt x="604190" y="8374"/>
                </a:cubicBezTo>
                <a:cubicBezTo>
                  <a:pt x="575968" y="-2752"/>
                  <a:pt x="544575" y="-2752"/>
                  <a:pt x="516352" y="8374"/>
                </a:cubicBezTo>
                <a:cubicBezTo>
                  <a:pt x="491736" y="18143"/>
                  <a:pt x="464319" y="18143"/>
                  <a:pt x="439703" y="8374"/>
                </a:cubicBezTo>
                <a:cubicBezTo>
                  <a:pt x="425828" y="2530"/>
                  <a:pt x="410874" y="-314"/>
                  <a:pt x="395822" y="29"/>
                </a:cubicBezTo>
                <a:cubicBezTo>
                  <a:pt x="380755" y="-319"/>
                  <a:pt x="365785" y="2525"/>
                  <a:pt x="351895" y="8374"/>
                </a:cubicBezTo>
                <a:cubicBezTo>
                  <a:pt x="339789" y="13530"/>
                  <a:pt x="326717" y="16028"/>
                  <a:pt x="313563" y="15701"/>
                </a:cubicBezTo>
                <a:cubicBezTo>
                  <a:pt x="300388" y="16031"/>
                  <a:pt x="287296" y="13532"/>
                  <a:pt x="275168" y="8374"/>
                </a:cubicBezTo>
                <a:cubicBezTo>
                  <a:pt x="261278" y="2525"/>
                  <a:pt x="246308" y="-319"/>
                  <a:pt x="231241" y="29"/>
                </a:cubicBezTo>
                <a:cubicBezTo>
                  <a:pt x="216161" y="-324"/>
                  <a:pt x="201176" y="2520"/>
                  <a:pt x="187274" y="8374"/>
                </a:cubicBezTo>
                <a:cubicBezTo>
                  <a:pt x="175168" y="13530"/>
                  <a:pt x="162096" y="16028"/>
                  <a:pt x="148942" y="15701"/>
                </a:cubicBezTo>
                <a:cubicBezTo>
                  <a:pt x="135767" y="16029"/>
                  <a:pt x="122675" y="13530"/>
                  <a:pt x="110547" y="8374"/>
                </a:cubicBezTo>
                <a:cubicBezTo>
                  <a:pt x="96651" y="2524"/>
                  <a:pt x="81676" y="-319"/>
                  <a:pt x="66604" y="29"/>
                </a:cubicBezTo>
                <a:cubicBezTo>
                  <a:pt x="51553" y="-310"/>
                  <a:pt x="36599" y="2534"/>
                  <a:pt x="22724" y="8374"/>
                </a:cubicBezTo>
                <a:cubicBezTo>
                  <a:pt x="15439" y="11407"/>
                  <a:pt x="7806" y="13526"/>
                  <a:pt x="0" y="14682"/>
                </a:cubicBezTo>
                <a:lnTo>
                  <a:pt x="0" y="30510"/>
                </a:lnTo>
                <a:cubicBezTo>
                  <a:pt x="9720" y="29316"/>
                  <a:pt x="19231" y="26802"/>
                  <a:pt x="28271" y="23035"/>
                </a:cubicBezTo>
                <a:cubicBezTo>
                  <a:pt x="40400" y="17879"/>
                  <a:pt x="53491" y="15380"/>
                  <a:pt x="66666" y="15709"/>
                </a:cubicBezTo>
                <a:cubicBezTo>
                  <a:pt x="79841" y="15380"/>
                  <a:pt x="92933" y="17878"/>
                  <a:pt x="105062" y="23035"/>
                </a:cubicBezTo>
                <a:cubicBezTo>
                  <a:pt x="118959" y="28886"/>
                  <a:pt x="133937" y="31730"/>
                  <a:pt x="149012" y="31380"/>
                </a:cubicBezTo>
                <a:cubicBezTo>
                  <a:pt x="164064" y="31722"/>
                  <a:pt x="179018" y="28878"/>
                  <a:pt x="192892" y="23035"/>
                </a:cubicBezTo>
                <a:cubicBezTo>
                  <a:pt x="205004" y="17880"/>
                  <a:pt x="218081" y="15381"/>
                  <a:pt x="231241" y="15709"/>
                </a:cubicBezTo>
                <a:cubicBezTo>
                  <a:pt x="244402" y="15383"/>
                  <a:pt x="257481" y="17882"/>
                  <a:pt x="269596" y="23035"/>
                </a:cubicBezTo>
                <a:cubicBezTo>
                  <a:pt x="283488" y="28885"/>
                  <a:pt x="298462" y="31729"/>
                  <a:pt x="313531" y="31380"/>
                </a:cubicBezTo>
                <a:cubicBezTo>
                  <a:pt x="328596" y="31727"/>
                  <a:pt x="343563" y="28884"/>
                  <a:pt x="357451" y="23035"/>
                </a:cubicBezTo>
                <a:cubicBezTo>
                  <a:pt x="382072" y="13266"/>
                  <a:pt x="409494" y="13266"/>
                  <a:pt x="434116" y="23035"/>
                </a:cubicBezTo>
                <a:cubicBezTo>
                  <a:pt x="462333" y="34161"/>
                  <a:pt x="493721" y="34161"/>
                  <a:pt x="521939" y="23035"/>
                </a:cubicBezTo>
                <a:cubicBezTo>
                  <a:pt x="546562" y="13267"/>
                  <a:pt x="573987" y="13267"/>
                  <a:pt x="598611" y="23035"/>
                </a:cubicBezTo>
                <a:cubicBezTo>
                  <a:pt x="607643" y="26801"/>
                  <a:pt x="617147" y="29315"/>
                  <a:pt x="626859" y="30510"/>
                </a:cubicBezTo>
                <a:close/>
              </a:path>
            </a:pathLst>
          </a:custGeom>
          <a:gradFill>
            <a:gsLst>
              <a:gs pos="0">
                <a:schemeClr val="accent3"/>
              </a:gs>
              <a:gs pos="80000">
                <a:schemeClr val="accent2"/>
              </a:gs>
            </a:gsLst>
            <a:lin ang="4800000" scaled="0"/>
          </a:gradFill>
          <a:ln w="7739" cap="flat">
            <a:noFill/>
            <a:prstDash val="solid"/>
            <a:miter/>
          </a:ln>
        </p:spPr>
        <p:txBody>
          <a:bodyPr rtlCol="0" anchor="ctr"/>
          <a:lstStyle/>
          <a:p>
            <a:endParaRPr lang="zh-CN" altLang="en-US"/>
          </a:p>
        </p:txBody>
      </p:sp>
      <p:sp>
        <p:nvSpPr>
          <p:cNvPr id="310" name="图形 82" descr="晚上的月亮 轮廓">
            <a:extLst>
              <a:ext uri="{FF2B5EF4-FFF2-40B4-BE49-F238E27FC236}">
                <a16:creationId xmlns:a16="http://schemas.microsoft.com/office/drawing/2014/main" xmlns="" id="{D6A4AC23-A3A1-460C-A2D7-39172B585385}"/>
              </a:ext>
            </a:extLst>
          </p:cNvPr>
          <p:cNvSpPr/>
          <p:nvPr/>
        </p:nvSpPr>
        <p:spPr>
          <a:xfrm>
            <a:off x="11074985" y="4471456"/>
            <a:ext cx="626859" cy="31408"/>
          </a:xfrm>
          <a:custGeom>
            <a:avLst/>
            <a:gdLst>
              <a:gd name="connsiteX0" fmla="*/ 626859 w 626859"/>
              <a:gd name="connsiteY0" fmla="*/ 14682 h 31408"/>
              <a:gd name="connsiteX1" fmla="*/ 604190 w 626859"/>
              <a:gd name="connsiteY1" fmla="*/ 8374 h 31408"/>
              <a:gd name="connsiteX2" fmla="*/ 516352 w 626859"/>
              <a:gd name="connsiteY2" fmla="*/ 8374 h 31408"/>
              <a:gd name="connsiteX3" fmla="*/ 439703 w 626859"/>
              <a:gd name="connsiteY3" fmla="*/ 8374 h 31408"/>
              <a:gd name="connsiteX4" fmla="*/ 395822 w 626859"/>
              <a:gd name="connsiteY4" fmla="*/ 29 h 31408"/>
              <a:gd name="connsiteX5" fmla="*/ 351895 w 626859"/>
              <a:gd name="connsiteY5" fmla="*/ 8374 h 31408"/>
              <a:gd name="connsiteX6" fmla="*/ 313563 w 626859"/>
              <a:gd name="connsiteY6" fmla="*/ 15701 h 31408"/>
              <a:gd name="connsiteX7" fmla="*/ 275168 w 626859"/>
              <a:gd name="connsiteY7" fmla="*/ 8374 h 31408"/>
              <a:gd name="connsiteX8" fmla="*/ 231241 w 626859"/>
              <a:gd name="connsiteY8" fmla="*/ 29 h 31408"/>
              <a:gd name="connsiteX9" fmla="*/ 187274 w 626859"/>
              <a:gd name="connsiteY9" fmla="*/ 8374 h 31408"/>
              <a:gd name="connsiteX10" fmla="*/ 148942 w 626859"/>
              <a:gd name="connsiteY10" fmla="*/ 15701 h 31408"/>
              <a:gd name="connsiteX11" fmla="*/ 110547 w 626859"/>
              <a:gd name="connsiteY11" fmla="*/ 8374 h 31408"/>
              <a:gd name="connsiteX12" fmla="*/ 66604 w 626859"/>
              <a:gd name="connsiteY12" fmla="*/ 29 h 31408"/>
              <a:gd name="connsiteX13" fmla="*/ 22724 w 626859"/>
              <a:gd name="connsiteY13" fmla="*/ 8374 h 31408"/>
              <a:gd name="connsiteX14" fmla="*/ 0 w 626859"/>
              <a:gd name="connsiteY14" fmla="*/ 14682 h 31408"/>
              <a:gd name="connsiteX15" fmla="*/ 0 w 626859"/>
              <a:gd name="connsiteY15" fmla="*/ 30510 h 31408"/>
              <a:gd name="connsiteX16" fmla="*/ 28271 w 626859"/>
              <a:gd name="connsiteY16" fmla="*/ 23035 h 31408"/>
              <a:gd name="connsiteX17" fmla="*/ 66666 w 626859"/>
              <a:gd name="connsiteY17" fmla="*/ 15709 h 31408"/>
              <a:gd name="connsiteX18" fmla="*/ 105062 w 626859"/>
              <a:gd name="connsiteY18" fmla="*/ 23035 h 31408"/>
              <a:gd name="connsiteX19" fmla="*/ 149012 w 626859"/>
              <a:gd name="connsiteY19" fmla="*/ 31380 h 31408"/>
              <a:gd name="connsiteX20" fmla="*/ 192892 w 626859"/>
              <a:gd name="connsiteY20" fmla="*/ 23035 h 31408"/>
              <a:gd name="connsiteX21" fmla="*/ 231241 w 626859"/>
              <a:gd name="connsiteY21" fmla="*/ 15709 h 31408"/>
              <a:gd name="connsiteX22" fmla="*/ 269596 w 626859"/>
              <a:gd name="connsiteY22" fmla="*/ 23035 h 31408"/>
              <a:gd name="connsiteX23" fmla="*/ 313531 w 626859"/>
              <a:gd name="connsiteY23" fmla="*/ 31380 h 31408"/>
              <a:gd name="connsiteX24" fmla="*/ 357451 w 626859"/>
              <a:gd name="connsiteY24" fmla="*/ 23035 h 31408"/>
              <a:gd name="connsiteX25" fmla="*/ 434116 w 626859"/>
              <a:gd name="connsiteY25" fmla="*/ 23035 h 31408"/>
              <a:gd name="connsiteX26" fmla="*/ 521939 w 626859"/>
              <a:gd name="connsiteY26" fmla="*/ 23035 h 31408"/>
              <a:gd name="connsiteX27" fmla="*/ 598611 w 626859"/>
              <a:gd name="connsiteY27" fmla="*/ 23035 h 31408"/>
              <a:gd name="connsiteX28" fmla="*/ 626859 w 626859"/>
              <a:gd name="connsiteY28" fmla="*/ 30510 h 31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626859" h="31408">
                <a:moveTo>
                  <a:pt x="626859" y="14682"/>
                </a:moveTo>
                <a:cubicBezTo>
                  <a:pt x="619072" y="13519"/>
                  <a:pt x="611459" y="11401"/>
                  <a:pt x="604190" y="8374"/>
                </a:cubicBezTo>
                <a:cubicBezTo>
                  <a:pt x="575968" y="-2752"/>
                  <a:pt x="544575" y="-2752"/>
                  <a:pt x="516352" y="8374"/>
                </a:cubicBezTo>
                <a:cubicBezTo>
                  <a:pt x="491736" y="18143"/>
                  <a:pt x="464319" y="18143"/>
                  <a:pt x="439703" y="8374"/>
                </a:cubicBezTo>
                <a:cubicBezTo>
                  <a:pt x="425828" y="2530"/>
                  <a:pt x="410874" y="-314"/>
                  <a:pt x="395822" y="29"/>
                </a:cubicBezTo>
                <a:cubicBezTo>
                  <a:pt x="380755" y="-319"/>
                  <a:pt x="365785" y="2525"/>
                  <a:pt x="351895" y="8374"/>
                </a:cubicBezTo>
                <a:cubicBezTo>
                  <a:pt x="339789" y="13530"/>
                  <a:pt x="326717" y="16028"/>
                  <a:pt x="313563" y="15701"/>
                </a:cubicBezTo>
                <a:cubicBezTo>
                  <a:pt x="300388" y="16031"/>
                  <a:pt x="287296" y="13532"/>
                  <a:pt x="275168" y="8374"/>
                </a:cubicBezTo>
                <a:cubicBezTo>
                  <a:pt x="261278" y="2525"/>
                  <a:pt x="246308" y="-319"/>
                  <a:pt x="231241" y="29"/>
                </a:cubicBezTo>
                <a:cubicBezTo>
                  <a:pt x="216161" y="-324"/>
                  <a:pt x="201176" y="2520"/>
                  <a:pt x="187274" y="8374"/>
                </a:cubicBezTo>
                <a:cubicBezTo>
                  <a:pt x="175168" y="13530"/>
                  <a:pt x="162096" y="16028"/>
                  <a:pt x="148942" y="15701"/>
                </a:cubicBezTo>
                <a:cubicBezTo>
                  <a:pt x="135767" y="16029"/>
                  <a:pt x="122675" y="13530"/>
                  <a:pt x="110547" y="8374"/>
                </a:cubicBezTo>
                <a:cubicBezTo>
                  <a:pt x="96651" y="2524"/>
                  <a:pt x="81676" y="-319"/>
                  <a:pt x="66604" y="29"/>
                </a:cubicBezTo>
                <a:cubicBezTo>
                  <a:pt x="51553" y="-310"/>
                  <a:pt x="36599" y="2534"/>
                  <a:pt x="22724" y="8374"/>
                </a:cubicBezTo>
                <a:cubicBezTo>
                  <a:pt x="15439" y="11407"/>
                  <a:pt x="7806" y="13526"/>
                  <a:pt x="0" y="14682"/>
                </a:cubicBezTo>
                <a:lnTo>
                  <a:pt x="0" y="30510"/>
                </a:lnTo>
                <a:cubicBezTo>
                  <a:pt x="9720" y="29316"/>
                  <a:pt x="19231" y="26802"/>
                  <a:pt x="28271" y="23035"/>
                </a:cubicBezTo>
                <a:cubicBezTo>
                  <a:pt x="40400" y="17879"/>
                  <a:pt x="53491" y="15380"/>
                  <a:pt x="66666" y="15709"/>
                </a:cubicBezTo>
                <a:cubicBezTo>
                  <a:pt x="79841" y="15380"/>
                  <a:pt x="92933" y="17878"/>
                  <a:pt x="105062" y="23035"/>
                </a:cubicBezTo>
                <a:cubicBezTo>
                  <a:pt x="118959" y="28886"/>
                  <a:pt x="133937" y="31730"/>
                  <a:pt x="149012" y="31380"/>
                </a:cubicBezTo>
                <a:cubicBezTo>
                  <a:pt x="164064" y="31722"/>
                  <a:pt x="179018" y="28878"/>
                  <a:pt x="192892" y="23035"/>
                </a:cubicBezTo>
                <a:cubicBezTo>
                  <a:pt x="205004" y="17880"/>
                  <a:pt x="218081" y="15381"/>
                  <a:pt x="231241" y="15709"/>
                </a:cubicBezTo>
                <a:cubicBezTo>
                  <a:pt x="244402" y="15383"/>
                  <a:pt x="257481" y="17882"/>
                  <a:pt x="269596" y="23035"/>
                </a:cubicBezTo>
                <a:cubicBezTo>
                  <a:pt x="283488" y="28885"/>
                  <a:pt x="298462" y="31729"/>
                  <a:pt x="313531" y="31380"/>
                </a:cubicBezTo>
                <a:cubicBezTo>
                  <a:pt x="328596" y="31727"/>
                  <a:pt x="343563" y="28884"/>
                  <a:pt x="357451" y="23035"/>
                </a:cubicBezTo>
                <a:cubicBezTo>
                  <a:pt x="382072" y="13266"/>
                  <a:pt x="409494" y="13266"/>
                  <a:pt x="434116" y="23035"/>
                </a:cubicBezTo>
                <a:cubicBezTo>
                  <a:pt x="462333" y="34161"/>
                  <a:pt x="493721" y="34161"/>
                  <a:pt x="521939" y="23035"/>
                </a:cubicBezTo>
                <a:cubicBezTo>
                  <a:pt x="546562" y="13267"/>
                  <a:pt x="573987" y="13267"/>
                  <a:pt x="598611" y="23035"/>
                </a:cubicBezTo>
                <a:cubicBezTo>
                  <a:pt x="607643" y="26801"/>
                  <a:pt x="617147" y="29315"/>
                  <a:pt x="626859" y="30510"/>
                </a:cubicBezTo>
                <a:close/>
              </a:path>
            </a:pathLst>
          </a:custGeom>
          <a:gradFill>
            <a:gsLst>
              <a:gs pos="0">
                <a:schemeClr val="accent3"/>
              </a:gs>
              <a:gs pos="80000">
                <a:schemeClr val="accent2"/>
              </a:gs>
            </a:gsLst>
            <a:lin ang="4800000" scaled="0"/>
          </a:gradFill>
          <a:ln w="7739" cap="flat">
            <a:noFill/>
            <a:prstDash val="solid"/>
            <a:miter/>
          </a:ln>
        </p:spPr>
        <p:txBody>
          <a:bodyPr rtlCol="0" anchor="ctr"/>
          <a:lstStyle/>
          <a:p>
            <a:endParaRPr lang="zh-CN" altLang="en-US"/>
          </a:p>
        </p:txBody>
      </p:sp>
      <p:sp>
        <p:nvSpPr>
          <p:cNvPr id="311" name="图形 82" descr="晚上的月亮 轮廓">
            <a:extLst>
              <a:ext uri="{FF2B5EF4-FFF2-40B4-BE49-F238E27FC236}">
                <a16:creationId xmlns:a16="http://schemas.microsoft.com/office/drawing/2014/main" xmlns="" id="{A26D5C56-BCEC-4A85-9865-D43821E961C4}"/>
              </a:ext>
            </a:extLst>
          </p:cNvPr>
          <p:cNvSpPr/>
          <p:nvPr/>
        </p:nvSpPr>
        <p:spPr>
          <a:xfrm>
            <a:off x="11074985" y="4412688"/>
            <a:ext cx="626859" cy="31408"/>
          </a:xfrm>
          <a:custGeom>
            <a:avLst/>
            <a:gdLst>
              <a:gd name="connsiteX0" fmla="*/ 626859 w 626859"/>
              <a:gd name="connsiteY0" fmla="*/ 14682 h 31408"/>
              <a:gd name="connsiteX1" fmla="*/ 604190 w 626859"/>
              <a:gd name="connsiteY1" fmla="*/ 8374 h 31408"/>
              <a:gd name="connsiteX2" fmla="*/ 516352 w 626859"/>
              <a:gd name="connsiteY2" fmla="*/ 8374 h 31408"/>
              <a:gd name="connsiteX3" fmla="*/ 439703 w 626859"/>
              <a:gd name="connsiteY3" fmla="*/ 8374 h 31408"/>
              <a:gd name="connsiteX4" fmla="*/ 395822 w 626859"/>
              <a:gd name="connsiteY4" fmla="*/ 29 h 31408"/>
              <a:gd name="connsiteX5" fmla="*/ 351895 w 626859"/>
              <a:gd name="connsiteY5" fmla="*/ 8374 h 31408"/>
              <a:gd name="connsiteX6" fmla="*/ 313563 w 626859"/>
              <a:gd name="connsiteY6" fmla="*/ 15701 h 31408"/>
              <a:gd name="connsiteX7" fmla="*/ 275168 w 626859"/>
              <a:gd name="connsiteY7" fmla="*/ 8374 h 31408"/>
              <a:gd name="connsiteX8" fmla="*/ 231241 w 626859"/>
              <a:gd name="connsiteY8" fmla="*/ 29 h 31408"/>
              <a:gd name="connsiteX9" fmla="*/ 187274 w 626859"/>
              <a:gd name="connsiteY9" fmla="*/ 8374 h 31408"/>
              <a:gd name="connsiteX10" fmla="*/ 148942 w 626859"/>
              <a:gd name="connsiteY10" fmla="*/ 15701 h 31408"/>
              <a:gd name="connsiteX11" fmla="*/ 110547 w 626859"/>
              <a:gd name="connsiteY11" fmla="*/ 8374 h 31408"/>
              <a:gd name="connsiteX12" fmla="*/ 66604 w 626859"/>
              <a:gd name="connsiteY12" fmla="*/ 29 h 31408"/>
              <a:gd name="connsiteX13" fmla="*/ 22724 w 626859"/>
              <a:gd name="connsiteY13" fmla="*/ 8374 h 31408"/>
              <a:gd name="connsiteX14" fmla="*/ 0 w 626859"/>
              <a:gd name="connsiteY14" fmla="*/ 14682 h 31408"/>
              <a:gd name="connsiteX15" fmla="*/ 0 w 626859"/>
              <a:gd name="connsiteY15" fmla="*/ 30510 h 31408"/>
              <a:gd name="connsiteX16" fmla="*/ 28271 w 626859"/>
              <a:gd name="connsiteY16" fmla="*/ 23035 h 31408"/>
              <a:gd name="connsiteX17" fmla="*/ 66666 w 626859"/>
              <a:gd name="connsiteY17" fmla="*/ 15709 h 31408"/>
              <a:gd name="connsiteX18" fmla="*/ 105062 w 626859"/>
              <a:gd name="connsiteY18" fmla="*/ 23035 h 31408"/>
              <a:gd name="connsiteX19" fmla="*/ 149012 w 626859"/>
              <a:gd name="connsiteY19" fmla="*/ 31380 h 31408"/>
              <a:gd name="connsiteX20" fmla="*/ 192892 w 626859"/>
              <a:gd name="connsiteY20" fmla="*/ 23035 h 31408"/>
              <a:gd name="connsiteX21" fmla="*/ 231241 w 626859"/>
              <a:gd name="connsiteY21" fmla="*/ 15709 h 31408"/>
              <a:gd name="connsiteX22" fmla="*/ 269596 w 626859"/>
              <a:gd name="connsiteY22" fmla="*/ 23035 h 31408"/>
              <a:gd name="connsiteX23" fmla="*/ 313531 w 626859"/>
              <a:gd name="connsiteY23" fmla="*/ 31380 h 31408"/>
              <a:gd name="connsiteX24" fmla="*/ 357451 w 626859"/>
              <a:gd name="connsiteY24" fmla="*/ 23035 h 31408"/>
              <a:gd name="connsiteX25" fmla="*/ 434116 w 626859"/>
              <a:gd name="connsiteY25" fmla="*/ 23035 h 31408"/>
              <a:gd name="connsiteX26" fmla="*/ 521939 w 626859"/>
              <a:gd name="connsiteY26" fmla="*/ 23035 h 31408"/>
              <a:gd name="connsiteX27" fmla="*/ 598611 w 626859"/>
              <a:gd name="connsiteY27" fmla="*/ 23035 h 31408"/>
              <a:gd name="connsiteX28" fmla="*/ 626859 w 626859"/>
              <a:gd name="connsiteY28" fmla="*/ 30510 h 31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626859" h="31408">
                <a:moveTo>
                  <a:pt x="626859" y="14682"/>
                </a:moveTo>
                <a:cubicBezTo>
                  <a:pt x="619072" y="13519"/>
                  <a:pt x="611459" y="11401"/>
                  <a:pt x="604190" y="8374"/>
                </a:cubicBezTo>
                <a:cubicBezTo>
                  <a:pt x="575968" y="-2752"/>
                  <a:pt x="544575" y="-2752"/>
                  <a:pt x="516352" y="8374"/>
                </a:cubicBezTo>
                <a:cubicBezTo>
                  <a:pt x="491736" y="18143"/>
                  <a:pt x="464319" y="18143"/>
                  <a:pt x="439703" y="8374"/>
                </a:cubicBezTo>
                <a:cubicBezTo>
                  <a:pt x="425828" y="2530"/>
                  <a:pt x="410874" y="-314"/>
                  <a:pt x="395822" y="29"/>
                </a:cubicBezTo>
                <a:cubicBezTo>
                  <a:pt x="380755" y="-319"/>
                  <a:pt x="365785" y="2525"/>
                  <a:pt x="351895" y="8374"/>
                </a:cubicBezTo>
                <a:cubicBezTo>
                  <a:pt x="339789" y="13530"/>
                  <a:pt x="326717" y="16028"/>
                  <a:pt x="313563" y="15701"/>
                </a:cubicBezTo>
                <a:cubicBezTo>
                  <a:pt x="300388" y="16031"/>
                  <a:pt x="287296" y="13532"/>
                  <a:pt x="275168" y="8374"/>
                </a:cubicBezTo>
                <a:cubicBezTo>
                  <a:pt x="261278" y="2525"/>
                  <a:pt x="246308" y="-319"/>
                  <a:pt x="231241" y="29"/>
                </a:cubicBezTo>
                <a:cubicBezTo>
                  <a:pt x="216161" y="-324"/>
                  <a:pt x="201176" y="2520"/>
                  <a:pt x="187274" y="8374"/>
                </a:cubicBezTo>
                <a:cubicBezTo>
                  <a:pt x="175168" y="13530"/>
                  <a:pt x="162096" y="16028"/>
                  <a:pt x="148942" y="15701"/>
                </a:cubicBezTo>
                <a:cubicBezTo>
                  <a:pt x="135767" y="16029"/>
                  <a:pt x="122675" y="13530"/>
                  <a:pt x="110547" y="8374"/>
                </a:cubicBezTo>
                <a:cubicBezTo>
                  <a:pt x="96651" y="2524"/>
                  <a:pt x="81676" y="-319"/>
                  <a:pt x="66604" y="29"/>
                </a:cubicBezTo>
                <a:cubicBezTo>
                  <a:pt x="51553" y="-310"/>
                  <a:pt x="36599" y="2534"/>
                  <a:pt x="22724" y="8374"/>
                </a:cubicBezTo>
                <a:cubicBezTo>
                  <a:pt x="15439" y="11407"/>
                  <a:pt x="7806" y="13526"/>
                  <a:pt x="0" y="14682"/>
                </a:cubicBezTo>
                <a:lnTo>
                  <a:pt x="0" y="30510"/>
                </a:lnTo>
                <a:cubicBezTo>
                  <a:pt x="9720" y="29316"/>
                  <a:pt x="19231" y="26802"/>
                  <a:pt x="28271" y="23035"/>
                </a:cubicBezTo>
                <a:cubicBezTo>
                  <a:pt x="40400" y="17879"/>
                  <a:pt x="53491" y="15380"/>
                  <a:pt x="66666" y="15709"/>
                </a:cubicBezTo>
                <a:cubicBezTo>
                  <a:pt x="79841" y="15380"/>
                  <a:pt x="92933" y="17878"/>
                  <a:pt x="105062" y="23035"/>
                </a:cubicBezTo>
                <a:cubicBezTo>
                  <a:pt x="118959" y="28886"/>
                  <a:pt x="133937" y="31730"/>
                  <a:pt x="149012" y="31380"/>
                </a:cubicBezTo>
                <a:cubicBezTo>
                  <a:pt x="164064" y="31722"/>
                  <a:pt x="179018" y="28878"/>
                  <a:pt x="192892" y="23035"/>
                </a:cubicBezTo>
                <a:cubicBezTo>
                  <a:pt x="205004" y="17880"/>
                  <a:pt x="218081" y="15381"/>
                  <a:pt x="231241" y="15709"/>
                </a:cubicBezTo>
                <a:cubicBezTo>
                  <a:pt x="244402" y="15383"/>
                  <a:pt x="257481" y="17882"/>
                  <a:pt x="269596" y="23035"/>
                </a:cubicBezTo>
                <a:cubicBezTo>
                  <a:pt x="283488" y="28885"/>
                  <a:pt x="298462" y="31729"/>
                  <a:pt x="313531" y="31380"/>
                </a:cubicBezTo>
                <a:cubicBezTo>
                  <a:pt x="328596" y="31727"/>
                  <a:pt x="343563" y="28884"/>
                  <a:pt x="357451" y="23035"/>
                </a:cubicBezTo>
                <a:cubicBezTo>
                  <a:pt x="382072" y="13266"/>
                  <a:pt x="409494" y="13266"/>
                  <a:pt x="434116" y="23035"/>
                </a:cubicBezTo>
                <a:cubicBezTo>
                  <a:pt x="462333" y="34161"/>
                  <a:pt x="493721" y="34161"/>
                  <a:pt x="521939" y="23035"/>
                </a:cubicBezTo>
                <a:cubicBezTo>
                  <a:pt x="546562" y="13267"/>
                  <a:pt x="573987" y="13267"/>
                  <a:pt x="598611" y="23035"/>
                </a:cubicBezTo>
                <a:cubicBezTo>
                  <a:pt x="607643" y="26801"/>
                  <a:pt x="617147" y="29315"/>
                  <a:pt x="626859" y="30510"/>
                </a:cubicBezTo>
                <a:close/>
              </a:path>
            </a:pathLst>
          </a:custGeom>
          <a:gradFill>
            <a:gsLst>
              <a:gs pos="0">
                <a:schemeClr val="accent3"/>
              </a:gs>
              <a:gs pos="80000">
                <a:schemeClr val="accent2"/>
              </a:gs>
            </a:gsLst>
            <a:lin ang="4800000" scaled="0"/>
          </a:gradFill>
          <a:ln w="7739" cap="flat">
            <a:noFill/>
            <a:prstDash val="solid"/>
            <a:miter/>
          </a:ln>
        </p:spPr>
        <p:txBody>
          <a:bodyPr rtlCol="0" anchor="ctr"/>
          <a:lstStyle/>
          <a:p>
            <a:endParaRPr lang="zh-CN" altLang="en-US"/>
          </a:p>
        </p:txBody>
      </p:sp>
      <p:sp>
        <p:nvSpPr>
          <p:cNvPr id="312" name="图形 82" descr="晚上的月亮 轮廓">
            <a:extLst>
              <a:ext uri="{FF2B5EF4-FFF2-40B4-BE49-F238E27FC236}">
                <a16:creationId xmlns:a16="http://schemas.microsoft.com/office/drawing/2014/main" xmlns="" id="{B0D4B6B1-82CF-476F-84E2-1C77E409714D}"/>
              </a:ext>
            </a:extLst>
          </p:cNvPr>
          <p:cNvSpPr/>
          <p:nvPr/>
        </p:nvSpPr>
        <p:spPr>
          <a:xfrm>
            <a:off x="11234388" y="3967569"/>
            <a:ext cx="276667" cy="333912"/>
          </a:xfrm>
          <a:custGeom>
            <a:avLst/>
            <a:gdLst>
              <a:gd name="connsiteX0" fmla="*/ 171266 w 276667"/>
              <a:gd name="connsiteY0" fmla="*/ 28420 h 333912"/>
              <a:gd name="connsiteX1" fmla="*/ 247887 w 276667"/>
              <a:gd name="connsiteY1" fmla="*/ 228511 h 333912"/>
              <a:gd name="connsiteX2" fmla="*/ 109450 w 276667"/>
              <a:gd name="connsiteY2" fmla="*/ 318280 h 333912"/>
              <a:gd name="connsiteX3" fmla="*/ 54396 w 276667"/>
              <a:gd name="connsiteY3" fmla="*/ 307945 h 333912"/>
              <a:gd name="connsiteX4" fmla="*/ 48589 w 276667"/>
              <a:gd name="connsiteY4" fmla="*/ 305069 h 333912"/>
              <a:gd name="connsiteX5" fmla="*/ 55830 w 276667"/>
              <a:gd name="connsiteY5" fmla="*/ 303729 h 333912"/>
              <a:gd name="connsiteX6" fmla="*/ 189476 w 276667"/>
              <a:gd name="connsiteY6" fmla="*/ 82631 h 333912"/>
              <a:gd name="connsiteX7" fmla="*/ 168899 w 276667"/>
              <a:gd name="connsiteY7" fmla="*/ 32612 h 333912"/>
              <a:gd name="connsiteX8" fmla="*/ 164073 w 276667"/>
              <a:gd name="connsiteY8" fmla="*/ 25874 h 333912"/>
              <a:gd name="connsiteX9" fmla="*/ 171266 w 276667"/>
              <a:gd name="connsiteY9" fmla="*/ 28420 h 333912"/>
              <a:gd name="connsiteX10" fmla="*/ 121399 w 276667"/>
              <a:gd name="connsiteY10" fmla="*/ 0 h 333912"/>
              <a:gd name="connsiteX11" fmla="*/ 138211 w 276667"/>
              <a:gd name="connsiteY11" fmla="*/ 235812 h 333912"/>
              <a:gd name="connsiteX12" fmla="*/ 11918 w 276667"/>
              <a:gd name="connsiteY12" fmla="*/ 293480 h 333912"/>
              <a:gd name="connsiteX13" fmla="*/ 0 w 276667"/>
              <a:gd name="connsiteY13" fmla="*/ 293057 h 333912"/>
              <a:gd name="connsiteX14" fmla="*/ 235812 w 276667"/>
              <a:gd name="connsiteY14" fmla="*/ 276239 h 333912"/>
              <a:gd name="connsiteX15" fmla="*/ 218994 w 276667"/>
              <a:gd name="connsiteY15" fmla="*/ 40428 h 333912"/>
              <a:gd name="connsiteX16" fmla="*/ 128365 w 276667"/>
              <a:gd name="connsiteY16" fmla="*/ 643 h 333912"/>
              <a:gd name="connsiteX17" fmla="*/ 121399 w 276667"/>
              <a:gd name="connsiteY17" fmla="*/ 0 h 333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76667" h="333912">
                <a:moveTo>
                  <a:pt x="171266" y="28420"/>
                </a:moveTo>
                <a:cubicBezTo>
                  <a:pt x="247678" y="62515"/>
                  <a:pt x="281982" y="152099"/>
                  <a:pt x="247887" y="228511"/>
                </a:cubicBezTo>
                <a:cubicBezTo>
                  <a:pt x="223511" y="283141"/>
                  <a:pt x="169271" y="318312"/>
                  <a:pt x="109450" y="318280"/>
                </a:cubicBezTo>
                <a:cubicBezTo>
                  <a:pt x="90604" y="318413"/>
                  <a:pt x="71910" y="314903"/>
                  <a:pt x="54396" y="307945"/>
                </a:cubicBezTo>
                <a:cubicBezTo>
                  <a:pt x="52401" y="307109"/>
                  <a:pt x="50462" y="306149"/>
                  <a:pt x="48589" y="305069"/>
                </a:cubicBezTo>
                <a:cubicBezTo>
                  <a:pt x="51097" y="304677"/>
                  <a:pt x="53408" y="304324"/>
                  <a:pt x="55830" y="303729"/>
                </a:cubicBezTo>
                <a:cubicBezTo>
                  <a:pt x="153790" y="279580"/>
                  <a:pt x="213625" y="180591"/>
                  <a:pt x="189476" y="82631"/>
                </a:cubicBezTo>
                <a:cubicBezTo>
                  <a:pt x="185137" y="65030"/>
                  <a:pt x="178202" y="48172"/>
                  <a:pt x="168899" y="32612"/>
                </a:cubicBezTo>
                <a:cubicBezTo>
                  <a:pt x="167480" y="30236"/>
                  <a:pt x="165866" y="27981"/>
                  <a:pt x="164073" y="25874"/>
                </a:cubicBezTo>
                <a:cubicBezTo>
                  <a:pt x="166533" y="26533"/>
                  <a:pt x="168939" y="27384"/>
                  <a:pt x="171266" y="28420"/>
                </a:cubicBezTo>
                <a:close/>
                <a:moveTo>
                  <a:pt x="121399" y="0"/>
                </a:moveTo>
                <a:cubicBezTo>
                  <a:pt x="191159" y="60475"/>
                  <a:pt x="198686" y="166052"/>
                  <a:pt x="138211" y="235812"/>
                </a:cubicBezTo>
                <a:cubicBezTo>
                  <a:pt x="106463" y="272434"/>
                  <a:pt x="60385" y="293474"/>
                  <a:pt x="11918" y="293480"/>
                </a:cubicBezTo>
                <a:cubicBezTo>
                  <a:pt x="7953" y="293480"/>
                  <a:pt x="3981" y="293339"/>
                  <a:pt x="0" y="293057"/>
                </a:cubicBezTo>
                <a:cubicBezTo>
                  <a:pt x="69762" y="353531"/>
                  <a:pt x="175338" y="346001"/>
                  <a:pt x="235812" y="276239"/>
                </a:cubicBezTo>
                <a:cubicBezTo>
                  <a:pt x="296286" y="206477"/>
                  <a:pt x="288756" y="100901"/>
                  <a:pt x="218994" y="40428"/>
                </a:cubicBezTo>
                <a:cubicBezTo>
                  <a:pt x="193493" y="18322"/>
                  <a:pt x="161898" y="4451"/>
                  <a:pt x="128365" y="643"/>
                </a:cubicBezTo>
                <a:cubicBezTo>
                  <a:pt x="126046" y="384"/>
                  <a:pt x="121399" y="0"/>
                  <a:pt x="121399" y="0"/>
                </a:cubicBezTo>
                <a:close/>
              </a:path>
            </a:pathLst>
          </a:custGeom>
          <a:gradFill>
            <a:gsLst>
              <a:gs pos="0">
                <a:schemeClr val="accent3"/>
              </a:gs>
              <a:gs pos="80000">
                <a:schemeClr val="accent2"/>
              </a:gs>
            </a:gsLst>
            <a:lin ang="4800000" scaled="0"/>
          </a:gradFill>
          <a:ln w="7739" cap="flat">
            <a:noFill/>
            <a:prstDash val="solid"/>
            <a:miter/>
          </a:ln>
        </p:spPr>
        <p:txBody>
          <a:bodyPr rtlCol="0" anchor="ctr"/>
          <a:lstStyle/>
          <a:p>
            <a:endParaRPr lang="zh-CN" altLang="en-US"/>
          </a:p>
        </p:txBody>
      </p:sp>
      <p:sp>
        <p:nvSpPr>
          <p:cNvPr id="314" name="图形 102" descr="丘陵场景 轮廓">
            <a:extLst>
              <a:ext uri="{FF2B5EF4-FFF2-40B4-BE49-F238E27FC236}">
                <a16:creationId xmlns:a16="http://schemas.microsoft.com/office/drawing/2014/main" xmlns="" id="{A3845EF2-B537-4B5C-AAB2-35A83F023A60}"/>
              </a:ext>
            </a:extLst>
          </p:cNvPr>
          <p:cNvSpPr/>
          <p:nvPr/>
        </p:nvSpPr>
        <p:spPr>
          <a:xfrm>
            <a:off x="11244394" y="5172831"/>
            <a:ext cx="277620" cy="63069"/>
          </a:xfrm>
          <a:custGeom>
            <a:avLst/>
            <a:gdLst>
              <a:gd name="connsiteX0" fmla="*/ 115209 w 277620"/>
              <a:gd name="connsiteY0" fmla="*/ 15671 h 63069"/>
              <a:gd name="connsiteX1" fmla="*/ 251903 w 277620"/>
              <a:gd name="connsiteY1" fmla="*/ 62858 h 63069"/>
              <a:gd name="connsiteX2" fmla="*/ 261557 w 277620"/>
              <a:gd name="connsiteY2" fmla="*/ 62686 h 63069"/>
              <a:gd name="connsiteX3" fmla="*/ 277620 w 277620"/>
              <a:gd name="connsiteY3" fmla="*/ 63070 h 63069"/>
              <a:gd name="connsiteX4" fmla="*/ 269785 w 277620"/>
              <a:gd name="connsiteY4" fmla="*/ 56574 h 63069"/>
              <a:gd name="connsiteX5" fmla="*/ 115483 w 277620"/>
              <a:gd name="connsiteY5" fmla="*/ 0 h 63069"/>
              <a:gd name="connsiteX6" fmla="*/ 7131 w 277620"/>
              <a:gd name="connsiteY6" fmla="*/ 23719 h 63069"/>
              <a:gd name="connsiteX7" fmla="*/ 0 w 277620"/>
              <a:gd name="connsiteY7" fmla="*/ 27425 h 63069"/>
              <a:gd name="connsiteX8" fmla="*/ 17513 w 277620"/>
              <a:gd name="connsiteY8" fmla="*/ 36303 h 63069"/>
              <a:gd name="connsiteX9" fmla="*/ 115209 w 277620"/>
              <a:gd name="connsiteY9" fmla="*/ 15671 h 63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77620" h="63069">
                <a:moveTo>
                  <a:pt x="115209" y="15671"/>
                </a:moveTo>
                <a:cubicBezTo>
                  <a:pt x="164510" y="17148"/>
                  <a:pt x="212190" y="33608"/>
                  <a:pt x="251903" y="62858"/>
                </a:cubicBezTo>
                <a:cubicBezTo>
                  <a:pt x="255116" y="62788"/>
                  <a:pt x="258321" y="62686"/>
                  <a:pt x="261557" y="62686"/>
                </a:cubicBezTo>
                <a:cubicBezTo>
                  <a:pt x="263775" y="62686"/>
                  <a:pt x="270176" y="62811"/>
                  <a:pt x="277620" y="63070"/>
                </a:cubicBezTo>
                <a:lnTo>
                  <a:pt x="269785" y="56574"/>
                </a:lnTo>
                <a:cubicBezTo>
                  <a:pt x="225869" y="21442"/>
                  <a:pt x="171700" y="1581"/>
                  <a:pt x="115483" y="0"/>
                </a:cubicBezTo>
                <a:cubicBezTo>
                  <a:pt x="78089" y="102"/>
                  <a:pt x="41148" y="8188"/>
                  <a:pt x="7131" y="23719"/>
                </a:cubicBezTo>
                <a:cubicBezTo>
                  <a:pt x="5830" y="24338"/>
                  <a:pt x="3213" y="25701"/>
                  <a:pt x="0" y="27425"/>
                </a:cubicBezTo>
                <a:cubicBezTo>
                  <a:pt x="5869" y="30183"/>
                  <a:pt x="11714" y="33122"/>
                  <a:pt x="17513" y="36303"/>
                </a:cubicBezTo>
                <a:cubicBezTo>
                  <a:pt x="48301" y="22745"/>
                  <a:pt x="81568" y="15720"/>
                  <a:pt x="115209" y="15671"/>
                </a:cubicBezTo>
                <a:close/>
              </a:path>
            </a:pathLst>
          </a:custGeom>
          <a:gradFill>
            <a:gsLst>
              <a:gs pos="0">
                <a:schemeClr val="accent3"/>
              </a:gs>
              <a:gs pos="80000">
                <a:schemeClr val="accent2"/>
              </a:gs>
            </a:gsLst>
            <a:lin ang="4800000" scaled="0"/>
          </a:gradFill>
          <a:ln w="7739" cap="flat">
            <a:noFill/>
            <a:prstDash val="solid"/>
            <a:miter/>
          </a:ln>
        </p:spPr>
        <p:txBody>
          <a:bodyPr rtlCol="0" anchor="ctr"/>
          <a:lstStyle/>
          <a:p>
            <a:endParaRPr lang="zh-CN" altLang="en-US"/>
          </a:p>
        </p:txBody>
      </p:sp>
      <p:sp>
        <p:nvSpPr>
          <p:cNvPr id="315" name="图形 102" descr="丘陵场景 轮廓">
            <a:extLst>
              <a:ext uri="{FF2B5EF4-FFF2-40B4-BE49-F238E27FC236}">
                <a16:creationId xmlns:a16="http://schemas.microsoft.com/office/drawing/2014/main" xmlns="" id="{6876DF55-6124-402F-A3BA-6B12B76B261F}"/>
              </a:ext>
            </a:extLst>
          </p:cNvPr>
          <p:cNvSpPr/>
          <p:nvPr/>
        </p:nvSpPr>
        <p:spPr>
          <a:xfrm>
            <a:off x="11051478" y="5179163"/>
            <a:ext cx="277298" cy="113092"/>
          </a:xfrm>
          <a:custGeom>
            <a:avLst/>
            <a:gdLst>
              <a:gd name="connsiteX0" fmla="*/ 276124 w 277298"/>
              <a:gd name="connsiteY0" fmla="*/ 102859 h 113092"/>
              <a:gd name="connsiteX1" fmla="*/ 0 w 277298"/>
              <a:gd name="connsiteY1" fmla="*/ 564 h 113092"/>
              <a:gd name="connsiteX2" fmla="*/ 0 w 277298"/>
              <a:gd name="connsiteY2" fmla="*/ 16235 h 113092"/>
              <a:gd name="connsiteX3" fmla="*/ 596 w 277298"/>
              <a:gd name="connsiteY3" fmla="*/ 16235 h 113092"/>
              <a:gd name="connsiteX4" fmla="*/ 264237 w 277298"/>
              <a:gd name="connsiteY4" fmla="*/ 113093 h 113092"/>
              <a:gd name="connsiteX5" fmla="*/ 277299 w 277298"/>
              <a:gd name="connsiteY5" fmla="*/ 104207 h 113092"/>
              <a:gd name="connsiteX6" fmla="*/ 276124 w 277298"/>
              <a:gd name="connsiteY6" fmla="*/ 102859 h 113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7298" h="113092">
                <a:moveTo>
                  <a:pt x="276124" y="102859"/>
                </a:moveTo>
                <a:cubicBezTo>
                  <a:pt x="181006" y="-9889"/>
                  <a:pt x="12357" y="-330"/>
                  <a:pt x="0" y="564"/>
                </a:cubicBezTo>
                <a:lnTo>
                  <a:pt x="0" y="16235"/>
                </a:lnTo>
                <a:lnTo>
                  <a:pt x="596" y="16235"/>
                </a:lnTo>
                <a:cubicBezTo>
                  <a:pt x="2280" y="16110"/>
                  <a:pt x="172535" y="4630"/>
                  <a:pt x="264237" y="113093"/>
                </a:cubicBezTo>
                <a:cubicBezTo>
                  <a:pt x="268460" y="109958"/>
                  <a:pt x="272856" y="107059"/>
                  <a:pt x="277299" y="104207"/>
                </a:cubicBezTo>
                <a:cubicBezTo>
                  <a:pt x="276915" y="103752"/>
                  <a:pt x="276492" y="103259"/>
                  <a:pt x="276124" y="102859"/>
                </a:cubicBezTo>
                <a:close/>
              </a:path>
            </a:pathLst>
          </a:custGeom>
          <a:gradFill>
            <a:gsLst>
              <a:gs pos="0">
                <a:schemeClr val="accent3"/>
              </a:gs>
              <a:gs pos="80000">
                <a:schemeClr val="accent2"/>
              </a:gs>
            </a:gsLst>
            <a:lin ang="4800000" scaled="0"/>
          </a:gradFill>
          <a:ln w="7739" cap="flat">
            <a:noFill/>
            <a:prstDash val="solid"/>
            <a:miter/>
          </a:ln>
        </p:spPr>
        <p:txBody>
          <a:bodyPr rtlCol="0" anchor="ctr"/>
          <a:lstStyle/>
          <a:p>
            <a:endParaRPr lang="zh-CN" altLang="en-US"/>
          </a:p>
        </p:txBody>
      </p:sp>
      <p:sp>
        <p:nvSpPr>
          <p:cNvPr id="316" name="图形 102" descr="丘陵场景 轮廓">
            <a:extLst>
              <a:ext uri="{FF2B5EF4-FFF2-40B4-BE49-F238E27FC236}">
                <a16:creationId xmlns:a16="http://schemas.microsoft.com/office/drawing/2014/main" xmlns="" id="{EEFB0F81-4F78-405E-B99D-6C566314D6EA}"/>
              </a:ext>
            </a:extLst>
          </p:cNvPr>
          <p:cNvSpPr/>
          <p:nvPr/>
        </p:nvSpPr>
        <p:spPr>
          <a:xfrm>
            <a:off x="11051478" y="4819283"/>
            <a:ext cx="673873" cy="572142"/>
          </a:xfrm>
          <a:custGeom>
            <a:avLst/>
            <a:gdLst>
              <a:gd name="connsiteX0" fmla="*/ 624399 w 673873"/>
              <a:gd name="connsiteY0" fmla="*/ 477714 h 572142"/>
              <a:gd name="connsiteX1" fmla="*/ 619023 w 673873"/>
              <a:gd name="connsiteY1" fmla="*/ 474579 h 572142"/>
              <a:gd name="connsiteX2" fmla="*/ 619023 w 673873"/>
              <a:gd name="connsiteY2" fmla="*/ 391121 h 572142"/>
              <a:gd name="connsiteX3" fmla="*/ 626859 w 673873"/>
              <a:gd name="connsiteY3" fmla="*/ 389436 h 572142"/>
              <a:gd name="connsiteX4" fmla="*/ 669956 w 673873"/>
              <a:gd name="connsiteY4" fmla="*/ 326750 h 572142"/>
              <a:gd name="connsiteX5" fmla="*/ 611188 w 673873"/>
              <a:gd name="connsiteY5" fmla="*/ 199968 h 572142"/>
              <a:gd name="connsiteX6" fmla="*/ 552420 w 673873"/>
              <a:gd name="connsiteY6" fmla="*/ 326750 h 572142"/>
              <a:gd name="connsiteX7" fmla="*/ 595516 w 673873"/>
              <a:gd name="connsiteY7" fmla="*/ 389436 h 572142"/>
              <a:gd name="connsiteX8" fmla="*/ 603352 w 673873"/>
              <a:gd name="connsiteY8" fmla="*/ 391121 h 572142"/>
              <a:gd name="connsiteX9" fmla="*/ 603352 w 673873"/>
              <a:gd name="connsiteY9" fmla="*/ 465999 h 572142"/>
              <a:gd name="connsiteX10" fmla="*/ 598901 w 673873"/>
              <a:gd name="connsiteY10" fmla="*/ 463703 h 572142"/>
              <a:gd name="connsiteX11" fmla="*/ 543268 w 673873"/>
              <a:gd name="connsiteY11" fmla="*/ 443174 h 572142"/>
              <a:gd name="connsiteX12" fmla="*/ 493652 w 673873"/>
              <a:gd name="connsiteY12" fmla="*/ 433732 h 572142"/>
              <a:gd name="connsiteX13" fmla="*/ 493652 w 673873"/>
              <a:gd name="connsiteY13" fmla="*/ 281554 h 572142"/>
              <a:gd name="connsiteX14" fmla="*/ 501487 w 673873"/>
              <a:gd name="connsiteY14" fmla="*/ 280206 h 572142"/>
              <a:gd name="connsiteX15" fmla="*/ 565270 w 673873"/>
              <a:gd name="connsiteY15" fmla="*/ 184218 h 572142"/>
              <a:gd name="connsiteX16" fmla="*/ 485816 w 673873"/>
              <a:gd name="connsiteY16" fmla="*/ 0 h 572142"/>
              <a:gd name="connsiteX17" fmla="*/ 406361 w 673873"/>
              <a:gd name="connsiteY17" fmla="*/ 184218 h 572142"/>
              <a:gd name="connsiteX18" fmla="*/ 470144 w 673873"/>
              <a:gd name="connsiteY18" fmla="*/ 280206 h 572142"/>
              <a:gd name="connsiteX19" fmla="*/ 477980 w 673873"/>
              <a:gd name="connsiteY19" fmla="*/ 281554 h 572142"/>
              <a:gd name="connsiteX20" fmla="*/ 477980 w 673873"/>
              <a:gd name="connsiteY20" fmla="*/ 432596 h 572142"/>
              <a:gd name="connsiteX21" fmla="*/ 454473 w 673873"/>
              <a:gd name="connsiteY21" fmla="*/ 431906 h 572142"/>
              <a:gd name="connsiteX22" fmla="*/ 263469 w 673873"/>
              <a:gd name="connsiteY22" fmla="*/ 493354 h 572142"/>
              <a:gd name="connsiteX23" fmla="*/ 60586 w 673873"/>
              <a:gd name="connsiteY23" fmla="*/ 556494 h 572142"/>
              <a:gd name="connsiteX24" fmla="*/ 0 w 673873"/>
              <a:gd name="connsiteY24" fmla="*/ 556338 h 572142"/>
              <a:gd name="connsiteX25" fmla="*/ 0 w 673873"/>
              <a:gd name="connsiteY25" fmla="*/ 572009 h 572142"/>
              <a:gd name="connsiteX26" fmla="*/ 61181 w 673873"/>
              <a:gd name="connsiteY26" fmla="*/ 572142 h 572142"/>
              <a:gd name="connsiteX27" fmla="*/ 273279 w 673873"/>
              <a:gd name="connsiteY27" fmla="*/ 505578 h 572142"/>
              <a:gd name="connsiteX28" fmla="*/ 454473 w 673873"/>
              <a:gd name="connsiteY28" fmla="*/ 447593 h 572142"/>
              <a:gd name="connsiteX29" fmla="*/ 487885 w 673873"/>
              <a:gd name="connsiteY29" fmla="*/ 448886 h 572142"/>
              <a:gd name="connsiteX30" fmla="*/ 539263 w 673873"/>
              <a:gd name="connsiteY30" fmla="*/ 458344 h 572142"/>
              <a:gd name="connsiteX31" fmla="*/ 591990 w 673873"/>
              <a:gd name="connsiteY31" fmla="*/ 477784 h 572142"/>
              <a:gd name="connsiteX32" fmla="*/ 616391 w 673873"/>
              <a:gd name="connsiteY32" fmla="*/ 491199 h 572142"/>
              <a:gd name="connsiteX33" fmla="*/ 668647 w 673873"/>
              <a:gd name="connsiteY33" fmla="*/ 532486 h 572142"/>
              <a:gd name="connsiteX34" fmla="*/ 673874 w 673873"/>
              <a:gd name="connsiteY34" fmla="*/ 537187 h 572142"/>
              <a:gd name="connsiteX35" fmla="*/ 673874 w 673873"/>
              <a:gd name="connsiteY35" fmla="*/ 516195 h 572142"/>
              <a:gd name="connsiteX36" fmla="*/ 624399 w 673873"/>
              <a:gd name="connsiteY36" fmla="*/ 477714 h 572142"/>
              <a:gd name="connsiteX37" fmla="*/ 478356 w 673873"/>
              <a:gd name="connsiteY37" fmla="*/ 125372 h 572142"/>
              <a:gd name="connsiteX38" fmla="*/ 478356 w 673873"/>
              <a:gd name="connsiteY38" fmla="*/ 184853 h 572142"/>
              <a:gd name="connsiteX39" fmla="*/ 453995 w 673873"/>
              <a:gd name="connsiteY39" fmla="*/ 160492 h 572142"/>
              <a:gd name="connsiteX40" fmla="*/ 442915 w 673873"/>
              <a:gd name="connsiteY40" fmla="*/ 171603 h 572142"/>
              <a:gd name="connsiteX41" fmla="*/ 478356 w 673873"/>
              <a:gd name="connsiteY41" fmla="*/ 207044 h 572142"/>
              <a:gd name="connsiteX42" fmla="*/ 478356 w 673873"/>
              <a:gd name="connsiteY42" fmla="*/ 265812 h 572142"/>
              <a:gd name="connsiteX43" fmla="*/ 473569 w 673873"/>
              <a:gd name="connsiteY43" fmla="*/ 264926 h 572142"/>
              <a:gd name="connsiteX44" fmla="*/ 422033 w 673873"/>
              <a:gd name="connsiteY44" fmla="*/ 184218 h 572142"/>
              <a:gd name="connsiteX45" fmla="*/ 485816 w 673873"/>
              <a:gd name="connsiteY45" fmla="*/ 18712 h 572142"/>
              <a:gd name="connsiteX46" fmla="*/ 549599 w 673873"/>
              <a:gd name="connsiteY46" fmla="*/ 184218 h 572142"/>
              <a:gd name="connsiteX47" fmla="*/ 497883 w 673873"/>
              <a:gd name="connsiteY47" fmla="*/ 264926 h 572142"/>
              <a:gd name="connsiteX48" fmla="*/ 494043 w 673873"/>
              <a:gd name="connsiteY48" fmla="*/ 265655 h 572142"/>
              <a:gd name="connsiteX49" fmla="*/ 494043 w 673873"/>
              <a:gd name="connsiteY49" fmla="*/ 237211 h 572142"/>
              <a:gd name="connsiteX50" fmla="*/ 534264 w 673873"/>
              <a:gd name="connsiteY50" fmla="*/ 196990 h 572142"/>
              <a:gd name="connsiteX51" fmla="*/ 523169 w 673873"/>
              <a:gd name="connsiteY51" fmla="*/ 185942 h 572142"/>
              <a:gd name="connsiteX52" fmla="*/ 494028 w 673873"/>
              <a:gd name="connsiteY52" fmla="*/ 215083 h 572142"/>
              <a:gd name="connsiteX53" fmla="*/ 494028 w 673873"/>
              <a:gd name="connsiteY53" fmla="*/ 125372 h 572142"/>
              <a:gd name="connsiteX54" fmla="*/ 611188 w 673873"/>
              <a:gd name="connsiteY54" fmla="*/ 376116 h 572142"/>
              <a:gd name="connsiteX55" fmla="*/ 600280 w 673873"/>
              <a:gd name="connsiteY55" fmla="*/ 374501 h 572142"/>
              <a:gd name="connsiteX56" fmla="*/ 568091 w 673873"/>
              <a:gd name="connsiteY56" fmla="*/ 327268 h 572142"/>
              <a:gd name="connsiteX57" fmla="*/ 568091 w 673873"/>
              <a:gd name="connsiteY57" fmla="*/ 326750 h 572142"/>
              <a:gd name="connsiteX58" fmla="*/ 611188 w 673873"/>
              <a:gd name="connsiteY58" fmla="*/ 220631 h 572142"/>
              <a:gd name="connsiteX59" fmla="*/ 654284 w 673873"/>
              <a:gd name="connsiteY59" fmla="*/ 326750 h 572142"/>
              <a:gd name="connsiteX60" fmla="*/ 654284 w 673873"/>
              <a:gd name="connsiteY60" fmla="*/ 327268 h 572142"/>
              <a:gd name="connsiteX61" fmla="*/ 622103 w 673873"/>
              <a:gd name="connsiteY61" fmla="*/ 374494 h 572142"/>
              <a:gd name="connsiteX62" fmla="*/ 611188 w 673873"/>
              <a:gd name="connsiteY62" fmla="*/ 376116 h 572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673873" h="572142">
                <a:moveTo>
                  <a:pt x="624399" y="477714"/>
                </a:moveTo>
                <a:cubicBezTo>
                  <a:pt x="622581" y="476632"/>
                  <a:pt x="620789" y="475588"/>
                  <a:pt x="619023" y="474579"/>
                </a:cubicBezTo>
                <a:lnTo>
                  <a:pt x="619023" y="391121"/>
                </a:lnTo>
                <a:cubicBezTo>
                  <a:pt x="621667" y="390721"/>
                  <a:pt x="624284" y="390158"/>
                  <a:pt x="626859" y="389436"/>
                </a:cubicBezTo>
                <a:cubicBezTo>
                  <a:pt x="653411" y="380246"/>
                  <a:pt x="670883" y="354833"/>
                  <a:pt x="669956" y="326750"/>
                </a:cubicBezTo>
                <a:cubicBezTo>
                  <a:pt x="669956" y="287572"/>
                  <a:pt x="623882" y="199968"/>
                  <a:pt x="611188" y="199968"/>
                </a:cubicBezTo>
                <a:cubicBezTo>
                  <a:pt x="598494" y="199968"/>
                  <a:pt x="552420" y="287885"/>
                  <a:pt x="552420" y="326750"/>
                </a:cubicBezTo>
                <a:cubicBezTo>
                  <a:pt x="551493" y="354833"/>
                  <a:pt x="568964" y="380246"/>
                  <a:pt x="595516" y="389436"/>
                </a:cubicBezTo>
                <a:cubicBezTo>
                  <a:pt x="598091" y="390158"/>
                  <a:pt x="600708" y="390721"/>
                  <a:pt x="603352" y="391121"/>
                </a:cubicBezTo>
                <a:lnTo>
                  <a:pt x="603352" y="465999"/>
                </a:lnTo>
                <a:cubicBezTo>
                  <a:pt x="600805" y="464667"/>
                  <a:pt x="599129" y="463821"/>
                  <a:pt x="598901" y="463703"/>
                </a:cubicBezTo>
                <a:cubicBezTo>
                  <a:pt x="580993" y="455244"/>
                  <a:pt x="562377" y="448374"/>
                  <a:pt x="543268" y="443174"/>
                </a:cubicBezTo>
                <a:cubicBezTo>
                  <a:pt x="526950" y="438961"/>
                  <a:pt x="510376" y="435807"/>
                  <a:pt x="493652" y="433732"/>
                </a:cubicBezTo>
                <a:lnTo>
                  <a:pt x="493652" y="281554"/>
                </a:lnTo>
                <a:cubicBezTo>
                  <a:pt x="498141" y="280997"/>
                  <a:pt x="501487" y="280206"/>
                  <a:pt x="501487" y="280206"/>
                </a:cubicBezTo>
                <a:cubicBezTo>
                  <a:pt x="537845" y="272370"/>
                  <a:pt x="565270" y="235542"/>
                  <a:pt x="565270" y="184218"/>
                </a:cubicBezTo>
                <a:cubicBezTo>
                  <a:pt x="565270" y="125764"/>
                  <a:pt x="504857" y="0"/>
                  <a:pt x="485816" y="0"/>
                </a:cubicBezTo>
                <a:cubicBezTo>
                  <a:pt x="466775" y="0"/>
                  <a:pt x="406361" y="125764"/>
                  <a:pt x="406361" y="184218"/>
                </a:cubicBezTo>
                <a:cubicBezTo>
                  <a:pt x="406361" y="235542"/>
                  <a:pt x="433787" y="272057"/>
                  <a:pt x="470144" y="280206"/>
                </a:cubicBezTo>
                <a:cubicBezTo>
                  <a:pt x="470144" y="280206"/>
                  <a:pt x="473490" y="280990"/>
                  <a:pt x="477980" y="281554"/>
                </a:cubicBezTo>
                <a:lnTo>
                  <a:pt x="477980" y="432596"/>
                </a:lnTo>
                <a:cubicBezTo>
                  <a:pt x="467222" y="432094"/>
                  <a:pt x="456636" y="431906"/>
                  <a:pt x="454473" y="431906"/>
                </a:cubicBezTo>
                <a:cubicBezTo>
                  <a:pt x="380511" y="431906"/>
                  <a:pt x="310836" y="454348"/>
                  <a:pt x="263469" y="493354"/>
                </a:cubicBezTo>
                <a:cubicBezTo>
                  <a:pt x="256252" y="498761"/>
                  <a:pt x="189210" y="546464"/>
                  <a:pt x="60586" y="556494"/>
                </a:cubicBezTo>
                <a:lnTo>
                  <a:pt x="0" y="556338"/>
                </a:lnTo>
                <a:lnTo>
                  <a:pt x="0" y="572009"/>
                </a:lnTo>
                <a:lnTo>
                  <a:pt x="61181" y="572142"/>
                </a:lnTo>
                <a:cubicBezTo>
                  <a:pt x="194836" y="561744"/>
                  <a:pt x="265271" y="511580"/>
                  <a:pt x="273279" y="505578"/>
                </a:cubicBezTo>
                <a:cubicBezTo>
                  <a:pt x="318037" y="468750"/>
                  <a:pt x="384084" y="447593"/>
                  <a:pt x="454473" y="447593"/>
                </a:cubicBezTo>
                <a:cubicBezTo>
                  <a:pt x="457184" y="447593"/>
                  <a:pt x="475198" y="447946"/>
                  <a:pt x="487885" y="448886"/>
                </a:cubicBezTo>
                <a:cubicBezTo>
                  <a:pt x="505219" y="450780"/>
                  <a:pt x="522391" y="453941"/>
                  <a:pt x="539263" y="458344"/>
                </a:cubicBezTo>
                <a:cubicBezTo>
                  <a:pt x="557373" y="463271"/>
                  <a:pt x="575016" y="469775"/>
                  <a:pt x="591990" y="477784"/>
                </a:cubicBezTo>
                <a:cubicBezTo>
                  <a:pt x="592108" y="477847"/>
                  <a:pt x="604190" y="483943"/>
                  <a:pt x="616391" y="491199"/>
                </a:cubicBezTo>
                <a:cubicBezTo>
                  <a:pt x="634711" y="503781"/>
                  <a:pt x="652169" y="517573"/>
                  <a:pt x="668647" y="532486"/>
                </a:cubicBezTo>
                <a:lnTo>
                  <a:pt x="673874" y="537187"/>
                </a:lnTo>
                <a:lnTo>
                  <a:pt x="673874" y="516195"/>
                </a:lnTo>
                <a:cubicBezTo>
                  <a:pt x="658323" y="502202"/>
                  <a:pt x="641789" y="489342"/>
                  <a:pt x="624399" y="477714"/>
                </a:cubicBezTo>
                <a:close/>
                <a:moveTo>
                  <a:pt x="478356" y="125372"/>
                </a:moveTo>
                <a:lnTo>
                  <a:pt x="478356" y="184853"/>
                </a:lnTo>
                <a:lnTo>
                  <a:pt x="453995" y="160492"/>
                </a:lnTo>
                <a:lnTo>
                  <a:pt x="442915" y="171603"/>
                </a:lnTo>
                <a:lnTo>
                  <a:pt x="478356" y="207044"/>
                </a:lnTo>
                <a:lnTo>
                  <a:pt x="478356" y="265812"/>
                </a:lnTo>
                <a:cubicBezTo>
                  <a:pt x="475676" y="265412"/>
                  <a:pt x="473717" y="264958"/>
                  <a:pt x="473569" y="264926"/>
                </a:cubicBezTo>
                <a:cubicBezTo>
                  <a:pt x="442743" y="258015"/>
                  <a:pt x="422033" y="225591"/>
                  <a:pt x="422033" y="184218"/>
                </a:cubicBezTo>
                <a:cubicBezTo>
                  <a:pt x="422033" y="137071"/>
                  <a:pt x="466234" y="41247"/>
                  <a:pt x="485816" y="18712"/>
                </a:cubicBezTo>
                <a:cubicBezTo>
                  <a:pt x="505405" y="41247"/>
                  <a:pt x="549599" y="137031"/>
                  <a:pt x="549599" y="184218"/>
                </a:cubicBezTo>
                <a:cubicBezTo>
                  <a:pt x="549599" y="225842"/>
                  <a:pt x="528936" y="258258"/>
                  <a:pt x="497883" y="264926"/>
                </a:cubicBezTo>
                <a:cubicBezTo>
                  <a:pt x="497883" y="264926"/>
                  <a:pt x="496316" y="265295"/>
                  <a:pt x="494043" y="265655"/>
                </a:cubicBezTo>
                <a:lnTo>
                  <a:pt x="494043" y="237211"/>
                </a:lnTo>
                <a:lnTo>
                  <a:pt x="534264" y="196990"/>
                </a:lnTo>
                <a:lnTo>
                  <a:pt x="523169" y="185942"/>
                </a:lnTo>
                <a:lnTo>
                  <a:pt x="494028" y="215083"/>
                </a:lnTo>
                <a:lnTo>
                  <a:pt x="494028" y="125372"/>
                </a:lnTo>
                <a:close/>
                <a:moveTo>
                  <a:pt x="611188" y="376116"/>
                </a:moveTo>
                <a:cubicBezTo>
                  <a:pt x="607501" y="376008"/>
                  <a:pt x="603840" y="375467"/>
                  <a:pt x="600280" y="374501"/>
                </a:cubicBezTo>
                <a:cubicBezTo>
                  <a:pt x="580367" y="367502"/>
                  <a:pt x="567322" y="348361"/>
                  <a:pt x="568091" y="327268"/>
                </a:cubicBezTo>
                <a:lnTo>
                  <a:pt x="568091" y="326750"/>
                </a:lnTo>
                <a:cubicBezTo>
                  <a:pt x="568091" y="299976"/>
                  <a:pt x="596151" y="241341"/>
                  <a:pt x="611188" y="220631"/>
                </a:cubicBezTo>
                <a:cubicBezTo>
                  <a:pt x="625942" y="240878"/>
                  <a:pt x="654284" y="298205"/>
                  <a:pt x="654284" y="326750"/>
                </a:cubicBezTo>
                <a:lnTo>
                  <a:pt x="654284" y="327268"/>
                </a:lnTo>
                <a:cubicBezTo>
                  <a:pt x="655061" y="348360"/>
                  <a:pt x="642017" y="367501"/>
                  <a:pt x="622103" y="374494"/>
                </a:cubicBezTo>
                <a:cubicBezTo>
                  <a:pt x="618542" y="375465"/>
                  <a:pt x="614878" y="376010"/>
                  <a:pt x="611188" y="376116"/>
                </a:cubicBezTo>
                <a:close/>
              </a:path>
            </a:pathLst>
          </a:custGeom>
          <a:gradFill>
            <a:gsLst>
              <a:gs pos="0">
                <a:schemeClr val="accent3"/>
              </a:gs>
              <a:gs pos="80000">
                <a:schemeClr val="accent2"/>
              </a:gs>
            </a:gsLst>
            <a:lin ang="4800000" scaled="0"/>
          </a:gradFill>
          <a:ln w="7739" cap="flat">
            <a:noFill/>
            <a:prstDash val="solid"/>
            <a:miter/>
          </a:ln>
        </p:spPr>
        <p:txBody>
          <a:bodyPr rtlCol="0" anchor="ctr"/>
          <a:lstStyle/>
          <a:p>
            <a:endParaRPr lang="zh-CN" altLang="en-US"/>
          </a:p>
        </p:txBody>
      </p:sp>
      <p:sp>
        <p:nvSpPr>
          <p:cNvPr id="317" name="图形 102" descr="丘陵场景 轮廓">
            <a:extLst>
              <a:ext uri="{FF2B5EF4-FFF2-40B4-BE49-F238E27FC236}">
                <a16:creationId xmlns:a16="http://schemas.microsoft.com/office/drawing/2014/main" xmlns="" id="{5A284F11-7081-4F12-BC55-B22C6DB7B4D9}"/>
              </a:ext>
            </a:extLst>
          </p:cNvPr>
          <p:cNvSpPr/>
          <p:nvPr/>
        </p:nvSpPr>
        <p:spPr>
          <a:xfrm>
            <a:off x="11137671" y="4913312"/>
            <a:ext cx="39178" cy="15671"/>
          </a:xfrm>
          <a:custGeom>
            <a:avLst/>
            <a:gdLst>
              <a:gd name="connsiteX0" fmla="*/ 0 w 39178"/>
              <a:gd name="connsiteY0" fmla="*/ 0 h 15671"/>
              <a:gd name="connsiteX1" fmla="*/ 39179 w 39178"/>
              <a:gd name="connsiteY1" fmla="*/ 0 h 15671"/>
              <a:gd name="connsiteX2" fmla="*/ 39179 w 39178"/>
              <a:gd name="connsiteY2" fmla="*/ 15671 h 15671"/>
              <a:gd name="connsiteX3" fmla="*/ 0 w 39178"/>
              <a:gd name="connsiteY3" fmla="*/ 15671 h 15671"/>
            </a:gdLst>
            <a:ahLst/>
            <a:cxnLst>
              <a:cxn ang="0">
                <a:pos x="connsiteX0" y="connsiteY0"/>
              </a:cxn>
              <a:cxn ang="0">
                <a:pos x="connsiteX1" y="connsiteY1"/>
              </a:cxn>
              <a:cxn ang="0">
                <a:pos x="connsiteX2" y="connsiteY2"/>
              </a:cxn>
              <a:cxn ang="0">
                <a:pos x="connsiteX3" y="connsiteY3"/>
              </a:cxn>
            </a:cxnLst>
            <a:rect l="l" t="t" r="r" b="b"/>
            <a:pathLst>
              <a:path w="39178" h="15671">
                <a:moveTo>
                  <a:pt x="0" y="0"/>
                </a:moveTo>
                <a:lnTo>
                  <a:pt x="39179" y="0"/>
                </a:lnTo>
                <a:lnTo>
                  <a:pt x="39179" y="15671"/>
                </a:lnTo>
                <a:lnTo>
                  <a:pt x="0" y="15671"/>
                </a:lnTo>
                <a:close/>
              </a:path>
            </a:pathLst>
          </a:custGeom>
          <a:gradFill>
            <a:gsLst>
              <a:gs pos="0">
                <a:schemeClr val="accent3"/>
              </a:gs>
              <a:gs pos="80000">
                <a:schemeClr val="accent2"/>
              </a:gs>
            </a:gsLst>
            <a:lin ang="4800000" scaled="0"/>
          </a:gradFill>
          <a:ln w="7739" cap="flat">
            <a:noFill/>
            <a:prstDash val="solid"/>
            <a:miter/>
          </a:ln>
        </p:spPr>
        <p:txBody>
          <a:bodyPr rtlCol="0" anchor="ctr"/>
          <a:lstStyle/>
          <a:p>
            <a:endParaRPr lang="zh-CN" altLang="en-US"/>
          </a:p>
        </p:txBody>
      </p:sp>
      <p:sp>
        <p:nvSpPr>
          <p:cNvPr id="318" name="图形 102" descr="丘陵场景 轮廓">
            <a:extLst>
              <a:ext uri="{FF2B5EF4-FFF2-40B4-BE49-F238E27FC236}">
                <a16:creationId xmlns:a16="http://schemas.microsoft.com/office/drawing/2014/main" xmlns="" id="{32E21993-AC38-4184-8C2A-7C74F34F3343}"/>
              </a:ext>
            </a:extLst>
          </p:cNvPr>
          <p:cNvSpPr/>
          <p:nvPr/>
        </p:nvSpPr>
        <p:spPr>
          <a:xfrm>
            <a:off x="11163999" y="4845454"/>
            <a:ext cx="38316" cy="39178"/>
          </a:xfrm>
          <a:custGeom>
            <a:avLst/>
            <a:gdLst>
              <a:gd name="connsiteX0" fmla="*/ 27268 w 38316"/>
              <a:gd name="connsiteY0" fmla="*/ 39179 h 39178"/>
              <a:gd name="connsiteX1" fmla="*/ 0 w 38316"/>
              <a:gd name="connsiteY1" fmla="*/ 11362 h 39178"/>
              <a:gd name="connsiteX2" fmla="*/ 11127 w 38316"/>
              <a:gd name="connsiteY2" fmla="*/ 0 h 39178"/>
              <a:gd name="connsiteX3" fmla="*/ 38317 w 38316"/>
              <a:gd name="connsiteY3" fmla="*/ 27817 h 39178"/>
              <a:gd name="connsiteX4" fmla="*/ 27268 w 38316"/>
              <a:gd name="connsiteY4" fmla="*/ 39179 h 391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316" h="39178">
                <a:moveTo>
                  <a:pt x="27268" y="39179"/>
                </a:moveTo>
                <a:lnTo>
                  <a:pt x="0" y="11362"/>
                </a:lnTo>
                <a:lnTo>
                  <a:pt x="11127" y="0"/>
                </a:lnTo>
                <a:lnTo>
                  <a:pt x="38317" y="27817"/>
                </a:lnTo>
                <a:lnTo>
                  <a:pt x="27268" y="39179"/>
                </a:lnTo>
                <a:close/>
              </a:path>
            </a:pathLst>
          </a:custGeom>
          <a:gradFill>
            <a:gsLst>
              <a:gs pos="0">
                <a:schemeClr val="accent3"/>
              </a:gs>
              <a:gs pos="80000">
                <a:schemeClr val="accent2"/>
              </a:gs>
            </a:gsLst>
            <a:lin ang="4800000" scaled="0"/>
          </a:gradFill>
          <a:ln w="7739" cap="flat">
            <a:noFill/>
            <a:prstDash val="solid"/>
            <a:miter/>
          </a:ln>
        </p:spPr>
        <p:txBody>
          <a:bodyPr rtlCol="0" anchor="ctr"/>
          <a:lstStyle/>
          <a:p>
            <a:endParaRPr lang="zh-CN" altLang="en-US"/>
          </a:p>
        </p:txBody>
      </p:sp>
      <p:sp>
        <p:nvSpPr>
          <p:cNvPr id="319" name="图形 102" descr="丘陵场景 轮廓">
            <a:extLst>
              <a:ext uri="{FF2B5EF4-FFF2-40B4-BE49-F238E27FC236}">
                <a16:creationId xmlns:a16="http://schemas.microsoft.com/office/drawing/2014/main" xmlns="" id="{548D3F36-60E1-4D4D-A51B-C687BA6C4FE4}"/>
              </a:ext>
            </a:extLst>
          </p:cNvPr>
          <p:cNvSpPr/>
          <p:nvPr/>
        </p:nvSpPr>
        <p:spPr>
          <a:xfrm>
            <a:off x="11192522" y="4875073"/>
            <a:ext cx="94028" cy="94028"/>
          </a:xfrm>
          <a:custGeom>
            <a:avLst/>
            <a:gdLst>
              <a:gd name="connsiteX0" fmla="*/ 47014 w 94028"/>
              <a:gd name="connsiteY0" fmla="*/ 15671 h 94028"/>
              <a:gd name="connsiteX1" fmla="*/ 78357 w 94028"/>
              <a:gd name="connsiteY1" fmla="*/ 47014 h 94028"/>
              <a:gd name="connsiteX2" fmla="*/ 47014 w 94028"/>
              <a:gd name="connsiteY2" fmla="*/ 78357 h 94028"/>
              <a:gd name="connsiteX3" fmla="*/ 15671 w 94028"/>
              <a:gd name="connsiteY3" fmla="*/ 47014 h 94028"/>
              <a:gd name="connsiteX4" fmla="*/ 47014 w 94028"/>
              <a:gd name="connsiteY4" fmla="*/ 15671 h 94028"/>
              <a:gd name="connsiteX5" fmla="*/ 47014 w 94028"/>
              <a:gd name="connsiteY5" fmla="*/ 0 h 94028"/>
              <a:gd name="connsiteX6" fmla="*/ 0 w 94028"/>
              <a:gd name="connsiteY6" fmla="*/ 47014 h 94028"/>
              <a:gd name="connsiteX7" fmla="*/ 47014 w 94028"/>
              <a:gd name="connsiteY7" fmla="*/ 94029 h 94028"/>
              <a:gd name="connsiteX8" fmla="*/ 94029 w 94028"/>
              <a:gd name="connsiteY8" fmla="*/ 47014 h 94028"/>
              <a:gd name="connsiteX9" fmla="*/ 47014 w 94028"/>
              <a:gd name="connsiteY9" fmla="*/ 0 h 940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4028" h="94028">
                <a:moveTo>
                  <a:pt x="47014" y="15671"/>
                </a:moveTo>
                <a:cubicBezTo>
                  <a:pt x="64324" y="15671"/>
                  <a:pt x="78357" y="29705"/>
                  <a:pt x="78357" y="47014"/>
                </a:cubicBezTo>
                <a:cubicBezTo>
                  <a:pt x="78357" y="64324"/>
                  <a:pt x="64324" y="78357"/>
                  <a:pt x="47014" y="78357"/>
                </a:cubicBezTo>
                <a:cubicBezTo>
                  <a:pt x="29705" y="78357"/>
                  <a:pt x="15671" y="64324"/>
                  <a:pt x="15671" y="47014"/>
                </a:cubicBezTo>
                <a:cubicBezTo>
                  <a:pt x="15671" y="29705"/>
                  <a:pt x="29705" y="15671"/>
                  <a:pt x="47014" y="15671"/>
                </a:cubicBezTo>
                <a:moveTo>
                  <a:pt x="47014" y="0"/>
                </a:moveTo>
                <a:cubicBezTo>
                  <a:pt x="21049" y="0"/>
                  <a:pt x="0" y="21049"/>
                  <a:pt x="0" y="47014"/>
                </a:cubicBezTo>
                <a:cubicBezTo>
                  <a:pt x="0" y="72980"/>
                  <a:pt x="21049" y="94029"/>
                  <a:pt x="47014" y="94029"/>
                </a:cubicBezTo>
                <a:cubicBezTo>
                  <a:pt x="72980" y="94029"/>
                  <a:pt x="94029" y="72980"/>
                  <a:pt x="94029" y="47014"/>
                </a:cubicBezTo>
                <a:cubicBezTo>
                  <a:pt x="94029" y="21049"/>
                  <a:pt x="72980" y="0"/>
                  <a:pt x="47014" y="0"/>
                </a:cubicBezTo>
                <a:close/>
              </a:path>
            </a:pathLst>
          </a:custGeom>
          <a:gradFill>
            <a:gsLst>
              <a:gs pos="0">
                <a:schemeClr val="accent3"/>
              </a:gs>
              <a:gs pos="80000">
                <a:schemeClr val="accent2"/>
              </a:gs>
            </a:gsLst>
            <a:lin ang="4800000" scaled="0"/>
          </a:gradFill>
          <a:ln w="7739" cap="flat">
            <a:noFill/>
            <a:prstDash val="solid"/>
            <a:miter/>
          </a:ln>
        </p:spPr>
        <p:txBody>
          <a:bodyPr rtlCol="0" anchor="ctr"/>
          <a:lstStyle/>
          <a:p>
            <a:endParaRPr lang="zh-CN" altLang="en-US"/>
          </a:p>
        </p:txBody>
      </p:sp>
      <p:sp>
        <p:nvSpPr>
          <p:cNvPr id="320" name="图形 102" descr="丘陵场景 轮廓">
            <a:extLst>
              <a:ext uri="{FF2B5EF4-FFF2-40B4-BE49-F238E27FC236}">
                <a16:creationId xmlns:a16="http://schemas.microsoft.com/office/drawing/2014/main" xmlns="" id="{B4A64D5F-A2BF-47D1-A451-EA464AACA5A8}"/>
              </a:ext>
            </a:extLst>
          </p:cNvPr>
          <p:cNvSpPr/>
          <p:nvPr/>
        </p:nvSpPr>
        <p:spPr>
          <a:xfrm>
            <a:off x="11231700" y="4819283"/>
            <a:ext cx="15671" cy="39178"/>
          </a:xfrm>
          <a:custGeom>
            <a:avLst/>
            <a:gdLst>
              <a:gd name="connsiteX0" fmla="*/ 0 w 15671"/>
              <a:gd name="connsiteY0" fmla="*/ 0 h 39178"/>
              <a:gd name="connsiteX1" fmla="*/ 15671 w 15671"/>
              <a:gd name="connsiteY1" fmla="*/ 0 h 39178"/>
              <a:gd name="connsiteX2" fmla="*/ 15671 w 15671"/>
              <a:gd name="connsiteY2" fmla="*/ 39179 h 39178"/>
              <a:gd name="connsiteX3" fmla="*/ 0 w 15671"/>
              <a:gd name="connsiteY3" fmla="*/ 39179 h 39178"/>
            </a:gdLst>
            <a:ahLst/>
            <a:cxnLst>
              <a:cxn ang="0">
                <a:pos x="connsiteX0" y="connsiteY0"/>
              </a:cxn>
              <a:cxn ang="0">
                <a:pos x="connsiteX1" y="connsiteY1"/>
              </a:cxn>
              <a:cxn ang="0">
                <a:pos x="connsiteX2" y="connsiteY2"/>
              </a:cxn>
              <a:cxn ang="0">
                <a:pos x="connsiteX3" y="connsiteY3"/>
              </a:cxn>
            </a:cxnLst>
            <a:rect l="l" t="t" r="r" b="b"/>
            <a:pathLst>
              <a:path w="15671" h="39178">
                <a:moveTo>
                  <a:pt x="0" y="0"/>
                </a:moveTo>
                <a:lnTo>
                  <a:pt x="15671" y="0"/>
                </a:lnTo>
                <a:lnTo>
                  <a:pt x="15671" y="39179"/>
                </a:lnTo>
                <a:lnTo>
                  <a:pt x="0" y="39179"/>
                </a:lnTo>
                <a:close/>
              </a:path>
            </a:pathLst>
          </a:custGeom>
          <a:gradFill>
            <a:gsLst>
              <a:gs pos="0">
                <a:schemeClr val="accent3"/>
              </a:gs>
              <a:gs pos="80000">
                <a:schemeClr val="accent2"/>
              </a:gs>
            </a:gsLst>
            <a:lin ang="4800000" scaled="0"/>
          </a:gradFill>
          <a:ln w="7739" cap="flat">
            <a:noFill/>
            <a:prstDash val="solid"/>
            <a:miter/>
          </a:ln>
        </p:spPr>
        <p:txBody>
          <a:bodyPr rtlCol="0" anchor="ctr"/>
          <a:lstStyle/>
          <a:p>
            <a:endParaRPr lang="zh-CN" altLang="en-US"/>
          </a:p>
        </p:txBody>
      </p:sp>
      <p:sp>
        <p:nvSpPr>
          <p:cNvPr id="321" name="图形 102" descr="丘陵场景 轮廓">
            <a:extLst>
              <a:ext uri="{FF2B5EF4-FFF2-40B4-BE49-F238E27FC236}">
                <a16:creationId xmlns:a16="http://schemas.microsoft.com/office/drawing/2014/main" xmlns="" id="{6922CAC0-14ED-4F26-B57B-A0A4AE924508}"/>
              </a:ext>
            </a:extLst>
          </p:cNvPr>
          <p:cNvSpPr/>
          <p:nvPr/>
        </p:nvSpPr>
        <p:spPr>
          <a:xfrm>
            <a:off x="11302222" y="4913312"/>
            <a:ext cx="39178" cy="15671"/>
          </a:xfrm>
          <a:custGeom>
            <a:avLst/>
            <a:gdLst>
              <a:gd name="connsiteX0" fmla="*/ 0 w 39178"/>
              <a:gd name="connsiteY0" fmla="*/ 0 h 15671"/>
              <a:gd name="connsiteX1" fmla="*/ 39179 w 39178"/>
              <a:gd name="connsiteY1" fmla="*/ 0 h 15671"/>
              <a:gd name="connsiteX2" fmla="*/ 39179 w 39178"/>
              <a:gd name="connsiteY2" fmla="*/ 15671 h 15671"/>
              <a:gd name="connsiteX3" fmla="*/ 0 w 39178"/>
              <a:gd name="connsiteY3" fmla="*/ 15671 h 15671"/>
            </a:gdLst>
            <a:ahLst/>
            <a:cxnLst>
              <a:cxn ang="0">
                <a:pos x="connsiteX0" y="connsiteY0"/>
              </a:cxn>
              <a:cxn ang="0">
                <a:pos x="connsiteX1" y="connsiteY1"/>
              </a:cxn>
              <a:cxn ang="0">
                <a:pos x="connsiteX2" y="connsiteY2"/>
              </a:cxn>
              <a:cxn ang="0">
                <a:pos x="connsiteX3" y="connsiteY3"/>
              </a:cxn>
            </a:cxnLst>
            <a:rect l="l" t="t" r="r" b="b"/>
            <a:pathLst>
              <a:path w="39178" h="15671">
                <a:moveTo>
                  <a:pt x="0" y="0"/>
                </a:moveTo>
                <a:lnTo>
                  <a:pt x="39179" y="0"/>
                </a:lnTo>
                <a:lnTo>
                  <a:pt x="39179" y="15671"/>
                </a:lnTo>
                <a:lnTo>
                  <a:pt x="0" y="15671"/>
                </a:lnTo>
                <a:close/>
              </a:path>
            </a:pathLst>
          </a:custGeom>
          <a:gradFill>
            <a:gsLst>
              <a:gs pos="0">
                <a:schemeClr val="accent3"/>
              </a:gs>
              <a:gs pos="80000">
                <a:schemeClr val="accent2"/>
              </a:gs>
            </a:gsLst>
            <a:lin ang="4800000" scaled="0"/>
          </a:gradFill>
          <a:ln w="7739" cap="flat">
            <a:noFill/>
            <a:prstDash val="solid"/>
            <a:miter/>
          </a:ln>
        </p:spPr>
        <p:txBody>
          <a:bodyPr rtlCol="0" anchor="ctr"/>
          <a:lstStyle/>
          <a:p>
            <a:endParaRPr lang="zh-CN" altLang="en-US"/>
          </a:p>
        </p:txBody>
      </p:sp>
      <p:sp>
        <p:nvSpPr>
          <p:cNvPr id="322" name="图形 102" descr="丘陵场景 轮廓">
            <a:extLst>
              <a:ext uri="{FF2B5EF4-FFF2-40B4-BE49-F238E27FC236}">
                <a16:creationId xmlns:a16="http://schemas.microsoft.com/office/drawing/2014/main" xmlns="" id="{4E41333A-7165-4A6D-8F31-D20AD8327B99}"/>
              </a:ext>
            </a:extLst>
          </p:cNvPr>
          <p:cNvSpPr/>
          <p:nvPr/>
        </p:nvSpPr>
        <p:spPr>
          <a:xfrm>
            <a:off x="11276756" y="4845454"/>
            <a:ext cx="38316" cy="39178"/>
          </a:xfrm>
          <a:custGeom>
            <a:avLst/>
            <a:gdLst>
              <a:gd name="connsiteX0" fmla="*/ 11048 w 38316"/>
              <a:gd name="connsiteY0" fmla="*/ 39179 h 39178"/>
              <a:gd name="connsiteX1" fmla="*/ 38317 w 38316"/>
              <a:gd name="connsiteY1" fmla="*/ 11362 h 39178"/>
              <a:gd name="connsiteX2" fmla="*/ 27190 w 38316"/>
              <a:gd name="connsiteY2" fmla="*/ 0 h 39178"/>
              <a:gd name="connsiteX3" fmla="*/ 0 w 38316"/>
              <a:gd name="connsiteY3" fmla="*/ 27817 h 39178"/>
              <a:gd name="connsiteX4" fmla="*/ 11048 w 38316"/>
              <a:gd name="connsiteY4" fmla="*/ 39179 h 391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316" h="39178">
                <a:moveTo>
                  <a:pt x="11048" y="39179"/>
                </a:moveTo>
                <a:lnTo>
                  <a:pt x="38317" y="11362"/>
                </a:lnTo>
                <a:lnTo>
                  <a:pt x="27190" y="0"/>
                </a:lnTo>
                <a:lnTo>
                  <a:pt x="0" y="27817"/>
                </a:lnTo>
                <a:lnTo>
                  <a:pt x="11048" y="39179"/>
                </a:lnTo>
                <a:close/>
              </a:path>
            </a:pathLst>
          </a:custGeom>
          <a:gradFill>
            <a:gsLst>
              <a:gs pos="0">
                <a:schemeClr val="accent3"/>
              </a:gs>
              <a:gs pos="80000">
                <a:schemeClr val="accent2"/>
              </a:gs>
            </a:gsLst>
            <a:lin ang="4800000" scaled="0"/>
          </a:gradFill>
          <a:ln w="7739" cap="flat">
            <a:noFill/>
            <a:prstDash val="solid"/>
            <a:miter/>
          </a:ln>
        </p:spPr>
        <p:txBody>
          <a:bodyPr rtlCol="0" anchor="ctr"/>
          <a:lstStyle/>
          <a:p>
            <a:endParaRPr lang="zh-CN" altLang="en-US"/>
          </a:p>
        </p:txBody>
      </p:sp>
      <p:sp>
        <p:nvSpPr>
          <p:cNvPr id="323" name="图形 102" descr="丘陵场景 轮廓">
            <a:extLst>
              <a:ext uri="{FF2B5EF4-FFF2-40B4-BE49-F238E27FC236}">
                <a16:creationId xmlns:a16="http://schemas.microsoft.com/office/drawing/2014/main" xmlns="" id="{B8AA7453-1D18-48BC-86BA-A4E430C037E3}"/>
              </a:ext>
            </a:extLst>
          </p:cNvPr>
          <p:cNvSpPr/>
          <p:nvPr/>
        </p:nvSpPr>
        <p:spPr>
          <a:xfrm>
            <a:off x="11163999" y="4958524"/>
            <a:ext cx="38316" cy="39178"/>
          </a:xfrm>
          <a:custGeom>
            <a:avLst/>
            <a:gdLst>
              <a:gd name="connsiteX0" fmla="*/ 27268 w 38316"/>
              <a:gd name="connsiteY0" fmla="*/ 0 h 39178"/>
              <a:gd name="connsiteX1" fmla="*/ 0 w 38316"/>
              <a:gd name="connsiteY1" fmla="*/ 27895 h 39178"/>
              <a:gd name="connsiteX2" fmla="*/ 11127 w 38316"/>
              <a:gd name="connsiteY2" fmla="*/ 39179 h 39178"/>
              <a:gd name="connsiteX3" fmla="*/ 38317 w 38316"/>
              <a:gd name="connsiteY3" fmla="*/ 11362 h 39178"/>
              <a:gd name="connsiteX4" fmla="*/ 27268 w 38316"/>
              <a:gd name="connsiteY4" fmla="*/ 0 h 391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316" h="39178">
                <a:moveTo>
                  <a:pt x="27268" y="0"/>
                </a:moveTo>
                <a:lnTo>
                  <a:pt x="0" y="27895"/>
                </a:lnTo>
                <a:lnTo>
                  <a:pt x="11127" y="39179"/>
                </a:lnTo>
                <a:lnTo>
                  <a:pt x="38317" y="11362"/>
                </a:lnTo>
                <a:lnTo>
                  <a:pt x="27268" y="0"/>
                </a:lnTo>
                <a:close/>
              </a:path>
            </a:pathLst>
          </a:custGeom>
          <a:gradFill>
            <a:gsLst>
              <a:gs pos="0">
                <a:schemeClr val="accent3"/>
              </a:gs>
              <a:gs pos="80000">
                <a:schemeClr val="accent2"/>
              </a:gs>
            </a:gsLst>
            <a:lin ang="4800000" scaled="0"/>
          </a:gradFill>
          <a:ln w="7739" cap="flat">
            <a:noFill/>
            <a:prstDash val="solid"/>
            <a:miter/>
          </a:ln>
        </p:spPr>
        <p:txBody>
          <a:bodyPr rtlCol="0" anchor="ctr"/>
          <a:lstStyle/>
          <a:p>
            <a:endParaRPr lang="zh-CN" altLang="en-US"/>
          </a:p>
        </p:txBody>
      </p:sp>
      <p:sp>
        <p:nvSpPr>
          <p:cNvPr id="324" name="图形 102" descr="丘陵场景 轮廓">
            <a:extLst>
              <a:ext uri="{FF2B5EF4-FFF2-40B4-BE49-F238E27FC236}">
                <a16:creationId xmlns:a16="http://schemas.microsoft.com/office/drawing/2014/main" xmlns="" id="{87073D6C-A303-42F3-B421-371AB3CBBB1D}"/>
              </a:ext>
            </a:extLst>
          </p:cNvPr>
          <p:cNvSpPr/>
          <p:nvPr/>
        </p:nvSpPr>
        <p:spPr>
          <a:xfrm>
            <a:off x="11231700" y="4984774"/>
            <a:ext cx="15671" cy="39178"/>
          </a:xfrm>
          <a:custGeom>
            <a:avLst/>
            <a:gdLst>
              <a:gd name="connsiteX0" fmla="*/ 0 w 15671"/>
              <a:gd name="connsiteY0" fmla="*/ 0 h 39178"/>
              <a:gd name="connsiteX1" fmla="*/ 15671 w 15671"/>
              <a:gd name="connsiteY1" fmla="*/ 0 h 39178"/>
              <a:gd name="connsiteX2" fmla="*/ 15671 w 15671"/>
              <a:gd name="connsiteY2" fmla="*/ 39179 h 39178"/>
              <a:gd name="connsiteX3" fmla="*/ 0 w 15671"/>
              <a:gd name="connsiteY3" fmla="*/ 39179 h 39178"/>
            </a:gdLst>
            <a:ahLst/>
            <a:cxnLst>
              <a:cxn ang="0">
                <a:pos x="connsiteX0" y="connsiteY0"/>
              </a:cxn>
              <a:cxn ang="0">
                <a:pos x="connsiteX1" y="connsiteY1"/>
              </a:cxn>
              <a:cxn ang="0">
                <a:pos x="connsiteX2" y="connsiteY2"/>
              </a:cxn>
              <a:cxn ang="0">
                <a:pos x="connsiteX3" y="connsiteY3"/>
              </a:cxn>
            </a:cxnLst>
            <a:rect l="l" t="t" r="r" b="b"/>
            <a:pathLst>
              <a:path w="15671" h="39178">
                <a:moveTo>
                  <a:pt x="0" y="0"/>
                </a:moveTo>
                <a:lnTo>
                  <a:pt x="15671" y="0"/>
                </a:lnTo>
                <a:lnTo>
                  <a:pt x="15671" y="39179"/>
                </a:lnTo>
                <a:lnTo>
                  <a:pt x="0" y="39179"/>
                </a:lnTo>
                <a:close/>
              </a:path>
            </a:pathLst>
          </a:custGeom>
          <a:gradFill>
            <a:gsLst>
              <a:gs pos="0">
                <a:schemeClr val="accent3"/>
              </a:gs>
              <a:gs pos="80000">
                <a:schemeClr val="accent2"/>
              </a:gs>
            </a:gsLst>
            <a:lin ang="4800000" scaled="0"/>
          </a:gradFill>
          <a:ln w="7739" cap="flat">
            <a:noFill/>
            <a:prstDash val="solid"/>
            <a:miter/>
          </a:ln>
        </p:spPr>
        <p:txBody>
          <a:bodyPr rtlCol="0" anchor="ctr"/>
          <a:lstStyle/>
          <a:p>
            <a:endParaRPr lang="zh-CN" altLang="en-US"/>
          </a:p>
        </p:txBody>
      </p:sp>
      <p:sp>
        <p:nvSpPr>
          <p:cNvPr id="325" name="图形 102" descr="丘陵场景 轮廓">
            <a:extLst>
              <a:ext uri="{FF2B5EF4-FFF2-40B4-BE49-F238E27FC236}">
                <a16:creationId xmlns:a16="http://schemas.microsoft.com/office/drawing/2014/main" xmlns="" id="{2B3F8F36-DFD1-40D8-93C5-4F2B6E8F56E6}"/>
              </a:ext>
            </a:extLst>
          </p:cNvPr>
          <p:cNvSpPr/>
          <p:nvPr/>
        </p:nvSpPr>
        <p:spPr>
          <a:xfrm>
            <a:off x="11276756" y="4958524"/>
            <a:ext cx="38316" cy="39178"/>
          </a:xfrm>
          <a:custGeom>
            <a:avLst/>
            <a:gdLst>
              <a:gd name="connsiteX0" fmla="*/ 11048 w 38316"/>
              <a:gd name="connsiteY0" fmla="*/ 0 h 39178"/>
              <a:gd name="connsiteX1" fmla="*/ 38317 w 38316"/>
              <a:gd name="connsiteY1" fmla="*/ 27895 h 39178"/>
              <a:gd name="connsiteX2" fmla="*/ 27190 w 38316"/>
              <a:gd name="connsiteY2" fmla="*/ 39179 h 39178"/>
              <a:gd name="connsiteX3" fmla="*/ 0 w 38316"/>
              <a:gd name="connsiteY3" fmla="*/ 11362 h 39178"/>
              <a:gd name="connsiteX4" fmla="*/ 11048 w 38316"/>
              <a:gd name="connsiteY4" fmla="*/ 0 h 391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316" h="39178">
                <a:moveTo>
                  <a:pt x="11048" y="0"/>
                </a:moveTo>
                <a:lnTo>
                  <a:pt x="38317" y="27895"/>
                </a:lnTo>
                <a:lnTo>
                  <a:pt x="27190" y="39179"/>
                </a:lnTo>
                <a:lnTo>
                  <a:pt x="0" y="11362"/>
                </a:lnTo>
                <a:lnTo>
                  <a:pt x="11048" y="0"/>
                </a:lnTo>
                <a:close/>
              </a:path>
            </a:pathLst>
          </a:custGeom>
          <a:gradFill>
            <a:gsLst>
              <a:gs pos="0">
                <a:schemeClr val="accent3"/>
              </a:gs>
              <a:gs pos="80000">
                <a:schemeClr val="accent2"/>
              </a:gs>
            </a:gsLst>
            <a:lin ang="4800000" scaled="0"/>
          </a:gradFill>
          <a:ln w="7739" cap="flat">
            <a:noFill/>
            <a:prstDash val="solid"/>
            <a:miter/>
          </a:ln>
        </p:spPr>
        <p:txBody>
          <a:bodyPr rtlCol="0" anchor="ctr"/>
          <a:lstStyle/>
          <a:p>
            <a:endParaRPr lang="zh-CN" altLang="en-US"/>
          </a:p>
        </p:txBody>
      </p:sp>
      <p:sp>
        <p:nvSpPr>
          <p:cNvPr id="327" name="图形 128" descr="郊区场景 轮廓">
            <a:extLst>
              <a:ext uri="{FF2B5EF4-FFF2-40B4-BE49-F238E27FC236}">
                <a16:creationId xmlns:a16="http://schemas.microsoft.com/office/drawing/2014/main" xmlns="" id="{3600E1D1-DF76-452A-BBCB-E122DF7708B0}"/>
              </a:ext>
            </a:extLst>
          </p:cNvPr>
          <p:cNvSpPr/>
          <p:nvPr/>
        </p:nvSpPr>
        <p:spPr>
          <a:xfrm>
            <a:off x="11182727" y="6109798"/>
            <a:ext cx="78357" cy="78357"/>
          </a:xfrm>
          <a:custGeom>
            <a:avLst/>
            <a:gdLst>
              <a:gd name="connsiteX0" fmla="*/ 78357 w 78357"/>
              <a:gd name="connsiteY0" fmla="*/ 78357 h 78357"/>
              <a:gd name="connsiteX1" fmla="*/ 0 w 78357"/>
              <a:gd name="connsiteY1" fmla="*/ 78357 h 78357"/>
              <a:gd name="connsiteX2" fmla="*/ 0 w 78357"/>
              <a:gd name="connsiteY2" fmla="*/ 0 h 78357"/>
              <a:gd name="connsiteX3" fmla="*/ 78357 w 78357"/>
              <a:gd name="connsiteY3" fmla="*/ 0 h 78357"/>
              <a:gd name="connsiteX4" fmla="*/ 15671 w 78357"/>
              <a:gd name="connsiteY4" fmla="*/ 62686 h 78357"/>
              <a:gd name="connsiteX5" fmla="*/ 62686 w 78357"/>
              <a:gd name="connsiteY5" fmla="*/ 62686 h 78357"/>
              <a:gd name="connsiteX6" fmla="*/ 62686 w 78357"/>
              <a:gd name="connsiteY6" fmla="*/ 15671 h 78357"/>
              <a:gd name="connsiteX7" fmla="*/ 15671 w 78357"/>
              <a:gd name="connsiteY7" fmla="*/ 15671 h 78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8357" h="78357">
                <a:moveTo>
                  <a:pt x="78357" y="78357"/>
                </a:moveTo>
                <a:lnTo>
                  <a:pt x="0" y="78357"/>
                </a:lnTo>
                <a:lnTo>
                  <a:pt x="0" y="0"/>
                </a:lnTo>
                <a:lnTo>
                  <a:pt x="78357" y="0"/>
                </a:lnTo>
                <a:close/>
                <a:moveTo>
                  <a:pt x="15671" y="62686"/>
                </a:moveTo>
                <a:lnTo>
                  <a:pt x="62686" y="62686"/>
                </a:lnTo>
                <a:lnTo>
                  <a:pt x="62686" y="15671"/>
                </a:lnTo>
                <a:lnTo>
                  <a:pt x="15671" y="15671"/>
                </a:lnTo>
                <a:close/>
              </a:path>
            </a:pathLst>
          </a:custGeom>
          <a:gradFill>
            <a:gsLst>
              <a:gs pos="0">
                <a:schemeClr val="accent3"/>
              </a:gs>
              <a:gs pos="80000">
                <a:schemeClr val="accent2"/>
              </a:gs>
            </a:gsLst>
            <a:lin ang="4800000" scaled="0"/>
          </a:gradFill>
          <a:ln w="7739" cap="flat">
            <a:noFill/>
            <a:prstDash val="solid"/>
            <a:miter/>
          </a:ln>
        </p:spPr>
        <p:txBody>
          <a:bodyPr rtlCol="0" anchor="ctr"/>
          <a:lstStyle/>
          <a:p>
            <a:endParaRPr lang="zh-CN" altLang="en-US"/>
          </a:p>
        </p:txBody>
      </p:sp>
      <p:sp>
        <p:nvSpPr>
          <p:cNvPr id="328" name="图形 128" descr="郊区场景 轮廓">
            <a:extLst>
              <a:ext uri="{FF2B5EF4-FFF2-40B4-BE49-F238E27FC236}">
                <a16:creationId xmlns:a16="http://schemas.microsoft.com/office/drawing/2014/main" xmlns="" id="{EC3A9572-BA55-4978-9ADC-E63E8496AB93}"/>
              </a:ext>
            </a:extLst>
          </p:cNvPr>
          <p:cNvSpPr/>
          <p:nvPr/>
        </p:nvSpPr>
        <p:spPr>
          <a:xfrm>
            <a:off x="11417799" y="6109798"/>
            <a:ext cx="78357" cy="78357"/>
          </a:xfrm>
          <a:custGeom>
            <a:avLst/>
            <a:gdLst>
              <a:gd name="connsiteX0" fmla="*/ 78357 w 78357"/>
              <a:gd name="connsiteY0" fmla="*/ 78357 h 78357"/>
              <a:gd name="connsiteX1" fmla="*/ 0 w 78357"/>
              <a:gd name="connsiteY1" fmla="*/ 78357 h 78357"/>
              <a:gd name="connsiteX2" fmla="*/ 0 w 78357"/>
              <a:gd name="connsiteY2" fmla="*/ 0 h 78357"/>
              <a:gd name="connsiteX3" fmla="*/ 78357 w 78357"/>
              <a:gd name="connsiteY3" fmla="*/ 0 h 78357"/>
              <a:gd name="connsiteX4" fmla="*/ 15671 w 78357"/>
              <a:gd name="connsiteY4" fmla="*/ 62686 h 78357"/>
              <a:gd name="connsiteX5" fmla="*/ 62686 w 78357"/>
              <a:gd name="connsiteY5" fmla="*/ 62686 h 78357"/>
              <a:gd name="connsiteX6" fmla="*/ 62686 w 78357"/>
              <a:gd name="connsiteY6" fmla="*/ 15671 h 78357"/>
              <a:gd name="connsiteX7" fmla="*/ 15671 w 78357"/>
              <a:gd name="connsiteY7" fmla="*/ 15671 h 78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8357" h="78357">
                <a:moveTo>
                  <a:pt x="78357" y="78357"/>
                </a:moveTo>
                <a:lnTo>
                  <a:pt x="0" y="78357"/>
                </a:lnTo>
                <a:lnTo>
                  <a:pt x="0" y="0"/>
                </a:lnTo>
                <a:lnTo>
                  <a:pt x="78357" y="0"/>
                </a:lnTo>
                <a:close/>
                <a:moveTo>
                  <a:pt x="15671" y="62686"/>
                </a:moveTo>
                <a:lnTo>
                  <a:pt x="62686" y="62686"/>
                </a:lnTo>
                <a:lnTo>
                  <a:pt x="62686" y="15671"/>
                </a:lnTo>
                <a:lnTo>
                  <a:pt x="15671" y="15671"/>
                </a:lnTo>
                <a:close/>
              </a:path>
            </a:pathLst>
          </a:custGeom>
          <a:gradFill>
            <a:gsLst>
              <a:gs pos="0">
                <a:schemeClr val="accent3"/>
              </a:gs>
              <a:gs pos="80000">
                <a:schemeClr val="accent2"/>
              </a:gs>
            </a:gsLst>
            <a:lin ang="4800000" scaled="0"/>
          </a:gradFill>
          <a:ln w="7739" cap="flat">
            <a:noFill/>
            <a:prstDash val="solid"/>
            <a:miter/>
          </a:ln>
        </p:spPr>
        <p:txBody>
          <a:bodyPr rtlCol="0" anchor="ctr"/>
          <a:lstStyle/>
          <a:p>
            <a:endParaRPr lang="zh-CN" altLang="en-US"/>
          </a:p>
        </p:txBody>
      </p:sp>
      <p:sp>
        <p:nvSpPr>
          <p:cNvPr id="329" name="图形 128" descr="郊区场景 轮廓">
            <a:extLst>
              <a:ext uri="{FF2B5EF4-FFF2-40B4-BE49-F238E27FC236}">
                <a16:creationId xmlns:a16="http://schemas.microsoft.com/office/drawing/2014/main" xmlns="" id="{002D7321-283A-44B3-A56B-3DD12B757CEA}"/>
              </a:ext>
            </a:extLst>
          </p:cNvPr>
          <p:cNvSpPr/>
          <p:nvPr/>
        </p:nvSpPr>
        <p:spPr>
          <a:xfrm>
            <a:off x="11041683" y="5780697"/>
            <a:ext cx="693462" cy="517158"/>
          </a:xfrm>
          <a:custGeom>
            <a:avLst/>
            <a:gdLst>
              <a:gd name="connsiteX0" fmla="*/ 595516 w 693462"/>
              <a:gd name="connsiteY0" fmla="*/ 355884 h 517158"/>
              <a:gd name="connsiteX1" fmla="*/ 604049 w 693462"/>
              <a:gd name="connsiteY1" fmla="*/ 355884 h 517158"/>
              <a:gd name="connsiteX2" fmla="*/ 604739 w 693462"/>
              <a:gd name="connsiteY2" fmla="*/ 355758 h 517158"/>
              <a:gd name="connsiteX3" fmla="*/ 693463 w 693462"/>
              <a:gd name="connsiteY3" fmla="*/ 229023 h 517158"/>
              <a:gd name="connsiteX4" fmla="*/ 587680 w 693462"/>
              <a:gd name="connsiteY4" fmla="*/ 0 h 517158"/>
              <a:gd name="connsiteX5" fmla="*/ 481898 w 693462"/>
              <a:gd name="connsiteY5" fmla="*/ 229023 h 517158"/>
              <a:gd name="connsiteX6" fmla="*/ 570606 w 693462"/>
              <a:gd name="connsiteY6" fmla="*/ 355790 h 517158"/>
              <a:gd name="connsiteX7" fmla="*/ 579845 w 693462"/>
              <a:gd name="connsiteY7" fmla="*/ 355790 h 517158"/>
              <a:gd name="connsiteX8" fmla="*/ 579845 w 693462"/>
              <a:gd name="connsiteY8" fmla="*/ 501487 h 517158"/>
              <a:gd name="connsiteX9" fmla="*/ 517159 w 693462"/>
              <a:gd name="connsiteY9" fmla="*/ 501487 h 517158"/>
              <a:gd name="connsiteX10" fmla="*/ 517159 w 693462"/>
              <a:gd name="connsiteY10" fmla="*/ 357835 h 517158"/>
              <a:gd name="connsiteX11" fmla="*/ 501487 w 693462"/>
              <a:gd name="connsiteY11" fmla="*/ 344412 h 517158"/>
              <a:gd name="connsiteX12" fmla="*/ 501487 w 693462"/>
              <a:gd name="connsiteY12" fmla="*/ 501487 h 517158"/>
              <a:gd name="connsiteX13" fmla="*/ 344773 w 693462"/>
              <a:gd name="connsiteY13" fmla="*/ 501487 h 517158"/>
              <a:gd name="connsiteX14" fmla="*/ 344773 w 693462"/>
              <a:gd name="connsiteY14" fmla="*/ 329101 h 517158"/>
              <a:gd name="connsiteX15" fmla="*/ 250744 w 693462"/>
              <a:gd name="connsiteY15" fmla="*/ 329101 h 517158"/>
              <a:gd name="connsiteX16" fmla="*/ 250744 w 693462"/>
              <a:gd name="connsiteY16" fmla="*/ 501487 h 517158"/>
              <a:gd name="connsiteX17" fmla="*/ 109700 w 693462"/>
              <a:gd name="connsiteY17" fmla="*/ 501487 h 517158"/>
              <a:gd name="connsiteX18" fmla="*/ 109700 w 693462"/>
              <a:gd name="connsiteY18" fmla="*/ 285628 h 517158"/>
              <a:gd name="connsiteX19" fmla="*/ 297907 w 693462"/>
              <a:gd name="connsiteY19" fmla="*/ 97422 h 517158"/>
              <a:gd name="connsiteX20" fmla="*/ 462685 w 693462"/>
              <a:gd name="connsiteY20" fmla="*/ 262200 h 517158"/>
              <a:gd name="connsiteX21" fmla="*/ 458971 w 693462"/>
              <a:gd name="connsiteY21" fmla="*/ 236342 h 517158"/>
              <a:gd name="connsiteX22" fmla="*/ 297907 w 693462"/>
              <a:gd name="connsiteY22" fmla="*/ 75223 h 517158"/>
              <a:gd name="connsiteX23" fmla="*/ 94029 w 693462"/>
              <a:gd name="connsiteY23" fmla="*/ 279140 h 517158"/>
              <a:gd name="connsiteX24" fmla="*/ 94029 w 693462"/>
              <a:gd name="connsiteY24" fmla="*/ 279140 h 517158"/>
              <a:gd name="connsiteX25" fmla="*/ 65554 w 693462"/>
              <a:gd name="connsiteY25" fmla="*/ 307615 h 517158"/>
              <a:gd name="connsiteX26" fmla="*/ 45447 w 693462"/>
              <a:gd name="connsiteY26" fmla="*/ 287219 h 517158"/>
              <a:gd name="connsiteX27" fmla="*/ 297954 w 693462"/>
              <a:gd name="connsiteY27" fmla="*/ 34736 h 517158"/>
              <a:gd name="connsiteX28" fmla="*/ 460679 w 693462"/>
              <a:gd name="connsiteY28" fmla="*/ 197461 h 517158"/>
              <a:gd name="connsiteX29" fmla="*/ 464275 w 693462"/>
              <a:gd name="connsiteY29" fmla="*/ 178906 h 517158"/>
              <a:gd name="connsiteX30" fmla="*/ 297954 w 693462"/>
              <a:gd name="connsiteY30" fmla="*/ 12537 h 517158"/>
              <a:gd name="connsiteX31" fmla="*/ 23398 w 693462"/>
              <a:gd name="connsiteY31" fmla="*/ 287133 h 517158"/>
              <a:gd name="connsiteX32" fmla="*/ 65468 w 693462"/>
              <a:gd name="connsiteY32" fmla="*/ 329885 h 517158"/>
              <a:gd name="connsiteX33" fmla="*/ 94029 w 693462"/>
              <a:gd name="connsiteY33" fmla="*/ 301300 h 517158"/>
              <a:gd name="connsiteX34" fmla="*/ 94029 w 693462"/>
              <a:gd name="connsiteY34" fmla="*/ 501487 h 517158"/>
              <a:gd name="connsiteX35" fmla="*/ 0 w 693462"/>
              <a:gd name="connsiteY35" fmla="*/ 501487 h 517158"/>
              <a:gd name="connsiteX36" fmla="*/ 0 w 693462"/>
              <a:gd name="connsiteY36" fmla="*/ 517159 h 517158"/>
              <a:gd name="connsiteX37" fmla="*/ 689545 w 693462"/>
              <a:gd name="connsiteY37" fmla="*/ 517159 h 517158"/>
              <a:gd name="connsiteX38" fmla="*/ 689545 w 693462"/>
              <a:gd name="connsiteY38" fmla="*/ 501487 h 517158"/>
              <a:gd name="connsiteX39" fmla="*/ 595516 w 693462"/>
              <a:gd name="connsiteY39" fmla="*/ 501487 h 517158"/>
              <a:gd name="connsiteX40" fmla="*/ 572730 w 693462"/>
              <a:gd name="connsiteY40" fmla="*/ 340212 h 517158"/>
              <a:gd name="connsiteX41" fmla="*/ 497569 w 693462"/>
              <a:gd name="connsiteY41" fmla="*/ 229023 h 517158"/>
              <a:gd name="connsiteX42" fmla="*/ 587391 w 693462"/>
              <a:gd name="connsiteY42" fmla="*/ 15648 h 517158"/>
              <a:gd name="connsiteX43" fmla="*/ 677792 w 693462"/>
              <a:gd name="connsiteY43" fmla="*/ 229023 h 517158"/>
              <a:gd name="connsiteX44" fmla="*/ 602639 w 693462"/>
              <a:gd name="connsiteY44" fmla="*/ 340244 h 517158"/>
              <a:gd name="connsiteX45" fmla="*/ 595516 w 693462"/>
              <a:gd name="connsiteY45" fmla="*/ 340244 h 517158"/>
              <a:gd name="connsiteX46" fmla="*/ 595516 w 693462"/>
              <a:gd name="connsiteY46" fmla="*/ 288606 h 517158"/>
              <a:gd name="connsiteX47" fmla="*/ 653211 w 693462"/>
              <a:gd name="connsiteY47" fmla="*/ 230904 h 517158"/>
              <a:gd name="connsiteX48" fmla="*/ 642131 w 693462"/>
              <a:gd name="connsiteY48" fmla="*/ 219824 h 517158"/>
              <a:gd name="connsiteX49" fmla="*/ 595516 w 693462"/>
              <a:gd name="connsiteY49" fmla="*/ 266415 h 517158"/>
              <a:gd name="connsiteX50" fmla="*/ 595516 w 693462"/>
              <a:gd name="connsiteY50" fmla="*/ 133208 h 517158"/>
              <a:gd name="connsiteX51" fmla="*/ 579845 w 693462"/>
              <a:gd name="connsiteY51" fmla="*/ 133208 h 517158"/>
              <a:gd name="connsiteX52" fmla="*/ 579845 w 693462"/>
              <a:gd name="connsiteY52" fmla="*/ 223828 h 517158"/>
              <a:gd name="connsiteX53" fmla="*/ 539883 w 693462"/>
              <a:gd name="connsiteY53" fmla="*/ 183866 h 517158"/>
              <a:gd name="connsiteX54" fmla="*/ 528834 w 693462"/>
              <a:gd name="connsiteY54" fmla="*/ 194977 h 517158"/>
              <a:gd name="connsiteX55" fmla="*/ 579845 w 693462"/>
              <a:gd name="connsiteY55" fmla="*/ 245987 h 517158"/>
              <a:gd name="connsiteX56" fmla="*/ 579845 w 693462"/>
              <a:gd name="connsiteY56" fmla="*/ 340244 h 517158"/>
              <a:gd name="connsiteX57" fmla="*/ 329101 w 693462"/>
              <a:gd name="connsiteY57" fmla="*/ 501487 h 517158"/>
              <a:gd name="connsiteX58" fmla="*/ 266415 w 693462"/>
              <a:gd name="connsiteY58" fmla="*/ 501487 h 517158"/>
              <a:gd name="connsiteX59" fmla="*/ 266415 w 693462"/>
              <a:gd name="connsiteY59" fmla="*/ 344773 h 517158"/>
              <a:gd name="connsiteX60" fmla="*/ 329101 w 693462"/>
              <a:gd name="connsiteY60" fmla="*/ 344773 h 5171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693462" h="517158">
                <a:moveTo>
                  <a:pt x="595516" y="355884"/>
                </a:moveTo>
                <a:lnTo>
                  <a:pt x="604049" y="355884"/>
                </a:lnTo>
                <a:lnTo>
                  <a:pt x="604739" y="355758"/>
                </a:lnTo>
                <a:cubicBezTo>
                  <a:pt x="657810" y="346238"/>
                  <a:pt x="693463" y="295290"/>
                  <a:pt x="693463" y="229023"/>
                </a:cubicBezTo>
                <a:cubicBezTo>
                  <a:pt x="693463" y="158392"/>
                  <a:pt x="620309" y="0"/>
                  <a:pt x="587680" y="0"/>
                </a:cubicBezTo>
                <a:cubicBezTo>
                  <a:pt x="555052" y="0"/>
                  <a:pt x="481898" y="158392"/>
                  <a:pt x="481898" y="229023"/>
                </a:cubicBezTo>
                <a:cubicBezTo>
                  <a:pt x="481898" y="295211"/>
                  <a:pt x="517543" y="346159"/>
                  <a:pt x="570606" y="355790"/>
                </a:cubicBezTo>
                <a:lnTo>
                  <a:pt x="579845" y="355790"/>
                </a:lnTo>
                <a:lnTo>
                  <a:pt x="579845" y="501487"/>
                </a:lnTo>
                <a:lnTo>
                  <a:pt x="517159" y="501487"/>
                </a:lnTo>
                <a:lnTo>
                  <a:pt x="517159" y="357835"/>
                </a:lnTo>
                <a:cubicBezTo>
                  <a:pt x="511574" y="353801"/>
                  <a:pt x="506331" y="349311"/>
                  <a:pt x="501487" y="344412"/>
                </a:cubicBezTo>
                <a:lnTo>
                  <a:pt x="501487" y="501487"/>
                </a:lnTo>
                <a:lnTo>
                  <a:pt x="344773" y="501487"/>
                </a:lnTo>
                <a:lnTo>
                  <a:pt x="344773" y="329101"/>
                </a:lnTo>
                <a:lnTo>
                  <a:pt x="250744" y="329101"/>
                </a:lnTo>
                <a:lnTo>
                  <a:pt x="250744" y="501487"/>
                </a:lnTo>
                <a:lnTo>
                  <a:pt x="109700" y="501487"/>
                </a:lnTo>
                <a:lnTo>
                  <a:pt x="109700" y="285628"/>
                </a:lnTo>
                <a:lnTo>
                  <a:pt x="297907" y="97422"/>
                </a:lnTo>
                <a:lnTo>
                  <a:pt x="462685" y="262200"/>
                </a:lnTo>
                <a:cubicBezTo>
                  <a:pt x="460850" y="253677"/>
                  <a:pt x="459609" y="245036"/>
                  <a:pt x="458971" y="236342"/>
                </a:cubicBezTo>
                <a:lnTo>
                  <a:pt x="297907" y="75223"/>
                </a:lnTo>
                <a:lnTo>
                  <a:pt x="94029" y="279140"/>
                </a:lnTo>
                <a:lnTo>
                  <a:pt x="94029" y="279140"/>
                </a:lnTo>
                <a:lnTo>
                  <a:pt x="65554" y="307615"/>
                </a:lnTo>
                <a:lnTo>
                  <a:pt x="45447" y="287219"/>
                </a:lnTo>
                <a:lnTo>
                  <a:pt x="297954" y="34736"/>
                </a:lnTo>
                <a:lnTo>
                  <a:pt x="460679" y="197461"/>
                </a:lnTo>
                <a:cubicBezTo>
                  <a:pt x="461603" y="191678"/>
                  <a:pt x="462818" y="185464"/>
                  <a:pt x="464275" y="178906"/>
                </a:cubicBezTo>
                <a:lnTo>
                  <a:pt x="297954" y="12537"/>
                </a:lnTo>
                <a:lnTo>
                  <a:pt x="23398" y="287133"/>
                </a:lnTo>
                <a:lnTo>
                  <a:pt x="65468" y="329885"/>
                </a:lnTo>
                <a:lnTo>
                  <a:pt x="94029" y="301300"/>
                </a:lnTo>
                <a:lnTo>
                  <a:pt x="94029" y="501487"/>
                </a:lnTo>
                <a:lnTo>
                  <a:pt x="0" y="501487"/>
                </a:lnTo>
                <a:lnTo>
                  <a:pt x="0" y="517159"/>
                </a:lnTo>
                <a:lnTo>
                  <a:pt x="689545" y="517159"/>
                </a:lnTo>
                <a:lnTo>
                  <a:pt x="689545" y="501487"/>
                </a:lnTo>
                <a:lnTo>
                  <a:pt x="595516" y="501487"/>
                </a:lnTo>
                <a:close/>
                <a:moveTo>
                  <a:pt x="572730" y="340212"/>
                </a:moveTo>
                <a:cubicBezTo>
                  <a:pt x="527745" y="331687"/>
                  <a:pt x="497569" y="287094"/>
                  <a:pt x="497569" y="229023"/>
                </a:cubicBezTo>
                <a:cubicBezTo>
                  <a:pt x="497569" y="159230"/>
                  <a:pt x="569180" y="19887"/>
                  <a:pt x="587391" y="15648"/>
                </a:cubicBezTo>
                <a:cubicBezTo>
                  <a:pt x="606196" y="19895"/>
                  <a:pt x="677792" y="159254"/>
                  <a:pt x="677792" y="229023"/>
                </a:cubicBezTo>
                <a:cubicBezTo>
                  <a:pt x="677792" y="287164"/>
                  <a:pt x="647624" y="331757"/>
                  <a:pt x="602639" y="340244"/>
                </a:cubicBezTo>
                <a:lnTo>
                  <a:pt x="595516" y="340244"/>
                </a:lnTo>
                <a:lnTo>
                  <a:pt x="595516" y="288606"/>
                </a:lnTo>
                <a:lnTo>
                  <a:pt x="653211" y="230904"/>
                </a:lnTo>
                <a:lnTo>
                  <a:pt x="642131" y="219824"/>
                </a:lnTo>
                <a:lnTo>
                  <a:pt x="595516" y="266415"/>
                </a:lnTo>
                <a:lnTo>
                  <a:pt x="595516" y="133208"/>
                </a:lnTo>
                <a:lnTo>
                  <a:pt x="579845" y="133208"/>
                </a:lnTo>
                <a:lnTo>
                  <a:pt x="579845" y="223828"/>
                </a:lnTo>
                <a:lnTo>
                  <a:pt x="539883" y="183866"/>
                </a:lnTo>
                <a:lnTo>
                  <a:pt x="528834" y="194977"/>
                </a:lnTo>
                <a:lnTo>
                  <a:pt x="579845" y="245987"/>
                </a:lnTo>
                <a:lnTo>
                  <a:pt x="579845" y="340244"/>
                </a:lnTo>
                <a:close/>
                <a:moveTo>
                  <a:pt x="329101" y="501487"/>
                </a:moveTo>
                <a:lnTo>
                  <a:pt x="266415" y="501487"/>
                </a:lnTo>
                <a:lnTo>
                  <a:pt x="266415" y="344773"/>
                </a:lnTo>
                <a:lnTo>
                  <a:pt x="329101" y="344773"/>
                </a:lnTo>
                <a:close/>
              </a:path>
            </a:pathLst>
          </a:custGeom>
          <a:gradFill>
            <a:gsLst>
              <a:gs pos="0">
                <a:schemeClr val="accent3"/>
              </a:gs>
              <a:gs pos="80000">
                <a:schemeClr val="accent2"/>
              </a:gs>
            </a:gsLst>
            <a:lin ang="4800000" scaled="0"/>
          </a:gradFill>
          <a:ln w="7739" cap="flat">
            <a:noFill/>
            <a:prstDash val="solid"/>
            <a:miter/>
          </a:ln>
        </p:spPr>
        <p:txBody>
          <a:bodyPr rtlCol="0" anchor="ctr"/>
          <a:lstStyle/>
          <a:p>
            <a:endParaRPr lang="zh-CN" altLang="en-US"/>
          </a:p>
        </p:txBody>
      </p:sp>
      <p:sp>
        <p:nvSpPr>
          <p:cNvPr id="330" name="图形 7" descr="带根的树 纯色填充">
            <a:extLst>
              <a:ext uri="{FF2B5EF4-FFF2-40B4-BE49-F238E27FC236}">
                <a16:creationId xmlns:a16="http://schemas.microsoft.com/office/drawing/2014/main" xmlns="" id="{CF7431AE-DAC8-4A4F-97CB-BD9A64A715C1}"/>
              </a:ext>
            </a:extLst>
          </p:cNvPr>
          <p:cNvSpPr/>
          <p:nvPr/>
        </p:nvSpPr>
        <p:spPr>
          <a:xfrm>
            <a:off x="506495" y="1138175"/>
            <a:ext cx="598095" cy="709329"/>
          </a:xfrm>
          <a:custGeom>
            <a:avLst/>
            <a:gdLst>
              <a:gd name="connsiteX0" fmla="*/ 424401 w 598095"/>
              <a:gd name="connsiteY0" fmla="*/ 598244 h 709329"/>
              <a:gd name="connsiteX1" fmla="*/ 454270 w 598095"/>
              <a:gd name="connsiteY1" fmla="*/ 631083 h 709329"/>
              <a:gd name="connsiteX2" fmla="*/ 474374 w 598095"/>
              <a:gd name="connsiteY2" fmla="*/ 627066 h 709329"/>
              <a:gd name="connsiteX3" fmla="*/ 475380 w 598095"/>
              <a:gd name="connsiteY3" fmla="*/ 625301 h 709329"/>
              <a:gd name="connsiteX4" fmla="*/ 469613 w 598095"/>
              <a:gd name="connsiteY4" fmla="*/ 606456 h 709329"/>
              <a:gd name="connsiteX5" fmla="*/ 451591 w 598095"/>
              <a:gd name="connsiteY5" fmla="*/ 586584 h 709329"/>
              <a:gd name="connsiteX6" fmla="*/ 529125 w 598095"/>
              <a:gd name="connsiteY6" fmla="*/ 601699 h 709329"/>
              <a:gd name="connsiteX7" fmla="*/ 546847 w 598095"/>
              <a:gd name="connsiteY7" fmla="*/ 591416 h 709329"/>
              <a:gd name="connsiteX8" fmla="*/ 547234 w 598095"/>
              <a:gd name="connsiteY8" fmla="*/ 589389 h 709329"/>
              <a:gd name="connsiteX9" fmla="*/ 535895 w 598095"/>
              <a:gd name="connsiteY9" fmla="*/ 573499 h 709329"/>
              <a:gd name="connsiteX10" fmla="*/ 455501 w 598095"/>
              <a:gd name="connsiteY10" fmla="*/ 557827 h 709329"/>
              <a:gd name="connsiteX11" fmla="*/ 360798 w 598095"/>
              <a:gd name="connsiteY11" fmla="*/ 537971 h 709329"/>
              <a:gd name="connsiteX12" fmla="*/ 331437 w 598095"/>
              <a:gd name="connsiteY12" fmla="*/ 513477 h 709329"/>
              <a:gd name="connsiteX13" fmla="*/ 327457 w 598095"/>
              <a:gd name="connsiteY13" fmla="*/ 495455 h 709329"/>
              <a:gd name="connsiteX14" fmla="*/ 326673 w 598095"/>
              <a:gd name="connsiteY14" fmla="*/ 476719 h 709329"/>
              <a:gd name="connsiteX15" fmla="*/ 327990 w 598095"/>
              <a:gd name="connsiteY15" fmla="*/ 467277 h 709329"/>
              <a:gd name="connsiteX16" fmla="*/ 400964 w 598095"/>
              <a:gd name="connsiteY16" fmla="*/ 409293 h 709329"/>
              <a:gd name="connsiteX17" fmla="*/ 489625 w 598095"/>
              <a:gd name="connsiteY17" fmla="*/ 336303 h 709329"/>
              <a:gd name="connsiteX18" fmla="*/ 516267 w 598095"/>
              <a:gd name="connsiteY18" fmla="*/ 341075 h 709329"/>
              <a:gd name="connsiteX19" fmla="*/ 598095 w 598095"/>
              <a:gd name="connsiteY19" fmla="*/ 259223 h 709329"/>
              <a:gd name="connsiteX20" fmla="*/ 544899 w 598095"/>
              <a:gd name="connsiteY20" fmla="*/ 182824 h 709329"/>
              <a:gd name="connsiteX21" fmla="*/ 499224 w 598095"/>
              <a:gd name="connsiteY21" fmla="*/ 120985 h 709329"/>
              <a:gd name="connsiteX22" fmla="*/ 494436 w 598095"/>
              <a:gd name="connsiteY22" fmla="*/ 111872 h 709329"/>
              <a:gd name="connsiteX23" fmla="*/ 410816 w 598095"/>
              <a:gd name="connsiteY23" fmla="*/ 27246 h 709329"/>
              <a:gd name="connsiteX24" fmla="*/ 409865 w 598095"/>
              <a:gd name="connsiteY24" fmla="*/ 27246 h 709329"/>
              <a:gd name="connsiteX25" fmla="*/ 370984 w 598095"/>
              <a:gd name="connsiteY25" fmla="*/ 36829 h 709329"/>
              <a:gd name="connsiteX26" fmla="*/ 300737 w 598095"/>
              <a:gd name="connsiteY26" fmla="*/ 1 h 709329"/>
              <a:gd name="connsiteX27" fmla="*/ 219582 w 598095"/>
              <a:gd name="connsiteY27" fmla="*/ 58667 h 709329"/>
              <a:gd name="connsiteX28" fmla="*/ 132997 w 598095"/>
              <a:gd name="connsiteY28" fmla="*/ 60947 h 709329"/>
              <a:gd name="connsiteX29" fmla="*/ 93098 w 598095"/>
              <a:gd name="connsiteY29" fmla="*/ 125004 h 709329"/>
              <a:gd name="connsiteX30" fmla="*/ 92839 w 598095"/>
              <a:gd name="connsiteY30" fmla="*/ 135567 h 709329"/>
              <a:gd name="connsiteX31" fmla="*/ 47016 w 598095"/>
              <a:gd name="connsiteY31" fmla="*/ 195894 h 709329"/>
              <a:gd name="connsiteX32" fmla="*/ 47172 w 598095"/>
              <a:gd name="connsiteY32" fmla="*/ 198927 h 709329"/>
              <a:gd name="connsiteX33" fmla="*/ 10915 w 598095"/>
              <a:gd name="connsiteY33" fmla="*/ 321096 h 709329"/>
              <a:gd name="connsiteX34" fmla="*/ 126086 w 598095"/>
              <a:gd name="connsiteY34" fmla="*/ 360766 h 709329"/>
              <a:gd name="connsiteX35" fmla="*/ 258581 w 598095"/>
              <a:gd name="connsiteY35" fmla="*/ 462309 h 709329"/>
              <a:gd name="connsiteX36" fmla="*/ 264755 w 598095"/>
              <a:gd name="connsiteY36" fmla="*/ 499976 h 709329"/>
              <a:gd name="connsiteX37" fmla="*/ 263893 w 598095"/>
              <a:gd name="connsiteY37" fmla="*/ 505563 h 709329"/>
              <a:gd name="connsiteX38" fmla="*/ 230012 w 598095"/>
              <a:gd name="connsiteY38" fmla="*/ 534782 h 709329"/>
              <a:gd name="connsiteX39" fmla="*/ 143450 w 598095"/>
              <a:gd name="connsiteY39" fmla="*/ 549670 h 709329"/>
              <a:gd name="connsiteX40" fmla="*/ 57907 w 598095"/>
              <a:gd name="connsiteY40" fmla="*/ 566164 h 709329"/>
              <a:gd name="connsiteX41" fmla="*/ 48504 w 598095"/>
              <a:gd name="connsiteY41" fmla="*/ 583136 h 709329"/>
              <a:gd name="connsiteX42" fmla="*/ 65881 w 598095"/>
              <a:gd name="connsiteY42" fmla="*/ 593993 h 709329"/>
              <a:gd name="connsiteX43" fmla="*/ 68015 w 598095"/>
              <a:gd name="connsiteY43" fmla="*/ 593323 h 709329"/>
              <a:gd name="connsiteX44" fmla="*/ 142455 w 598095"/>
              <a:gd name="connsiteY44" fmla="*/ 579101 h 709329"/>
              <a:gd name="connsiteX45" fmla="*/ 118838 w 598095"/>
              <a:gd name="connsiteY45" fmla="*/ 606056 h 709329"/>
              <a:gd name="connsiteX46" fmla="*/ 111433 w 598095"/>
              <a:gd name="connsiteY46" fmla="*/ 623350 h 709329"/>
              <a:gd name="connsiteX47" fmla="*/ 129579 w 598095"/>
              <a:gd name="connsiteY47" fmla="*/ 632889 h 709329"/>
              <a:gd name="connsiteX48" fmla="*/ 131767 w 598095"/>
              <a:gd name="connsiteY48" fmla="*/ 632008 h 709329"/>
              <a:gd name="connsiteX49" fmla="*/ 177316 w 598095"/>
              <a:gd name="connsiteY49" fmla="*/ 573820 h 709329"/>
              <a:gd name="connsiteX50" fmla="*/ 227371 w 598095"/>
              <a:gd name="connsiteY50" fmla="*/ 564981 h 709329"/>
              <a:gd name="connsiteX51" fmla="*/ 233661 w 598095"/>
              <a:gd name="connsiteY51" fmla="*/ 569170 h 709329"/>
              <a:gd name="connsiteX52" fmla="*/ 232002 w 598095"/>
              <a:gd name="connsiteY52" fmla="*/ 574188 h 709329"/>
              <a:gd name="connsiteX53" fmla="*/ 210187 w 598095"/>
              <a:gd name="connsiteY53" fmla="*/ 591717 h 709329"/>
              <a:gd name="connsiteX54" fmla="*/ 148669 w 598095"/>
              <a:gd name="connsiteY54" fmla="*/ 652976 h 709329"/>
              <a:gd name="connsiteX55" fmla="*/ 149852 w 598095"/>
              <a:gd name="connsiteY55" fmla="*/ 672135 h 709329"/>
              <a:gd name="connsiteX56" fmla="*/ 170374 w 598095"/>
              <a:gd name="connsiteY56" fmla="*/ 672131 h 709329"/>
              <a:gd name="connsiteX57" fmla="*/ 171996 w 598095"/>
              <a:gd name="connsiteY57" fmla="*/ 670199 h 709329"/>
              <a:gd name="connsiteX58" fmla="*/ 199421 w 598095"/>
              <a:gd name="connsiteY58" fmla="*/ 638237 h 709329"/>
              <a:gd name="connsiteX59" fmla="*/ 193426 w 598095"/>
              <a:gd name="connsiteY59" fmla="*/ 679312 h 709329"/>
              <a:gd name="connsiteX60" fmla="*/ 193118 w 598095"/>
              <a:gd name="connsiteY60" fmla="*/ 699811 h 709329"/>
              <a:gd name="connsiteX61" fmla="*/ 213617 w 598095"/>
              <a:gd name="connsiteY61" fmla="*/ 700119 h 709329"/>
              <a:gd name="connsiteX62" fmla="*/ 213925 w 598095"/>
              <a:gd name="connsiteY62" fmla="*/ 699811 h 709329"/>
              <a:gd name="connsiteX63" fmla="*/ 225263 w 598095"/>
              <a:gd name="connsiteY63" fmla="*/ 622292 h 709329"/>
              <a:gd name="connsiteX64" fmla="*/ 223140 w 598095"/>
              <a:gd name="connsiteY64" fmla="*/ 618335 h 709329"/>
              <a:gd name="connsiteX65" fmla="*/ 227778 w 598095"/>
              <a:gd name="connsiteY65" fmla="*/ 614785 h 709329"/>
              <a:gd name="connsiteX66" fmla="*/ 245636 w 598095"/>
              <a:gd name="connsiteY66" fmla="*/ 600728 h 709329"/>
              <a:gd name="connsiteX67" fmla="*/ 253307 w 598095"/>
              <a:gd name="connsiteY67" fmla="*/ 626531 h 709329"/>
              <a:gd name="connsiteX68" fmla="*/ 244202 w 598095"/>
              <a:gd name="connsiteY68" fmla="*/ 689107 h 709329"/>
              <a:gd name="connsiteX69" fmla="*/ 258236 w 598095"/>
              <a:gd name="connsiteY69" fmla="*/ 704050 h 709329"/>
              <a:gd name="connsiteX70" fmla="*/ 258698 w 598095"/>
              <a:gd name="connsiteY70" fmla="*/ 704050 h 709329"/>
              <a:gd name="connsiteX71" fmla="*/ 273186 w 598095"/>
              <a:gd name="connsiteY71" fmla="*/ 690008 h 709329"/>
              <a:gd name="connsiteX72" fmla="*/ 275451 w 598095"/>
              <a:gd name="connsiteY72" fmla="*/ 662842 h 709329"/>
              <a:gd name="connsiteX73" fmla="*/ 322050 w 598095"/>
              <a:gd name="connsiteY73" fmla="*/ 706158 h 709329"/>
              <a:gd name="connsiteX74" fmla="*/ 342445 w 598095"/>
              <a:gd name="connsiteY74" fmla="*/ 703873 h 709329"/>
              <a:gd name="connsiteX75" fmla="*/ 343927 w 598095"/>
              <a:gd name="connsiteY75" fmla="*/ 701613 h 709329"/>
              <a:gd name="connsiteX76" fmla="*/ 339524 w 598095"/>
              <a:gd name="connsiteY76" fmla="*/ 683003 h 709329"/>
              <a:gd name="connsiteX77" fmla="*/ 283890 w 598095"/>
              <a:gd name="connsiteY77" fmla="*/ 623451 h 709329"/>
              <a:gd name="connsiteX78" fmla="*/ 303244 w 598095"/>
              <a:gd name="connsiteY78" fmla="*/ 635824 h 709329"/>
              <a:gd name="connsiteX79" fmla="*/ 323722 w 598095"/>
              <a:gd name="connsiteY79" fmla="*/ 634863 h 709329"/>
              <a:gd name="connsiteX80" fmla="*/ 323617 w 598095"/>
              <a:gd name="connsiteY80" fmla="*/ 615232 h 709329"/>
              <a:gd name="connsiteX81" fmla="*/ 275710 w 598095"/>
              <a:gd name="connsiteY81" fmla="*/ 592774 h 709329"/>
              <a:gd name="connsiteX82" fmla="*/ 275138 w 598095"/>
              <a:gd name="connsiteY82" fmla="*/ 592774 h 709329"/>
              <a:gd name="connsiteX83" fmla="*/ 273649 w 598095"/>
              <a:gd name="connsiteY83" fmla="*/ 592947 h 709329"/>
              <a:gd name="connsiteX84" fmla="*/ 272207 w 598095"/>
              <a:gd name="connsiteY84" fmla="*/ 584257 h 709329"/>
              <a:gd name="connsiteX85" fmla="*/ 273774 w 598095"/>
              <a:gd name="connsiteY85" fmla="*/ 578137 h 709329"/>
              <a:gd name="connsiteX86" fmla="*/ 273986 w 598095"/>
              <a:gd name="connsiteY86" fmla="*/ 577785 h 709329"/>
              <a:gd name="connsiteX87" fmla="*/ 304397 w 598095"/>
              <a:gd name="connsiteY87" fmla="*/ 570405 h 709329"/>
              <a:gd name="connsiteX88" fmla="*/ 311597 w 598095"/>
              <a:gd name="connsiteY88" fmla="*/ 577495 h 709329"/>
              <a:gd name="connsiteX89" fmla="*/ 326736 w 598095"/>
              <a:gd name="connsiteY89" fmla="*/ 600595 h 709329"/>
              <a:gd name="connsiteX90" fmla="*/ 369832 w 598095"/>
              <a:gd name="connsiteY90" fmla="*/ 685221 h 709329"/>
              <a:gd name="connsiteX91" fmla="*/ 383952 w 598095"/>
              <a:gd name="connsiteY91" fmla="*/ 696214 h 709329"/>
              <a:gd name="connsiteX92" fmla="*/ 390746 w 598095"/>
              <a:gd name="connsiteY92" fmla="*/ 694529 h 709329"/>
              <a:gd name="connsiteX93" fmla="*/ 397845 w 598095"/>
              <a:gd name="connsiteY93" fmla="*/ 677494 h 709329"/>
              <a:gd name="connsiteX94" fmla="*/ 386813 w 598095"/>
              <a:gd name="connsiteY94" fmla="*/ 646010 h 709329"/>
              <a:gd name="connsiteX95" fmla="*/ 420389 w 598095"/>
              <a:gd name="connsiteY95" fmla="*/ 678458 h 709329"/>
              <a:gd name="connsiteX96" fmla="*/ 438678 w 598095"/>
              <a:gd name="connsiteY96" fmla="*/ 687646 h 709329"/>
              <a:gd name="connsiteX97" fmla="*/ 440965 w 598095"/>
              <a:gd name="connsiteY97" fmla="*/ 686662 h 709329"/>
              <a:gd name="connsiteX98" fmla="*/ 447469 w 598095"/>
              <a:gd name="connsiteY98" fmla="*/ 668045 h 709329"/>
              <a:gd name="connsiteX99" fmla="*/ 385567 w 598095"/>
              <a:gd name="connsiteY99" fmla="*/ 615310 h 709329"/>
              <a:gd name="connsiteX100" fmla="*/ 366455 w 598095"/>
              <a:gd name="connsiteY100" fmla="*/ 608258 h 709329"/>
              <a:gd name="connsiteX101" fmla="*/ 350846 w 598095"/>
              <a:gd name="connsiteY101" fmla="*/ 584437 h 709329"/>
              <a:gd name="connsiteX102" fmla="*/ 344883 w 598095"/>
              <a:gd name="connsiteY102" fmla="*/ 575536 h 709329"/>
              <a:gd name="connsiteX103" fmla="*/ 346719 w 598095"/>
              <a:gd name="connsiteY103" fmla="*/ 566489 h 709329"/>
              <a:gd name="connsiteX104" fmla="*/ 352351 w 598095"/>
              <a:gd name="connsiteY104" fmla="*/ 565725 h 709329"/>
              <a:gd name="connsiteX105" fmla="*/ 410273 w 598095"/>
              <a:gd name="connsiteY105" fmla="*/ 579485 h 709329"/>
              <a:gd name="connsiteX106" fmla="*/ 377809 w 598095"/>
              <a:gd name="connsiteY106" fmla="*/ 309708 h 709329"/>
              <a:gd name="connsiteX107" fmla="*/ 437141 w 598095"/>
              <a:gd name="connsiteY107" fmla="*/ 326751 h 709329"/>
              <a:gd name="connsiteX108" fmla="*/ 456237 w 598095"/>
              <a:gd name="connsiteY108" fmla="*/ 324706 h 709329"/>
              <a:gd name="connsiteX109" fmla="*/ 385308 w 598095"/>
              <a:gd name="connsiteY109" fmla="*/ 378600 h 709329"/>
              <a:gd name="connsiteX110" fmla="*/ 328703 w 598095"/>
              <a:gd name="connsiteY110" fmla="*/ 410656 h 709329"/>
              <a:gd name="connsiteX111" fmla="*/ 377809 w 598095"/>
              <a:gd name="connsiteY111" fmla="*/ 309708 h 709329"/>
              <a:gd name="connsiteX112" fmla="*/ 196388 w 598095"/>
              <a:gd name="connsiteY112" fmla="*/ 360186 h 709329"/>
              <a:gd name="connsiteX113" fmla="*/ 169872 w 598095"/>
              <a:gd name="connsiteY113" fmla="*/ 344648 h 709329"/>
              <a:gd name="connsiteX114" fmla="*/ 172387 w 598095"/>
              <a:gd name="connsiteY114" fmla="*/ 344773 h 709329"/>
              <a:gd name="connsiteX115" fmla="*/ 219441 w 598095"/>
              <a:gd name="connsiteY115" fmla="*/ 323405 h 709329"/>
              <a:gd name="connsiteX116" fmla="*/ 245495 w 598095"/>
              <a:gd name="connsiteY116" fmla="*/ 330167 h 709329"/>
              <a:gd name="connsiteX117" fmla="*/ 266651 w 598095"/>
              <a:gd name="connsiteY117" fmla="*/ 414080 h 709329"/>
              <a:gd name="connsiteX118" fmla="*/ 196388 w 598095"/>
              <a:gd name="connsiteY118" fmla="*/ 360186 h 709329"/>
              <a:gd name="connsiteX119" fmla="*/ 299373 w 598095"/>
              <a:gd name="connsiteY119" fmla="*/ 390887 h 709329"/>
              <a:gd name="connsiteX120" fmla="*/ 285050 w 598095"/>
              <a:gd name="connsiteY120" fmla="*/ 333584 h 709329"/>
              <a:gd name="connsiteX121" fmla="*/ 331429 w 598095"/>
              <a:gd name="connsiteY121" fmla="*/ 317912 h 709329"/>
              <a:gd name="connsiteX122" fmla="*/ 299373 w 598095"/>
              <a:gd name="connsiteY122" fmla="*/ 390887 h 709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Lst>
            <a:rect l="l" t="t" r="r" b="b"/>
            <a:pathLst>
              <a:path w="598095" h="709329">
                <a:moveTo>
                  <a:pt x="424401" y="598244"/>
                </a:moveTo>
                <a:cubicBezTo>
                  <a:pt x="432091" y="611055"/>
                  <a:pt x="442243" y="622217"/>
                  <a:pt x="454270" y="631083"/>
                </a:cubicBezTo>
                <a:cubicBezTo>
                  <a:pt x="460931" y="635526"/>
                  <a:pt x="469932" y="633727"/>
                  <a:pt x="474374" y="627066"/>
                </a:cubicBezTo>
                <a:cubicBezTo>
                  <a:pt x="474750" y="626502"/>
                  <a:pt x="475086" y="625912"/>
                  <a:pt x="475380" y="625301"/>
                </a:cubicBezTo>
                <a:cubicBezTo>
                  <a:pt x="478321" y="618454"/>
                  <a:pt x="475881" y="610484"/>
                  <a:pt x="469613" y="606456"/>
                </a:cubicBezTo>
                <a:cubicBezTo>
                  <a:pt x="462501" y="600924"/>
                  <a:pt x="456403" y="594201"/>
                  <a:pt x="451591" y="586584"/>
                </a:cubicBezTo>
                <a:cubicBezTo>
                  <a:pt x="478835" y="591121"/>
                  <a:pt x="506927" y="595823"/>
                  <a:pt x="529125" y="601699"/>
                </a:cubicBezTo>
                <a:cubicBezTo>
                  <a:pt x="536859" y="603753"/>
                  <a:pt x="544794" y="599150"/>
                  <a:pt x="546847" y="591416"/>
                </a:cubicBezTo>
                <a:cubicBezTo>
                  <a:pt x="547024" y="590751"/>
                  <a:pt x="547153" y="590073"/>
                  <a:pt x="547234" y="589389"/>
                </a:cubicBezTo>
                <a:cubicBezTo>
                  <a:pt x="547900" y="582018"/>
                  <a:pt x="543082" y="575265"/>
                  <a:pt x="535895" y="573499"/>
                </a:cubicBezTo>
                <a:cubicBezTo>
                  <a:pt x="512271" y="567293"/>
                  <a:pt x="483396" y="562489"/>
                  <a:pt x="455501" y="557827"/>
                </a:cubicBezTo>
                <a:cubicBezTo>
                  <a:pt x="423542" y="553236"/>
                  <a:pt x="391910" y="546604"/>
                  <a:pt x="360798" y="537971"/>
                </a:cubicBezTo>
                <a:cubicBezTo>
                  <a:pt x="352476" y="533630"/>
                  <a:pt x="332589" y="522378"/>
                  <a:pt x="331437" y="513477"/>
                </a:cubicBezTo>
                <a:lnTo>
                  <a:pt x="327457" y="495455"/>
                </a:lnTo>
                <a:cubicBezTo>
                  <a:pt x="326085" y="489306"/>
                  <a:pt x="325820" y="482961"/>
                  <a:pt x="326673" y="476719"/>
                </a:cubicBezTo>
                <a:cubicBezTo>
                  <a:pt x="327324" y="472018"/>
                  <a:pt x="327990" y="467277"/>
                  <a:pt x="327990" y="467277"/>
                </a:cubicBezTo>
                <a:cubicBezTo>
                  <a:pt x="333475" y="442720"/>
                  <a:pt x="366181" y="426351"/>
                  <a:pt x="400964" y="409293"/>
                </a:cubicBezTo>
                <a:cubicBezTo>
                  <a:pt x="435747" y="392234"/>
                  <a:pt x="476665" y="371775"/>
                  <a:pt x="489625" y="336303"/>
                </a:cubicBezTo>
                <a:cubicBezTo>
                  <a:pt x="498188" y="339328"/>
                  <a:pt x="507186" y="340940"/>
                  <a:pt x="516267" y="341075"/>
                </a:cubicBezTo>
                <a:cubicBezTo>
                  <a:pt x="561410" y="340933"/>
                  <a:pt x="597966" y="304366"/>
                  <a:pt x="598095" y="259223"/>
                </a:cubicBezTo>
                <a:cubicBezTo>
                  <a:pt x="597563" y="225304"/>
                  <a:pt x="576526" y="195092"/>
                  <a:pt x="544899" y="182824"/>
                </a:cubicBezTo>
                <a:cubicBezTo>
                  <a:pt x="537455" y="157464"/>
                  <a:pt x="521274" y="135557"/>
                  <a:pt x="499224" y="120985"/>
                </a:cubicBezTo>
                <a:lnTo>
                  <a:pt x="494436" y="111872"/>
                </a:lnTo>
                <a:cubicBezTo>
                  <a:pt x="494714" y="65412"/>
                  <a:pt x="457276" y="27524"/>
                  <a:pt x="410816" y="27246"/>
                </a:cubicBezTo>
                <a:cubicBezTo>
                  <a:pt x="410499" y="27244"/>
                  <a:pt x="410182" y="27244"/>
                  <a:pt x="409865" y="27246"/>
                </a:cubicBezTo>
                <a:cubicBezTo>
                  <a:pt x="396313" y="27179"/>
                  <a:pt x="382954" y="30472"/>
                  <a:pt x="370984" y="36829"/>
                </a:cubicBezTo>
                <a:cubicBezTo>
                  <a:pt x="355114" y="13675"/>
                  <a:pt x="328807" y="-117"/>
                  <a:pt x="300737" y="1"/>
                </a:cubicBezTo>
                <a:cubicBezTo>
                  <a:pt x="263923" y="189"/>
                  <a:pt x="231304" y="23769"/>
                  <a:pt x="219582" y="58667"/>
                </a:cubicBezTo>
                <a:cubicBezTo>
                  <a:pt x="192525" y="43336"/>
                  <a:pt x="159210" y="44213"/>
                  <a:pt x="132997" y="60947"/>
                </a:cubicBezTo>
                <a:cubicBezTo>
                  <a:pt x="110469" y="74942"/>
                  <a:pt x="95724" y="98613"/>
                  <a:pt x="93098" y="125004"/>
                </a:cubicBezTo>
                <a:cubicBezTo>
                  <a:pt x="92798" y="128516"/>
                  <a:pt x="92711" y="132044"/>
                  <a:pt x="92839" y="135567"/>
                </a:cubicBezTo>
                <a:cubicBezTo>
                  <a:pt x="65767" y="143128"/>
                  <a:pt x="47037" y="167786"/>
                  <a:pt x="47016" y="195894"/>
                </a:cubicBezTo>
                <a:cubicBezTo>
                  <a:pt x="47016" y="196921"/>
                  <a:pt x="47118" y="197916"/>
                  <a:pt x="47172" y="198927"/>
                </a:cubicBezTo>
                <a:cubicBezTo>
                  <a:pt x="3424" y="222650"/>
                  <a:pt x="-12809" y="277348"/>
                  <a:pt x="10915" y="321096"/>
                </a:cubicBezTo>
                <a:cubicBezTo>
                  <a:pt x="33201" y="362195"/>
                  <a:pt x="83218" y="379422"/>
                  <a:pt x="126086" y="360766"/>
                </a:cubicBezTo>
                <a:cubicBezTo>
                  <a:pt x="171604" y="380410"/>
                  <a:pt x="236069" y="420780"/>
                  <a:pt x="258581" y="462309"/>
                </a:cubicBezTo>
                <a:cubicBezTo>
                  <a:pt x="264689" y="473856"/>
                  <a:pt x="266858" y="487083"/>
                  <a:pt x="264755" y="499976"/>
                </a:cubicBezTo>
                <a:lnTo>
                  <a:pt x="263893" y="505563"/>
                </a:lnTo>
                <a:cubicBezTo>
                  <a:pt x="263893" y="505563"/>
                  <a:pt x="263979" y="522872"/>
                  <a:pt x="230012" y="534782"/>
                </a:cubicBezTo>
                <a:cubicBezTo>
                  <a:pt x="202673" y="540894"/>
                  <a:pt x="167122" y="546160"/>
                  <a:pt x="143450" y="549670"/>
                </a:cubicBezTo>
                <a:cubicBezTo>
                  <a:pt x="106238" y="555155"/>
                  <a:pt x="74041" y="559919"/>
                  <a:pt x="57907" y="566164"/>
                </a:cubicBezTo>
                <a:cubicBezTo>
                  <a:pt x="51010" y="568722"/>
                  <a:pt x="47016" y="575933"/>
                  <a:pt x="48504" y="583136"/>
                </a:cubicBezTo>
                <a:cubicBezTo>
                  <a:pt x="50305" y="590933"/>
                  <a:pt x="58085" y="595794"/>
                  <a:pt x="65881" y="593993"/>
                </a:cubicBezTo>
                <a:cubicBezTo>
                  <a:pt x="66609" y="593825"/>
                  <a:pt x="67323" y="593601"/>
                  <a:pt x="68015" y="593323"/>
                </a:cubicBezTo>
                <a:cubicBezTo>
                  <a:pt x="80106" y="588480"/>
                  <a:pt x="111277" y="583724"/>
                  <a:pt x="142455" y="579101"/>
                </a:cubicBezTo>
                <a:cubicBezTo>
                  <a:pt x="136617" y="589683"/>
                  <a:pt x="128561" y="598879"/>
                  <a:pt x="118838" y="606056"/>
                </a:cubicBezTo>
                <a:cubicBezTo>
                  <a:pt x="112519" y="609277"/>
                  <a:pt x="109404" y="616554"/>
                  <a:pt x="111433" y="623350"/>
                </a:cubicBezTo>
                <a:cubicBezTo>
                  <a:pt x="113810" y="630995"/>
                  <a:pt x="121934" y="635265"/>
                  <a:pt x="129579" y="632889"/>
                </a:cubicBezTo>
                <a:cubicBezTo>
                  <a:pt x="130331" y="632655"/>
                  <a:pt x="131063" y="632361"/>
                  <a:pt x="131767" y="632008"/>
                </a:cubicBezTo>
                <a:cubicBezTo>
                  <a:pt x="149115" y="623326"/>
                  <a:pt x="169520" y="594835"/>
                  <a:pt x="177316" y="573820"/>
                </a:cubicBezTo>
                <a:cubicBezTo>
                  <a:pt x="196475" y="570819"/>
                  <a:pt x="213110" y="567943"/>
                  <a:pt x="227371" y="564981"/>
                </a:cubicBezTo>
                <a:cubicBezTo>
                  <a:pt x="230265" y="564400"/>
                  <a:pt x="233081" y="566276"/>
                  <a:pt x="233661" y="569170"/>
                </a:cubicBezTo>
                <a:cubicBezTo>
                  <a:pt x="234032" y="571019"/>
                  <a:pt x="233401" y="572925"/>
                  <a:pt x="232002" y="574188"/>
                </a:cubicBezTo>
                <a:cubicBezTo>
                  <a:pt x="224997" y="580457"/>
                  <a:pt x="217772" y="585942"/>
                  <a:pt x="210187" y="591717"/>
                </a:cubicBezTo>
                <a:cubicBezTo>
                  <a:pt x="186359" y="608506"/>
                  <a:pt x="165558" y="629220"/>
                  <a:pt x="148669" y="652976"/>
                </a:cubicBezTo>
                <a:cubicBezTo>
                  <a:pt x="144409" y="658817"/>
                  <a:pt x="144906" y="666862"/>
                  <a:pt x="149852" y="672135"/>
                </a:cubicBezTo>
                <a:cubicBezTo>
                  <a:pt x="155520" y="677801"/>
                  <a:pt x="164708" y="677799"/>
                  <a:pt x="170374" y="672131"/>
                </a:cubicBezTo>
                <a:cubicBezTo>
                  <a:pt x="170970" y="671535"/>
                  <a:pt x="171512" y="670889"/>
                  <a:pt x="171996" y="670199"/>
                </a:cubicBezTo>
                <a:cubicBezTo>
                  <a:pt x="180027" y="658640"/>
                  <a:pt x="189215" y="647931"/>
                  <a:pt x="199421" y="638237"/>
                </a:cubicBezTo>
                <a:cubicBezTo>
                  <a:pt x="201704" y="652220"/>
                  <a:pt x="199610" y="666566"/>
                  <a:pt x="193426" y="679312"/>
                </a:cubicBezTo>
                <a:cubicBezTo>
                  <a:pt x="187681" y="684888"/>
                  <a:pt x="187543" y="694065"/>
                  <a:pt x="193118" y="699811"/>
                </a:cubicBezTo>
                <a:cubicBezTo>
                  <a:pt x="198694" y="705556"/>
                  <a:pt x="207872" y="705694"/>
                  <a:pt x="213617" y="700119"/>
                </a:cubicBezTo>
                <a:cubicBezTo>
                  <a:pt x="213721" y="700018"/>
                  <a:pt x="213824" y="699915"/>
                  <a:pt x="213925" y="699811"/>
                </a:cubicBezTo>
                <a:cubicBezTo>
                  <a:pt x="226556" y="687179"/>
                  <a:pt x="234431" y="649787"/>
                  <a:pt x="225263" y="622292"/>
                </a:cubicBezTo>
                <a:cubicBezTo>
                  <a:pt x="224767" y="620869"/>
                  <a:pt x="224051" y="619534"/>
                  <a:pt x="223140" y="618335"/>
                </a:cubicBezTo>
                <a:lnTo>
                  <a:pt x="227778" y="614785"/>
                </a:lnTo>
                <a:cubicBezTo>
                  <a:pt x="233686" y="610287"/>
                  <a:pt x="239649" y="605735"/>
                  <a:pt x="245636" y="600728"/>
                </a:cubicBezTo>
                <a:cubicBezTo>
                  <a:pt x="247313" y="609566"/>
                  <a:pt x="249883" y="618212"/>
                  <a:pt x="253307" y="626531"/>
                </a:cubicBezTo>
                <a:cubicBezTo>
                  <a:pt x="247967" y="646988"/>
                  <a:pt x="244913" y="667976"/>
                  <a:pt x="244202" y="689107"/>
                </a:cubicBezTo>
                <a:cubicBezTo>
                  <a:pt x="243951" y="697109"/>
                  <a:pt x="250234" y="703798"/>
                  <a:pt x="258236" y="704050"/>
                </a:cubicBezTo>
                <a:lnTo>
                  <a:pt x="258698" y="704050"/>
                </a:lnTo>
                <a:cubicBezTo>
                  <a:pt x="266525" y="704045"/>
                  <a:pt x="272937" y="697831"/>
                  <a:pt x="273186" y="690008"/>
                </a:cubicBezTo>
                <a:cubicBezTo>
                  <a:pt x="273186" y="689804"/>
                  <a:pt x="273617" y="677353"/>
                  <a:pt x="275451" y="662842"/>
                </a:cubicBezTo>
                <a:cubicBezTo>
                  <a:pt x="289415" y="678881"/>
                  <a:pt x="305035" y="693400"/>
                  <a:pt x="322050" y="706158"/>
                </a:cubicBezTo>
                <a:cubicBezTo>
                  <a:pt x="328313" y="711158"/>
                  <a:pt x="337444" y="710136"/>
                  <a:pt x="342445" y="703873"/>
                </a:cubicBezTo>
                <a:cubicBezTo>
                  <a:pt x="343008" y="703167"/>
                  <a:pt x="343505" y="702411"/>
                  <a:pt x="343927" y="701613"/>
                </a:cubicBezTo>
                <a:cubicBezTo>
                  <a:pt x="347092" y="695154"/>
                  <a:pt x="345247" y="687359"/>
                  <a:pt x="339524" y="683003"/>
                </a:cubicBezTo>
                <a:cubicBezTo>
                  <a:pt x="316017" y="664158"/>
                  <a:pt x="295934" y="646332"/>
                  <a:pt x="283890" y="623451"/>
                </a:cubicBezTo>
                <a:cubicBezTo>
                  <a:pt x="291045" y="626355"/>
                  <a:pt x="297605" y="630550"/>
                  <a:pt x="303244" y="635824"/>
                </a:cubicBezTo>
                <a:cubicBezTo>
                  <a:pt x="309164" y="641213"/>
                  <a:pt x="318333" y="640783"/>
                  <a:pt x="323722" y="634863"/>
                </a:cubicBezTo>
                <a:cubicBezTo>
                  <a:pt x="328798" y="629287"/>
                  <a:pt x="328752" y="620753"/>
                  <a:pt x="323617" y="615232"/>
                </a:cubicBezTo>
                <a:cubicBezTo>
                  <a:pt x="321267" y="612881"/>
                  <a:pt x="300243" y="592774"/>
                  <a:pt x="275710" y="592774"/>
                </a:cubicBezTo>
                <a:lnTo>
                  <a:pt x="275138" y="592774"/>
                </a:lnTo>
                <a:cubicBezTo>
                  <a:pt x="274628" y="592774"/>
                  <a:pt x="274142" y="592892"/>
                  <a:pt x="273649" y="592947"/>
                </a:cubicBezTo>
                <a:cubicBezTo>
                  <a:pt x="272985" y="590084"/>
                  <a:pt x="272504" y="587181"/>
                  <a:pt x="272207" y="584257"/>
                </a:cubicBezTo>
                <a:cubicBezTo>
                  <a:pt x="272082" y="582104"/>
                  <a:pt x="272629" y="579965"/>
                  <a:pt x="273774" y="578137"/>
                </a:cubicBezTo>
                <a:lnTo>
                  <a:pt x="273986" y="577785"/>
                </a:lnTo>
                <a:cubicBezTo>
                  <a:pt x="280345" y="567349"/>
                  <a:pt x="293961" y="564045"/>
                  <a:pt x="304397" y="570405"/>
                </a:cubicBezTo>
                <a:cubicBezTo>
                  <a:pt x="307312" y="572181"/>
                  <a:pt x="309776" y="574607"/>
                  <a:pt x="311597" y="577495"/>
                </a:cubicBezTo>
                <a:cubicBezTo>
                  <a:pt x="316354" y="585166"/>
                  <a:pt x="321486" y="592806"/>
                  <a:pt x="326736" y="600595"/>
                </a:cubicBezTo>
                <a:cubicBezTo>
                  <a:pt x="343873" y="626045"/>
                  <a:pt x="361597" y="652357"/>
                  <a:pt x="369832" y="685221"/>
                </a:cubicBezTo>
                <a:cubicBezTo>
                  <a:pt x="371448" y="691698"/>
                  <a:pt x="377276" y="696236"/>
                  <a:pt x="383952" y="696214"/>
                </a:cubicBezTo>
                <a:cubicBezTo>
                  <a:pt x="386320" y="696209"/>
                  <a:pt x="388651" y="695631"/>
                  <a:pt x="390746" y="694529"/>
                </a:cubicBezTo>
                <a:cubicBezTo>
                  <a:pt x="396726" y="691140"/>
                  <a:pt x="399648" y="684127"/>
                  <a:pt x="397845" y="677494"/>
                </a:cubicBezTo>
                <a:cubicBezTo>
                  <a:pt x="395047" y="666712"/>
                  <a:pt x="391357" y="656181"/>
                  <a:pt x="386813" y="646010"/>
                </a:cubicBezTo>
                <a:cubicBezTo>
                  <a:pt x="403105" y="649858"/>
                  <a:pt x="415987" y="662307"/>
                  <a:pt x="420389" y="678458"/>
                </a:cubicBezTo>
                <a:cubicBezTo>
                  <a:pt x="422902" y="686046"/>
                  <a:pt x="431091" y="690159"/>
                  <a:pt x="438678" y="687646"/>
                </a:cubicBezTo>
                <a:cubicBezTo>
                  <a:pt x="439467" y="687384"/>
                  <a:pt x="440233" y="687055"/>
                  <a:pt x="440965" y="686662"/>
                </a:cubicBezTo>
                <a:cubicBezTo>
                  <a:pt x="447384" y="682873"/>
                  <a:pt x="450132" y="675006"/>
                  <a:pt x="447469" y="668045"/>
                </a:cubicBezTo>
                <a:cubicBezTo>
                  <a:pt x="434148" y="629602"/>
                  <a:pt x="406104" y="621351"/>
                  <a:pt x="385567" y="615310"/>
                </a:cubicBezTo>
                <a:cubicBezTo>
                  <a:pt x="378967" y="613633"/>
                  <a:pt x="372562" y="611269"/>
                  <a:pt x="366455" y="608258"/>
                </a:cubicBezTo>
                <a:cubicBezTo>
                  <a:pt x="361252" y="599968"/>
                  <a:pt x="355963" y="592030"/>
                  <a:pt x="350846" y="584437"/>
                </a:cubicBezTo>
                <a:cubicBezTo>
                  <a:pt x="348835" y="581444"/>
                  <a:pt x="346848" y="578477"/>
                  <a:pt x="344883" y="575536"/>
                </a:cubicBezTo>
                <a:cubicBezTo>
                  <a:pt x="342892" y="572531"/>
                  <a:pt x="343714" y="568481"/>
                  <a:pt x="346719" y="566489"/>
                </a:cubicBezTo>
                <a:cubicBezTo>
                  <a:pt x="348381" y="565388"/>
                  <a:pt x="350455" y="565107"/>
                  <a:pt x="352351" y="565725"/>
                </a:cubicBezTo>
                <a:cubicBezTo>
                  <a:pt x="371348" y="571533"/>
                  <a:pt x="390694" y="576128"/>
                  <a:pt x="410273" y="579485"/>
                </a:cubicBezTo>
                <a:close/>
                <a:moveTo>
                  <a:pt x="377809" y="309708"/>
                </a:moveTo>
                <a:cubicBezTo>
                  <a:pt x="395549" y="320949"/>
                  <a:pt x="416141" y="326864"/>
                  <a:pt x="437141" y="326751"/>
                </a:cubicBezTo>
                <a:cubicBezTo>
                  <a:pt x="443563" y="326782"/>
                  <a:pt x="449968" y="326096"/>
                  <a:pt x="456237" y="324706"/>
                </a:cubicBezTo>
                <a:cubicBezTo>
                  <a:pt x="448738" y="345862"/>
                  <a:pt x="422136" y="360178"/>
                  <a:pt x="385308" y="378600"/>
                </a:cubicBezTo>
                <a:cubicBezTo>
                  <a:pt x="365480" y="387495"/>
                  <a:pt x="346529" y="398228"/>
                  <a:pt x="328703" y="410656"/>
                </a:cubicBezTo>
                <a:cubicBezTo>
                  <a:pt x="337565" y="382698"/>
                  <a:pt x="353252" y="340401"/>
                  <a:pt x="377809" y="309708"/>
                </a:cubicBezTo>
                <a:close/>
                <a:moveTo>
                  <a:pt x="196388" y="360186"/>
                </a:moveTo>
                <a:lnTo>
                  <a:pt x="169872" y="344648"/>
                </a:lnTo>
                <a:cubicBezTo>
                  <a:pt x="170711" y="344648"/>
                  <a:pt x="171541" y="344773"/>
                  <a:pt x="172387" y="344773"/>
                </a:cubicBezTo>
                <a:cubicBezTo>
                  <a:pt x="190421" y="344780"/>
                  <a:pt x="207578" y="336988"/>
                  <a:pt x="219441" y="323405"/>
                </a:cubicBezTo>
                <a:cubicBezTo>
                  <a:pt x="227955" y="326270"/>
                  <a:pt x="236662" y="328529"/>
                  <a:pt x="245495" y="330167"/>
                </a:cubicBezTo>
                <a:cubicBezTo>
                  <a:pt x="259872" y="355764"/>
                  <a:pt x="267174" y="384727"/>
                  <a:pt x="266651" y="414080"/>
                </a:cubicBezTo>
                <a:cubicBezTo>
                  <a:pt x="245728" y="393075"/>
                  <a:pt x="222099" y="374951"/>
                  <a:pt x="196388" y="360186"/>
                </a:cubicBezTo>
                <a:close/>
                <a:moveTo>
                  <a:pt x="299373" y="390887"/>
                </a:moveTo>
                <a:cubicBezTo>
                  <a:pt x="297199" y="371228"/>
                  <a:pt x="292381" y="351953"/>
                  <a:pt x="285050" y="333584"/>
                </a:cubicBezTo>
                <a:cubicBezTo>
                  <a:pt x="301443" y="331693"/>
                  <a:pt x="317249" y="326351"/>
                  <a:pt x="331429" y="317912"/>
                </a:cubicBezTo>
                <a:cubicBezTo>
                  <a:pt x="318130" y="341003"/>
                  <a:pt x="307382" y="365471"/>
                  <a:pt x="299373" y="390887"/>
                </a:cubicBezTo>
                <a:close/>
              </a:path>
            </a:pathLst>
          </a:custGeom>
          <a:gradFill>
            <a:gsLst>
              <a:gs pos="0">
                <a:schemeClr val="accent3"/>
              </a:gs>
              <a:gs pos="80000">
                <a:schemeClr val="accent2"/>
              </a:gs>
            </a:gsLst>
            <a:lin ang="4800000" scaled="0"/>
          </a:gradFill>
          <a:ln w="7739" cap="flat">
            <a:noFill/>
            <a:prstDash val="solid"/>
            <a:miter/>
          </a:ln>
        </p:spPr>
        <p:txBody>
          <a:bodyPr rtlCol="0" anchor="ctr"/>
          <a:lstStyle/>
          <a:p>
            <a:endParaRPr lang="zh-CN" altLang="en-US"/>
          </a:p>
        </p:txBody>
      </p:sp>
      <p:grpSp>
        <p:nvGrpSpPr>
          <p:cNvPr id="531" name="组合 530">
            <a:extLst>
              <a:ext uri="{FF2B5EF4-FFF2-40B4-BE49-F238E27FC236}">
                <a16:creationId xmlns:a16="http://schemas.microsoft.com/office/drawing/2014/main" xmlns="" id="{BF1C62AC-950F-4021-B522-746BE3889F6D}"/>
              </a:ext>
            </a:extLst>
          </p:cNvPr>
          <p:cNvGrpSpPr/>
          <p:nvPr/>
        </p:nvGrpSpPr>
        <p:grpSpPr>
          <a:xfrm>
            <a:off x="476441" y="2138756"/>
            <a:ext cx="658202" cy="485828"/>
            <a:chOff x="476441" y="2138756"/>
            <a:chExt cx="658202" cy="485828"/>
          </a:xfrm>
          <a:gradFill>
            <a:gsLst>
              <a:gs pos="0">
                <a:schemeClr val="accent3"/>
              </a:gs>
              <a:gs pos="80000">
                <a:schemeClr val="accent2"/>
              </a:gs>
            </a:gsLst>
            <a:lin ang="4800000" scaled="0"/>
          </a:gradFill>
        </p:grpSpPr>
        <p:sp>
          <p:nvSpPr>
            <p:cNvPr id="331" name="图形 22" descr="着陆 纯色填充">
              <a:extLst>
                <a:ext uri="{FF2B5EF4-FFF2-40B4-BE49-F238E27FC236}">
                  <a16:creationId xmlns:a16="http://schemas.microsoft.com/office/drawing/2014/main" xmlns="" id="{C8F592C3-87A4-4A31-AEC7-46DC797BD12F}"/>
                </a:ext>
              </a:extLst>
            </p:cNvPr>
            <p:cNvSpPr/>
            <p:nvPr/>
          </p:nvSpPr>
          <p:spPr>
            <a:xfrm>
              <a:off x="476441" y="2593242"/>
              <a:ext cx="658202" cy="31342"/>
            </a:xfrm>
            <a:custGeom>
              <a:avLst/>
              <a:gdLst>
                <a:gd name="connsiteX0" fmla="*/ 0 w 658202"/>
                <a:gd name="connsiteY0" fmla="*/ 0 h 31342"/>
                <a:gd name="connsiteX1" fmla="*/ 658202 w 658202"/>
                <a:gd name="connsiteY1" fmla="*/ 0 h 31342"/>
                <a:gd name="connsiteX2" fmla="*/ 658202 w 658202"/>
                <a:gd name="connsiteY2" fmla="*/ 31343 h 31342"/>
                <a:gd name="connsiteX3" fmla="*/ 0 w 658202"/>
                <a:gd name="connsiteY3" fmla="*/ 31343 h 31342"/>
              </a:gdLst>
              <a:ahLst/>
              <a:cxnLst>
                <a:cxn ang="0">
                  <a:pos x="connsiteX0" y="connsiteY0"/>
                </a:cxn>
                <a:cxn ang="0">
                  <a:pos x="connsiteX1" y="connsiteY1"/>
                </a:cxn>
                <a:cxn ang="0">
                  <a:pos x="connsiteX2" y="connsiteY2"/>
                </a:cxn>
                <a:cxn ang="0">
                  <a:pos x="connsiteX3" y="connsiteY3"/>
                </a:cxn>
              </a:cxnLst>
              <a:rect l="l" t="t" r="r" b="b"/>
              <a:pathLst>
                <a:path w="658202" h="31342">
                  <a:moveTo>
                    <a:pt x="0" y="0"/>
                  </a:moveTo>
                  <a:lnTo>
                    <a:pt x="658202" y="0"/>
                  </a:lnTo>
                  <a:lnTo>
                    <a:pt x="658202" y="31343"/>
                  </a:lnTo>
                  <a:lnTo>
                    <a:pt x="0" y="31343"/>
                  </a:lnTo>
                  <a:close/>
                </a:path>
              </a:pathLst>
            </a:custGeom>
            <a:grpFill/>
            <a:ln w="7739" cap="flat">
              <a:noFill/>
              <a:prstDash val="solid"/>
              <a:miter/>
            </a:ln>
          </p:spPr>
          <p:txBody>
            <a:bodyPr rtlCol="0" anchor="ctr"/>
            <a:lstStyle/>
            <a:p>
              <a:endParaRPr lang="zh-CN" altLang="en-US"/>
            </a:p>
          </p:txBody>
        </p:sp>
        <p:sp>
          <p:nvSpPr>
            <p:cNvPr id="332" name="图形 22" descr="着陆 纯色填充">
              <a:extLst>
                <a:ext uri="{FF2B5EF4-FFF2-40B4-BE49-F238E27FC236}">
                  <a16:creationId xmlns:a16="http://schemas.microsoft.com/office/drawing/2014/main" xmlns="" id="{C8F592C3-87A4-4A31-AEC7-46DC797BD12F}"/>
                </a:ext>
              </a:extLst>
            </p:cNvPr>
            <p:cNvSpPr/>
            <p:nvPr/>
          </p:nvSpPr>
          <p:spPr>
            <a:xfrm>
              <a:off x="507589" y="2138756"/>
              <a:ext cx="595907" cy="313853"/>
            </a:xfrm>
            <a:custGeom>
              <a:avLst/>
              <a:gdLst>
                <a:gd name="connsiteX0" fmla="*/ 521769 w 595907"/>
                <a:gd name="connsiteY0" fmla="*/ 216561 h 313853"/>
                <a:gd name="connsiteX1" fmla="*/ 338953 w 595907"/>
                <a:gd name="connsiteY1" fmla="*/ 183369 h 313853"/>
                <a:gd name="connsiteX2" fmla="*/ 175437 w 595907"/>
                <a:gd name="connsiteY2" fmla="*/ 12111 h 313853"/>
                <a:gd name="connsiteX3" fmla="*/ 162375 w 595907"/>
                <a:gd name="connsiteY3" fmla="*/ 5059 h 313853"/>
                <a:gd name="connsiteX4" fmla="*/ 135059 w 595907"/>
                <a:gd name="connsiteY4" fmla="*/ 99 h 313853"/>
                <a:gd name="connsiteX5" fmla="*/ 128094 w 595907"/>
                <a:gd name="connsiteY5" fmla="*/ 4911 h 313853"/>
                <a:gd name="connsiteX6" fmla="*/ 128705 w 595907"/>
                <a:gd name="connsiteY6" fmla="*/ 8812 h 313853"/>
                <a:gd name="connsiteX7" fmla="*/ 209209 w 595907"/>
                <a:gd name="connsiteY7" fmla="*/ 159791 h 313853"/>
                <a:gd name="connsiteX8" fmla="*/ 79473 w 595907"/>
                <a:gd name="connsiteY8" fmla="*/ 136229 h 313853"/>
                <a:gd name="connsiteX9" fmla="*/ 38484 w 595907"/>
                <a:gd name="connsiteY9" fmla="*/ 56720 h 313853"/>
                <a:gd name="connsiteX10" fmla="*/ 25712 w 595907"/>
                <a:gd name="connsiteY10" fmla="*/ 47270 h 313853"/>
                <a:gd name="connsiteX11" fmla="*/ 7102 w 595907"/>
                <a:gd name="connsiteY11" fmla="*/ 43893 h 313853"/>
                <a:gd name="connsiteX12" fmla="*/ 103 w 595907"/>
                <a:gd name="connsiteY12" fmla="*/ 48676 h 313853"/>
                <a:gd name="connsiteX13" fmla="*/ 50 w 595907"/>
                <a:gd name="connsiteY13" fmla="*/ 50553 h 313853"/>
                <a:gd name="connsiteX14" fmla="*/ 14428 w 595907"/>
                <a:gd name="connsiteY14" fmla="*/ 148892 h 313853"/>
                <a:gd name="connsiteX15" fmla="*/ 27435 w 595907"/>
                <a:gd name="connsiteY15" fmla="*/ 166875 h 313853"/>
                <a:gd name="connsiteX16" fmla="*/ 81338 w 595907"/>
                <a:gd name="connsiteY16" fmla="*/ 193814 h 313853"/>
                <a:gd name="connsiteX17" fmla="*/ 226095 w 595907"/>
                <a:gd name="connsiteY17" fmla="*/ 242035 h 313853"/>
                <a:gd name="connsiteX18" fmla="*/ 265015 w 595907"/>
                <a:gd name="connsiteY18" fmla="*/ 249087 h 313853"/>
                <a:gd name="connsiteX19" fmla="*/ 268225 w 595907"/>
                <a:gd name="connsiteY19" fmla="*/ 271016 h 313853"/>
                <a:gd name="connsiteX20" fmla="*/ 290154 w 595907"/>
                <a:gd name="connsiteY20" fmla="*/ 267807 h 313853"/>
                <a:gd name="connsiteX21" fmla="*/ 292644 w 595907"/>
                <a:gd name="connsiteY21" fmla="*/ 254110 h 313853"/>
                <a:gd name="connsiteX22" fmla="*/ 485450 w 595907"/>
                <a:gd name="connsiteY22" fmla="*/ 289151 h 313853"/>
                <a:gd name="connsiteX23" fmla="*/ 489229 w 595907"/>
                <a:gd name="connsiteY23" fmla="*/ 310990 h 313853"/>
                <a:gd name="connsiteX24" fmla="*/ 511068 w 595907"/>
                <a:gd name="connsiteY24" fmla="*/ 307210 h 313853"/>
                <a:gd name="connsiteX25" fmla="*/ 513424 w 595907"/>
                <a:gd name="connsiteY25" fmla="*/ 294229 h 313853"/>
                <a:gd name="connsiteX26" fmla="*/ 531446 w 595907"/>
                <a:gd name="connsiteY26" fmla="*/ 297504 h 313853"/>
                <a:gd name="connsiteX27" fmla="*/ 595770 w 595907"/>
                <a:gd name="connsiteY27" fmla="*/ 278698 h 313853"/>
                <a:gd name="connsiteX28" fmla="*/ 521769 w 595907"/>
                <a:gd name="connsiteY28" fmla="*/ 216561 h 3138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95907" h="313853">
                  <a:moveTo>
                    <a:pt x="521769" y="216561"/>
                  </a:moveTo>
                  <a:lnTo>
                    <a:pt x="338953" y="183369"/>
                  </a:lnTo>
                  <a:lnTo>
                    <a:pt x="175437" y="12111"/>
                  </a:lnTo>
                  <a:cubicBezTo>
                    <a:pt x="171936" y="8441"/>
                    <a:pt x="167364" y="5972"/>
                    <a:pt x="162375" y="5059"/>
                  </a:cubicBezTo>
                  <a:lnTo>
                    <a:pt x="135059" y="99"/>
                  </a:lnTo>
                  <a:cubicBezTo>
                    <a:pt x="131807" y="-496"/>
                    <a:pt x="128688" y="1659"/>
                    <a:pt x="128094" y="4911"/>
                  </a:cubicBezTo>
                  <a:cubicBezTo>
                    <a:pt x="127850" y="6243"/>
                    <a:pt x="128066" y="7618"/>
                    <a:pt x="128705" y="8812"/>
                  </a:cubicBezTo>
                  <a:lnTo>
                    <a:pt x="209209" y="159791"/>
                  </a:lnTo>
                  <a:lnTo>
                    <a:pt x="79473" y="136229"/>
                  </a:lnTo>
                  <a:lnTo>
                    <a:pt x="38484" y="56720"/>
                  </a:lnTo>
                  <a:cubicBezTo>
                    <a:pt x="35919" y="51762"/>
                    <a:pt x="31203" y="48272"/>
                    <a:pt x="25712" y="47270"/>
                  </a:cubicBezTo>
                  <a:lnTo>
                    <a:pt x="7102" y="43893"/>
                  </a:lnTo>
                  <a:cubicBezTo>
                    <a:pt x="3848" y="43281"/>
                    <a:pt x="715" y="45423"/>
                    <a:pt x="103" y="48676"/>
                  </a:cubicBezTo>
                  <a:cubicBezTo>
                    <a:pt x="-13" y="49295"/>
                    <a:pt x="-31" y="49929"/>
                    <a:pt x="50" y="50553"/>
                  </a:cubicBezTo>
                  <a:lnTo>
                    <a:pt x="14428" y="148892"/>
                  </a:lnTo>
                  <a:cubicBezTo>
                    <a:pt x="15564" y="156651"/>
                    <a:pt x="20421" y="163367"/>
                    <a:pt x="27435" y="166875"/>
                  </a:cubicBezTo>
                  <a:lnTo>
                    <a:pt x="81338" y="193814"/>
                  </a:lnTo>
                  <a:cubicBezTo>
                    <a:pt x="127060" y="216668"/>
                    <a:pt x="175800" y="232905"/>
                    <a:pt x="226095" y="242035"/>
                  </a:cubicBezTo>
                  <a:lnTo>
                    <a:pt x="265015" y="249087"/>
                  </a:lnTo>
                  <a:cubicBezTo>
                    <a:pt x="259846" y="256029"/>
                    <a:pt x="261283" y="265847"/>
                    <a:pt x="268225" y="271016"/>
                  </a:cubicBezTo>
                  <a:cubicBezTo>
                    <a:pt x="275166" y="276185"/>
                    <a:pt x="284984" y="274748"/>
                    <a:pt x="290154" y="267807"/>
                  </a:cubicBezTo>
                  <a:cubicBezTo>
                    <a:pt x="293077" y="263880"/>
                    <a:pt x="293999" y="258814"/>
                    <a:pt x="292644" y="254110"/>
                  </a:cubicBezTo>
                  <a:lnTo>
                    <a:pt x="485450" y="289151"/>
                  </a:lnTo>
                  <a:cubicBezTo>
                    <a:pt x="480463" y="296225"/>
                    <a:pt x="482155" y="306003"/>
                    <a:pt x="489229" y="310990"/>
                  </a:cubicBezTo>
                  <a:cubicBezTo>
                    <a:pt x="496303" y="315976"/>
                    <a:pt x="506080" y="314284"/>
                    <a:pt x="511068" y="307210"/>
                  </a:cubicBezTo>
                  <a:cubicBezTo>
                    <a:pt x="513725" y="303441"/>
                    <a:pt x="514587" y="298692"/>
                    <a:pt x="513424" y="294229"/>
                  </a:cubicBezTo>
                  <a:lnTo>
                    <a:pt x="531446" y="297504"/>
                  </a:lnTo>
                  <a:cubicBezTo>
                    <a:pt x="531446" y="297504"/>
                    <a:pt x="590418" y="308216"/>
                    <a:pt x="595770" y="278698"/>
                  </a:cubicBezTo>
                  <a:cubicBezTo>
                    <a:pt x="598974" y="261044"/>
                    <a:pt x="545362" y="220847"/>
                    <a:pt x="521769" y="216561"/>
                  </a:cubicBezTo>
                  <a:close/>
                </a:path>
              </a:pathLst>
            </a:custGeom>
            <a:grpFill/>
            <a:ln w="7739" cap="flat">
              <a:noFill/>
              <a:prstDash val="solid"/>
              <a:miter/>
            </a:ln>
          </p:spPr>
          <p:txBody>
            <a:bodyPr rtlCol="0" anchor="ctr"/>
            <a:lstStyle/>
            <a:p>
              <a:endParaRPr lang="zh-CN" altLang="en-US"/>
            </a:p>
          </p:txBody>
        </p:sp>
      </p:grpSp>
      <p:sp>
        <p:nvSpPr>
          <p:cNvPr id="333" name="图形 42" descr="出租车 纯色填充">
            <a:extLst>
              <a:ext uri="{FF2B5EF4-FFF2-40B4-BE49-F238E27FC236}">
                <a16:creationId xmlns:a16="http://schemas.microsoft.com/office/drawing/2014/main" xmlns="" id="{AFBE3DD4-C944-4039-BF84-E4C0DBD0DC19}"/>
              </a:ext>
            </a:extLst>
          </p:cNvPr>
          <p:cNvSpPr/>
          <p:nvPr/>
        </p:nvSpPr>
        <p:spPr>
          <a:xfrm>
            <a:off x="539127" y="3076676"/>
            <a:ext cx="532830" cy="485815"/>
          </a:xfrm>
          <a:custGeom>
            <a:avLst/>
            <a:gdLst>
              <a:gd name="connsiteX0" fmla="*/ 485816 w 532830"/>
              <a:gd name="connsiteY0" fmla="*/ 274251 h 485815"/>
              <a:gd name="connsiteX1" fmla="*/ 470144 w 532830"/>
              <a:gd name="connsiteY1" fmla="*/ 289922 h 485815"/>
              <a:gd name="connsiteX2" fmla="*/ 423130 w 532830"/>
              <a:gd name="connsiteY2" fmla="*/ 289922 h 485815"/>
              <a:gd name="connsiteX3" fmla="*/ 407458 w 532830"/>
              <a:gd name="connsiteY3" fmla="*/ 274251 h 485815"/>
              <a:gd name="connsiteX4" fmla="*/ 407458 w 532830"/>
              <a:gd name="connsiteY4" fmla="*/ 258579 h 485815"/>
              <a:gd name="connsiteX5" fmla="*/ 423130 w 532830"/>
              <a:gd name="connsiteY5" fmla="*/ 242908 h 485815"/>
              <a:gd name="connsiteX6" fmla="*/ 470144 w 532830"/>
              <a:gd name="connsiteY6" fmla="*/ 242908 h 485815"/>
              <a:gd name="connsiteX7" fmla="*/ 485816 w 532830"/>
              <a:gd name="connsiteY7" fmla="*/ 258579 h 485815"/>
              <a:gd name="connsiteX8" fmla="*/ 485816 w 532830"/>
              <a:gd name="connsiteY8" fmla="*/ 274251 h 485815"/>
              <a:gd name="connsiteX9" fmla="*/ 80708 w 532830"/>
              <a:gd name="connsiteY9" fmla="*/ 195893 h 485815"/>
              <a:gd name="connsiteX10" fmla="*/ 126155 w 532830"/>
              <a:gd name="connsiteY10" fmla="*/ 87760 h 485815"/>
              <a:gd name="connsiteX11" fmla="*/ 140260 w 532830"/>
              <a:gd name="connsiteY11" fmla="*/ 78357 h 485815"/>
              <a:gd name="connsiteX12" fmla="*/ 391003 w 532830"/>
              <a:gd name="connsiteY12" fmla="*/ 78357 h 485815"/>
              <a:gd name="connsiteX13" fmla="*/ 405108 w 532830"/>
              <a:gd name="connsiteY13" fmla="*/ 87760 h 485815"/>
              <a:gd name="connsiteX14" fmla="*/ 452122 w 532830"/>
              <a:gd name="connsiteY14" fmla="*/ 195893 h 485815"/>
              <a:gd name="connsiteX15" fmla="*/ 80708 w 532830"/>
              <a:gd name="connsiteY15" fmla="*/ 195893 h 485815"/>
              <a:gd name="connsiteX16" fmla="*/ 125372 w 532830"/>
              <a:gd name="connsiteY16" fmla="*/ 274251 h 485815"/>
              <a:gd name="connsiteX17" fmla="*/ 109700 w 532830"/>
              <a:gd name="connsiteY17" fmla="*/ 289922 h 485815"/>
              <a:gd name="connsiteX18" fmla="*/ 62686 w 532830"/>
              <a:gd name="connsiteY18" fmla="*/ 289922 h 485815"/>
              <a:gd name="connsiteX19" fmla="*/ 47014 w 532830"/>
              <a:gd name="connsiteY19" fmla="*/ 274251 h 485815"/>
              <a:gd name="connsiteX20" fmla="*/ 47014 w 532830"/>
              <a:gd name="connsiteY20" fmla="*/ 258579 h 485815"/>
              <a:gd name="connsiteX21" fmla="*/ 62686 w 532830"/>
              <a:gd name="connsiteY21" fmla="*/ 242908 h 485815"/>
              <a:gd name="connsiteX22" fmla="*/ 109700 w 532830"/>
              <a:gd name="connsiteY22" fmla="*/ 242908 h 485815"/>
              <a:gd name="connsiteX23" fmla="*/ 125372 w 532830"/>
              <a:gd name="connsiteY23" fmla="*/ 258579 h 485815"/>
              <a:gd name="connsiteX24" fmla="*/ 125372 w 532830"/>
              <a:gd name="connsiteY24" fmla="*/ 274251 h 485815"/>
              <a:gd name="connsiteX25" fmla="*/ 485816 w 532830"/>
              <a:gd name="connsiteY25" fmla="*/ 195893 h 485815"/>
              <a:gd name="connsiteX26" fmla="*/ 434884 w 532830"/>
              <a:gd name="connsiteY26" fmla="*/ 76007 h 485815"/>
              <a:gd name="connsiteX27" fmla="*/ 391787 w 532830"/>
              <a:gd name="connsiteY27" fmla="*/ 47014 h 485815"/>
              <a:gd name="connsiteX28" fmla="*/ 329101 w 532830"/>
              <a:gd name="connsiteY28" fmla="*/ 47014 h 485815"/>
              <a:gd name="connsiteX29" fmla="*/ 329101 w 532830"/>
              <a:gd name="connsiteY29" fmla="*/ 31343 h 485815"/>
              <a:gd name="connsiteX30" fmla="*/ 297758 w 532830"/>
              <a:gd name="connsiteY30" fmla="*/ 0 h 485815"/>
              <a:gd name="connsiteX31" fmla="*/ 235072 w 532830"/>
              <a:gd name="connsiteY31" fmla="*/ 0 h 485815"/>
              <a:gd name="connsiteX32" fmla="*/ 203729 w 532830"/>
              <a:gd name="connsiteY32" fmla="*/ 31343 h 485815"/>
              <a:gd name="connsiteX33" fmla="*/ 203729 w 532830"/>
              <a:gd name="connsiteY33" fmla="*/ 47014 h 485815"/>
              <a:gd name="connsiteX34" fmla="*/ 141043 w 532830"/>
              <a:gd name="connsiteY34" fmla="*/ 47014 h 485815"/>
              <a:gd name="connsiteX35" fmla="*/ 97947 w 532830"/>
              <a:gd name="connsiteY35" fmla="*/ 76007 h 485815"/>
              <a:gd name="connsiteX36" fmla="*/ 47014 w 532830"/>
              <a:gd name="connsiteY36" fmla="*/ 195893 h 485815"/>
              <a:gd name="connsiteX37" fmla="*/ 0 w 532830"/>
              <a:gd name="connsiteY37" fmla="*/ 242908 h 485815"/>
              <a:gd name="connsiteX38" fmla="*/ 0 w 532830"/>
              <a:gd name="connsiteY38" fmla="*/ 368280 h 485815"/>
              <a:gd name="connsiteX39" fmla="*/ 31343 w 532830"/>
              <a:gd name="connsiteY39" fmla="*/ 399623 h 485815"/>
              <a:gd name="connsiteX40" fmla="*/ 47014 w 532830"/>
              <a:gd name="connsiteY40" fmla="*/ 399623 h 485815"/>
              <a:gd name="connsiteX41" fmla="*/ 47014 w 532830"/>
              <a:gd name="connsiteY41" fmla="*/ 454473 h 485815"/>
              <a:gd name="connsiteX42" fmla="*/ 78357 w 532830"/>
              <a:gd name="connsiteY42" fmla="*/ 485816 h 485815"/>
              <a:gd name="connsiteX43" fmla="*/ 94029 w 532830"/>
              <a:gd name="connsiteY43" fmla="*/ 485816 h 485815"/>
              <a:gd name="connsiteX44" fmla="*/ 125372 w 532830"/>
              <a:gd name="connsiteY44" fmla="*/ 454473 h 485815"/>
              <a:gd name="connsiteX45" fmla="*/ 125372 w 532830"/>
              <a:gd name="connsiteY45" fmla="*/ 399623 h 485815"/>
              <a:gd name="connsiteX46" fmla="*/ 407458 w 532830"/>
              <a:gd name="connsiteY46" fmla="*/ 399623 h 485815"/>
              <a:gd name="connsiteX47" fmla="*/ 407458 w 532830"/>
              <a:gd name="connsiteY47" fmla="*/ 454473 h 485815"/>
              <a:gd name="connsiteX48" fmla="*/ 438801 w 532830"/>
              <a:gd name="connsiteY48" fmla="*/ 485816 h 485815"/>
              <a:gd name="connsiteX49" fmla="*/ 454473 w 532830"/>
              <a:gd name="connsiteY49" fmla="*/ 485816 h 485815"/>
              <a:gd name="connsiteX50" fmla="*/ 485816 w 532830"/>
              <a:gd name="connsiteY50" fmla="*/ 454473 h 485815"/>
              <a:gd name="connsiteX51" fmla="*/ 485816 w 532830"/>
              <a:gd name="connsiteY51" fmla="*/ 399623 h 485815"/>
              <a:gd name="connsiteX52" fmla="*/ 501487 w 532830"/>
              <a:gd name="connsiteY52" fmla="*/ 399623 h 485815"/>
              <a:gd name="connsiteX53" fmla="*/ 532830 w 532830"/>
              <a:gd name="connsiteY53" fmla="*/ 368280 h 485815"/>
              <a:gd name="connsiteX54" fmla="*/ 532830 w 532830"/>
              <a:gd name="connsiteY54" fmla="*/ 242908 h 485815"/>
              <a:gd name="connsiteX55" fmla="*/ 485816 w 532830"/>
              <a:gd name="connsiteY55" fmla="*/ 195893 h 4858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532830" h="485815">
                <a:moveTo>
                  <a:pt x="485816" y="274251"/>
                </a:moveTo>
                <a:cubicBezTo>
                  <a:pt x="485816" y="282870"/>
                  <a:pt x="478764" y="289922"/>
                  <a:pt x="470144" y="289922"/>
                </a:cubicBezTo>
                <a:lnTo>
                  <a:pt x="423130" y="289922"/>
                </a:lnTo>
                <a:cubicBezTo>
                  <a:pt x="414511" y="289922"/>
                  <a:pt x="407458" y="282870"/>
                  <a:pt x="407458" y="274251"/>
                </a:cubicBezTo>
                <a:lnTo>
                  <a:pt x="407458" y="258579"/>
                </a:lnTo>
                <a:cubicBezTo>
                  <a:pt x="407458" y="249960"/>
                  <a:pt x="414511" y="242908"/>
                  <a:pt x="423130" y="242908"/>
                </a:cubicBezTo>
                <a:lnTo>
                  <a:pt x="470144" y="242908"/>
                </a:lnTo>
                <a:cubicBezTo>
                  <a:pt x="478764" y="242908"/>
                  <a:pt x="485816" y="249960"/>
                  <a:pt x="485816" y="258579"/>
                </a:cubicBezTo>
                <a:lnTo>
                  <a:pt x="485816" y="274251"/>
                </a:lnTo>
                <a:close/>
                <a:moveTo>
                  <a:pt x="80708" y="195893"/>
                </a:moveTo>
                <a:lnTo>
                  <a:pt x="126155" y="87760"/>
                </a:lnTo>
                <a:cubicBezTo>
                  <a:pt x="128506" y="82275"/>
                  <a:pt x="133991" y="78357"/>
                  <a:pt x="140260" y="78357"/>
                </a:cubicBezTo>
                <a:lnTo>
                  <a:pt x="391003" y="78357"/>
                </a:lnTo>
                <a:cubicBezTo>
                  <a:pt x="397272" y="78357"/>
                  <a:pt x="402757" y="82275"/>
                  <a:pt x="405108" y="87760"/>
                </a:cubicBezTo>
                <a:lnTo>
                  <a:pt x="452122" y="195893"/>
                </a:lnTo>
                <a:lnTo>
                  <a:pt x="80708" y="195893"/>
                </a:lnTo>
                <a:close/>
                <a:moveTo>
                  <a:pt x="125372" y="274251"/>
                </a:moveTo>
                <a:cubicBezTo>
                  <a:pt x="125372" y="282870"/>
                  <a:pt x="118320" y="289922"/>
                  <a:pt x="109700" y="289922"/>
                </a:cubicBezTo>
                <a:lnTo>
                  <a:pt x="62686" y="289922"/>
                </a:lnTo>
                <a:cubicBezTo>
                  <a:pt x="54067" y="289922"/>
                  <a:pt x="47014" y="282870"/>
                  <a:pt x="47014" y="274251"/>
                </a:cubicBezTo>
                <a:lnTo>
                  <a:pt x="47014" y="258579"/>
                </a:lnTo>
                <a:cubicBezTo>
                  <a:pt x="47014" y="249960"/>
                  <a:pt x="54067" y="242908"/>
                  <a:pt x="62686" y="242908"/>
                </a:cubicBezTo>
                <a:lnTo>
                  <a:pt x="109700" y="242908"/>
                </a:lnTo>
                <a:cubicBezTo>
                  <a:pt x="118320" y="242908"/>
                  <a:pt x="125372" y="249960"/>
                  <a:pt x="125372" y="258579"/>
                </a:cubicBezTo>
                <a:lnTo>
                  <a:pt x="125372" y="274251"/>
                </a:lnTo>
                <a:close/>
                <a:moveTo>
                  <a:pt x="485816" y="195893"/>
                </a:moveTo>
                <a:lnTo>
                  <a:pt x="434884" y="76007"/>
                </a:lnTo>
                <a:cubicBezTo>
                  <a:pt x="427831" y="57984"/>
                  <a:pt x="410593" y="47014"/>
                  <a:pt x="391787" y="47014"/>
                </a:cubicBezTo>
                <a:lnTo>
                  <a:pt x="329101" y="47014"/>
                </a:lnTo>
                <a:lnTo>
                  <a:pt x="329101" y="31343"/>
                </a:lnTo>
                <a:cubicBezTo>
                  <a:pt x="329101" y="14104"/>
                  <a:pt x="314997" y="0"/>
                  <a:pt x="297758" y="0"/>
                </a:cubicBezTo>
                <a:lnTo>
                  <a:pt x="235072" y="0"/>
                </a:lnTo>
                <a:cubicBezTo>
                  <a:pt x="217834" y="0"/>
                  <a:pt x="203729" y="14104"/>
                  <a:pt x="203729" y="31343"/>
                </a:cubicBezTo>
                <a:lnTo>
                  <a:pt x="203729" y="47014"/>
                </a:lnTo>
                <a:lnTo>
                  <a:pt x="141043" y="47014"/>
                </a:lnTo>
                <a:cubicBezTo>
                  <a:pt x="122238" y="47014"/>
                  <a:pt x="104999" y="57984"/>
                  <a:pt x="97947" y="76007"/>
                </a:cubicBezTo>
                <a:lnTo>
                  <a:pt x="47014" y="195893"/>
                </a:lnTo>
                <a:cubicBezTo>
                  <a:pt x="21157" y="195893"/>
                  <a:pt x="0" y="217050"/>
                  <a:pt x="0" y="242908"/>
                </a:cubicBezTo>
                <a:lnTo>
                  <a:pt x="0" y="368280"/>
                </a:lnTo>
                <a:cubicBezTo>
                  <a:pt x="0" y="385518"/>
                  <a:pt x="14104" y="399623"/>
                  <a:pt x="31343" y="399623"/>
                </a:cubicBezTo>
                <a:lnTo>
                  <a:pt x="47014" y="399623"/>
                </a:lnTo>
                <a:lnTo>
                  <a:pt x="47014" y="454473"/>
                </a:lnTo>
                <a:cubicBezTo>
                  <a:pt x="47014" y="471712"/>
                  <a:pt x="61119" y="485816"/>
                  <a:pt x="78357" y="485816"/>
                </a:cubicBezTo>
                <a:lnTo>
                  <a:pt x="94029" y="485816"/>
                </a:lnTo>
                <a:cubicBezTo>
                  <a:pt x="111268" y="485816"/>
                  <a:pt x="125372" y="471712"/>
                  <a:pt x="125372" y="454473"/>
                </a:cubicBezTo>
                <a:lnTo>
                  <a:pt x="125372" y="399623"/>
                </a:lnTo>
                <a:lnTo>
                  <a:pt x="407458" y="399623"/>
                </a:lnTo>
                <a:lnTo>
                  <a:pt x="407458" y="454473"/>
                </a:lnTo>
                <a:cubicBezTo>
                  <a:pt x="407458" y="471712"/>
                  <a:pt x="421563" y="485816"/>
                  <a:pt x="438801" y="485816"/>
                </a:cubicBezTo>
                <a:lnTo>
                  <a:pt x="454473" y="485816"/>
                </a:lnTo>
                <a:cubicBezTo>
                  <a:pt x="471712" y="485816"/>
                  <a:pt x="485816" y="471712"/>
                  <a:pt x="485816" y="454473"/>
                </a:cubicBezTo>
                <a:lnTo>
                  <a:pt x="485816" y="399623"/>
                </a:lnTo>
                <a:lnTo>
                  <a:pt x="501487" y="399623"/>
                </a:lnTo>
                <a:cubicBezTo>
                  <a:pt x="518726" y="399623"/>
                  <a:pt x="532830" y="385518"/>
                  <a:pt x="532830" y="368280"/>
                </a:cubicBezTo>
                <a:lnTo>
                  <a:pt x="532830" y="242908"/>
                </a:lnTo>
                <a:cubicBezTo>
                  <a:pt x="532830" y="217050"/>
                  <a:pt x="511674" y="195893"/>
                  <a:pt x="485816" y="195893"/>
                </a:cubicBezTo>
                <a:close/>
              </a:path>
            </a:pathLst>
          </a:custGeom>
          <a:gradFill>
            <a:gsLst>
              <a:gs pos="0">
                <a:schemeClr val="accent3"/>
              </a:gs>
              <a:gs pos="80000">
                <a:schemeClr val="accent2"/>
              </a:gs>
            </a:gsLst>
            <a:lin ang="4800000" scaled="0"/>
          </a:gradFill>
          <a:ln w="7739" cap="flat">
            <a:noFill/>
            <a:prstDash val="solid"/>
            <a:miter/>
          </a:ln>
        </p:spPr>
        <p:txBody>
          <a:bodyPr rtlCol="0" anchor="ctr"/>
          <a:lstStyle/>
          <a:p>
            <a:endParaRPr lang="zh-CN" altLang="en-US"/>
          </a:p>
        </p:txBody>
      </p:sp>
      <p:grpSp>
        <p:nvGrpSpPr>
          <p:cNvPr id="530" name="组合 529">
            <a:extLst>
              <a:ext uri="{FF2B5EF4-FFF2-40B4-BE49-F238E27FC236}">
                <a16:creationId xmlns:a16="http://schemas.microsoft.com/office/drawing/2014/main" xmlns="" id="{6F314FF2-7914-4F6D-AF49-1EFBBFDC8275}"/>
              </a:ext>
            </a:extLst>
          </p:cNvPr>
          <p:cNvGrpSpPr/>
          <p:nvPr/>
        </p:nvGrpSpPr>
        <p:grpSpPr>
          <a:xfrm>
            <a:off x="445098" y="3904883"/>
            <a:ext cx="720888" cy="650366"/>
            <a:chOff x="445098" y="3904883"/>
            <a:chExt cx="720888" cy="650366"/>
          </a:xfrm>
          <a:gradFill>
            <a:gsLst>
              <a:gs pos="0">
                <a:schemeClr val="accent3"/>
              </a:gs>
              <a:gs pos="80000">
                <a:schemeClr val="accent2"/>
              </a:gs>
            </a:gsLst>
            <a:lin ang="4800000" scaled="0"/>
          </a:gradFill>
        </p:grpSpPr>
        <p:sp>
          <p:nvSpPr>
            <p:cNvPr id="334" name="图形 64" descr="峡谷场景 纯色填充">
              <a:extLst>
                <a:ext uri="{FF2B5EF4-FFF2-40B4-BE49-F238E27FC236}">
                  <a16:creationId xmlns:a16="http://schemas.microsoft.com/office/drawing/2014/main" xmlns="" id="{247DBC39-D26A-45C9-929F-95A69555C522}"/>
                </a:ext>
              </a:extLst>
            </p:cNvPr>
            <p:cNvSpPr/>
            <p:nvPr/>
          </p:nvSpPr>
          <p:spPr>
            <a:xfrm>
              <a:off x="445098" y="4099278"/>
              <a:ext cx="720888" cy="455971"/>
            </a:xfrm>
            <a:custGeom>
              <a:avLst/>
              <a:gdLst>
                <a:gd name="connsiteX0" fmla="*/ 686881 w 720888"/>
                <a:gd name="connsiteY0" fmla="*/ 424629 h 455971"/>
                <a:gd name="connsiteX1" fmla="*/ 686411 w 720888"/>
                <a:gd name="connsiteY1" fmla="*/ 423610 h 455971"/>
                <a:gd name="connsiteX2" fmla="*/ 641199 w 720888"/>
                <a:gd name="connsiteY2" fmla="*/ 347604 h 455971"/>
                <a:gd name="connsiteX3" fmla="*/ 638299 w 720888"/>
                <a:gd name="connsiteY3" fmla="*/ 339768 h 455971"/>
                <a:gd name="connsiteX4" fmla="*/ 598102 w 720888"/>
                <a:gd name="connsiteY4" fmla="*/ 58700 h 455971"/>
                <a:gd name="connsiteX5" fmla="*/ 590266 w 720888"/>
                <a:gd name="connsiteY5" fmla="*/ 44674 h 455971"/>
                <a:gd name="connsiteX6" fmla="*/ 536200 w 720888"/>
                <a:gd name="connsiteY6" fmla="*/ 5495 h 455971"/>
                <a:gd name="connsiteX7" fmla="*/ 480488 w 720888"/>
                <a:gd name="connsiteY7" fmla="*/ 19835 h 455971"/>
                <a:gd name="connsiteX8" fmla="*/ 422660 w 720888"/>
                <a:gd name="connsiteY8" fmla="*/ 402 h 455971"/>
                <a:gd name="connsiteX9" fmla="*/ 342187 w 720888"/>
                <a:gd name="connsiteY9" fmla="*/ 40678 h 455971"/>
                <a:gd name="connsiteX10" fmla="*/ 331530 w 720888"/>
                <a:gd name="connsiteY10" fmla="*/ 56349 h 455971"/>
                <a:gd name="connsiteX11" fmla="*/ 274251 w 720888"/>
                <a:gd name="connsiteY11" fmla="*/ 377614 h 455971"/>
                <a:gd name="connsiteX12" fmla="*/ 268374 w 720888"/>
                <a:gd name="connsiteY12" fmla="*/ 383883 h 455971"/>
                <a:gd name="connsiteX13" fmla="*/ 219401 w 720888"/>
                <a:gd name="connsiteY13" fmla="*/ 338436 h 455971"/>
                <a:gd name="connsiteX14" fmla="*/ 219401 w 720888"/>
                <a:gd name="connsiteY14" fmla="*/ 111199 h 455971"/>
                <a:gd name="connsiteX15" fmla="*/ 141043 w 720888"/>
                <a:gd name="connsiteY15" fmla="*/ 72021 h 455971"/>
                <a:gd name="connsiteX16" fmla="*/ 78357 w 720888"/>
                <a:gd name="connsiteY16" fmla="*/ 125774 h 455971"/>
                <a:gd name="connsiteX17" fmla="*/ 79063 w 720888"/>
                <a:gd name="connsiteY17" fmla="*/ 330600 h 455971"/>
                <a:gd name="connsiteX18" fmla="*/ 35026 w 720888"/>
                <a:gd name="connsiteY18" fmla="*/ 424629 h 455971"/>
                <a:gd name="connsiteX19" fmla="*/ 0 w 720888"/>
                <a:gd name="connsiteY19" fmla="*/ 424629 h 455971"/>
                <a:gd name="connsiteX20" fmla="*/ 0 w 720888"/>
                <a:gd name="connsiteY20" fmla="*/ 455972 h 455971"/>
                <a:gd name="connsiteX21" fmla="*/ 720888 w 720888"/>
                <a:gd name="connsiteY21" fmla="*/ 455972 h 455971"/>
                <a:gd name="connsiteX22" fmla="*/ 720888 w 720888"/>
                <a:gd name="connsiteY22" fmla="*/ 424629 h 455971"/>
                <a:gd name="connsiteX23" fmla="*/ 506659 w 720888"/>
                <a:gd name="connsiteY23" fmla="*/ 424629 h 455971"/>
                <a:gd name="connsiteX24" fmla="*/ 477980 w 720888"/>
                <a:gd name="connsiteY24" fmla="*/ 389603 h 455971"/>
                <a:gd name="connsiteX25" fmla="*/ 477980 w 720888"/>
                <a:gd name="connsiteY25" fmla="*/ 181721 h 455971"/>
                <a:gd name="connsiteX26" fmla="*/ 501487 w 720888"/>
                <a:gd name="connsiteY26" fmla="*/ 181721 h 455971"/>
                <a:gd name="connsiteX27" fmla="*/ 501487 w 720888"/>
                <a:gd name="connsiteY27" fmla="*/ 381297 h 455971"/>
                <a:gd name="connsiteX28" fmla="*/ 536592 w 720888"/>
                <a:gd name="connsiteY28" fmla="*/ 424629 h 455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720888" h="455971">
                  <a:moveTo>
                    <a:pt x="686881" y="424629"/>
                  </a:moveTo>
                  <a:cubicBezTo>
                    <a:pt x="686757" y="424275"/>
                    <a:pt x="686600" y="423934"/>
                    <a:pt x="686411" y="423610"/>
                  </a:cubicBezTo>
                  <a:lnTo>
                    <a:pt x="641199" y="347604"/>
                  </a:lnTo>
                  <a:cubicBezTo>
                    <a:pt x="639751" y="345196"/>
                    <a:pt x="638768" y="342538"/>
                    <a:pt x="638299" y="339768"/>
                  </a:cubicBezTo>
                  <a:lnTo>
                    <a:pt x="598102" y="58700"/>
                  </a:lnTo>
                  <a:cubicBezTo>
                    <a:pt x="597436" y="53176"/>
                    <a:pt x="594621" y="48137"/>
                    <a:pt x="590266" y="44674"/>
                  </a:cubicBezTo>
                  <a:lnTo>
                    <a:pt x="536200" y="5495"/>
                  </a:lnTo>
                  <a:cubicBezTo>
                    <a:pt x="530480" y="1264"/>
                    <a:pt x="480488" y="19835"/>
                    <a:pt x="480488" y="19835"/>
                  </a:cubicBezTo>
                  <a:cubicBezTo>
                    <a:pt x="472652" y="24693"/>
                    <a:pt x="430260" y="-3673"/>
                    <a:pt x="422660" y="402"/>
                  </a:cubicBezTo>
                  <a:lnTo>
                    <a:pt x="342187" y="40678"/>
                  </a:lnTo>
                  <a:cubicBezTo>
                    <a:pt x="336283" y="43841"/>
                    <a:pt x="332302" y="49695"/>
                    <a:pt x="331530" y="56349"/>
                  </a:cubicBezTo>
                  <a:lnTo>
                    <a:pt x="274251" y="377614"/>
                  </a:lnTo>
                  <a:lnTo>
                    <a:pt x="268374" y="383883"/>
                  </a:lnTo>
                  <a:cubicBezTo>
                    <a:pt x="251762" y="369779"/>
                    <a:pt x="219401" y="343529"/>
                    <a:pt x="219401" y="338436"/>
                  </a:cubicBezTo>
                  <a:lnTo>
                    <a:pt x="219401" y="111199"/>
                  </a:lnTo>
                  <a:cubicBezTo>
                    <a:pt x="208822" y="100778"/>
                    <a:pt x="155304" y="65360"/>
                    <a:pt x="141043" y="72021"/>
                  </a:cubicBezTo>
                  <a:cubicBezTo>
                    <a:pt x="141043" y="72021"/>
                    <a:pt x="78357" y="115587"/>
                    <a:pt x="78357" y="125774"/>
                  </a:cubicBezTo>
                  <a:lnTo>
                    <a:pt x="79063" y="330600"/>
                  </a:lnTo>
                  <a:lnTo>
                    <a:pt x="35026" y="424629"/>
                  </a:lnTo>
                  <a:lnTo>
                    <a:pt x="0" y="424629"/>
                  </a:lnTo>
                  <a:lnTo>
                    <a:pt x="0" y="455972"/>
                  </a:lnTo>
                  <a:lnTo>
                    <a:pt x="720888" y="455972"/>
                  </a:lnTo>
                  <a:lnTo>
                    <a:pt x="720888" y="424629"/>
                  </a:lnTo>
                  <a:close/>
                  <a:moveTo>
                    <a:pt x="506659" y="424629"/>
                  </a:moveTo>
                  <a:lnTo>
                    <a:pt x="477980" y="389603"/>
                  </a:lnTo>
                  <a:lnTo>
                    <a:pt x="477980" y="181721"/>
                  </a:lnTo>
                  <a:lnTo>
                    <a:pt x="501487" y="181721"/>
                  </a:lnTo>
                  <a:lnTo>
                    <a:pt x="501487" y="381297"/>
                  </a:lnTo>
                  <a:lnTo>
                    <a:pt x="536592" y="424629"/>
                  </a:lnTo>
                  <a:close/>
                </a:path>
              </a:pathLst>
            </a:custGeom>
            <a:grpFill/>
            <a:ln w="7739" cap="flat">
              <a:noFill/>
              <a:prstDash val="solid"/>
              <a:miter/>
            </a:ln>
          </p:spPr>
          <p:txBody>
            <a:bodyPr rtlCol="0" anchor="ctr"/>
            <a:lstStyle/>
            <a:p>
              <a:endParaRPr lang="zh-CN" altLang="en-US"/>
            </a:p>
          </p:txBody>
        </p:sp>
        <p:sp>
          <p:nvSpPr>
            <p:cNvPr id="335" name="图形 64" descr="峡谷场景 纯色填充">
              <a:extLst>
                <a:ext uri="{FF2B5EF4-FFF2-40B4-BE49-F238E27FC236}">
                  <a16:creationId xmlns:a16="http://schemas.microsoft.com/office/drawing/2014/main" xmlns="" id="{247DBC39-D26A-45C9-929F-95A69555C522}"/>
                </a:ext>
              </a:extLst>
            </p:cNvPr>
            <p:cNvSpPr/>
            <p:nvPr/>
          </p:nvSpPr>
          <p:spPr>
            <a:xfrm>
              <a:off x="785953" y="3998912"/>
              <a:ext cx="39178" cy="15671"/>
            </a:xfrm>
            <a:custGeom>
              <a:avLst/>
              <a:gdLst>
                <a:gd name="connsiteX0" fmla="*/ 0 w 39178"/>
                <a:gd name="connsiteY0" fmla="*/ 0 h 15671"/>
                <a:gd name="connsiteX1" fmla="*/ 39179 w 39178"/>
                <a:gd name="connsiteY1" fmla="*/ 0 h 15671"/>
                <a:gd name="connsiteX2" fmla="*/ 39179 w 39178"/>
                <a:gd name="connsiteY2" fmla="*/ 15671 h 15671"/>
                <a:gd name="connsiteX3" fmla="*/ 0 w 39178"/>
                <a:gd name="connsiteY3" fmla="*/ 15671 h 15671"/>
              </a:gdLst>
              <a:ahLst/>
              <a:cxnLst>
                <a:cxn ang="0">
                  <a:pos x="connsiteX0" y="connsiteY0"/>
                </a:cxn>
                <a:cxn ang="0">
                  <a:pos x="connsiteX1" y="connsiteY1"/>
                </a:cxn>
                <a:cxn ang="0">
                  <a:pos x="connsiteX2" y="connsiteY2"/>
                </a:cxn>
                <a:cxn ang="0">
                  <a:pos x="connsiteX3" y="connsiteY3"/>
                </a:cxn>
              </a:cxnLst>
              <a:rect l="l" t="t" r="r" b="b"/>
              <a:pathLst>
                <a:path w="39178" h="15671">
                  <a:moveTo>
                    <a:pt x="0" y="0"/>
                  </a:moveTo>
                  <a:lnTo>
                    <a:pt x="39179" y="0"/>
                  </a:lnTo>
                  <a:lnTo>
                    <a:pt x="39179" y="15671"/>
                  </a:lnTo>
                  <a:lnTo>
                    <a:pt x="0" y="15671"/>
                  </a:lnTo>
                  <a:close/>
                </a:path>
              </a:pathLst>
            </a:custGeom>
            <a:grpFill/>
            <a:ln w="7739" cap="flat">
              <a:noFill/>
              <a:prstDash val="solid"/>
              <a:miter/>
            </a:ln>
          </p:spPr>
          <p:txBody>
            <a:bodyPr rtlCol="0" anchor="ctr"/>
            <a:lstStyle/>
            <a:p>
              <a:endParaRPr lang="zh-CN" altLang="en-US"/>
            </a:p>
          </p:txBody>
        </p:sp>
        <p:sp>
          <p:nvSpPr>
            <p:cNvPr id="336" name="图形 64" descr="峡谷场景 纯色填充">
              <a:extLst>
                <a:ext uri="{FF2B5EF4-FFF2-40B4-BE49-F238E27FC236}">
                  <a16:creationId xmlns:a16="http://schemas.microsoft.com/office/drawing/2014/main" xmlns="" id="{247DBC39-D26A-45C9-929F-95A69555C522}"/>
                </a:ext>
              </a:extLst>
            </p:cNvPr>
            <p:cNvSpPr/>
            <p:nvPr/>
          </p:nvSpPr>
          <p:spPr>
            <a:xfrm>
              <a:off x="786384" y="3931054"/>
              <a:ext cx="38316" cy="39178"/>
            </a:xfrm>
            <a:custGeom>
              <a:avLst/>
              <a:gdLst>
                <a:gd name="connsiteX0" fmla="*/ 27268 w 38316"/>
                <a:gd name="connsiteY0" fmla="*/ 39179 h 39178"/>
                <a:gd name="connsiteX1" fmla="*/ 0 w 38316"/>
                <a:gd name="connsiteY1" fmla="*/ 11362 h 39178"/>
                <a:gd name="connsiteX2" fmla="*/ 11127 w 38316"/>
                <a:gd name="connsiteY2" fmla="*/ 0 h 39178"/>
                <a:gd name="connsiteX3" fmla="*/ 38317 w 38316"/>
                <a:gd name="connsiteY3" fmla="*/ 27817 h 39178"/>
                <a:gd name="connsiteX4" fmla="*/ 27268 w 38316"/>
                <a:gd name="connsiteY4" fmla="*/ 39179 h 391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316" h="39178">
                  <a:moveTo>
                    <a:pt x="27268" y="39179"/>
                  </a:moveTo>
                  <a:lnTo>
                    <a:pt x="0" y="11362"/>
                  </a:lnTo>
                  <a:lnTo>
                    <a:pt x="11127" y="0"/>
                  </a:lnTo>
                  <a:lnTo>
                    <a:pt x="38317" y="27817"/>
                  </a:lnTo>
                  <a:lnTo>
                    <a:pt x="27268" y="39179"/>
                  </a:lnTo>
                  <a:close/>
                </a:path>
              </a:pathLst>
            </a:custGeom>
            <a:grpFill/>
            <a:ln w="7739" cap="flat">
              <a:noFill/>
              <a:prstDash val="solid"/>
              <a:miter/>
            </a:ln>
          </p:spPr>
          <p:txBody>
            <a:bodyPr rtlCol="0" anchor="ctr"/>
            <a:lstStyle/>
            <a:p>
              <a:endParaRPr lang="zh-CN" altLang="en-US"/>
            </a:p>
          </p:txBody>
        </p:sp>
        <p:sp>
          <p:nvSpPr>
            <p:cNvPr id="337" name="图形 64" descr="峡谷场景 纯色填充">
              <a:extLst>
                <a:ext uri="{FF2B5EF4-FFF2-40B4-BE49-F238E27FC236}">
                  <a16:creationId xmlns:a16="http://schemas.microsoft.com/office/drawing/2014/main" xmlns="" id="{247DBC39-D26A-45C9-929F-95A69555C522}"/>
                </a:ext>
              </a:extLst>
            </p:cNvPr>
            <p:cNvSpPr/>
            <p:nvPr/>
          </p:nvSpPr>
          <p:spPr>
            <a:xfrm>
              <a:off x="758528" y="3960673"/>
              <a:ext cx="94028" cy="94028"/>
            </a:xfrm>
            <a:custGeom>
              <a:avLst/>
              <a:gdLst>
                <a:gd name="connsiteX0" fmla="*/ 94029 w 94028"/>
                <a:gd name="connsiteY0" fmla="*/ 47014 h 94028"/>
                <a:gd name="connsiteX1" fmla="*/ 47014 w 94028"/>
                <a:gd name="connsiteY1" fmla="*/ 94029 h 94028"/>
                <a:gd name="connsiteX2" fmla="*/ 0 w 94028"/>
                <a:gd name="connsiteY2" fmla="*/ 47014 h 94028"/>
                <a:gd name="connsiteX3" fmla="*/ 47014 w 94028"/>
                <a:gd name="connsiteY3" fmla="*/ 0 h 94028"/>
                <a:gd name="connsiteX4" fmla="*/ 94029 w 94028"/>
                <a:gd name="connsiteY4" fmla="*/ 47014 h 940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028" h="94028">
                  <a:moveTo>
                    <a:pt x="94029" y="47014"/>
                  </a:moveTo>
                  <a:cubicBezTo>
                    <a:pt x="94029" y="72980"/>
                    <a:pt x="72980" y="94029"/>
                    <a:pt x="47014" y="94029"/>
                  </a:cubicBezTo>
                  <a:cubicBezTo>
                    <a:pt x="21049" y="94029"/>
                    <a:pt x="0" y="72980"/>
                    <a:pt x="0" y="47014"/>
                  </a:cubicBezTo>
                  <a:cubicBezTo>
                    <a:pt x="0" y="21049"/>
                    <a:pt x="21049" y="0"/>
                    <a:pt x="47014" y="0"/>
                  </a:cubicBezTo>
                  <a:cubicBezTo>
                    <a:pt x="72980" y="0"/>
                    <a:pt x="94029" y="21049"/>
                    <a:pt x="94029" y="47014"/>
                  </a:cubicBezTo>
                  <a:close/>
                </a:path>
              </a:pathLst>
            </a:custGeom>
            <a:grpFill/>
            <a:ln w="7739" cap="flat">
              <a:noFill/>
              <a:prstDash val="solid"/>
              <a:miter/>
            </a:ln>
          </p:spPr>
          <p:txBody>
            <a:bodyPr rtlCol="0" anchor="ctr"/>
            <a:lstStyle/>
            <a:p>
              <a:endParaRPr lang="zh-CN" altLang="en-US"/>
            </a:p>
          </p:txBody>
        </p:sp>
        <p:sp>
          <p:nvSpPr>
            <p:cNvPr id="338" name="图形 64" descr="峡谷场景 纯色填充">
              <a:extLst>
                <a:ext uri="{FF2B5EF4-FFF2-40B4-BE49-F238E27FC236}">
                  <a16:creationId xmlns:a16="http://schemas.microsoft.com/office/drawing/2014/main" xmlns="" id="{247DBC39-D26A-45C9-929F-95A69555C522}"/>
                </a:ext>
              </a:extLst>
            </p:cNvPr>
            <p:cNvSpPr/>
            <p:nvPr/>
          </p:nvSpPr>
          <p:spPr>
            <a:xfrm>
              <a:off x="797707" y="3904883"/>
              <a:ext cx="15671" cy="39178"/>
            </a:xfrm>
            <a:custGeom>
              <a:avLst/>
              <a:gdLst>
                <a:gd name="connsiteX0" fmla="*/ 0 w 15671"/>
                <a:gd name="connsiteY0" fmla="*/ 0 h 39178"/>
                <a:gd name="connsiteX1" fmla="*/ 15671 w 15671"/>
                <a:gd name="connsiteY1" fmla="*/ 0 h 39178"/>
                <a:gd name="connsiteX2" fmla="*/ 15671 w 15671"/>
                <a:gd name="connsiteY2" fmla="*/ 39179 h 39178"/>
                <a:gd name="connsiteX3" fmla="*/ 0 w 15671"/>
                <a:gd name="connsiteY3" fmla="*/ 39179 h 39178"/>
              </a:gdLst>
              <a:ahLst/>
              <a:cxnLst>
                <a:cxn ang="0">
                  <a:pos x="connsiteX0" y="connsiteY0"/>
                </a:cxn>
                <a:cxn ang="0">
                  <a:pos x="connsiteX1" y="connsiteY1"/>
                </a:cxn>
                <a:cxn ang="0">
                  <a:pos x="connsiteX2" y="connsiteY2"/>
                </a:cxn>
                <a:cxn ang="0">
                  <a:pos x="connsiteX3" y="connsiteY3"/>
                </a:cxn>
              </a:cxnLst>
              <a:rect l="l" t="t" r="r" b="b"/>
              <a:pathLst>
                <a:path w="15671" h="39178">
                  <a:moveTo>
                    <a:pt x="0" y="0"/>
                  </a:moveTo>
                  <a:lnTo>
                    <a:pt x="15671" y="0"/>
                  </a:lnTo>
                  <a:lnTo>
                    <a:pt x="15671" y="39179"/>
                  </a:lnTo>
                  <a:lnTo>
                    <a:pt x="0" y="39179"/>
                  </a:lnTo>
                  <a:close/>
                </a:path>
              </a:pathLst>
            </a:custGeom>
            <a:grpFill/>
            <a:ln w="7739" cap="flat">
              <a:noFill/>
              <a:prstDash val="solid"/>
              <a:miter/>
            </a:ln>
          </p:spPr>
          <p:txBody>
            <a:bodyPr rtlCol="0" anchor="ctr"/>
            <a:lstStyle/>
            <a:p>
              <a:endParaRPr lang="zh-CN" altLang="en-US"/>
            </a:p>
          </p:txBody>
        </p:sp>
        <p:sp>
          <p:nvSpPr>
            <p:cNvPr id="339" name="图形 64" descr="峡谷场景 纯色填充">
              <a:extLst>
                <a:ext uri="{FF2B5EF4-FFF2-40B4-BE49-F238E27FC236}">
                  <a16:creationId xmlns:a16="http://schemas.microsoft.com/office/drawing/2014/main" xmlns="" id="{247DBC39-D26A-45C9-929F-95A69555C522}"/>
                </a:ext>
              </a:extLst>
            </p:cNvPr>
            <p:cNvSpPr/>
            <p:nvPr/>
          </p:nvSpPr>
          <p:spPr>
            <a:xfrm>
              <a:off x="785953" y="3998912"/>
              <a:ext cx="39178" cy="15671"/>
            </a:xfrm>
            <a:custGeom>
              <a:avLst/>
              <a:gdLst>
                <a:gd name="connsiteX0" fmla="*/ 0 w 39178"/>
                <a:gd name="connsiteY0" fmla="*/ 0 h 15671"/>
                <a:gd name="connsiteX1" fmla="*/ 39179 w 39178"/>
                <a:gd name="connsiteY1" fmla="*/ 0 h 15671"/>
                <a:gd name="connsiteX2" fmla="*/ 39179 w 39178"/>
                <a:gd name="connsiteY2" fmla="*/ 15671 h 15671"/>
                <a:gd name="connsiteX3" fmla="*/ 0 w 39178"/>
                <a:gd name="connsiteY3" fmla="*/ 15671 h 15671"/>
              </a:gdLst>
              <a:ahLst/>
              <a:cxnLst>
                <a:cxn ang="0">
                  <a:pos x="connsiteX0" y="connsiteY0"/>
                </a:cxn>
                <a:cxn ang="0">
                  <a:pos x="connsiteX1" y="connsiteY1"/>
                </a:cxn>
                <a:cxn ang="0">
                  <a:pos x="connsiteX2" y="connsiteY2"/>
                </a:cxn>
                <a:cxn ang="0">
                  <a:pos x="connsiteX3" y="connsiteY3"/>
                </a:cxn>
              </a:cxnLst>
              <a:rect l="l" t="t" r="r" b="b"/>
              <a:pathLst>
                <a:path w="39178" h="15671">
                  <a:moveTo>
                    <a:pt x="0" y="0"/>
                  </a:moveTo>
                  <a:lnTo>
                    <a:pt x="39179" y="0"/>
                  </a:lnTo>
                  <a:lnTo>
                    <a:pt x="39179" y="15671"/>
                  </a:lnTo>
                  <a:lnTo>
                    <a:pt x="0" y="15671"/>
                  </a:lnTo>
                  <a:close/>
                </a:path>
              </a:pathLst>
            </a:custGeom>
            <a:grpFill/>
            <a:ln w="7739" cap="flat">
              <a:noFill/>
              <a:prstDash val="solid"/>
              <a:miter/>
            </a:ln>
          </p:spPr>
          <p:txBody>
            <a:bodyPr rtlCol="0" anchor="ctr"/>
            <a:lstStyle/>
            <a:p>
              <a:endParaRPr lang="zh-CN" altLang="en-US"/>
            </a:p>
          </p:txBody>
        </p:sp>
        <p:sp>
          <p:nvSpPr>
            <p:cNvPr id="340" name="图形 64" descr="峡谷场景 纯色填充">
              <a:extLst>
                <a:ext uri="{FF2B5EF4-FFF2-40B4-BE49-F238E27FC236}">
                  <a16:creationId xmlns:a16="http://schemas.microsoft.com/office/drawing/2014/main" xmlns="" id="{247DBC39-D26A-45C9-929F-95A69555C522}"/>
                </a:ext>
              </a:extLst>
            </p:cNvPr>
            <p:cNvSpPr/>
            <p:nvPr/>
          </p:nvSpPr>
          <p:spPr>
            <a:xfrm>
              <a:off x="786384" y="3931054"/>
              <a:ext cx="38316" cy="39178"/>
            </a:xfrm>
            <a:custGeom>
              <a:avLst/>
              <a:gdLst>
                <a:gd name="connsiteX0" fmla="*/ 11048 w 38316"/>
                <a:gd name="connsiteY0" fmla="*/ 39179 h 39178"/>
                <a:gd name="connsiteX1" fmla="*/ 38317 w 38316"/>
                <a:gd name="connsiteY1" fmla="*/ 11362 h 39178"/>
                <a:gd name="connsiteX2" fmla="*/ 27190 w 38316"/>
                <a:gd name="connsiteY2" fmla="*/ 0 h 39178"/>
                <a:gd name="connsiteX3" fmla="*/ 0 w 38316"/>
                <a:gd name="connsiteY3" fmla="*/ 27817 h 39178"/>
                <a:gd name="connsiteX4" fmla="*/ 11048 w 38316"/>
                <a:gd name="connsiteY4" fmla="*/ 39179 h 391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316" h="39178">
                  <a:moveTo>
                    <a:pt x="11048" y="39179"/>
                  </a:moveTo>
                  <a:lnTo>
                    <a:pt x="38317" y="11362"/>
                  </a:lnTo>
                  <a:lnTo>
                    <a:pt x="27190" y="0"/>
                  </a:lnTo>
                  <a:lnTo>
                    <a:pt x="0" y="27817"/>
                  </a:lnTo>
                  <a:lnTo>
                    <a:pt x="11048" y="39179"/>
                  </a:lnTo>
                  <a:close/>
                </a:path>
              </a:pathLst>
            </a:custGeom>
            <a:grpFill/>
            <a:ln w="7739" cap="flat">
              <a:noFill/>
              <a:prstDash val="solid"/>
              <a:miter/>
            </a:ln>
          </p:spPr>
          <p:txBody>
            <a:bodyPr rtlCol="0" anchor="ctr"/>
            <a:lstStyle/>
            <a:p>
              <a:endParaRPr lang="zh-CN" altLang="en-US"/>
            </a:p>
          </p:txBody>
        </p:sp>
        <p:sp>
          <p:nvSpPr>
            <p:cNvPr id="341" name="图形 64" descr="峡谷场景 纯色填充">
              <a:extLst>
                <a:ext uri="{FF2B5EF4-FFF2-40B4-BE49-F238E27FC236}">
                  <a16:creationId xmlns:a16="http://schemas.microsoft.com/office/drawing/2014/main" xmlns="" id="{247DBC39-D26A-45C9-929F-95A69555C522}"/>
                </a:ext>
              </a:extLst>
            </p:cNvPr>
            <p:cNvSpPr/>
            <p:nvPr/>
          </p:nvSpPr>
          <p:spPr>
            <a:xfrm>
              <a:off x="786384" y="4044124"/>
              <a:ext cx="38316" cy="39178"/>
            </a:xfrm>
            <a:custGeom>
              <a:avLst/>
              <a:gdLst>
                <a:gd name="connsiteX0" fmla="*/ 27268 w 38316"/>
                <a:gd name="connsiteY0" fmla="*/ 0 h 39178"/>
                <a:gd name="connsiteX1" fmla="*/ 0 w 38316"/>
                <a:gd name="connsiteY1" fmla="*/ 27895 h 39178"/>
                <a:gd name="connsiteX2" fmla="*/ 11127 w 38316"/>
                <a:gd name="connsiteY2" fmla="*/ 39179 h 39178"/>
                <a:gd name="connsiteX3" fmla="*/ 38317 w 38316"/>
                <a:gd name="connsiteY3" fmla="*/ 11362 h 39178"/>
                <a:gd name="connsiteX4" fmla="*/ 27268 w 38316"/>
                <a:gd name="connsiteY4" fmla="*/ 0 h 391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316" h="39178">
                  <a:moveTo>
                    <a:pt x="27268" y="0"/>
                  </a:moveTo>
                  <a:lnTo>
                    <a:pt x="0" y="27895"/>
                  </a:lnTo>
                  <a:lnTo>
                    <a:pt x="11127" y="39179"/>
                  </a:lnTo>
                  <a:lnTo>
                    <a:pt x="38317" y="11362"/>
                  </a:lnTo>
                  <a:lnTo>
                    <a:pt x="27268" y="0"/>
                  </a:lnTo>
                  <a:close/>
                </a:path>
              </a:pathLst>
            </a:custGeom>
            <a:grpFill/>
            <a:ln w="7739" cap="flat">
              <a:noFill/>
              <a:prstDash val="solid"/>
              <a:miter/>
            </a:ln>
          </p:spPr>
          <p:txBody>
            <a:bodyPr rtlCol="0" anchor="ctr"/>
            <a:lstStyle/>
            <a:p>
              <a:endParaRPr lang="zh-CN" altLang="en-US"/>
            </a:p>
          </p:txBody>
        </p:sp>
        <p:sp>
          <p:nvSpPr>
            <p:cNvPr id="342" name="图形 64" descr="峡谷场景 纯色填充">
              <a:extLst>
                <a:ext uri="{FF2B5EF4-FFF2-40B4-BE49-F238E27FC236}">
                  <a16:creationId xmlns:a16="http://schemas.microsoft.com/office/drawing/2014/main" xmlns="" id="{247DBC39-D26A-45C9-929F-95A69555C522}"/>
                </a:ext>
              </a:extLst>
            </p:cNvPr>
            <p:cNvSpPr/>
            <p:nvPr/>
          </p:nvSpPr>
          <p:spPr>
            <a:xfrm>
              <a:off x="797707" y="4070374"/>
              <a:ext cx="15671" cy="39178"/>
            </a:xfrm>
            <a:custGeom>
              <a:avLst/>
              <a:gdLst>
                <a:gd name="connsiteX0" fmla="*/ 0 w 15671"/>
                <a:gd name="connsiteY0" fmla="*/ 0 h 39178"/>
                <a:gd name="connsiteX1" fmla="*/ 15671 w 15671"/>
                <a:gd name="connsiteY1" fmla="*/ 0 h 39178"/>
                <a:gd name="connsiteX2" fmla="*/ 15671 w 15671"/>
                <a:gd name="connsiteY2" fmla="*/ 39179 h 39178"/>
                <a:gd name="connsiteX3" fmla="*/ 0 w 15671"/>
                <a:gd name="connsiteY3" fmla="*/ 39179 h 39178"/>
              </a:gdLst>
              <a:ahLst/>
              <a:cxnLst>
                <a:cxn ang="0">
                  <a:pos x="connsiteX0" y="connsiteY0"/>
                </a:cxn>
                <a:cxn ang="0">
                  <a:pos x="connsiteX1" y="connsiteY1"/>
                </a:cxn>
                <a:cxn ang="0">
                  <a:pos x="connsiteX2" y="connsiteY2"/>
                </a:cxn>
                <a:cxn ang="0">
                  <a:pos x="connsiteX3" y="connsiteY3"/>
                </a:cxn>
              </a:cxnLst>
              <a:rect l="l" t="t" r="r" b="b"/>
              <a:pathLst>
                <a:path w="15671" h="39178">
                  <a:moveTo>
                    <a:pt x="0" y="0"/>
                  </a:moveTo>
                  <a:lnTo>
                    <a:pt x="15671" y="0"/>
                  </a:lnTo>
                  <a:lnTo>
                    <a:pt x="15671" y="39179"/>
                  </a:lnTo>
                  <a:lnTo>
                    <a:pt x="0" y="39179"/>
                  </a:lnTo>
                  <a:close/>
                </a:path>
              </a:pathLst>
            </a:custGeom>
            <a:grpFill/>
            <a:ln w="7739" cap="flat">
              <a:noFill/>
              <a:prstDash val="solid"/>
              <a:miter/>
            </a:ln>
          </p:spPr>
          <p:txBody>
            <a:bodyPr rtlCol="0" anchor="ctr"/>
            <a:lstStyle/>
            <a:p>
              <a:endParaRPr lang="zh-CN" altLang="en-US"/>
            </a:p>
          </p:txBody>
        </p:sp>
        <p:sp>
          <p:nvSpPr>
            <p:cNvPr id="343" name="图形 64" descr="峡谷场景 纯色填充">
              <a:extLst>
                <a:ext uri="{FF2B5EF4-FFF2-40B4-BE49-F238E27FC236}">
                  <a16:creationId xmlns:a16="http://schemas.microsoft.com/office/drawing/2014/main" xmlns="" id="{247DBC39-D26A-45C9-929F-95A69555C522}"/>
                </a:ext>
              </a:extLst>
            </p:cNvPr>
            <p:cNvSpPr/>
            <p:nvPr/>
          </p:nvSpPr>
          <p:spPr>
            <a:xfrm>
              <a:off x="786384" y="4044124"/>
              <a:ext cx="38316" cy="39178"/>
            </a:xfrm>
            <a:custGeom>
              <a:avLst/>
              <a:gdLst>
                <a:gd name="connsiteX0" fmla="*/ 11048 w 38316"/>
                <a:gd name="connsiteY0" fmla="*/ 0 h 39178"/>
                <a:gd name="connsiteX1" fmla="*/ 38317 w 38316"/>
                <a:gd name="connsiteY1" fmla="*/ 27895 h 39178"/>
                <a:gd name="connsiteX2" fmla="*/ 27190 w 38316"/>
                <a:gd name="connsiteY2" fmla="*/ 39179 h 39178"/>
                <a:gd name="connsiteX3" fmla="*/ 0 w 38316"/>
                <a:gd name="connsiteY3" fmla="*/ 11362 h 39178"/>
                <a:gd name="connsiteX4" fmla="*/ 11048 w 38316"/>
                <a:gd name="connsiteY4" fmla="*/ 0 h 391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316" h="39178">
                  <a:moveTo>
                    <a:pt x="11048" y="0"/>
                  </a:moveTo>
                  <a:lnTo>
                    <a:pt x="38317" y="27895"/>
                  </a:lnTo>
                  <a:lnTo>
                    <a:pt x="27190" y="39179"/>
                  </a:lnTo>
                  <a:lnTo>
                    <a:pt x="0" y="11362"/>
                  </a:lnTo>
                  <a:lnTo>
                    <a:pt x="11048" y="0"/>
                  </a:lnTo>
                  <a:close/>
                </a:path>
              </a:pathLst>
            </a:custGeom>
            <a:grpFill/>
            <a:ln w="7739" cap="flat">
              <a:noFill/>
              <a:prstDash val="solid"/>
              <a:miter/>
            </a:ln>
          </p:spPr>
          <p:txBody>
            <a:bodyPr rtlCol="0" anchor="ctr"/>
            <a:lstStyle/>
            <a:p>
              <a:endParaRPr lang="zh-CN" altLang="en-US"/>
            </a:p>
          </p:txBody>
        </p:sp>
      </p:grpSp>
      <p:grpSp>
        <p:nvGrpSpPr>
          <p:cNvPr id="529" name="组合 528">
            <a:extLst>
              <a:ext uri="{FF2B5EF4-FFF2-40B4-BE49-F238E27FC236}">
                <a16:creationId xmlns:a16="http://schemas.microsoft.com/office/drawing/2014/main" xmlns="" id="{26172D65-321E-4B88-97F2-CAC2C36AC071}"/>
              </a:ext>
            </a:extLst>
          </p:cNvPr>
          <p:cNvGrpSpPr/>
          <p:nvPr/>
        </p:nvGrpSpPr>
        <p:grpSpPr>
          <a:xfrm>
            <a:off x="468606" y="4850626"/>
            <a:ext cx="673873" cy="587993"/>
            <a:chOff x="468606" y="4850626"/>
            <a:chExt cx="673873" cy="587993"/>
          </a:xfrm>
          <a:gradFill>
            <a:gsLst>
              <a:gs pos="0">
                <a:schemeClr val="accent3"/>
              </a:gs>
              <a:gs pos="80000">
                <a:schemeClr val="accent2"/>
              </a:gs>
            </a:gsLst>
            <a:lin ang="4800000" scaled="0"/>
          </a:gradFill>
        </p:grpSpPr>
        <p:sp>
          <p:nvSpPr>
            <p:cNvPr id="344" name="图形 84" descr="农场景色 纯色填充">
              <a:extLst>
                <a:ext uri="{FF2B5EF4-FFF2-40B4-BE49-F238E27FC236}">
                  <a16:creationId xmlns:a16="http://schemas.microsoft.com/office/drawing/2014/main" xmlns="" id="{CA48D060-5C68-4F8F-9F91-CCF823BC0094}"/>
                </a:ext>
              </a:extLst>
            </p:cNvPr>
            <p:cNvSpPr/>
            <p:nvPr/>
          </p:nvSpPr>
          <p:spPr>
            <a:xfrm>
              <a:off x="597849" y="4893722"/>
              <a:ext cx="415387" cy="223318"/>
            </a:xfrm>
            <a:custGeom>
              <a:avLst/>
              <a:gdLst>
                <a:gd name="connsiteX0" fmla="*/ 405700 w 415387"/>
                <a:gd name="connsiteY0" fmla="*/ 223319 h 223318"/>
                <a:gd name="connsiteX1" fmla="*/ 396845 w 415387"/>
                <a:gd name="connsiteY1" fmla="*/ 217363 h 223318"/>
                <a:gd name="connsiteX2" fmla="*/ 336197 w 415387"/>
                <a:gd name="connsiteY2" fmla="*/ 74440 h 223318"/>
                <a:gd name="connsiteX3" fmla="*/ 206985 w 415387"/>
                <a:gd name="connsiteY3" fmla="*/ 21157 h 223318"/>
                <a:gd name="connsiteX4" fmla="*/ 77931 w 415387"/>
                <a:gd name="connsiteY4" fmla="*/ 74440 h 223318"/>
                <a:gd name="connsiteX5" fmla="*/ 18614 w 415387"/>
                <a:gd name="connsiteY5" fmla="*/ 216031 h 223318"/>
                <a:gd name="connsiteX6" fmla="*/ 5803 w 415387"/>
                <a:gd name="connsiteY6" fmla="*/ 221007 h 223318"/>
                <a:gd name="connsiteX7" fmla="*/ 827 w 415387"/>
                <a:gd name="connsiteY7" fmla="*/ 208196 h 223318"/>
                <a:gd name="connsiteX8" fmla="*/ 63513 w 415387"/>
                <a:gd name="connsiteY8" fmla="*/ 59317 h 223318"/>
                <a:gd name="connsiteX9" fmla="*/ 207299 w 415387"/>
                <a:gd name="connsiteY9" fmla="*/ 0 h 223318"/>
                <a:gd name="connsiteX10" fmla="*/ 350849 w 415387"/>
                <a:gd name="connsiteY10" fmla="*/ 59473 h 223318"/>
                <a:gd name="connsiteX11" fmla="*/ 414632 w 415387"/>
                <a:gd name="connsiteY11" fmla="*/ 209763 h 223318"/>
                <a:gd name="connsiteX12" fmla="*/ 409461 w 415387"/>
                <a:gd name="connsiteY12" fmla="*/ 222457 h 223318"/>
                <a:gd name="connsiteX13" fmla="*/ 405700 w 415387"/>
                <a:gd name="connsiteY13" fmla="*/ 223319 h 223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15387" h="223318">
                  <a:moveTo>
                    <a:pt x="405700" y="223319"/>
                  </a:moveTo>
                  <a:cubicBezTo>
                    <a:pt x="401812" y="223319"/>
                    <a:pt x="398311" y="220964"/>
                    <a:pt x="396845" y="217363"/>
                  </a:cubicBezTo>
                  <a:lnTo>
                    <a:pt x="336197" y="74440"/>
                  </a:lnTo>
                  <a:lnTo>
                    <a:pt x="206985" y="21157"/>
                  </a:lnTo>
                  <a:lnTo>
                    <a:pt x="77931" y="74440"/>
                  </a:lnTo>
                  <a:lnTo>
                    <a:pt x="18614" y="216031"/>
                  </a:lnTo>
                  <a:cubicBezTo>
                    <a:pt x="16451" y="220943"/>
                    <a:pt x="10714" y="223170"/>
                    <a:pt x="5803" y="221007"/>
                  </a:cubicBezTo>
                  <a:cubicBezTo>
                    <a:pt x="891" y="218844"/>
                    <a:pt x="-1336" y="213107"/>
                    <a:pt x="827" y="208196"/>
                  </a:cubicBezTo>
                  <a:lnTo>
                    <a:pt x="63513" y="59317"/>
                  </a:lnTo>
                  <a:lnTo>
                    <a:pt x="207299" y="0"/>
                  </a:lnTo>
                  <a:lnTo>
                    <a:pt x="350849" y="59473"/>
                  </a:lnTo>
                  <a:lnTo>
                    <a:pt x="414632" y="209763"/>
                  </a:lnTo>
                  <a:cubicBezTo>
                    <a:pt x="416696" y="214696"/>
                    <a:pt x="414384" y="220369"/>
                    <a:pt x="409461" y="222457"/>
                  </a:cubicBezTo>
                  <a:cubicBezTo>
                    <a:pt x="408269" y="222969"/>
                    <a:pt x="406995" y="223261"/>
                    <a:pt x="405700" y="223319"/>
                  </a:cubicBezTo>
                  <a:close/>
                </a:path>
              </a:pathLst>
            </a:custGeom>
            <a:grpFill/>
            <a:ln w="7739" cap="flat">
              <a:noFill/>
              <a:prstDash val="solid"/>
              <a:miter/>
            </a:ln>
          </p:spPr>
          <p:txBody>
            <a:bodyPr rtlCol="0" anchor="ctr"/>
            <a:lstStyle/>
            <a:p>
              <a:endParaRPr lang="zh-CN" altLang="en-US"/>
            </a:p>
          </p:txBody>
        </p:sp>
        <p:sp>
          <p:nvSpPr>
            <p:cNvPr id="345" name="图形 84" descr="农场景色 纯色填充">
              <a:extLst>
                <a:ext uri="{FF2B5EF4-FFF2-40B4-BE49-F238E27FC236}">
                  <a16:creationId xmlns:a16="http://schemas.microsoft.com/office/drawing/2014/main" xmlns="" id="{CA48D060-5C68-4F8F-9F91-CCF823BC0094}"/>
                </a:ext>
              </a:extLst>
            </p:cNvPr>
            <p:cNvSpPr/>
            <p:nvPr/>
          </p:nvSpPr>
          <p:spPr>
            <a:xfrm>
              <a:off x="765854" y="5148384"/>
              <a:ext cx="79376" cy="101864"/>
            </a:xfrm>
            <a:custGeom>
              <a:avLst/>
              <a:gdLst>
                <a:gd name="connsiteX0" fmla="*/ 0 w 79376"/>
                <a:gd name="connsiteY0" fmla="*/ 101865 h 101864"/>
                <a:gd name="connsiteX1" fmla="*/ 79376 w 79376"/>
                <a:gd name="connsiteY1" fmla="*/ 50619 h 101864"/>
                <a:gd name="connsiteX2" fmla="*/ 0 w 79376"/>
                <a:gd name="connsiteY2" fmla="*/ 0 h 101864"/>
                <a:gd name="connsiteX3" fmla="*/ 0 w 79376"/>
                <a:gd name="connsiteY3" fmla="*/ 101865 h 101864"/>
              </a:gdLst>
              <a:ahLst/>
              <a:cxnLst>
                <a:cxn ang="0">
                  <a:pos x="connsiteX0" y="connsiteY0"/>
                </a:cxn>
                <a:cxn ang="0">
                  <a:pos x="connsiteX1" y="connsiteY1"/>
                </a:cxn>
                <a:cxn ang="0">
                  <a:pos x="connsiteX2" y="connsiteY2"/>
                </a:cxn>
                <a:cxn ang="0">
                  <a:pos x="connsiteX3" y="connsiteY3"/>
                </a:cxn>
              </a:cxnLst>
              <a:rect l="l" t="t" r="r" b="b"/>
              <a:pathLst>
                <a:path w="79376" h="101864">
                  <a:moveTo>
                    <a:pt x="0" y="101865"/>
                  </a:moveTo>
                  <a:lnTo>
                    <a:pt x="79376" y="50619"/>
                  </a:lnTo>
                  <a:lnTo>
                    <a:pt x="0" y="0"/>
                  </a:lnTo>
                  <a:lnTo>
                    <a:pt x="0" y="101865"/>
                  </a:lnTo>
                  <a:close/>
                </a:path>
              </a:pathLst>
            </a:custGeom>
            <a:grpFill/>
            <a:ln w="7739" cap="flat">
              <a:noFill/>
              <a:prstDash val="solid"/>
              <a:miter/>
            </a:ln>
          </p:spPr>
          <p:txBody>
            <a:bodyPr rtlCol="0" anchor="ctr"/>
            <a:lstStyle/>
            <a:p>
              <a:endParaRPr lang="zh-CN" altLang="en-US"/>
            </a:p>
          </p:txBody>
        </p:sp>
        <p:sp>
          <p:nvSpPr>
            <p:cNvPr id="346" name="图形 84" descr="农场景色 纯色填充">
              <a:extLst>
                <a:ext uri="{FF2B5EF4-FFF2-40B4-BE49-F238E27FC236}">
                  <a16:creationId xmlns:a16="http://schemas.microsoft.com/office/drawing/2014/main" xmlns="" id="{CA48D060-5C68-4F8F-9F91-CCF823BC0094}"/>
                </a:ext>
              </a:extLst>
            </p:cNvPr>
            <p:cNvSpPr/>
            <p:nvPr/>
          </p:nvSpPr>
          <p:spPr>
            <a:xfrm>
              <a:off x="728909" y="5140548"/>
              <a:ext cx="153267" cy="47014"/>
            </a:xfrm>
            <a:custGeom>
              <a:avLst/>
              <a:gdLst>
                <a:gd name="connsiteX0" fmla="*/ 0 w 153267"/>
                <a:gd name="connsiteY0" fmla="*/ 0 h 47014"/>
                <a:gd name="connsiteX1" fmla="*/ 74048 w 153267"/>
                <a:gd name="connsiteY1" fmla="*/ 47014 h 47014"/>
                <a:gd name="connsiteX2" fmla="*/ 153267 w 153267"/>
                <a:gd name="connsiteY2" fmla="*/ 0 h 47014"/>
                <a:gd name="connsiteX3" fmla="*/ 0 w 153267"/>
                <a:gd name="connsiteY3" fmla="*/ 0 h 47014"/>
              </a:gdLst>
              <a:ahLst/>
              <a:cxnLst>
                <a:cxn ang="0">
                  <a:pos x="connsiteX0" y="connsiteY0"/>
                </a:cxn>
                <a:cxn ang="0">
                  <a:pos x="connsiteX1" y="connsiteY1"/>
                </a:cxn>
                <a:cxn ang="0">
                  <a:pos x="connsiteX2" y="connsiteY2"/>
                </a:cxn>
                <a:cxn ang="0">
                  <a:pos x="connsiteX3" y="connsiteY3"/>
                </a:cxn>
              </a:cxnLst>
              <a:rect l="l" t="t" r="r" b="b"/>
              <a:pathLst>
                <a:path w="153267" h="47014">
                  <a:moveTo>
                    <a:pt x="0" y="0"/>
                  </a:moveTo>
                  <a:lnTo>
                    <a:pt x="74048" y="47014"/>
                  </a:lnTo>
                  <a:lnTo>
                    <a:pt x="153267" y="0"/>
                  </a:lnTo>
                  <a:lnTo>
                    <a:pt x="0" y="0"/>
                  </a:lnTo>
                  <a:close/>
                </a:path>
              </a:pathLst>
            </a:custGeom>
            <a:grpFill/>
            <a:ln w="7739" cap="flat">
              <a:noFill/>
              <a:prstDash val="solid"/>
              <a:miter/>
            </a:ln>
          </p:spPr>
          <p:txBody>
            <a:bodyPr rtlCol="0" anchor="ctr"/>
            <a:lstStyle/>
            <a:p>
              <a:endParaRPr lang="zh-CN" altLang="en-US"/>
            </a:p>
          </p:txBody>
        </p:sp>
        <p:sp>
          <p:nvSpPr>
            <p:cNvPr id="347" name="图形 84" descr="农场景色 纯色填充">
              <a:extLst>
                <a:ext uri="{FF2B5EF4-FFF2-40B4-BE49-F238E27FC236}">
                  <a16:creationId xmlns:a16="http://schemas.microsoft.com/office/drawing/2014/main" xmlns="" id="{CA48D060-5C68-4F8F-9F91-CCF823BC0094}"/>
                </a:ext>
              </a:extLst>
            </p:cNvPr>
            <p:cNvSpPr/>
            <p:nvPr/>
          </p:nvSpPr>
          <p:spPr>
            <a:xfrm>
              <a:off x="765188" y="5148384"/>
              <a:ext cx="80708" cy="101864"/>
            </a:xfrm>
            <a:custGeom>
              <a:avLst/>
              <a:gdLst>
                <a:gd name="connsiteX0" fmla="*/ 80708 w 80708"/>
                <a:gd name="connsiteY0" fmla="*/ 101865 h 101864"/>
                <a:gd name="connsiteX1" fmla="*/ 80708 w 80708"/>
                <a:gd name="connsiteY1" fmla="*/ 0 h 101864"/>
                <a:gd name="connsiteX2" fmla="*/ 0 w 80708"/>
                <a:gd name="connsiteY2" fmla="*/ 50619 h 101864"/>
                <a:gd name="connsiteX3" fmla="*/ 80708 w 80708"/>
                <a:gd name="connsiteY3" fmla="*/ 101865 h 101864"/>
              </a:gdLst>
              <a:ahLst/>
              <a:cxnLst>
                <a:cxn ang="0">
                  <a:pos x="connsiteX0" y="connsiteY0"/>
                </a:cxn>
                <a:cxn ang="0">
                  <a:pos x="connsiteX1" y="connsiteY1"/>
                </a:cxn>
                <a:cxn ang="0">
                  <a:pos x="connsiteX2" y="connsiteY2"/>
                </a:cxn>
                <a:cxn ang="0">
                  <a:pos x="connsiteX3" y="connsiteY3"/>
                </a:cxn>
              </a:cxnLst>
              <a:rect l="l" t="t" r="r" b="b"/>
              <a:pathLst>
                <a:path w="80708" h="101864">
                  <a:moveTo>
                    <a:pt x="80708" y="101865"/>
                  </a:moveTo>
                  <a:lnTo>
                    <a:pt x="80708" y="0"/>
                  </a:lnTo>
                  <a:lnTo>
                    <a:pt x="0" y="50619"/>
                  </a:lnTo>
                  <a:lnTo>
                    <a:pt x="80708" y="101865"/>
                  </a:lnTo>
                  <a:close/>
                </a:path>
              </a:pathLst>
            </a:custGeom>
            <a:grpFill/>
            <a:ln w="7739" cap="flat">
              <a:noFill/>
              <a:prstDash val="solid"/>
              <a:miter/>
            </a:ln>
          </p:spPr>
          <p:txBody>
            <a:bodyPr rtlCol="0" anchor="ctr"/>
            <a:lstStyle/>
            <a:p>
              <a:endParaRPr lang="zh-CN" altLang="en-US"/>
            </a:p>
          </p:txBody>
        </p:sp>
        <p:sp>
          <p:nvSpPr>
            <p:cNvPr id="348" name="图形 84" descr="农场景色 纯色填充">
              <a:extLst>
                <a:ext uri="{FF2B5EF4-FFF2-40B4-BE49-F238E27FC236}">
                  <a16:creationId xmlns:a16="http://schemas.microsoft.com/office/drawing/2014/main" xmlns="" id="{CA48D060-5C68-4F8F-9F91-CCF823BC0094}"/>
                </a:ext>
              </a:extLst>
            </p:cNvPr>
            <p:cNvSpPr/>
            <p:nvPr/>
          </p:nvSpPr>
          <p:spPr>
            <a:xfrm>
              <a:off x="640992" y="4928983"/>
              <a:ext cx="329101" cy="350022"/>
            </a:xfrm>
            <a:custGeom>
              <a:avLst/>
              <a:gdLst>
                <a:gd name="connsiteX0" fmla="*/ 329101 w 329101"/>
                <a:gd name="connsiteY0" fmla="*/ 343284 h 350022"/>
                <a:gd name="connsiteX1" fmla="*/ 329101 w 329101"/>
                <a:gd name="connsiteY1" fmla="*/ 180614 h 350022"/>
                <a:gd name="connsiteX2" fmla="*/ 283105 w 329101"/>
                <a:gd name="connsiteY2" fmla="*/ 49130 h 350022"/>
                <a:gd name="connsiteX3" fmla="*/ 166509 w 329101"/>
                <a:gd name="connsiteY3" fmla="*/ 0 h 350022"/>
                <a:gd name="connsiteX4" fmla="*/ 50070 w 329101"/>
                <a:gd name="connsiteY4" fmla="*/ 49365 h 350022"/>
                <a:gd name="connsiteX5" fmla="*/ 0 w 329101"/>
                <a:gd name="connsiteY5" fmla="*/ 180222 h 350022"/>
                <a:gd name="connsiteX6" fmla="*/ 0 w 329101"/>
                <a:gd name="connsiteY6" fmla="*/ 350022 h 350022"/>
                <a:gd name="connsiteX7" fmla="*/ 47014 w 329101"/>
                <a:gd name="connsiteY7" fmla="*/ 331295 h 350022"/>
                <a:gd name="connsiteX8" fmla="*/ 47014 w 329101"/>
                <a:gd name="connsiteY8" fmla="*/ 203729 h 350022"/>
                <a:gd name="connsiteX9" fmla="*/ 62686 w 329101"/>
                <a:gd name="connsiteY9" fmla="*/ 195893 h 350022"/>
                <a:gd name="connsiteX10" fmla="*/ 266415 w 329101"/>
                <a:gd name="connsiteY10" fmla="*/ 195893 h 350022"/>
                <a:gd name="connsiteX11" fmla="*/ 282087 w 329101"/>
                <a:gd name="connsiteY11" fmla="*/ 203729 h 350022"/>
                <a:gd name="connsiteX12" fmla="*/ 282087 w 329101"/>
                <a:gd name="connsiteY12" fmla="*/ 327220 h 350022"/>
                <a:gd name="connsiteX13" fmla="*/ 329101 w 329101"/>
                <a:gd name="connsiteY13" fmla="*/ 343284 h 350022"/>
                <a:gd name="connsiteX14" fmla="*/ 235072 w 329101"/>
                <a:gd name="connsiteY14" fmla="*/ 146450 h 350022"/>
                <a:gd name="connsiteX15" fmla="*/ 224807 w 329101"/>
                <a:gd name="connsiteY15" fmla="*/ 156715 h 350022"/>
                <a:gd name="connsiteX16" fmla="*/ 104294 w 329101"/>
                <a:gd name="connsiteY16" fmla="*/ 156715 h 350022"/>
                <a:gd name="connsiteX17" fmla="*/ 94029 w 329101"/>
                <a:gd name="connsiteY17" fmla="*/ 146450 h 350022"/>
                <a:gd name="connsiteX18" fmla="*/ 94029 w 329101"/>
                <a:gd name="connsiteY18" fmla="*/ 70992 h 350022"/>
                <a:gd name="connsiteX19" fmla="*/ 102335 w 329101"/>
                <a:gd name="connsiteY19" fmla="*/ 62686 h 350022"/>
                <a:gd name="connsiteX20" fmla="*/ 223789 w 329101"/>
                <a:gd name="connsiteY20" fmla="*/ 62686 h 350022"/>
                <a:gd name="connsiteX21" fmla="*/ 235072 w 329101"/>
                <a:gd name="connsiteY21" fmla="*/ 73812 h 350022"/>
                <a:gd name="connsiteX22" fmla="*/ 235072 w 329101"/>
                <a:gd name="connsiteY22" fmla="*/ 73969 h 3500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29101" h="350022">
                  <a:moveTo>
                    <a:pt x="329101" y="343284"/>
                  </a:moveTo>
                  <a:lnTo>
                    <a:pt x="329101" y="180614"/>
                  </a:lnTo>
                  <a:lnTo>
                    <a:pt x="283105" y="49130"/>
                  </a:lnTo>
                  <a:lnTo>
                    <a:pt x="166509" y="0"/>
                  </a:lnTo>
                  <a:lnTo>
                    <a:pt x="50070" y="49365"/>
                  </a:lnTo>
                  <a:lnTo>
                    <a:pt x="0" y="180222"/>
                  </a:lnTo>
                  <a:lnTo>
                    <a:pt x="0" y="350022"/>
                  </a:lnTo>
                  <a:cubicBezTo>
                    <a:pt x="15143" y="342527"/>
                    <a:pt x="30865" y="336264"/>
                    <a:pt x="47014" y="331295"/>
                  </a:cubicBezTo>
                  <a:lnTo>
                    <a:pt x="47014" y="203729"/>
                  </a:lnTo>
                  <a:cubicBezTo>
                    <a:pt x="47014" y="198401"/>
                    <a:pt x="57358" y="195893"/>
                    <a:pt x="62686" y="195893"/>
                  </a:cubicBezTo>
                  <a:lnTo>
                    <a:pt x="266415" y="195893"/>
                  </a:lnTo>
                  <a:cubicBezTo>
                    <a:pt x="271743" y="195893"/>
                    <a:pt x="282087" y="198401"/>
                    <a:pt x="282087" y="203729"/>
                  </a:cubicBezTo>
                  <a:lnTo>
                    <a:pt x="282087" y="327220"/>
                  </a:lnTo>
                  <a:cubicBezTo>
                    <a:pt x="298127" y="331426"/>
                    <a:pt x="313841" y="336794"/>
                    <a:pt x="329101" y="343284"/>
                  </a:cubicBezTo>
                  <a:close/>
                  <a:moveTo>
                    <a:pt x="235072" y="146450"/>
                  </a:moveTo>
                  <a:cubicBezTo>
                    <a:pt x="235072" y="152119"/>
                    <a:pt x="230477" y="156715"/>
                    <a:pt x="224807" y="156715"/>
                  </a:cubicBezTo>
                  <a:lnTo>
                    <a:pt x="104294" y="156715"/>
                  </a:lnTo>
                  <a:cubicBezTo>
                    <a:pt x="98625" y="156715"/>
                    <a:pt x="94029" y="152119"/>
                    <a:pt x="94029" y="146450"/>
                  </a:cubicBezTo>
                  <a:lnTo>
                    <a:pt x="94029" y="70992"/>
                  </a:lnTo>
                  <a:cubicBezTo>
                    <a:pt x="94071" y="66422"/>
                    <a:pt x="97765" y="62728"/>
                    <a:pt x="102335" y="62686"/>
                  </a:cubicBezTo>
                  <a:lnTo>
                    <a:pt x="223789" y="62686"/>
                  </a:lnTo>
                  <a:cubicBezTo>
                    <a:pt x="229977" y="62643"/>
                    <a:pt x="235029" y="67624"/>
                    <a:pt x="235072" y="73812"/>
                  </a:cubicBezTo>
                  <a:cubicBezTo>
                    <a:pt x="235072" y="73864"/>
                    <a:pt x="235072" y="73917"/>
                    <a:pt x="235072" y="73969"/>
                  </a:cubicBezTo>
                  <a:close/>
                </a:path>
              </a:pathLst>
            </a:custGeom>
            <a:grpFill/>
            <a:ln w="7739" cap="flat">
              <a:noFill/>
              <a:prstDash val="solid"/>
              <a:miter/>
            </a:ln>
          </p:spPr>
          <p:txBody>
            <a:bodyPr rtlCol="0" anchor="ctr"/>
            <a:lstStyle/>
            <a:p>
              <a:endParaRPr lang="zh-CN" altLang="en-US"/>
            </a:p>
          </p:txBody>
        </p:sp>
        <p:sp>
          <p:nvSpPr>
            <p:cNvPr id="349" name="图形 84" descr="农场景色 纯色填充">
              <a:extLst>
                <a:ext uri="{FF2B5EF4-FFF2-40B4-BE49-F238E27FC236}">
                  <a16:creationId xmlns:a16="http://schemas.microsoft.com/office/drawing/2014/main" xmlns="" id="{CA48D060-5C68-4F8F-9F91-CCF823BC0094}"/>
                </a:ext>
              </a:extLst>
            </p:cNvPr>
            <p:cNvSpPr/>
            <p:nvPr/>
          </p:nvSpPr>
          <p:spPr>
            <a:xfrm>
              <a:off x="750692" y="5007341"/>
              <a:ext cx="109700" cy="62685"/>
            </a:xfrm>
            <a:custGeom>
              <a:avLst/>
              <a:gdLst>
                <a:gd name="connsiteX0" fmla="*/ 0 w 109700"/>
                <a:gd name="connsiteY0" fmla="*/ 0 h 62685"/>
                <a:gd name="connsiteX1" fmla="*/ 109700 w 109700"/>
                <a:gd name="connsiteY1" fmla="*/ 0 h 62685"/>
                <a:gd name="connsiteX2" fmla="*/ 109700 w 109700"/>
                <a:gd name="connsiteY2" fmla="*/ 62686 h 62685"/>
                <a:gd name="connsiteX3" fmla="*/ 0 w 109700"/>
                <a:gd name="connsiteY3" fmla="*/ 62686 h 62685"/>
              </a:gdLst>
              <a:ahLst/>
              <a:cxnLst>
                <a:cxn ang="0">
                  <a:pos x="connsiteX0" y="connsiteY0"/>
                </a:cxn>
                <a:cxn ang="0">
                  <a:pos x="connsiteX1" y="connsiteY1"/>
                </a:cxn>
                <a:cxn ang="0">
                  <a:pos x="connsiteX2" y="connsiteY2"/>
                </a:cxn>
                <a:cxn ang="0">
                  <a:pos x="connsiteX3" y="connsiteY3"/>
                </a:cxn>
              </a:cxnLst>
              <a:rect l="l" t="t" r="r" b="b"/>
              <a:pathLst>
                <a:path w="109700" h="62685">
                  <a:moveTo>
                    <a:pt x="0" y="0"/>
                  </a:moveTo>
                  <a:lnTo>
                    <a:pt x="109700" y="0"/>
                  </a:lnTo>
                  <a:lnTo>
                    <a:pt x="109700" y="62686"/>
                  </a:lnTo>
                  <a:lnTo>
                    <a:pt x="0" y="62686"/>
                  </a:lnTo>
                  <a:close/>
                </a:path>
              </a:pathLst>
            </a:custGeom>
            <a:grpFill/>
            <a:ln w="7739" cap="flat">
              <a:noFill/>
              <a:prstDash val="solid"/>
              <a:miter/>
            </a:ln>
          </p:spPr>
          <p:txBody>
            <a:bodyPr rtlCol="0" anchor="ctr"/>
            <a:lstStyle/>
            <a:p>
              <a:endParaRPr lang="zh-CN" altLang="en-US"/>
            </a:p>
          </p:txBody>
        </p:sp>
        <p:sp>
          <p:nvSpPr>
            <p:cNvPr id="350" name="图形 84" descr="农场景色 纯色填充">
              <a:extLst>
                <a:ext uri="{FF2B5EF4-FFF2-40B4-BE49-F238E27FC236}">
                  <a16:creationId xmlns:a16="http://schemas.microsoft.com/office/drawing/2014/main" xmlns="" id="{CA48D060-5C68-4F8F-9F91-CCF823BC0094}"/>
                </a:ext>
              </a:extLst>
            </p:cNvPr>
            <p:cNvSpPr/>
            <p:nvPr/>
          </p:nvSpPr>
          <p:spPr>
            <a:xfrm>
              <a:off x="785953" y="4944655"/>
              <a:ext cx="39178" cy="15671"/>
            </a:xfrm>
            <a:custGeom>
              <a:avLst/>
              <a:gdLst>
                <a:gd name="connsiteX0" fmla="*/ 0 w 39178"/>
                <a:gd name="connsiteY0" fmla="*/ 0 h 15671"/>
                <a:gd name="connsiteX1" fmla="*/ 39179 w 39178"/>
                <a:gd name="connsiteY1" fmla="*/ 0 h 15671"/>
                <a:gd name="connsiteX2" fmla="*/ 39179 w 39178"/>
                <a:gd name="connsiteY2" fmla="*/ 15671 h 15671"/>
                <a:gd name="connsiteX3" fmla="*/ 0 w 39178"/>
                <a:gd name="connsiteY3" fmla="*/ 15671 h 15671"/>
              </a:gdLst>
              <a:ahLst/>
              <a:cxnLst>
                <a:cxn ang="0">
                  <a:pos x="connsiteX0" y="connsiteY0"/>
                </a:cxn>
                <a:cxn ang="0">
                  <a:pos x="connsiteX1" y="connsiteY1"/>
                </a:cxn>
                <a:cxn ang="0">
                  <a:pos x="connsiteX2" y="connsiteY2"/>
                </a:cxn>
                <a:cxn ang="0">
                  <a:pos x="connsiteX3" y="connsiteY3"/>
                </a:cxn>
              </a:cxnLst>
              <a:rect l="l" t="t" r="r" b="b"/>
              <a:pathLst>
                <a:path w="39178" h="15671">
                  <a:moveTo>
                    <a:pt x="0" y="0"/>
                  </a:moveTo>
                  <a:lnTo>
                    <a:pt x="39179" y="0"/>
                  </a:lnTo>
                  <a:lnTo>
                    <a:pt x="39179" y="15671"/>
                  </a:lnTo>
                  <a:lnTo>
                    <a:pt x="0" y="15671"/>
                  </a:lnTo>
                  <a:close/>
                </a:path>
              </a:pathLst>
            </a:custGeom>
            <a:grpFill/>
            <a:ln w="7739" cap="flat">
              <a:noFill/>
              <a:prstDash val="solid"/>
              <a:miter/>
            </a:ln>
          </p:spPr>
          <p:txBody>
            <a:bodyPr rtlCol="0" anchor="ctr"/>
            <a:lstStyle/>
            <a:p>
              <a:endParaRPr lang="zh-CN" altLang="en-US"/>
            </a:p>
          </p:txBody>
        </p:sp>
        <p:sp>
          <p:nvSpPr>
            <p:cNvPr id="351" name="图形 84" descr="农场景色 纯色填充">
              <a:extLst>
                <a:ext uri="{FF2B5EF4-FFF2-40B4-BE49-F238E27FC236}">
                  <a16:creationId xmlns:a16="http://schemas.microsoft.com/office/drawing/2014/main" xmlns="" id="{CA48D060-5C68-4F8F-9F91-CCF823BC0094}"/>
                </a:ext>
              </a:extLst>
            </p:cNvPr>
            <p:cNvSpPr/>
            <p:nvPr/>
          </p:nvSpPr>
          <p:spPr>
            <a:xfrm>
              <a:off x="786384" y="4876797"/>
              <a:ext cx="38316" cy="39178"/>
            </a:xfrm>
            <a:custGeom>
              <a:avLst/>
              <a:gdLst>
                <a:gd name="connsiteX0" fmla="*/ 27268 w 38316"/>
                <a:gd name="connsiteY0" fmla="*/ 39179 h 39178"/>
                <a:gd name="connsiteX1" fmla="*/ 0 w 38316"/>
                <a:gd name="connsiteY1" fmla="*/ 11362 h 39178"/>
                <a:gd name="connsiteX2" fmla="*/ 11127 w 38316"/>
                <a:gd name="connsiteY2" fmla="*/ 0 h 39178"/>
                <a:gd name="connsiteX3" fmla="*/ 38317 w 38316"/>
                <a:gd name="connsiteY3" fmla="*/ 27817 h 39178"/>
                <a:gd name="connsiteX4" fmla="*/ 27268 w 38316"/>
                <a:gd name="connsiteY4" fmla="*/ 39179 h 391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316" h="39178">
                  <a:moveTo>
                    <a:pt x="27268" y="39179"/>
                  </a:moveTo>
                  <a:lnTo>
                    <a:pt x="0" y="11362"/>
                  </a:lnTo>
                  <a:lnTo>
                    <a:pt x="11127" y="0"/>
                  </a:lnTo>
                  <a:lnTo>
                    <a:pt x="38317" y="27817"/>
                  </a:lnTo>
                  <a:lnTo>
                    <a:pt x="27268" y="39179"/>
                  </a:lnTo>
                  <a:close/>
                </a:path>
              </a:pathLst>
            </a:custGeom>
            <a:grpFill/>
            <a:ln w="7739" cap="flat">
              <a:noFill/>
              <a:prstDash val="solid"/>
              <a:miter/>
            </a:ln>
          </p:spPr>
          <p:txBody>
            <a:bodyPr rtlCol="0" anchor="ctr"/>
            <a:lstStyle/>
            <a:p>
              <a:endParaRPr lang="zh-CN" altLang="en-US"/>
            </a:p>
          </p:txBody>
        </p:sp>
        <p:sp>
          <p:nvSpPr>
            <p:cNvPr id="352" name="图形 84" descr="农场景色 纯色填充">
              <a:extLst>
                <a:ext uri="{FF2B5EF4-FFF2-40B4-BE49-F238E27FC236}">
                  <a16:creationId xmlns:a16="http://schemas.microsoft.com/office/drawing/2014/main" xmlns="" id="{CA48D060-5C68-4F8F-9F91-CCF823BC0094}"/>
                </a:ext>
              </a:extLst>
            </p:cNvPr>
            <p:cNvSpPr/>
            <p:nvPr/>
          </p:nvSpPr>
          <p:spPr>
            <a:xfrm>
              <a:off x="758528" y="4906416"/>
              <a:ext cx="94028" cy="94028"/>
            </a:xfrm>
            <a:custGeom>
              <a:avLst/>
              <a:gdLst>
                <a:gd name="connsiteX0" fmla="*/ 94029 w 94028"/>
                <a:gd name="connsiteY0" fmla="*/ 47014 h 94028"/>
                <a:gd name="connsiteX1" fmla="*/ 47014 w 94028"/>
                <a:gd name="connsiteY1" fmla="*/ 94029 h 94028"/>
                <a:gd name="connsiteX2" fmla="*/ 0 w 94028"/>
                <a:gd name="connsiteY2" fmla="*/ 47014 h 94028"/>
                <a:gd name="connsiteX3" fmla="*/ 47014 w 94028"/>
                <a:gd name="connsiteY3" fmla="*/ 0 h 94028"/>
                <a:gd name="connsiteX4" fmla="*/ 94029 w 94028"/>
                <a:gd name="connsiteY4" fmla="*/ 47014 h 940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028" h="94028">
                  <a:moveTo>
                    <a:pt x="94029" y="47014"/>
                  </a:moveTo>
                  <a:cubicBezTo>
                    <a:pt x="94029" y="72980"/>
                    <a:pt x="72980" y="94029"/>
                    <a:pt x="47014" y="94029"/>
                  </a:cubicBezTo>
                  <a:cubicBezTo>
                    <a:pt x="21049" y="94029"/>
                    <a:pt x="0" y="72980"/>
                    <a:pt x="0" y="47014"/>
                  </a:cubicBezTo>
                  <a:cubicBezTo>
                    <a:pt x="0" y="21049"/>
                    <a:pt x="21049" y="0"/>
                    <a:pt x="47014" y="0"/>
                  </a:cubicBezTo>
                  <a:cubicBezTo>
                    <a:pt x="72980" y="0"/>
                    <a:pt x="94029" y="21049"/>
                    <a:pt x="94029" y="47014"/>
                  </a:cubicBezTo>
                  <a:close/>
                </a:path>
              </a:pathLst>
            </a:custGeom>
            <a:grpFill/>
            <a:ln w="7739" cap="flat">
              <a:noFill/>
              <a:prstDash val="solid"/>
              <a:miter/>
            </a:ln>
          </p:spPr>
          <p:txBody>
            <a:bodyPr rtlCol="0" anchor="ctr"/>
            <a:lstStyle/>
            <a:p>
              <a:endParaRPr lang="zh-CN" altLang="en-US"/>
            </a:p>
          </p:txBody>
        </p:sp>
        <p:sp>
          <p:nvSpPr>
            <p:cNvPr id="353" name="图形 84" descr="农场景色 纯色填充">
              <a:extLst>
                <a:ext uri="{FF2B5EF4-FFF2-40B4-BE49-F238E27FC236}">
                  <a16:creationId xmlns:a16="http://schemas.microsoft.com/office/drawing/2014/main" xmlns="" id="{CA48D060-5C68-4F8F-9F91-CCF823BC0094}"/>
                </a:ext>
              </a:extLst>
            </p:cNvPr>
            <p:cNvSpPr/>
            <p:nvPr/>
          </p:nvSpPr>
          <p:spPr>
            <a:xfrm>
              <a:off x="797707" y="4850626"/>
              <a:ext cx="15671" cy="39178"/>
            </a:xfrm>
            <a:custGeom>
              <a:avLst/>
              <a:gdLst>
                <a:gd name="connsiteX0" fmla="*/ 0 w 15671"/>
                <a:gd name="connsiteY0" fmla="*/ 0 h 39178"/>
                <a:gd name="connsiteX1" fmla="*/ 15671 w 15671"/>
                <a:gd name="connsiteY1" fmla="*/ 0 h 39178"/>
                <a:gd name="connsiteX2" fmla="*/ 15671 w 15671"/>
                <a:gd name="connsiteY2" fmla="*/ 39179 h 39178"/>
                <a:gd name="connsiteX3" fmla="*/ 0 w 15671"/>
                <a:gd name="connsiteY3" fmla="*/ 39179 h 39178"/>
              </a:gdLst>
              <a:ahLst/>
              <a:cxnLst>
                <a:cxn ang="0">
                  <a:pos x="connsiteX0" y="connsiteY0"/>
                </a:cxn>
                <a:cxn ang="0">
                  <a:pos x="connsiteX1" y="connsiteY1"/>
                </a:cxn>
                <a:cxn ang="0">
                  <a:pos x="connsiteX2" y="connsiteY2"/>
                </a:cxn>
                <a:cxn ang="0">
                  <a:pos x="connsiteX3" y="connsiteY3"/>
                </a:cxn>
              </a:cxnLst>
              <a:rect l="l" t="t" r="r" b="b"/>
              <a:pathLst>
                <a:path w="15671" h="39178">
                  <a:moveTo>
                    <a:pt x="0" y="0"/>
                  </a:moveTo>
                  <a:lnTo>
                    <a:pt x="15671" y="0"/>
                  </a:lnTo>
                  <a:lnTo>
                    <a:pt x="15671" y="39179"/>
                  </a:lnTo>
                  <a:lnTo>
                    <a:pt x="0" y="39179"/>
                  </a:lnTo>
                  <a:close/>
                </a:path>
              </a:pathLst>
            </a:custGeom>
            <a:grpFill/>
            <a:ln w="7739" cap="flat">
              <a:noFill/>
              <a:prstDash val="solid"/>
              <a:miter/>
            </a:ln>
          </p:spPr>
          <p:txBody>
            <a:bodyPr rtlCol="0" anchor="ctr"/>
            <a:lstStyle/>
            <a:p>
              <a:endParaRPr lang="zh-CN" altLang="en-US"/>
            </a:p>
          </p:txBody>
        </p:sp>
        <p:sp>
          <p:nvSpPr>
            <p:cNvPr id="354" name="图形 84" descr="农场景色 纯色填充">
              <a:extLst>
                <a:ext uri="{FF2B5EF4-FFF2-40B4-BE49-F238E27FC236}">
                  <a16:creationId xmlns:a16="http://schemas.microsoft.com/office/drawing/2014/main" xmlns="" id="{CA48D060-5C68-4F8F-9F91-CCF823BC0094}"/>
                </a:ext>
              </a:extLst>
            </p:cNvPr>
            <p:cNvSpPr/>
            <p:nvPr/>
          </p:nvSpPr>
          <p:spPr>
            <a:xfrm>
              <a:off x="785953" y="4944655"/>
              <a:ext cx="39178" cy="15671"/>
            </a:xfrm>
            <a:custGeom>
              <a:avLst/>
              <a:gdLst>
                <a:gd name="connsiteX0" fmla="*/ 0 w 39178"/>
                <a:gd name="connsiteY0" fmla="*/ 0 h 15671"/>
                <a:gd name="connsiteX1" fmla="*/ 39179 w 39178"/>
                <a:gd name="connsiteY1" fmla="*/ 0 h 15671"/>
                <a:gd name="connsiteX2" fmla="*/ 39179 w 39178"/>
                <a:gd name="connsiteY2" fmla="*/ 15671 h 15671"/>
                <a:gd name="connsiteX3" fmla="*/ 0 w 39178"/>
                <a:gd name="connsiteY3" fmla="*/ 15671 h 15671"/>
              </a:gdLst>
              <a:ahLst/>
              <a:cxnLst>
                <a:cxn ang="0">
                  <a:pos x="connsiteX0" y="connsiteY0"/>
                </a:cxn>
                <a:cxn ang="0">
                  <a:pos x="connsiteX1" y="connsiteY1"/>
                </a:cxn>
                <a:cxn ang="0">
                  <a:pos x="connsiteX2" y="connsiteY2"/>
                </a:cxn>
                <a:cxn ang="0">
                  <a:pos x="connsiteX3" y="connsiteY3"/>
                </a:cxn>
              </a:cxnLst>
              <a:rect l="l" t="t" r="r" b="b"/>
              <a:pathLst>
                <a:path w="39178" h="15671">
                  <a:moveTo>
                    <a:pt x="0" y="0"/>
                  </a:moveTo>
                  <a:lnTo>
                    <a:pt x="39179" y="0"/>
                  </a:lnTo>
                  <a:lnTo>
                    <a:pt x="39179" y="15671"/>
                  </a:lnTo>
                  <a:lnTo>
                    <a:pt x="0" y="15671"/>
                  </a:lnTo>
                  <a:close/>
                </a:path>
              </a:pathLst>
            </a:custGeom>
            <a:grpFill/>
            <a:ln w="7739" cap="flat">
              <a:noFill/>
              <a:prstDash val="solid"/>
              <a:miter/>
            </a:ln>
          </p:spPr>
          <p:txBody>
            <a:bodyPr rtlCol="0" anchor="ctr"/>
            <a:lstStyle/>
            <a:p>
              <a:endParaRPr lang="zh-CN" altLang="en-US"/>
            </a:p>
          </p:txBody>
        </p:sp>
        <p:sp>
          <p:nvSpPr>
            <p:cNvPr id="355" name="图形 84" descr="农场景色 纯色填充">
              <a:extLst>
                <a:ext uri="{FF2B5EF4-FFF2-40B4-BE49-F238E27FC236}">
                  <a16:creationId xmlns:a16="http://schemas.microsoft.com/office/drawing/2014/main" xmlns="" id="{CA48D060-5C68-4F8F-9F91-CCF823BC0094}"/>
                </a:ext>
              </a:extLst>
            </p:cNvPr>
            <p:cNvSpPr/>
            <p:nvPr/>
          </p:nvSpPr>
          <p:spPr>
            <a:xfrm>
              <a:off x="786384" y="4876797"/>
              <a:ext cx="38316" cy="39178"/>
            </a:xfrm>
            <a:custGeom>
              <a:avLst/>
              <a:gdLst>
                <a:gd name="connsiteX0" fmla="*/ 11048 w 38316"/>
                <a:gd name="connsiteY0" fmla="*/ 39179 h 39178"/>
                <a:gd name="connsiteX1" fmla="*/ 38317 w 38316"/>
                <a:gd name="connsiteY1" fmla="*/ 11362 h 39178"/>
                <a:gd name="connsiteX2" fmla="*/ 27190 w 38316"/>
                <a:gd name="connsiteY2" fmla="*/ 0 h 39178"/>
                <a:gd name="connsiteX3" fmla="*/ 0 w 38316"/>
                <a:gd name="connsiteY3" fmla="*/ 27817 h 39178"/>
                <a:gd name="connsiteX4" fmla="*/ 11048 w 38316"/>
                <a:gd name="connsiteY4" fmla="*/ 39179 h 391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316" h="39178">
                  <a:moveTo>
                    <a:pt x="11048" y="39179"/>
                  </a:moveTo>
                  <a:lnTo>
                    <a:pt x="38317" y="11362"/>
                  </a:lnTo>
                  <a:lnTo>
                    <a:pt x="27190" y="0"/>
                  </a:lnTo>
                  <a:lnTo>
                    <a:pt x="0" y="27817"/>
                  </a:lnTo>
                  <a:lnTo>
                    <a:pt x="11048" y="39179"/>
                  </a:lnTo>
                  <a:close/>
                </a:path>
              </a:pathLst>
            </a:custGeom>
            <a:grpFill/>
            <a:ln w="7739" cap="flat">
              <a:noFill/>
              <a:prstDash val="solid"/>
              <a:miter/>
            </a:ln>
          </p:spPr>
          <p:txBody>
            <a:bodyPr rtlCol="0" anchor="ctr"/>
            <a:lstStyle/>
            <a:p>
              <a:endParaRPr lang="zh-CN" altLang="en-US"/>
            </a:p>
          </p:txBody>
        </p:sp>
        <p:sp>
          <p:nvSpPr>
            <p:cNvPr id="356" name="图形 84" descr="农场景色 纯色填充">
              <a:extLst>
                <a:ext uri="{FF2B5EF4-FFF2-40B4-BE49-F238E27FC236}">
                  <a16:creationId xmlns:a16="http://schemas.microsoft.com/office/drawing/2014/main" xmlns="" id="{CA48D060-5C68-4F8F-9F91-CCF823BC0094}"/>
                </a:ext>
              </a:extLst>
            </p:cNvPr>
            <p:cNvSpPr/>
            <p:nvPr/>
          </p:nvSpPr>
          <p:spPr>
            <a:xfrm>
              <a:off x="786384" y="4989867"/>
              <a:ext cx="38316" cy="39178"/>
            </a:xfrm>
            <a:custGeom>
              <a:avLst/>
              <a:gdLst>
                <a:gd name="connsiteX0" fmla="*/ 27268 w 38316"/>
                <a:gd name="connsiteY0" fmla="*/ 0 h 39178"/>
                <a:gd name="connsiteX1" fmla="*/ 0 w 38316"/>
                <a:gd name="connsiteY1" fmla="*/ 27895 h 39178"/>
                <a:gd name="connsiteX2" fmla="*/ 11127 w 38316"/>
                <a:gd name="connsiteY2" fmla="*/ 39179 h 39178"/>
                <a:gd name="connsiteX3" fmla="*/ 38317 w 38316"/>
                <a:gd name="connsiteY3" fmla="*/ 11362 h 39178"/>
                <a:gd name="connsiteX4" fmla="*/ 27268 w 38316"/>
                <a:gd name="connsiteY4" fmla="*/ 0 h 391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316" h="39178">
                  <a:moveTo>
                    <a:pt x="27268" y="0"/>
                  </a:moveTo>
                  <a:lnTo>
                    <a:pt x="0" y="27895"/>
                  </a:lnTo>
                  <a:lnTo>
                    <a:pt x="11127" y="39179"/>
                  </a:lnTo>
                  <a:lnTo>
                    <a:pt x="38317" y="11362"/>
                  </a:lnTo>
                  <a:lnTo>
                    <a:pt x="27268" y="0"/>
                  </a:lnTo>
                  <a:close/>
                </a:path>
              </a:pathLst>
            </a:custGeom>
            <a:grpFill/>
            <a:ln w="7739" cap="flat">
              <a:noFill/>
              <a:prstDash val="solid"/>
              <a:miter/>
            </a:ln>
          </p:spPr>
          <p:txBody>
            <a:bodyPr rtlCol="0" anchor="ctr"/>
            <a:lstStyle/>
            <a:p>
              <a:endParaRPr lang="zh-CN" altLang="en-US"/>
            </a:p>
          </p:txBody>
        </p:sp>
        <p:sp>
          <p:nvSpPr>
            <p:cNvPr id="357" name="图形 84" descr="农场景色 纯色填充">
              <a:extLst>
                <a:ext uri="{FF2B5EF4-FFF2-40B4-BE49-F238E27FC236}">
                  <a16:creationId xmlns:a16="http://schemas.microsoft.com/office/drawing/2014/main" xmlns="" id="{CA48D060-5C68-4F8F-9F91-CCF823BC0094}"/>
                </a:ext>
              </a:extLst>
            </p:cNvPr>
            <p:cNvSpPr/>
            <p:nvPr/>
          </p:nvSpPr>
          <p:spPr>
            <a:xfrm>
              <a:off x="797707" y="5016117"/>
              <a:ext cx="15671" cy="39178"/>
            </a:xfrm>
            <a:custGeom>
              <a:avLst/>
              <a:gdLst>
                <a:gd name="connsiteX0" fmla="*/ 0 w 15671"/>
                <a:gd name="connsiteY0" fmla="*/ 0 h 39178"/>
                <a:gd name="connsiteX1" fmla="*/ 15671 w 15671"/>
                <a:gd name="connsiteY1" fmla="*/ 0 h 39178"/>
                <a:gd name="connsiteX2" fmla="*/ 15671 w 15671"/>
                <a:gd name="connsiteY2" fmla="*/ 39179 h 39178"/>
                <a:gd name="connsiteX3" fmla="*/ 0 w 15671"/>
                <a:gd name="connsiteY3" fmla="*/ 39179 h 39178"/>
              </a:gdLst>
              <a:ahLst/>
              <a:cxnLst>
                <a:cxn ang="0">
                  <a:pos x="connsiteX0" y="connsiteY0"/>
                </a:cxn>
                <a:cxn ang="0">
                  <a:pos x="connsiteX1" y="connsiteY1"/>
                </a:cxn>
                <a:cxn ang="0">
                  <a:pos x="connsiteX2" y="connsiteY2"/>
                </a:cxn>
                <a:cxn ang="0">
                  <a:pos x="connsiteX3" y="connsiteY3"/>
                </a:cxn>
              </a:cxnLst>
              <a:rect l="l" t="t" r="r" b="b"/>
              <a:pathLst>
                <a:path w="15671" h="39178">
                  <a:moveTo>
                    <a:pt x="0" y="0"/>
                  </a:moveTo>
                  <a:lnTo>
                    <a:pt x="15671" y="0"/>
                  </a:lnTo>
                  <a:lnTo>
                    <a:pt x="15671" y="39179"/>
                  </a:lnTo>
                  <a:lnTo>
                    <a:pt x="0" y="39179"/>
                  </a:lnTo>
                  <a:close/>
                </a:path>
              </a:pathLst>
            </a:custGeom>
            <a:grpFill/>
            <a:ln w="7739" cap="flat">
              <a:noFill/>
              <a:prstDash val="solid"/>
              <a:miter/>
            </a:ln>
          </p:spPr>
          <p:txBody>
            <a:bodyPr rtlCol="0" anchor="ctr"/>
            <a:lstStyle/>
            <a:p>
              <a:endParaRPr lang="zh-CN" altLang="en-US"/>
            </a:p>
          </p:txBody>
        </p:sp>
        <p:sp>
          <p:nvSpPr>
            <p:cNvPr id="358" name="图形 84" descr="农场景色 纯色填充">
              <a:extLst>
                <a:ext uri="{FF2B5EF4-FFF2-40B4-BE49-F238E27FC236}">
                  <a16:creationId xmlns:a16="http://schemas.microsoft.com/office/drawing/2014/main" xmlns="" id="{CA48D060-5C68-4F8F-9F91-CCF823BC0094}"/>
                </a:ext>
              </a:extLst>
            </p:cNvPr>
            <p:cNvSpPr/>
            <p:nvPr/>
          </p:nvSpPr>
          <p:spPr>
            <a:xfrm>
              <a:off x="786384" y="4989867"/>
              <a:ext cx="38316" cy="39178"/>
            </a:xfrm>
            <a:custGeom>
              <a:avLst/>
              <a:gdLst>
                <a:gd name="connsiteX0" fmla="*/ 11048 w 38316"/>
                <a:gd name="connsiteY0" fmla="*/ 0 h 39178"/>
                <a:gd name="connsiteX1" fmla="*/ 38317 w 38316"/>
                <a:gd name="connsiteY1" fmla="*/ 27895 h 39178"/>
                <a:gd name="connsiteX2" fmla="*/ 27190 w 38316"/>
                <a:gd name="connsiteY2" fmla="*/ 39179 h 39178"/>
                <a:gd name="connsiteX3" fmla="*/ 0 w 38316"/>
                <a:gd name="connsiteY3" fmla="*/ 11362 h 39178"/>
                <a:gd name="connsiteX4" fmla="*/ 11048 w 38316"/>
                <a:gd name="connsiteY4" fmla="*/ 0 h 391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316" h="39178">
                  <a:moveTo>
                    <a:pt x="11048" y="0"/>
                  </a:moveTo>
                  <a:lnTo>
                    <a:pt x="38317" y="27895"/>
                  </a:lnTo>
                  <a:lnTo>
                    <a:pt x="27190" y="39179"/>
                  </a:lnTo>
                  <a:lnTo>
                    <a:pt x="0" y="11362"/>
                  </a:lnTo>
                  <a:lnTo>
                    <a:pt x="11048" y="0"/>
                  </a:lnTo>
                  <a:close/>
                </a:path>
              </a:pathLst>
            </a:custGeom>
            <a:grpFill/>
            <a:ln w="7739" cap="flat">
              <a:noFill/>
              <a:prstDash val="solid"/>
              <a:miter/>
            </a:ln>
          </p:spPr>
          <p:txBody>
            <a:bodyPr rtlCol="0" anchor="ctr"/>
            <a:lstStyle/>
            <a:p>
              <a:endParaRPr lang="zh-CN" altLang="en-US"/>
            </a:p>
          </p:txBody>
        </p:sp>
        <p:sp>
          <p:nvSpPr>
            <p:cNvPr id="359" name="图形 84" descr="农场景色 纯色填充">
              <a:extLst>
                <a:ext uri="{FF2B5EF4-FFF2-40B4-BE49-F238E27FC236}">
                  <a16:creationId xmlns:a16="http://schemas.microsoft.com/office/drawing/2014/main" xmlns="" id="{CA48D060-5C68-4F8F-9F91-CCF823BC0094}"/>
                </a:ext>
              </a:extLst>
            </p:cNvPr>
            <p:cNvSpPr/>
            <p:nvPr/>
          </p:nvSpPr>
          <p:spPr>
            <a:xfrm>
              <a:off x="748067" y="5211070"/>
              <a:ext cx="114950" cy="35809"/>
            </a:xfrm>
            <a:custGeom>
              <a:avLst/>
              <a:gdLst>
                <a:gd name="connsiteX0" fmla="*/ 64096 w 114950"/>
                <a:gd name="connsiteY0" fmla="*/ 31343 h 35809"/>
                <a:gd name="connsiteX1" fmla="*/ 114950 w 114950"/>
                <a:gd name="connsiteY1" fmla="*/ 34242 h 35809"/>
                <a:gd name="connsiteX2" fmla="*/ 56261 w 114950"/>
                <a:gd name="connsiteY2" fmla="*/ 0 h 35809"/>
                <a:gd name="connsiteX3" fmla="*/ 0 w 114950"/>
                <a:gd name="connsiteY3" fmla="*/ 35809 h 35809"/>
                <a:gd name="connsiteX4" fmla="*/ 64096 w 114950"/>
                <a:gd name="connsiteY4" fmla="*/ 31343 h 358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950" h="35809">
                  <a:moveTo>
                    <a:pt x="64096" y="31343"/>
                  </a:moveTo>
                  <a:cubicBezTo>
                    <a:pt x="81089" y="31353"/>
                    <a:pt x="98067" y="32322"/>
                    <a:pt x="114950" y="34242"/>
                  </a:cubicBezTo>
                  <a:lnTo>
                    <a:pt x="56261" y="0"/>
                  </a:lnTo>
                  <a:lnTo>
                    <a:pt x="0" y="35809"/>
                  </a:lnTo>
                  <a:cubicBezTo>
                    <a:pt x="21236" y="32836"/>
                    <a:pt x="42653" y="31344"/>
                    <a:pt x="64096" y="31343"/>
                  </a:cubicBezTo>
                  <a:close/>
                </a:path>
              </a:pathLst>
            </a:custGeom>
            <a:grpFill/>
            <a:ln w="7739" cap="flat">
              <a:noFill/>
              <a:prstDash val="solid"/>
              <a:miter/>
            </a:ln>
          </p:spPr>
          <p:txBody>
            <a:bodyPr rtlCol="0" anchor="ctr"/>
            <a:lstStyle/>
            <a:p>
              <a:endParaRPr lang="zh-CN" altLang="en-US"/>
            </a:p>
          </p:txBody>
        </p:sp>
        <p:sp>
          <p:nvSpPr>
            <p:cNvPr id="360" name="图形 84" descr="农场景色 纯色填充">
              <a:extLst>
                <a:ext uri="{FF2B5EF4-FFF2-40B4-BE49-F238E27FC236}">
                  <a16:creationId xmlns:a16="http://schemas.microsoft.com/office/drawing/2014/main" xmlns="" id="{CA48D060-5C68-4F8F-9F91-CCF823BC0094}"/>
                </a:ext>
              </a:extLst>
            </p:cNvPr>
            <p:cNvSpPr/>
            <p:nvPr/>
          </p:nvSpPr>
          <p:spPr>
            <a:xfrm>
              <a:off x="668613" y="5196054"/>
              <a:ext cx="273859" cy="148223"/>
            </a:xfrm>
            <a:custGeom>
              <a:avLst/>
              <a:gdLst>
                <a:gd name="connsiteX0" fmla="*/ 59473 w 273859"/>
                <a:gd name="connsiteY0" fmla="*/ 148223 h 148223"/>
                <a:gd name="connsiteX1" fmla="*/ 255367 w 273859"/>
                <a:gd name="connsiteY1" fmla="*/ 98936 h 148223"/>
                <a:gd name="connsiteX2" fmla="*/ 273859 w 273859"/>
                <a:gd name="connsiteY2" fmla="*/ 87496 h 148223"/>
                <a:gd name="connsiteX3" fmla="*/ 0 w 273859"/>
                <a:gd name="connsiteY3" fmla="*/ 441 h 148223"/>
                <a:gd name="connsiteX4" fmla="*/ 0 w 273859"/>
                <a:gd name="connsiteY4" fmla="*/ 148223 h 1482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3859" h="148223">
                  <a:moveTo>
                    <a:pt x="59473" y="148223"/>
                  </a:moveTo>
                  <a:cubicBezTo>
                    <a:pt x="184845" y="140387"/>
                    <a:pt x="250509" y="101209"/>
                    <a:pt x="255367" y="98936"/>
                  </a:cubicBezTo>
                  <a:cubicBezTo>
                    <a:pt x="261323" y="94798"/>
                    <a:pt x="267496" y="90979"/>
                    <a:pt x="273859" y="87496"/>
                  </a:cubicBezTo>
                  <a:cubicBezTo>
                    <a:pt x="177088" y="-11391"/>
                    <a:pt x="0" y="441"/>
                    <a:pt x="0" y="441"/>
                  </a:cubicBezTo>
                  <a:lnTo>
                    <a:pt x="0" y="148223"/>
                  </a:lnTo>
                  <a:close/>
                </a:path>
              </a:pathLst>
            </a:custGeom>
            <a:grpFill/>
            <a:ln w="7739" cap="flat">
              <a:noFill/>
              <a:prstDash val="solid"/>
              <a:miter/>
            </a:ln>
          </p:spPr>
          <p:txBody>
            <a:bodyPr rtlCol="0" anchor="ctr"/>
            <a:lstStyle/>
            <a:p>
              <a:endParaRPr lang="zh-CN" altLang="en-US"/>
            </a:p>
          </p:txBody>
        </p:sp>
        <p:sp>
          <p:nvSpPr>
            <p:cNvPr id="361" name="图形 84" descr="农场景色 纯色填充">
              <a:extLst>
                <a:ext uri="{FF2B5EF4-FFF2-40B4-BE49-F238E27FC236}">
                  <a16:creationId xmlns:a16="http://schemas.microsoft.com/office/drawing/2014/main" xmlns="" id="{CA48D060-5C68-4F8F-9F91-CCF823BC0094}"/>
                </a:ext>
              </a:extLst>
            </p:cNvPr>
            <p:cNvSpPr/>
            <p:nvPr/>
          </p:nvSpPr>
          <p:spPr>
            <a:xfrm>
              <a:off x="468606" y="5265920"/>
              <a:ext cx="673873" cy="172699"/>
            </a:xfrm>
            <a:custGeom>
              <a:avLst/>
              <a:gdLst>
                <a:gd name="connsiteX0" fmla="*/ 673874 w 673873"/>
                <a:gd name="connsiteY0" fmla="*/ 70913 h 172699"/>
                <a:gd name="connsiteX1" fmla="*/ 646135 w 673873"/>
                <a:gd name="connsiteY1" fmla="*/ 52970 h 172699"/>
                <a:gd name="connsiteX2" fmla="*/ 454473 w 673873"/>
                <a:gd name="connsiteY2" fmla="*/ 0 h 172699"/>
                <a:gd name="connsiteX3" fmla="*/ 268296 w 673873"/>
                <a:gd name="connsiteY3" fmla="*/ 48973 h 172699"/>
                <a:gd name="connsiteX4" fmla="*/ 60570 w 673873"/>
                <a:gd name="connsiteY4" fmla="*/ 102178 h 172699"/>
                <a:gd name="connsiteX5" fmla="*/ 0 w 673873"/>
                <a:gd name="connsiteY5" fmla="*/ 102178 h 172699"/>
                <a:gd name="connsiteX6" fmla="*/ 0 w 673873"/>
                <a:gd name="connsiteY6" fmla="*/ 172700 h 172699"/>
                <a:gd name="connsiteX7" fmla="*/ 673874 w 673873"/>
                <a:gd name="connsiteY7" fmla="*/ 172700 h 1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73873" h="172699">
                  <a:moveTo>
                    <a:pt x="673874" y="70913"/>
                  </a:moveTo>
                  <a:lnTo>
                    <a:pt x="646135" y="52970"/>
                  </a:lnTo>
                  <a:cubicBezTo>
                    <a:pt x="601942" y="19589"/>
                    <a:pt x="530088" y="0"/>
                    <a:pt x="454473" y="0"/>
                  </a:cubicBezTo>
                  <a:cubicBezTo>
                    <a:pt x="380974" y="0"/>
                    <a:pt x="312959" y="17944"/>
                    <a:pt x="268296" y="48973"/>
                  </a:cubicBezTo>
                  <a:cubicBezTo>
                    <a:pt x="267512" y="49522"/>
                    <a:pt x="198636" y="93402"/>
                    <a:pt x="60570" y="102178"/>
                  </a:cubicBezTo>
                  <a:lnTo>
                    <a:pt x="0" y="102178"/>
                  </a:lnTo>
                  <a:lnTo>
                    <a:pt x="0" y="172700"/>
                  </a:lnTo>
                  <a:lnTo>
                    <a:pt x="673874" y="172700"/>
                  </a:lnTo>
                  <a:close/>
                </a:path>
              </a:pathLst>
            </a:custGeom>
            <a:grpFill/>
            <a:ln w="7739" cap="flat">
              <a:noFill/>
              <a:prstDash val="solid"/>
              <a:miter/>
            </a:ln>
          </p:spPr>
          <p:txBody>
            <a:bodyPr rtlCol="0" anchor="ctr"/>
            <a:lstStyle/>
            <a:p>
              <a:endParaRPr lang="zh-CN" altLang="en-US"/>
            </a:p>
          </p:txBody>
        </p:sp>
      </p:grpSp>
      <p:grpSp>
        <p:nvGrpSpPr>
          <p:cNvPr id="528" name="组合 527">
            <a:extLst>
              <a:ext uri="{FF2B5EF4-FFF2-40B4-BE49-F238E27FC236}">
                <a16:creationId xmlns:a16="http://schemas.microsoft.com/office/drawing/2014/main" xmlns="" id="{2CAB59A5-FC89-444D-84F1-D085F01DBD25}"/>
              </a:ext>
            </a:extLst>
          </p:cNvPr>
          <p:cNvGrpSpPr/>
          <p:nvPr/>
        </p:nvGrpSpPr>
        <p:grpSpPr>
          <a:xfrm>
            <a:off x="492113" y="5725847"/>
            <a:ext cx="626859" cy="683433"/>
            <a:chOff x="492113" y="5725847"/>
            <a:chExt cx="626859" cy="683433"/>
          </a:xfrm>
          <a:gradFill>
            <a:gsLst>
              <a:gs pos="0">
                <a:schemeClr val="accent3"/>
              </a:gs>
              <a:gs pos="80000">
                <a:schemeClr val="accent2"/>
              </a:gs>
            </a:gsLst>
            <a:lin ang="4800000" scaled="0"/>
          </a:gradFill>
        </p:grpSpPr>
        <p:sp>
          <p:nvSpPr>
            <p:cNvPr id="362" name="图形 104" descr="灯塔景色 纯色填充">
              <a:extLst>
                <a:ext uri="{FF2B5EF4-FFF2-40B4-BE49-F238E27FC236}">
                  <a16:creationId xmlns:a16="http://schemas.microsoft.com/office/drawing/2014/main" xmlns="" id="{D98364BB-B176-4755-AFB1-BD8D2663DCAC}"/>
                </a:ext>
              </a:extLst>
            </p:cNvPr>
            <p:cNvSpPr/>
            <p:nvPr/>
          </p:nvSpPr>
          <p:spPr>
            <a:xfrm>
              <a:off x="750692" y="5725847"/>
              <a:ext cx="109700" cy="258579"/>
            </a:xfrm>
            <a:custGeom>
              <a:avLst/>
              <a:gdLst>
                <a:gd name="connsiteX0" fmla="*/ 2586 w 109700"/>
                <a:gd name="connsiteY0" fmla="*/ 258579 h 258579"/>
                <a:gd name="connsiteX1" fmla="*/ 107898 w 109700"/>
                <a:gd name="connsiteY1" fmla="*/ 258579 h 258579"/>
                <a:gd name="connsiteX2" fmla="*/ 98417 w 109700"/>
                <a:gd name="connsiteY2" fmla="*/ 101865 h 258579"/>
                <a:gd name="connsiteX3" fmla="*/ 109700 w 109700"/>
                <a:gd name="connsiteY3" fmla="*/ 101865 h 258579"/>
                <a:gd name="connsiteX4" fmla="*/ 109700 w 109700"/>
                <a:gd name="connsiteY4" fmla="*/ 78357 h 258579"/>
                <a:gd name="connsiteX5" fmla="*/ 94029 w 109700"/>
                <a:gd name="connsiteY5" fmla="*/ 78357 h 258579"/>
                <a:gd name="connsiteX6" fmla="*/ 94029 w 109700"/>
                <a:gd name="connsiteY6" fmla="*/ 39179 h 258579"/>
                <a:gd name="connsiteX7" fmla="*/ 101865 w 109700"/>
                <a:gd name="connsiteY7" fmla="*/ 39179 h 258579"/>
                <a:gd name="connsiteX8" fmla="*/ 101865 w 109700"/>
                <a:gd name="connsiteY8" fmla="*/ 31343 h 258579"/>
                <a:gd name="connsiteX9" fmla="*/ 62686 w 109700"/>
                <a:gd name="connsiteY9" fmla="*/ 20059 h 258579"/>
                <a:gd name="connsiteX10" fmla="*/ 62686 w 109700"/>
                <a:gd name="connsiteY10" fmla="*/ 7836 h 258579"/>
                <a:gd name="connsiteX11" fmla="*/ 57201 w 109700"/>
                <a:gd name="connsiteY11" fmla="*/ 0 h 258579"/>
                <a:gd name="connsiteX12" fmla="*/ 52499 w 109700"/>
                <a:gd name="connsiteY12" fmla="*/ 0 h 258579"/>
                <a:gd name="connsiteX13" fmla="*/ 47014 w 109700"/>
                <a:gd name="connsiteY13" fmla="*/ 7836 h 258579"/>
                <a:gd name="connsiteX14" fmla="*/ 47014 w 109700"/>
                <a:gd name="connsiteY14" fmla="*/ 20059 h 258579"/>
                <a:gd name="connsiteX15" fmla="*/ 7836 w 109700"/>
                <a:gd name="connsiteY15" fmla="*/ 31343 h 258579"/>
                <a:gd name="connsiteX16" fmla="*/ 7836 w 109700"/>
                <a:gd name="connsiteY16" fmla="*/ 39179 h 258579"/>
                <a:gd name="connsiteX17" fmla="*/ 15671 w 109700"/>
                <a:gd name="connsiteY17" fmla="*/ 39179 h 258579"/>
                <a:gd name="connsiteX18" fmla="*/ 15671 w 109700"/>
                <a:gd name="connsiteY18" fmla="*/ 78357 h 258579"/>
                <a:gd name="connsiteX19" fmla="*/ 0 w 109700"/>
                <a:gd name="connsiteY19" fmla="*/ 78357 h 258579"/>
                <a:gd name="connsiteX20" fmla="*/ 0 w 109700"/>
                <a:gd name="connsiteY20" fmla="*/ 101865 h 258579"/>
                <a:gd name="connsiteX21" fmla="*/ 11283 w 109700"/>
                <a:gd name="connsiteY21" fmla="*/ 101865 h 2585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09700" h="258579">
                  <a:moveTo>
                    <a:pt x="2586" y="258579"/>
                  </a:moveTo>
                  <a:lnTo>
                    <a:pt x="107898" y="258579"/>
                  </a:lnTo>
                  <a:lnTo>
                    <a:pt x="98417" y="101865"/>
                  </a:lnTo>
                  <a:lnTo>
                    <a:pt x="109700" y="101865"/>
                  </a:lnTo>
                  <a:lnTo>
                    <a:pt x="109700" y="78357"/>
                  </a:lnTo>
                  <a:lnTo>
                    <a:pt x="94029" y="78357"/>
                  </a:lnTo>
                  <a:lnTo>
                    <a:pt x="94029" y="39179"/>
                  </a:lnTo>
                  <a:lnTo>
                    <a:pt x="101865" y="39179"/>
                  </a:lnTo>
                  <a:lnTo>
                    <a:pt x="101865" y="31343"/>
                  </a:lnTo>
                  <a:lnTo>
                    <a:pt x="62686" y="20059"/>
                  </a:lnTo>
                  <a:lnTo>
                    <a:pt x="62686" y="7836"/>
                  </a:lnTo>
                  <a:cubicBezTo>
                    <a:pt x="62849" y="4281"/>
                    <a:pt x="60596" y="1064"/>
                    <a:pt x="57201" y="0"/>
                  </a:cubicBezTo>
                  <a:lnTo>
                    <a:pt x="52499" y="0"/>
                  </a:lnTo>
                  <a:cubicBezTo>
                    <a:pt x="49104" y="1064"/>
                    <a:pt x="46851" y="4281"/>
                    <a:pt x="47014" y="7836"/>
                  </a:cubicBezTo>
                  <a:lnTo>
                    <a:pt x="47014" y="20059"/>
                  </a:lnTo>
                  <a:lnTo>
                    <a:pt x="7836" y="31343"/>
                  </a:lnTo>
                  <a:lnTo>
                    <a:pt x="7836" y="39179"/>
                  </a:lnTo>
                  <a:lnTo>
                    <a:pt x="15671" y="39179"/>
                  </a:lnTo>
                  <a:lnTo>
                    <a:pt x="15671" y="78357"/>
                  </a:lnTo>
                  <a:lnTo>
                    <a:pt x="0" y="78357"/>
                  </a:lnTo>
                  <a:lnTo>
                    <a:pt x="0" y="101865"/>
                  </a:lnTo>
                  <a:lnTo>
                    <a:pt x="11283" y="101865"/>
                  </a:lnTo>
                  <a:close/>
                </a:path>
              </a:pathLst>
            </a:custGeom>
            <a:grpFill/>
            <a:ln w="7739" cap="flat">
              <a:noFill/>
              <a:prstDash val="solid"/>
              <a:miter/>
            </a:ln>
          </p:spPr>
          <p:txBody>
            <a:bodyPr rtlCol="0" anchor="ctr"/>
            <a:lstStyle/>
            <a:p>
              <a:endParaRPr lang="zh-CN" altLang="en-US"/>
            </a:p>
          </p:txBody>
        </p:sp>
        <p:sp>
          <p:nvSpPr>
            <p:cNvPr id="363" name="图形 104" descr="灯塔景色 纯色填充">
              <a:extLst>
                <a:ext uri="{FF2B5EF4-FFF2-40B4-BE49-F238E27FC236}">
                  <a16:creationId xmlns:a16="http://schemas.microsoft.com/office/drawing/2014/main" xmlns="" id="{D98364BB-B176-4755-AFB1-BD8D2663DCAC}"/>
                </a:ext>
              </a:extLst>
            </p:cNvPr>
            <p:cNvSpPr/>
            <p:nvPr/>
          </p:nvSpPr>
          <p:spPr>
            <a:xfrm rot="-10800000">
              <a:off x="766364" y="5780697"/>
              <a:ext cx="78357" cy="15671"/>
            </a:xfrm>
            <a:custGeom>
              <a:avLst/>
              <a:gdLst>
                <a:gd name="connsiteX0" fmla="*/ 0 w 78357"/>
                <a:gd name="connsiteY0" fmla="*/ 0 h 15671"/>
                <a:gd name="connsiteX1" fmla="*/ 78357 w 78357"/>
                <a:gd name="connsiteY1" fmla="*/ 0 h 15671"/>
                <a:gd name="connsiteX2" fmla="*/ 78357 w 78357"/>
                <a:gd name="connsiteY2" fmla="*/ 15671 h 15671"/>
                <a:gd name="connsiteX3" fmla="*/ 0 w 78357"/>
                <a:gd name="connsiteY3" fmla="*/ 15671 h 15671"/>
              </a:gdLst>
              <a:ahLst/>
              <a:cxnLst>
                <a:cxn ang="0">
                  <a:pos x="connsiteX0" y="connsiteY0"/>
                </a:cxn>
                <a:cxn ang="0">
                  <a:pos x="connsiteX1" y="connsiteY1"/>
                </a:cxn>
                <a:cxn ang="0">
                  <a:pos x="connsiteX2" y="connsiteY2"/>
                </a:cxn>
                <a:cxn ang="0">
                  <a:pos x="connsiteX3" y="connsiteY3"/>
                </a:cxn>
              </a:cxnLst>
              <a:rect l="l" t="t" r="r" b="b"/>
              <a:pathLst>
                <a:path w="78357" h="15671">
                  <a:moveTo>
                    <a:pt x="0" y="0"/>
                  </a:moveTo>
                  <a:lnTo>
                    <a:pt x="78357" y="0"/>
                  </a:lnTo>
                  <a:lnTo>
                    <a:pt x="78357" y="15671"/>
                  </a:lnTo>
                  <a:lnTo>
                    <a:pt x="0" y="15671"/>
                  </a:lnTo>
                  <a:close/>
                </a:path>
              </a:pathLst>
            </a:custGeom>
            <a:grpFill/>
            <a:ln w="7739" cap="flat">
              <a:noFill/>
              <a:prstDash val="solid"/>
              <a:miter/>
            </a:ln>
          </p:spPr>
          <p:txBody>
            <a:bodyPr rtlCol="0" anchor="ctr"/>
            <a:lstStyle/>
            <a:p>
              <a:endParaRPr lang="zh-CN" altLang="en-US"/>
            </a:p>
          </p:txBody>
        </p:sp>
        <p:sp>
          <p:nvSpPr>
            <p:cNvPr id="364" name="图形 104" descr="灯塔景色 纯色填充">
              <a:extLst>
                <a:ext uri="{FF2B5EF4-FFF2-40B4-BE49-F238E27FC236}">
                  <a16:creationId xmlns:a16="http://schemas.microsoft.com/office/drawing/2014/main" xmlns="" id="{D98364BB-B176-4755-AFB1-BD8D2663DCAC}"/>
                </a:ext>
              </a:extLst>
            </p:cNvPr>
            <p:cNvSpPr/>
            <p:nvPr/>
          </p:nvSpPr>
          <p:spPr>
            <a:xfrm rot="9450002">
              <a:off x="766364" y="5732369"/>
              <a:ext cx="78357" cy="15671"/>
            </a:xfrm>
            <a:custGeom>
              <a:avLst/>
              <a:gdLst>
                <a:gd name="connsiteX0" fmla="*/ 0 w 78357"/>
                <a:gd name="connsiteY0" fmla="*/ 0 h 15671"/>
                <a:gd name="connsiteX1" fmla="*/ 78357 w 78357"/>
                <a:gd name="connsiteY1" fmla="*/ 0 h 15671"/>
                <a:gd name="connsiteX2" fmla="*/ 78357 w 78357"/>
                <a:gd name="connsiteY2" fmla="*/ 15671 h 15671"/>
                <a:gd name="connsiteX3" fmla="*/ 0 w 78357"/>
                <a:gd name="connsiteY3" fmla="*/ 15671 h 15671"/>
              </a:gdLst>
              <a:ahLst/>
              <a:cxnLst>
                <a:cxn ang="0">
                  <a:pos x="connsiteX0" y="connsiteY0"/>
                </a:cxn>
                <a:cxn ang="0">
                  <a:pos x="connsiteX1" y="connsiteY1"/>
                </a:cxn>
                <a:cxn ang="0">
                  <a:pos x="connsiteX2" y="connsiteY2"/>
                </a:cxn>
                <a:cxn ang="0">
                  <a:pos x="connsiteX3" y="connsiteY3"/>
                </a:cxn>
              </a:cxnLst>
              <a:rect l="l" t="t" r="r" b="b"/>
              <a:pathLst>
                <a:path w="78357" h="15671">
                  <a:moveTo>
                    <a:pt x="0" y="0"/>
                  </a:moveTo>
                  <a:lnTo>
                    <a:pt x="78357" y="0"/>
                  </a:lnTo>
                  <a:lnTo>
                    <a:pt x="78357" y="15671"/>
                  </a:lnTo>
                  <a:lnTo>
                    <a:pt x="0" y="15671"/>
                  </a:lnTo>
                  <a:close/>
                </a:path>
              </a:pathLst>
            </a:custGeom>
            <a:grpFill/>
            <a:ln w="7739" cap="flat">
              <a:noFill/>
              <a:prstDash val="solid"/>
              <a:miter/>
            </a:ln>
          </p:spPr>
          <p:txBody>
            <a:bodyPr rtlCol="0" anchor="ctr"/>
            <a:lstStyle/>
            <a:p>
              <a:endParaRPr lang="zh-CN" altLang="en-US"/>
            </a:p>
          </p:txBody>
        </p:sp>
        <p:sp>
          <p:nvSpPr>
            <p:cNvPr id="365" name="图形 104" descr="灯塔景色 纯色填充">
              <a:extLst>
                <a:ext uri="{FF2B5EF4-FFF2-40B4-BE49-F238E27FC236}">
                  <a16:creationId xmlns:a16="http://schemas.microsoft.com/office/drawing/2014/main" xmlns="" id="{D98364BB-B176-4755-AFB1-BD8D2663DCAC}"/>
                </a:ext>
              </a:extLst>
            </p:cNvPr>
            <p:cNvSpPr/>
            <p:nvPr/>
          </p:nvSpPr>
          <p:spPr>
            <a:xfrm rot="-9450002">
              <a:off x="766364" y="5829018"/>
              <a:ext cx="78357" cy="15671"/>
            </a:xfrm>
            <a:custGeom>
              <a:avLst/>
              <a:gdLst>
                <a:gd name="connsiteX0" fmla="*/ 0 w 78357"/>
                <a:gd name="connsiteY0" fmla="*/ 0 h 15671"/>
                <a:gd name="connsiteX1" fmla="*/ 78357 w 78357"/>
                <a:gd name="connsiteY1" fmla="*/ 0 h 15671"/>
                <a:gd name="connsiteX2" fmla="*/ 78357 w 78357"/>
                <a:gd name="connsiteY2" fmla="*/ 15671 h 15671"/>
                <a:gd name="connsiteX3" fmla="*/ 0 w 78357"/>
                <a:gd name="connsiteY3" fmla="*/ 15671 h 15671"/>
              </a:gdLst>
              <a:ahLst/>
              <a:cxnLst>
                <a:cxn ang="0">
                  <a:pos x="connsiteX0" y="connsiteY0"/>
                </a:cxn>
                <a:cxn ang="0">
                  <a:pos x="connsiteX1" y="connsiteY1"/>
                </a:cxn>
                <a:cxn ang="0">
                  <a:pos x="connsiteX2" y="connsiteY2"/>
                </a:cxn>
                <a:cxn ang="0">
                  <a:pos x="connsiteX3" y="connsiteY3"/>
                </a:cxn>
              </a:cxnLst>
              <a:rect l="l" t="t" r="r" b="b"/>
              <a:pathLst>
                <a:path w="78357" h="15671">
                  <a:moveTo>
                    <a:pt x="0" y="0"/>
                  </a:moveTo>
                  <a:lnTo>
                    <a:pt x="78357" y="0"/>
                  </a:lnTo>
                  <a:lnTo>
                    <a:pt x="78357" y="15671"/>
                  </a:lnTo>
                  <a:lnTo>
                    <a:pt x="0" y="15671"/>
                  </a:lnTo>
                  <a:close/>
                </a:path>
              </a:pathLst>
            </a:custGeom>
            <a:grpFill/>
            <a:ln w="7739" cap="flat">
              <a:noFill/>
              <a:prstDash val="solid"/>
              <a:miter/>
            </a:ln>
          </p:spPr>
          <p:txBody>
            <a:bodyPr rtlCol="0" anchor="ctr"/>
            <a:lstStyle/>
            <a:p>
              <a:endParaRPr lang="zh-CN" altLang="en-US"/>
            </a:p>
          </p:txBody>
        </p:sp>
        <p:sp>
          <p:nvSpPr>
            <p:cNvPr id="366" name="图形 104" descr="灯塔景色 纯色填充">
              <a:extLst>
                <a:ext uri="{FF2B5EF4-FFF2-40B4-BE49-F238E27FC236}">
                  <a16:creationId xmlns:a16="http://schemas.microsoft.com/office/drawing/2014/main" xmlns="" id="{D98364BB-B176-4755-AFB1-BD8D2663DCAC}"/>
                </a:ext>
              </a:extLst>
            </p:cNvPr>
            <p:cNvSpPr/>
            <p:nvPr/>
          </p:nvSpPr>
          <p:spPr>
            <a:xfrm>
              <a:off x="766364" y="5780697"/>
              <a:ext cx="78357" cy="15671"/>
            </a:xfrm>
            <a:custGeom>
              <a:avLst/>
              <a:gdLst>
                <a:gd name="connsiteX0" fmla="*/ 0 w 78357"/>
                <a:gd name="connsiteY0" fmla="*/ 0 h 15671"/>
                <a:gd name="connsiteX1" fmla="*/ 78357 w 78357"/>
                <a:gd name="connsiteY1" fmla="*/ 0 h 15671"/>
                <a:gd name="connsiteX2" fmla="*/ 78357 w 78357"/>
                <a:gd name="connsiteY2" fmla="*/ 15671 h 15671"/>
                <a:gd name="connsiteX3" fmla="*/ 0 w 78357"/>
                <a:gd name="connsiteY3" fmla="*/ 15671 h 15671"/>
              </a:gdLst>
              <a:ahLst/>
              <a:cxnLst>
                <a:cxn ang="0">
                  <a:pos x="connsiteX0" y="connsiteY0"/>
                </a:cxn>
                <a:cxn ang="0">
                  <a:pos x="connsiteX1" y="connsiteY1"/>
                </a:cxn>
                <a:cxn ang="0">
                  <a:pos x="connsiteX2" y="connsiteY2"/>
                </a:cxn>
                <a:cxn ang="0">
                  <a:pos x="connsiteX3" y="connsiteY3"/>
                </a:cxn>
              </a:cxnLst>
              <a:rect l="l" t="t" r="r" b="b"/>
              <a:pathLst>
                <a:path w="78357" h="15671">
                  <a:moveTo>
                    <a:pt x="0" y="0"/>
                  </a:moveTo>
                  <a:lnTo>
                    <a:pt x="78357" y="0"/>
                  </a:lnTo>
                  <a:lnTo>
                    <a:pt x="78357" y="15671"/>
                  </a:lnTo>
                  <a:lnTo>
                    <a:pt x="0" y="15671"/>
                  </a:lnTo>
                  <a:close/>
                </a:path>
              </a:pathLst>
            </a:custGeom>
            <a:grpFill/>
            <a:ln w="7739" cap="flat">
              <a:noFill/>
              <a:prstDash val="solid"/>
              <a:miter/>
            </a:ln>
          </p:spPr>
          <p:txBody>
            <a:bodyPr rtlCol="0" anchor="ctr"/>
            <a:lstStyle/>
            <a:p>
              <a:endParaRPr lang="zh-CN" altLang="en-US"/>
            </a:p>
          </p:txBody>
        </p:sp>
        <p:sp>
          <p:nvSpPr>
            <p:cNvPr id="367" name="图形 104" descr="灯塔景色 纯色填充">
              <a:extLst>
                <a:ext uri="{FF2B5EF4-FFF2-40B4-BE49-F238E27FC236}">
                  <a16:creationId xmlns:a16="http://schemas.microsoft.com/office/drawing/2014/main" xmlns="" id="{D98364BB-B176-4755-AFB1-BD8D2663DCAC}"/>
                </a:ext>
              </a:extLst>
            </p:cNvPr>
            <p:cNvSpPr/>
            <p:nvPr/>
          </p:nvSpPr>
          <p:spPr>
            <a:xfrm rot="1349998">
              <a:off x="766364" y="5732392"/>
              <a:ext cx="78357" cy="15671"/>
            </a:xfrm>
            <a:custGeom>
              <a:avLst/>
              <a:gdLst>
                <a:gd name="connsiteX0" fmla="*/ 0 w 78357"/>
                <a:gd name="connsiteY0" fmla="*/ 0 h 15671"/>
                <a:gd name="connsiteX1" fmla="*/ 78357 w 78357"/>
                <a:gd name="connsiteY1" fmla="*/ 0 h 15671"/>
                <a:gd name="connsiteX2" fmla="*/ 78357 w 78357"/>
                <a:gd name="connsiteY2" fmla="*/ 15671 h 15671"/>
                <a:gd name="connsiteX3" fmla="*/ 0 w 78357"/>
                <a:gd name="connsiteY3" fmla="*/ 15671 h 15671"/>
              </a:gdLst>
              <a:ahLst/>
              <a:cxnLst>
                <a:cxn ang="0">
                  <a:pos x="connsiteX0" y="connsiteY0"/>
                </a:cxn>
                <a:cxn ang="0">
                  <a:pos x="connsiteX1" y="connsiteY1"/>
                </a:cxn>
                <a:cxn ang="0">
                  <a:pos x="connsiteX2" y="connsiteY2"/>
                </a:cxn>
                <a:cxn ang="0">
                  <a:pos x="connsiteX3" y="connsiteY3"/>
                </a:cxn>
              </a:cxnLst>
              <a:rect l="l" t="t" r="r" b="b"/>
              <a:pathLst>
                <a:path w="78357" h="15671">
                  <a:moveTo>
                    <a:pt x="0" y="0"/>
                  </a:moveTo>
                  <a:lnTo>
                    <a:pt x="78357" y="0"/>
                  </a:lnTo>
                  <a:lnTo>
                    <a:pt x="78357" y="15671"/>
                  </a:lnTo>
                  <a:lnTo>
                    <a:pt x="0" y="15671"/>
                  </a:lnTo>
                  <a:close/>
                </a:path>
              </a:pathLst>
            </a:custGeom>
            <a:grpFill/>
            <a:ln w="7739" cap="flat">
              <a:noFill/>
              <a:prstDash val="solid"/>
              <a:miter/>
            </a:ln>
          </p:spPr>
          <p:txBody>
            <a:bodyPr rtlCol="0" anchor="ctr"/>
            <a:lstStyle/>
            <a:p>
              <a:endParaRPr lang="zh-CN" altLang="en-US"/>
            </a:p>
          </p:txBody>
        </p:sp>
        <p:sp>
          <p:nvSpPr>
            <p:cNvPr id="368" name="图形 104" descr="灯塔景色 纯色填充">
              <a:extLst>
                <a:ext uri="{FF2B5EF4-FFF2-40B4-BE49-F238E27FC236}">
                  <a16:creationId xmlns:a16="http://schemas.microsoft.com/office/drawing/2014/main" xmlns="" id="{D98364BB-B176-4755-AFB1-BD8D2663DCAC}"/>
                </a:ext>
              </a:extLst>
            </p:cNvPr>
            <p:cNvSpPr/>
            <p:nvPr/>
          </p:nvSpPr>
          <p:spPr>
            <a:xfrm rot="-1349998">
              <a:off x="766364" y="5828932"/>
              <a:ext cx="78357" cy="15671"/>
            </a:xfrm>
            <a:custGeom>
              <a:avLst/>
              <a:gdLst>
                <a:gd name="connsiteX0" fmla="*/ 0 w 78357"/>
                <a:gd name="connsiteY0" fmla="*/ 0 h 15671"/>
                <a:gd name="connsiteX1" fmla="*/ 78357 w 78357"/>
                <a:gd name="connsiteY1" fmla="*/ 0 h 15671"/>
                <a:gd name="connsiteX2" fmla="*/ 78357 w 78357"/>
                <a:gd name="connsiteY2" fmla="*/ 15671 h 15671"/>
                <a:gd name="connsiteX3" fmla="*/ 0 w 78357"/>
                <a:gd name="connsiteY3" fmla="*/ 15671 h 15671"/>
              </a:gdLst>
              <a:ahLst/>
              <a:cxnLst>
                <a:cxn ang="0">
                  <a:pos x="connsiteX0" y="connsiteY0"/>
                </a:cxn>
                <a:cxn ang="0">
                  <a:pos x="connsiteX1" y="connsiteY1"/>
                </a:cxn>
                <a:cxn ang="0">
                  <a:pos x="connsiteX2" y="connsiteY2"/>
                </a:cxn>
                <a:cxn ang="0">
                  <a:pos x="connsiteX3" y="connsiteY3"/>
                </a:cxn>
              </a:cxnLst>
              <a:rect l="l" t="t" r="r" b="b"/>
              <a:pathLst>
                <a:path w="78357" h="15671">
                  <a:moveTo>
                    <a:pt x="0" y="0"/>
                  </a:moveTo>
                  <a:lnTo>
                    <a:pt x="78357" y="0"/>
                  </a:lnTo>
                  <a:lnTo>
                    <a:pt x="78357" y="15671"/>
                  </a:lnTo>
                  <a:lnTo>
                    <a:pt x="0" y="15671"/>
                  </a:lnTo>
                  <a:close/>
                </a:path>
              </a:pathLst>
            </a:custGeom>
            <a:grpFill/>
            <a:ln w="7739" cap="flat">
              <a:noFill/>
              <a:prstDash val="solid"/>
              <a:miter/>
            </a:ln>
          </p:spPr>
          <p:txBody>
            <a:bodyPr rtlCol="0" anchor="ctr"/>
            <a:lstStyle/>
            <a:p>
              <a:endParaRPr lang="zh-CN" altLang="en-US"/>
            </a:p>
          </p:txBody>
        </p:sp>
        <p:sp>
          <p:nvSpPr>
            <p:cNvPr id="369" name="图形 104" descr="灯塔景色 纯色填充">
              <a:extLst>
                <a:ext uri="{FF2B5EF4-FFF2-40B4-BE49-F238E27FC236}">
                  <a16:creationId xmlns:a16="http://schemas.microsoft.com/office/drawing/2014/main" xmlns="" id="{D98364BB-B176-4755-AFB1-BD8D2663DCAC}"/>
                </a:ext>
              </a:extLst>
            </p:cNvPr>
            <p:cNvSpPr/>
            <p:nvPr/>
          </p:nvSpPr>
          <p:spPr>
            <a:xfrm>
              <a:off x="492113" y="6344949"/>
              <a:ext cx="626859" cy="64331"/>
            </a:xfrm>
            <a:custGeom>
              <a:avLst/>
              <a:gdLst>
                <a:gd name="connsiteX0" fmla="*/ 595516 w 626859"/>
                <a:gd name="connsiteY0" fmla="*/ 9951 h 64331"/>
                <a:gd name="connsiteX1" fmla="*/ 548502 w 626859"/>
                <a:gd name="connsiteY1" fmla="*/ 0 h 64331"/>
                <a:gd name="connsiteX2" fmla="*/ 548502 w 626859"/>
                <a:gd name="connsiteY2" fmla="*/ 0 h 64331"/>
                <a:gd name="connsiteX3" fmla="*/ 501487 w 626859"/>
                <a:gd name="connsiteY3" fmla="*/ 9951 h 64331"/>
                <a:gd name="connsiteX4" fmla="*/ 470144 w 626859"/>
                <a:gd name="connsiteY4" fmla="*/ 17317 h 64331"/>
                <a:gd name="connsiteX5" fmla="*/ 470144 w 626859"/>
                <a:gd name="connsiteY5" fmla="*/ 17317 h 64331"/>
                <a:gd name="connsiteX6" fmla="*/ 438801 w 626859"/>
                <a:gd name="connsiteY6" fmla="*/ 9951 h 64331"/>
                <a:gd name="connsiteX7" fmla="*/ 391787 w 626859"/>
                <a:gd name="connsiteY7" fmla="*/ 0 h 64331"/>
                <a:gd name="connsiteX8" fmla="*/ 391787 w 626859"/>
                <a:gd name="connsiteY8" fmla="*/ 0 h 64331"/>
                <a:gd name="connsiteX9" fmla="*/ 344773 w 626859"/>
                <a:gd name="connsiteY9" fmla="*/ 9951 h 64331"/>
                <a:gd name="connsiteX10" fmla="*/ 313430 w 626859"/>
                <a:gd name="connsiteY10" fmla="*/ 17317 h 64331"/>
                <a:gd name="connsiteX11" fmla="*/ 282087 w 626859"/>
                <a:gd name="connsiteY11" fmla="*/ 9951 h 64331"/>
                <a:gd name="connsiteX12" fmla="*/ 235072 w 626859"/>
                <a:gd name="connsiteY12" fmla="*/ 0 h 64331"/>
                <a:gd name="connsiteX13" fmla="*/ 235072 w 626859"/>
                <a:gd name="connsiteY13" fmla="*/ 0 h 64331"/>
                <a:gd name="connsiteX14" fmla="*/ 188058 w 626859"/>
                <a:gd name="connsiteY14" fmla="*/ 9951 h 64331"/>
                <a:gd name="connsiteX15" fmla="*/ 156715 w 626859"/>
                <a:gd name="connsiteY15" fmla="*/ 17317 h 64331"/>
                <a:gd name="connsiteX16" fmla="*/ 125372 w 626859"/>
                <a:gd name="connsiteY16" fmla="*/ 9951 h 64331"/>
                <a:gd name="connsiteX17" fmla="*/ 78357 w 626859"/>
                <a:gd name="connsiteY17" fmla="*/ 0 h 64331"/>
                <a:gd name="connsiteX18" fmla="*/ 78357 w 626859"/>
                <a:gd name="connsiteY18" fmla="*/ 0 h 64331"/>
                <a:gd name="connsiteX19" fmla="*/ 31343 w 626859"/>
                <a:gd name="connsiteY19" fmla="*/ 9951 h 64331"/>
                <a:gd name="connsiteX20" fmla="*/ 0 w 626859"/>
                <a:gd name="connsiteY20" fmla="*/ 17317 h 64331"/>
                <a:gd name="connsiteX21" fmla="*/ 0 w 626859"/>
                <a:gd name="connsiteY21" fmla="*/ 64331 h 64331"/>
                <a:gd name="connsiteX22" fmla="*/ 47014 w 626859"/>
                <a:gd name="connsiteY22" fmla="*/ 54380 h 64331"/>
                <a:gd name="connsiteX23" fmla="*/ 78357 w 626859"/>
                <a:gd name="connsiteY23" fmla="*/ 46544 h 64331"/>
                <a:gd name="connsiteX24" fmla="*/ 109700 w 626859"/>
                <a:gd name="connsiteY24" fmla="*/ 54380 h 64331"/>
                <a:gd name="connsiteX25" fmla="*/ 156715 w 626859"/>
                <a:gd name="connsiteY25" fmla="*/ 64331 h 64331"/>
                <a:gd name="connsiteX26" fmla="*/ 156715 w 626859"/>
                <a:gd name="connsiteY26" fmla="*/ 64331 h 64331"/>
                <a:gd name="connsiteX27" fmla="*/ 203729 w 626859"/>
                <a:gd name="connsiteY27" fmla="*/ 54380 h 64331"/>
                <a:gd name="connsiteX28" fmla="*/ 235072 w 626859"/>
                <a:gd name="connsiteY28" fmla="*/ 46544 h 64331"/>
                <a:gd name="connsiteX29" fmla="*/ 266415 w 626859"/>
                <a:gd name="connsiteY29" fmla="*/ 53910 h 64331"/>
                <a:gd name="connsiteX30" fmla="*/ 313430 w 626859"/>
                <a:gd name="connsiteY30" fmla="*/ 63940 h 64331"/>
                <a:gd name="connsiteX31" fmla="*/ 360444 w 626859"/>
                <a:gd name="connsiteY31" fmla="*/ 53988 h 64331"/>
                <a:gd name="connsiteX32" fmla="*/ 391787 w 626859"/>
                <a:gd name="connsiteY32" fmla="*/ 46153 h 64331"/>
                <a:gd name="connsiteX33" fmla="*/ 423130 w 626859"/>
                <a:gd name="connsiteY33" fmla="*/ 53988 h 64331"/>
                <a:gd name="connsiteX34" fmla="*/ 470144 w 626859"/>
                <a:gd name="connsiteY34" fmla="*/ 63940 h 64331"/>
                <a:gd name="connsiteX35" fmla="*/ 470144 w 626859"/>
                <a:gd name="connsiteY35" fmla="*/ 63940 h 64331"/>
                <a:gd name="connsiteX36" fmla="*/ 517159 w 626859"/>
                <a:gd name="connsiteY36" fmla="*/ 53988 h 64331"/>
                <a:gd name="connsiteX37" fmla="*/ 548502 w 626859"/>
                <a:gd name="connsiteY37" fmla="*/ 46153 h 64331"/>
                <a:gd name="connsiteX38" fmla="*/ 579845 w 626859"/>
                <a:gd name="connsiteY38" fmla="*/ 53518 h 64331"/>
                <a:gd name="connsiteX39" fmla="*/ 626859 w 626859"/>
                <a:gd name="connsiteY39" fmla="*/ 63548 h 64331"/>
                <a:gd name="connsiteX40" fmla="*/ 626859 w 626859"/>
                <a:gd name="connsiteY40" fmla="*/ 16533 h 64331"/>
                <a:gd name="connsiteX41" fmla="*/ 595516 w 626859"/>
                <a:gd name="connsiteY41" fmla="*/ 9951 h 643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626859" h="64331">
                  <a:moveTo>
                    <a:pt x="595516" y="9951"/>
                  </a:moveTo>
                  <a:cubicBezTo>
                    <a:pt x="580523" y="3990"/>
                    <a:pt x="564625" y="624"/>
                    <a:pt x="548502" y="0"/>
                  </a:cubicBezTo>
                  <a:lnTo>
                    <a:pt x="548502" y="0"/>
                  </a:lnTo>
                  <a:cubicBezTo>
                    <a:pt x="532381" y="640"/>
                    <a:pt x="516485" y="4005"/>
                    <a:pt x="501487" y="9951"/>
                  </a:cubicBezTo>
                  <a:cubicBezTo>
                    <a:pt x="491518" y="14120"/>
                    <a:pt x="480927" y="16609"/>
                    <a:pt x="470144" y="17317"/>
                  </a:cubicBezTo>
                  <a:lnTo>
                    <a:pt x="470144" y="17317"/>
                  </a:lnTo>
                  <a:cubicBezTo>
                    <a:pt x="459365" y="16591"/>
                    <a:pt x="448776" y="14102"/>
                    <a:pt x="438801" y="9951"/>
                  </a:cubicBezTo>
                  <a:cubicBezTo>
                    <a:pt x="423809" y="3990"/>
                    <a:pt x="407910" y="624"/>
                    <a:pt x="391787" y="0"/>
                  </a:cubicBezTo>
                  <a:lnTo>
                    <a:pt x="391787" y="0"/>
                  </a:lnTo>
                  <a:cubicBezTo>
                    <a:pt x="375667" y="640"/>
                    <a:pt x="359770" y="4005"/>
                    <a:pt x="344773" y="9951"/>
                  </a:cubicBezTo>
                  <a:cubicBezTo>
                    <a:pt x="334803" y="14120"/>
                    <a:pt x="324212" y="16609"/>
                    <a:pt x="313430" y="17317"/>
                  </a:cubicBezTo>
                  <a:cubicBezTo>
                    <a:pt x="302650" y="16591"/>
                    <a:pt x="292062" y="14102"/>
                    <a:pt x="282087" y="9951"/>
                  </a:cubicBezTo>
                  <a:cubicBezTo>
                    <a:pt x="267094" y="3990"/>
                    <a:pt x="251195" y="624"/>
                    <a:pt x="235072" y="0"/>
                  </a:cubicBezTo>
                  <a:lnTo>
                    <a:pt x="235072" y="0"/>
                  </a:lnTo>
                  <a:cubicBezTo>
                    <a:pt x="218952" y="640"/>
                    <a:pt x="203055" y="4005"/>
                    <a:pt x="188058" y="9951"/>
                  </a:cubicBezTo>
                  <a:cubicBezTo>
                    <a:pt x="178088" y="14120"/>
                    <a:pt x="167498" y="16609"/>
                    <a:pt x="156715" y="17317"/>
                  </a:cubicBezTo>
                  <a:cubicBezTo>
                    <a:pt x="145935" y="16591"/>
                    <a:pt x="135347" y="14102"/>
                    <a:pt x="125372" y="9951"/>
                  </a:cubicBezTo>
                  <a:cubicBezTo>
                    <a:pt x="110379" y="3990"/>
                    <a:pt x="94480" y="624"/>
                    <a:pt x="78357" y="0"/>
                  </a:cubicBezTo>
                  <a:lnTo>
                    <a:pt x="78357" y="0"/>
                  </a:lnTo>
                  <a:cubicBezTo>
                    <a:pt x="62237" y="640"/>
                    <a:pt x="46341" y="4005"/>
                    <a:pt x="31343" y="9951"/>
                  </a:cubicBezTo>
                  <a:cubicBezTo>
                    <a:pt x="21374" y="14120"/>
                    <a:pt x="10783" y="16609"/>
                    <a:pt x="0" y="17317"/>
                  </a:cubicBezTo>
                  <a:lnTo>
                    <a:pt x="0" y="64331"/>
                  </a:lnTo>
                  <a:cubicBezTo>
                    <a:pt x="16132" y="63783"/>
                    <a:pt x="32043" y="60415"/>
                    <a:pt x="47014" y="54380"/>
                  </a:cubicBezTo>
                  <a:cubicBezTo>
                    <a:pt x="56975" y="50106"/>
                    <a:pt x="67557" y="47460"/>
                    <a:pt x="78357" y="46544"/>
                  </a:cubicBezTo>
                  <a:cubicBezTo>
                    <a:pt x="89161" y="47442"/>
                    <a:pt x="99746" y="50089"/>
                    <a:pt x="109700" y="54380"/>
                  </a:cubicBezTo>
                  <a:cubicBezTo>
                    <a:pt x="124676" y="60400"/>
                    <a:pt x="140585" y="63767"/>
                    <a:pt x="156715" y="64331"/>
                  </a:cubicBezTo>
                  <a:lnTo>
                    <a:pt x="156715" y="64331"/>
                  </a:lnTo>
                  <a:cubicBezTo>
                    <a:pt x="172847" y="63783"/>
                    <a:pt x="188758" y="60415"/>
                    <a:pt x="203729" y="54380"/>
                  </a:cubicBezTo>
                  <a:cubicBezTo>
                    <a:pt x="213690" y="50106"/>
                    <a:pt x="224272" y="47460"/>
                    <a:pt x="235072" y="46544"/>
                  </a:cubicBezTo>
                  <a:cubicBezTo>
                    <a:pt x="245844" y="47322"/>
                    <a:pt x="256424" y="49809"/>
                    <a:pt x="266415" y="53910"/>
                  </a:cubicBezTo>
                  <a:cubicBezTo>
                    <a:pt x="281397" y="59919"/>
                    <a:pt x="297300" y="63311"/>
                    <a:pt x="313430" y="63940"/>
                  </a:cubicBezTo>
                  <a:cubicBezTo>
                    <a:pt x="329562" y="63392"/>
                    <a:pt x="345473" y="60023"/>
                    <a:pt x="360444" y="53988"/>
                  </a:cubicBezTo>
                  <a:cubicBezTo>
                    <a:pt x="370405" y="49714"/>
                    <a:pt x="380987" y="47068"/>
                    <a:pt x="391787" y="46153"/>
                  </a:cubicBezTo>
                  <a:cubicBezTo>
                    <a:pt x="402590" y="47050"/>
                    <a:pt x="413175" y="49697"/>
                    <a:pt x="423130" y="53988"/>
                  </a:cubicBezTo>
                  <a:cubicBezTo>
                    <a:pt x="438106" y="60008"/>
                    <a:pt x="454015" y="63375"/>
                    <a:pt x="470144" y="63940"/>
                  </a:cubicBezTo>
                  <a:lnTo>
                    <a:pt x="470144" y="63940"/>
                  </a:lnTo>
                  <a:cubicBezTo>
                    <a:pt x="486277" y="63391"/>
                    <a:pt x="502188" y="60023"/>
                    <a:pt x="517159" y="53988"/>
                  </a:cubicBezTo>
                  <a:cubicBezTo>
                    <a:pt x="527120" y="49714"/>
                    <a:pt x="537702" y="47068"/>
                    <a:pt x="548502" y="46153"/>
                  </a:cubicBezTo>
                  <a:cubicBezTo>
                    <a:pt x="559274" y="46931"/>
                    <a:pt x="569853" y="49417"/>
                    <a:pt x="579845" y="53518"/>
                  </a:cubicBezTo>
                  <a:cubicBezTo>
                    <a:pt x="594812" y="59577"/>
                    <a:pt x="610723" y="62972"/>
                    <a:pt x="626859" y="63548"/>
                  </a:cubicBezTo>
                  <a:lnTo>
                    <a:pt x="626859" y="16533"/>
                  </a:lnTo>
                  <a:cubicBezTo>
                    <a:pt x="616117" y="16109"/>
                    <a:pt x="605522" y="13884"/>
                    <a:pt x="595516" y="9951"/>
                  </a:cubicBezTo>
                  <a:close/>
                </a:path>
              </a:pathLst>
            </a:custGeom>
            <a:grpFill/>
            <a:ln w="7739" cap="flat">
              <a:noFill/>
              <a:prstDash val="solid"/>
              <a:miter/>
            </a:ln>
          </p:spPr>
          <p:txBody>
            <a:bodyPr rtlCol="0" anchor="ctr"/>
            <a:lstStyle/>
            <a:p>
              <a:endParaRPr lang="zh-CN" altLang="en-US"/>
            </a:p>
          </p:txBody>
        </p:sp>
        <p:sp>
          <p:nvSpPr>
            <p:cNvPr id="370" name="图形 104" descr="灯塔景色 纯色填充">
              <a:extLst>
                <a:ext uri="{FF2B5EF4-FFF2-40B4-BE49-F238E27FC236}">
                  <a16:creationId xmlns:a16="http://schemas.microsoft.com/office/drawing/2014/main" xmlns="" id="{D98364BB-B176-4755-AFB1-BD8D2663DCAC}"/>
                </a:ext>
              </a:extLst>
            </p:cNvPr>
            <p:cNvSpPr/>
            <p:nvPr/>
          </p:nvSpPr>
          <p:spPr>
            <a:xfrm>
              <a:off x="555974" y="6007934"/>
              <a:ext cx="499136" cy="206079"/>
            </a:xfrm>
            <a:custGeom>
              <a:avLst/>
              <a:gdLst>
                <a:gd name="connsiteX0" fmla="*/ 385518 w 499136"/>
                <a:gd name="connsiteY0" fmla="*/ 94029 h 206079"/>
                <a:gd name="connsiteX1" fmla="*/ 305124 w 499136"/>
                <a:gd name="connsiteY1" fmla="*/ 100611 h 206079"/>
                <a:gd name="connsiteX2" fmla="*/ 299325 w 499136"/>
                <a:gd name="connsiteY2" fmla="*/ 0 h 206079"/>
                <a:gd name="connsiteX3" fmla="*/ 190957 w 499136"/>
                <a:gd name="connsiteY3" fmla="*/ 0 h 206079"/>
                <a:gd name="connsiteX4" fmla="*/ 183121 w 499136"/>
                <a:gd name="connsiteY4" fmla="*/ 135793 h 206079"/>
                <a:gd name="connsiteX5" fmla="*/ 164629 w 499136"/>
                <a:gd name="connsiteY5" fmla="*/ 147155 h 206079"/>
                <a:gd name="connsiteX6" fmla="*/ 142610 w 499136"/>
                <a:gd name="connsiteY6" fmla="*/ 117536 h 206079"/>
                <a:gd name="connsiteX7" fmla="*/ 25074 w 499136"/>
                <a:gd name="connsiteY7" fmla="*/ 155775 h 206079"/>
                <a:gd name="connsiteX8" fmla="*/ 0 w 499136"/>
                <a:gd name="connsiteY8" fmla="*/ 189625 h 206079"/>
                <a:gd name="connsiteX9" fmla="*/ 9951 w 499136"/>
                <a:gd name="connsiteY9" fmla="*/ 188763 h 206079"/>
                <a:gd name="connsiteX10" fmla="*/ 56966 w 499136"/>
                <a:gd name="connsiteY10" fmla="*/ 198714 h 206079"/>
                <a:gd name="connsiteX11" fmla="*/ 88309 w 499136"/>
                <a:gd name="connsiteY11" fmla="*/ 206080 h 206079"/>
                <a:gd name="connsiteX12" fmla="*/ 119652 w 499136"/>
                <a:gd name="connsiteY12" fmla="*/ 198714 h 206079"/>
                <a:gd name="connsiteX13" fmla="*/ 166666 w 499136"/>
                <a:gd name="connsiteY13" fmla="*/ 188763 h 206079"/>
                <a:gd name="connsiteX14" fmla="*/ 213681 w 499136"/>
                <a:gd name="connsiteY14" fmla="*/ 198714 h 206079"/>
                <a:gd name="connsiteX15" fmla="*/ 245024 w 499136"/>
                <a:gd name="connsiteY15" fmla="*/ 206080 h 206079"/>
                <a:gd name="connsiteX16" fmla="*/ 276367 w 499136"/>
                <a:gd name="connsiteY16" fmla="*/ 198714 h 206079"/>
                <a:gd name="connsiteX17" fmla="*/ 323381 w 499136"/>
                <a:gd name="connsiteY17" fmla="*/ 188763 h 206079"/>
                <a:gd name="connsiteX18" fmla="*/ 370395 w 499136"/>
                <a:gd name="connsiteY18" fmla="*/ 198714 h 206079"/>
                <a:gd name="connsiteX19" fmla="*/ 401738 w 499136"/>
                <a:gd name="connsiteY19" fmla="*/ 206080 h 206079"/>
                <a:gd name="connsiteX20" fmla="*/ 433081 w 499136"/>
                <a:gd name="connsiteY20" fmla="*/ 198714 h 206079"/>
                <a:gd name="connsiteX21" fmla="*/ 480096 w 499136"/>
                <a:gd name="connsiteY21" fmla="*/ 188763 h 206079"/>
                <a:gd name="connsiteX22" fmla="*/ 499137 w 499136"/>
                <a:gd name="connsiteY22" fmla="*/ 190957 h 206079"/>
                <a:gd name="connsiteX23" fmla="*/ 385518 w 499136"/>
                <a:gd name="connsiteY23" fmla="*/ 94029 h 2060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99136" h="206079">
                  <a:moveTo>
                    <a:pt x="385518" y="94029"/>
                  </a:moveTo>
                  <a:cubicBezTo>
                    <a:pt x="361071" y="87682"/>
                    <a:pt x="332941" y="92775"/>
                    <a:pt x="305124" y="100611"/>
                  </a:cubicBezTo>
                  <a:lnTo>
                    <a:pt x="299325" y="0"/>
                  </a:lnTo>
                  <a:lnTo>
                    <a:pt x="190957" y="0"/>
                  </a:lnTo>
                  <a:lnTo>
                    <a:pt x="183121" y="135793"/>
                  </a:lnTo>
                  <a:cubicBezTo>
                    <a:pt x="176766" y="139261"/>
                    <a:pt x="170593" y="143053"/>
                    <a:pt x="164629" y="147155"/>
                  </a:cubicBezTo>
                  <a:cubicBezTo>
                    <a:pt x="161237" y="134884"/>
                    <a:pt x="153385" y="124320"/>
                    <a:pt x="142610" y="117536"/>
                  </a:cubicBezTo>
                  <a:cubicBezTo>
                    <a:pt x="120749" y="103353"/>
                    <a:pt x="42078" y="143864"/>
                    <a:pt x="25074" y="155775"/>
                  </a:cubicBezTo>
                  <a:cubicBezTo>
                    <a:pt x="14711" y="165424"/>
                    <a:pt x="6211" y="176899"/>
                    <a:pt x="0" y="189625"/>
                  </a:cubicBezTo>
                  <a:cubicBezTo>
                    <a:pt x="3291" y="189625"/>
                    <a:pt x="6660" y="188920"/>
                    <a:pt x="9951" y="188763"/>
                  </a:cubicBezTo>
                  <a:cubicBezTo>
                    <a:pt x="26074" y="189387"/>
                    <a:pt x="41973" y="192753"/>
                    <a:pt x="56966" y="198714"/>
                  </a:cubicBezTo>
                  <a:cubicBezTo>
                    <a:pt x="66941" y="202865"/>
                    <a:pt x="77529" y="205354"/>
                    <a:pt x="88309" y="206080"/>
                  </a:cubicBezTo>
                  <a:cubicBezTo>
                    <a:pt x="99092" y="205372"/>
                    <a:pt x="109682" y="202883"/>
                    <a:pt x="119652" y="198714"/>
                  </a:cubicBezTo>
                  <a:cubicBezTo>
                    <a:pt x="134649" y="192768"/>
                    <a:pt x="150546" y="189402"/>
                    <a:pt x="166666" y="188763"/>
                  </a:cubicBezTo>
                  <a:cubicBezTo>
                    <a:pt x="182789" y="189387"/>
                    <a:pt x="198688" y="192753"/>
                    <a:pt x="213681" y="198714"/>
                  </a:cubicBezTo>
                  <a:cubicBezTo>
                    <a:pt x="223656" y="202865"/>
                    <a:pt x="234244" y="205354"/>
                    <a:pt x="245024" y="206080"/>
                  </a:cubicBezTo>
                  <a:cubicBezTo>
                    <a:pt x="255806" y="205372"/>
                    <a:pt x="266397" y="202883"/>
                    <a:pt x="276367" y="198714"/>
                  </a:cubicBezTo>
                  <a:cubicBezTo>
                    <a:pt x="291364" y="192768"/>
                    <a:pt x="307261" y="189402"/>
                    <a:pt x="323381" y="188763"/>
                  </a:cubicBezTo>
                  <a:cubicBezTo>
                    <a:pt x="339504" y="189387"/>
                    <a:pt x="355403" y="192753"/>
                    <a:pt x="370395" y="198714"/>
                  </a:cubicBezTo>
                  <a:cubicBezTo>
                    <a:pt x="380370" y="202865"/>
                    <a:pt x="390959" y="205354"/>
                    <a:pt x="401738" y="206080"/>
                  </a:cubicBezTo>
                  <a:cubicBezTo>
                    <a:pt x="412521" y="205372"/>
                    <a:pt x="423112" y="202883"/>
                    <a:pt x="433081" y="198714"/>
                  </a:cubicBezTo>
                  <a:cubicBezTo>
                    <a:pt x="448079" y="192768"/>
                    <a:pt x="463975" y="189402"/>
                    <a:pt x="480096" y="188763"/>
                  </a:cubicBezTo>
                  <a:cubicBezTo>
                    <a:pt x="486485" y="189059"/>
                    <a:pt x="492847" y="189793"/>
                    <a:pt x="499137" y="190957"/>
                  </a:cubicBezTo>
                  <a:cubicBezTo>
                    <a:pt x="476491" y="162670"/>
                    <a:pt x="426108" y="104607"/>
                    <a:pt x="385518" y="94029"/>
                  </a:cubicBezTo>
                  <a:close/>
                </a:path>
              </a:pathLst>
            </a:custGeom>
            <a:grpFill/>
            <a:ln w="7739" cap="flat">
              <a:noFill/>
              <a:prstDash val="solid"/>
              <a:miter/>
            </a:ln>
          </p:spPr>
          <p:txBody>
            <a:bodyPr rtlCol="0" anchor="ctr"/>
            <a:lstStyle/>
            <a:p>
              <a:endParaRPr lang="zh-CN" altLang="en-US"/>
            </a:p>
          </p:txBody>
        </p:sp>
        <p:sp>
          <p:nvSpPr>
            <p:cNvPr id="371" name="图形 104" descr="灯塔景色 纯色填充">
              <a:extLst>
                <a:ext uri="{FF2B5EF4-FFF2-40B4-BE49-F238E27FC236}">
                  <a16:creationId xmlns:a16="http://schemas.microsoft.com/office/drawing/2014/main" xmlns="" id="{D98364BB-B176-4755-AFB1-BD8D2663DCAC}"/>
                </a:ext>
              </a:extLst>
            </p:cNvPr>
            <p:cNvSpPr/>
            <p:nvPr/>
          </p:nvSpPr>
          <p:spPr>
            <a:xfrm>
              <a:off x="492113" y="6250920"/>
              <a:ext cx="626859" cy="64331"/>
            </a:xfrm>
            <a:custGeom>
              <a:avLst/>
              <a:gdLst>
                <a:gd name="connsiteX0" fmla="*/ 595516 w 626859"/>
                <a:gd name="connsiteY0" fmla="*/ 9951 h 64331"/>
                <a:gd name="connsiteX1" fmla="*/ 548502 w 626859"/>
                <a:gd name="connsiteY1" fmla="*/ 0 h 64331"/>
                <a:gd name="connsiteX2" fmla="*/ 548502 w 626859"/>
                <a:gd name="connsiteY2" fmla="*/ 0 h 64331"/>
                <a:gd name="connsiteX3" fmla="*/ 501487 w 626859"/>
                <a:gd name="connsiteY3" fmla="*/ 9951 h 64331"/>
                <a:gd name="connsiteX4" fmla="*/ 470144 w 626859"/>
                <a:gd name="connsiteY4" fmla="*/ 17317 h 64331"/>
                <a:gd name="connsiteX5" fmla="*/ 470144 w 626859"/>
                <a:gd name="connsiteY5" fmla="*/ 17317 h 64331"/>
                <a:gd name="connsiteX6" fmla="*/ 438801 w 626859"/>
                <a:gd name="connsiteY6" fmla="*/ 9951 h 64331"/>
                <a:gd name="connsiteX7" fmla="*/ 391787 w 626859"/>
                <a:gd name="connsiteY7" fmla="*/ 0 h 64331"/>
                <a:gd name="connsiteX8" fmla="*/ 391787 w 626859"/>
                <a:gd name="connsiteY8" fmla="*/ 0 h 64331"/>
                <a:gd name="connsiteX9" fmla="*/ 344773 w 626859"/>
                <a:gd name="connsiteY9" fmla="*/ 9951 h 64331"/>
                <a:gd name="connsiteX10" fmla="*/ 313430 w 626859"/>
                <a:gd name="connsiteY10" fmla="*/ 17317 h 64331"/>
                <a:gd name="connsiteX11" fmla="*/ 282087 w 626859"/>
                <a:gd name="connsiteY11" fmla="*/ 9951 h 64331"/>
                <a:gd name="connsiteX12" fmla="*/ 235072 w 626859"/>
                <a:gd name="connsiteY12" fmla="*/ 0 h 64331"/>
                <a:gd name="connsiteX13" fmla="*/ 235072 w 626859"/>
                <a:gd name="connsiteY13" fmla="*/ 0 h 64331"/>
                <a:gd name="connsiteX14" fmla="*/ 188058 w 626859"/>
                <a:gd name="connsiteY14" fmla="*/ 9951 h 64331"/>
                <a:gd name="connsiteX15" fmla="*/ 156715 w 626859"/>
                <a:gd name="connsiteY15" fmla="*/ 17317 h 64331"/>
                <a:gd name="connsiteX16" fmla="*/ 125372 w 626859"/>
                <a:gd name="connsiteY16" fmla="*/ 9951 h 64331"/>
                <a:gd name="connsiteX17" fmla="*/ 78357 w 626859"/>
                <a:gd name="connsiteY17" fmla="*/ 0 h 64331"/>
                <a:gd name="connsiteX18" fmla="*/ 78357 w 626859"/>
                <a:gd name="connsiteY18" fmla="*/ 0 h 64331"/>
                <a:gd name="connsiteX19" fmla="*/ 31343 w 626859"/>
                <a:gd name="connsiteY19" fmla="*/ 9951 h 64331"/>
                <a:gd name="connsiteX20" fmla="*/ 0 w 626859"/>
                <a:gd name="connsiteY20" fmla="*/ 17317 h 64331"/>
                <a:gd name="connsiteX21" fmla="*/ 0 w 626859"/>
                <a:gd name="connsiteY21" fmla="*/ 64331 h 64331"/>
                <a:gd name="connsiteX22" fmla="*/ 47014 w 626859"/>
                <a:gd name="connsiteY22" fmla="*/ 54380 h 64331"/>
                <a:gd name="connsiteX23" fmla="*/ 78357 w 626859"/>
                <a:gd name="connsiteY23" fmla="*/ 46544 h 64331"/>
                <a:gd name="connsiteX24" fmla="*/ 109700 w 626859"/>
                <a:gd name="connsiteY24" fmla="*/ 54380 h 64331"/>
                <a:gd name="connsiteX25" fmla="*/ 156715 w 626859"/>
                <a:gd name="connsiteY25" fmla="*/ 64331 h 64331"/>
                <a:gd name="connsiteX26" fmla="*/ 156715 w 626859"/>
                <a:gd name="connsiteY26" fmla="*/ 64331 h 64331"/>
                <a:gd name="connsiteX27" fmla="*/ 203729 w 626859"/>
                <a:gd name="connsiteY27" fmla="*/ 54380 h 64331"/>
                <a:gd name="connsiteX28" fmla="*/ 235072 w 626859"/>
                <a:gd name="connsiteY28" fmla="*/ 46544 h 64331"/>
                <a:gd name="connsiteX29" fmla="*/ 266415 w 626859"/>
                <a:gd name="connsiteY29" fmla="*/ 53910 h 64331"/>
                <a:gd name="connsiteX30" fmla="*/ 313430 w 626859"/>
                <a:gd name="connsiteY30" fmla="*/ 63940 h 64331"/>
                <a:gd name="connsiteX31" fmla="*/ 360444 w 626859"/>
                <a:gd name="connsiteY31" fmla="*/ 53988 h 64331"/>
                <a:gd name="connsiteX32" fmla="*/ 391787 w 626859"/>
                <a:gd name="connsiteY32" fmla="*/ 46153 h 64331"/>
                <a:gd name="connsiteX33" fmla="*/ 423130 w 626859"/>
                <a:gd name="connsiteY33" fmla="*/ 53988 h 64331"/>
                <a:gd name="connsiteX34" fmla="*/ 470144 w 626859"/>
                <a:gd name="connsiteY34" fmla="*/ 63940 h 64331"/>
                <a:gd name="connsiteX35" fmla="*/ 470144 w 626859"/>
                <a:gd name="connsiteY35" fmla="*/ 63940 h 64331"/>
                <a:gd name="connsiteX36" fmla="*/ 517159 w 626859"/>
                <a:gd name="connsiteY36" fmla="*/ 53988 h 64331"/>
                <a:gd name="connsiteX37" fmla="*/ 548502 w 626859"/>
                <a:gd name="connsiteY37" fmla="*/ 46153 h 64331"/>
                <a:gd name="connsiteX38" fmla="*/ 579845 w 626859"/>
                <a:gd name="connsiteY38" fmla="*/ 53518 h 64331"/>
                <a:gd name="connsiteX39" fmla="*/ 626859 w 626859"/>
                <a:gd name="connsiteY39" fmla="*/ 63548 h 64331"/>
                <a:gd name="connsiteX40" fmla="*/ 626859 w 626859"/>
                <a:gd name="connsiteY40" fmla="*/ 16533 h 64331"/>
                <a:gd name="connsiteX41" fmla="*/ 595516 w 626859"/>
                <a:gd name="connsiteY41" fmla="*/ 9951 h 643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626859" h="64331">
                  <a:moveTo>
                    <a:pt x="595516" y="9951"/>
                  </a:moveTo>
                  <a:cubicBezTo>
                    <a:pt x="580523" y="3990"/>
                    <a:pt x="564625" y="624"/>
                    <a:pt x="548502" y="0"/>
                  </a:cubicBezTo>
                  <a:lnTo>
                    <a:pt x="548502" y="0"/>
                  </a:lnTo>
                  <a:cubicBezTo>
                    <a:pt x="532381" y="640"/>
                    <a:pt x="516485" y="4005"/>
                    <a:pt x="501487" y="9951"/>
                  </a:cubicBezTo>
                  <a:cubicBezTo>
                    <a:pt x="491518" y="14120"/>
                    <a:pt x="480927" y="16609"/>
                    <a:pt x="470144" y="17317"/>
                  </a:cubicBezTo>
                  <a:lnTo>
                    <a:pt x="470144" y="17317"/>
                  </a:lnTo>
                  <a:cubicBezTo>
                    <a:pt x="459365" y="16591"/>
                    <a:pt x="448776" y="14102"/>
                    <a:pt x="438801" y="9951"/>
                  </a:cubicBezTo>
                  <a:cubicBezTo>
                    <a:pt x="423809" y="3990"/>
                    <a:pt x="407910" y="624"/>
                    <a:pt x="391787" y="0"/>
                  </a:cubicBezTo>
                  <a:lnTo>
                    <a:pt x="391787" y="0"/>
                  </a:lnTo>
                  <a:cubicBezTo>
                    <a:pt x="375667" y="640"/>
                    <a:pt x="359770" y="4005"/>
                    <a:pt x="344773" y="9951"/>
                  </a:cubicBezTo>
                  <a:cubicBezTo>
                    <a:pt x="334803" y="14120"/>
                    <a:pt x="324212" y="16609"/>
                    <a:pt x="313430" y="17317"/>
                  </a:cubicBezTo>
                  <a:cubicBezTo>
                    <a:pt x="302650" y="16591"/>
                    <a:pt x="292062" y="14102"/>
                    <a:pt x="282087" y="9951"/>
                  </a:cubicBezTo>
                  <a:cubicBezTo>
                    <a:pt x="267094" y="3990"/>
                    <a:pt x="251195" y="624"/>
                    <a:pt x="235072" y="0"/>
                  </a:cubicBezTo>
                  <a:lnTo>
                    <a:pt x="235072" y="0"/>
                  </a:lnTo>
                  <a:cubicBezTo>
                    <a:pt x="218952" y="640"/>
                    <a:pt x="203055" y="4005"/>
                    <a:pt x="188058" y="9951"/>
                  </a:cubicBezTo>
                  <a:cubicBezTo>
                    <a:pt x="178088" y="14120"/>
                    <a:pt x="167498" y="16609"/>
                    <a:pt x="156715" y="17317"/>
                  </a:cubicBezTo>
                  <a:cubicBezTo>
                    <a:pt x="145935" y="16591"/>
                    <a:pt x="135347" y="14102"/>
                    <a:pt x="125372" y="9951"/>
                  </a:cubicBezTo>
                  <a:cubicBezTo>
                    <a:pt x="110379" y="3990"/>
                    <a:pt x="94480" y="624"/>
                    <a:pt x="78357" y="0"/>
                  </a:cubicBezTo>
                  <a:lnTo>
                    <a:pt x="78357" y="0"/>
                  </a:lnTo>
                  <a:cubicBezTo>
                    <a:pt x="62237" y="640"/>
                    <a:pt x="46341" y="4005"/>
                    <a:pt x="31343" y="9951"/>
                  </a:cubicBezTo>
                  <a:cubicBezTo>
                    <a:pt x="21374" y="14120"/>
                    <a:pt x="10783" y="16609"/>
                    <a:pt x="0" y="17317"/>
                  </a:cubicBezTo>
                  <a:lnTo>
                    <a:pt x="0" y="64331"/>
                  </a:lnTo>
                  <a:cubicBezTo>
                    <a:pt x="16132" y="63783"/>
                    <a:pt x="32043" y="60415"/>
                    <a:pt x="47014" y="54380"/>
                  </a:cubicBezTo>
                  <a:cubicBezTo>
                    <a:pt x="56975" y="50106"/>
                    <a:pt x="67557" y="47460"/>
                    <a:pt x="78357" y="46544"/>
                  </a:cubicBezTo>
                  <a:cubicBezTo>
                    <a:pt x="89161" y="47442"/>
                    <a:pt x="99746" y="50089"/>
                    <a:pt x="109700" y="54380"/>
                  </a:cubicBezTo>
                  <a:cubicBezTo>
                    <a:pt x="124676" y="60400"/>
                    <a:pt x="140585" y="63767"/>
                    <a:pt x="156715" y="64331"/>
                  </a:cubicBezTo>
                  <a:lnTo>
                    <a:pt x="156715" y="64331"/>
                  </a:lnTo>
                  <a:cubicBezTo>
                    <a:pt x="172847" y="63783"/>
                    <a:pt x="188758" y="60415"/>
                    <a:pt x="203729" y="54380"/>
                  </a:cubicBezTo>
                  <a:cubicBezTo>
                    <a:pt x="213690" y="50106"/>
                    <a:pt x="224272" y="47460"/>
                    <a:pt x="235072" y="46544"/>
                  </a:cubicBezTo>
                  <a:cubicBezTo>
                    <a:pt x="245844" y="47322"/>
                    <a:pt x="256424" y="49809"/>
                    <a:pt x="266415" y="53910"/>
                  </a:cubicBezTo>
                  <a:cubicBezTo>
                    <a:pt x="281397" y="59919"/>
                    <a:pt x="297300" y="63311"/>
                    <a:pt x="313430" y="63940"/>
                  </a:cubicBezTo>
                  <a:cubicBezTo>
                    <a:pt x="329562" y="63392"/>
                    <a:pt x="345473" y="60023"/>
                    <a:pt x="360444" y="53988"/>
                  </a:cubicBezTo>
                  <a:cubicBezTo>
                    <a:pt x="370405" y="49714"/>
                    <a:pt x="380987" y="47068"/>
                    <a:pt x="391787" y="46153"/>
                  </a:cubicBezTo>
                  <a:cubicBezTo>
                    <a:pt x="402590" y="47050"/>
                    <a:pt x="413175" y="49697"/>
                    <a:pt x="423130" y="53988"/>
                  </a:cubicBezTo>
                  <a:cubicBezTo>
                    <a:pt x="438106" y="60008"/>
                    <a:pt x="454015" y="63375"/>
                    <a:pt x="470144" y="63940"/>
                  </a:cubicBezTo>
                  <a:lnTo>
                    <a:pt x="470144" y="63940"/>
                  </a:lnTo>
                  <a:cubicBezTo>
                    <a:pt x="486277" y="63391"/>
                    <a:pt x="502188" y="60023"/>
                    <a:pt x="517159" y="53988"/>
                  </a:cubicBezTo>
                  <a:cubicBezTo>
                    <a:pt x="527120" y="49714"/>
                    <a:pt x="537702" y="47068"/>
                    <a:pt x="548502" y="46153"/>
                  </a:cubicBezTo>
                  <a:cubicBezTo>
                    <a:pt x="559274" y="46931"/>
                    <a:pt x="569853" y="49417"/>
                    <a:pt x="579845" y="53518"/>
                  </a:cubicBezTo>
                  <a:cubicBezTo>
                    <a:pt x="594812" y="59577"/>
                    <a:pt x="610723" y="62972"/>
                    <a:pt x="626859" y="63548"/>
                  </a:cubicBezTo>
                  <a:lnTo>
                    <a:pt x="626859" y="16533"/>
                  </a:lnTo>
                  <a:cubicBezTo>
                    <a:pt x="616117" y="16109"/>
                    <a:pt x="605522" y="13884"/>
                    <a:pt x="595516" y="9951"/>
                  </a:cubicBezTo>
                  <a:close/>
                </a:path>
              </a:pathLst>
            </a:custGeom>
            <a:grpFill/>
            <a:ln w="7739" cap="flat">
              <a:noFill/>
              <a:prstDash val="solid"/>
              <a:miter/>
            </a:ln>
          </p:spPr>
          <p:txBody>
            <a:bodyPr rtlCol="0" anchor="ctr"/>
            <a:lstStyle/>
            <a:p>
              <a:endParaRPr lang="zh-CN" altLang="en-US"/>
            </a:p>
          </p:txBody>
        </p:sp>
      </p:grpSp>
      <p:sp>
        <p:nvSpPr>
          <p:cNvPr id="372" name="图形 9" descr="火山 纯色填充">
            <a:extLst>
              <a:ext uri="{FF2B5EF4-FFF2-40B4-BE49-F238E27FC236}">
                <a16:creationId xmlns:a16="http://schemas.microsoft.com/office/drawing/2014/main" xmlns="" id="{16DA72D4-897D-47ED-A807-3E25F006A78C}"/>
              </a:ext>
            </a:extLst>
          </p:cNvPr>
          <p:cNvSpPr/>
          <p:nvPr/>
        </p:nvSpPr>
        <p:spPr>
          <a:xfrm>
            <a:off x="3000063" y="1169316"/>
            <a:ext cx="313239" cy="258774"/>
          </a:xfrm>
          <a:custGeom>
            <a:avLst/>
            <a:gdLst>
              <a:gd name="connsiteX0" fmla="*/ 72512 w 313239"/>
              <a:gd name="connsiteY0" fmla="*/ 224305 h 258774"/>
              <a:gd name="connsiteX1" fmla="*/ 103354 w 313239"/>
              <a:gd name="connsiteY1" fmla="*/ 217339 h 258774"/>
              <a:gd name="connsiteX2" fmla="*/ 111840 w 313239"/>
              <a:gd name="connsiteY2" fmla="*/ 213570 h 258774"/>
              <a:gd name="connsiteX3" fmla="*/ 111840 w 313239"/>
              <a:gd name="connsiteY3" fmla="*/ 242938 h 258774"/>
              <a:gd name="connsiteX4" fmla="*/ 157812 w 313239"/>
              <a:gd name="connsiteY4" fmla="*/ 258774 h 258774"/>
              <a:gd name="connsiteX5" fmla="*/ 203808 w 313239"/>
              <a:gd name="connsiteY5" fmla="*/ 242946 h 258774"/>
              <a:gd name="connsiteX6" fmla="*/ 203808 w 313239"/>
              <a:gd name="connsiteY6" fmla="*/ 188880 h 258774"/>
              <a:gd name="connsiteX7" fmla="*/ 300893 w 313239"/>
              <a:gd name="connsiteY7" fmla="*/ 149348 h 258774"/>
              <a:gd name="connsiteX8" fmla="*/ 267732 w 313239"/>
              <a:gd name="connsiteY8" fmla="*/ 24494 h 258774"/>
              <a:gd name="connsiteX9" fmla="*/ 170725 w 313239"/>
              <a:gd name="connsiteY9" fmla="*/ 23436 h 258774"/>
              <a:gd name="connsiteX10" fmla="*/ 156010 w 313239"/>
              <a:gd name="connsiteY10" fmla="*/ 11815 h 258774"/>
              <a:gd name="connsiteX11" fmla="*/ 52249 w 313239"/>
              <a:gd name="connsiteY11" fmla="*/ 34680 h 258774"/>
              <a:gd name="connsiteX12" fmla="*/ 42721 w 313239"/>
              <a:gd name="connsiteY12" fmla="*/ 82274 h 258774"/>
              <a:gd name="connsiteX13" fmla="*/ 42321 w 313239"/>
              <a:gd name="connsiteY13" fmla="*/ 86028 h 258774"/>
              <a:gd name="connsiteX14" fmla="*/ 6576 w 313239"/>
              <a:gd name="connsiteY14" fmla="*/ 182001 h 258774"/>
              <a:gd name="connsiteX15" fmla="*/ 72512 w 313239"/>
              <a:gd name="connsiteY15" fmla="*/ 224305 h 258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13239" h="258774">
                <a:moveTo>
                  <a:pt x="72512" y="224305"/>
                </a:moveTo>
                <a:cubicBezTo>
                  <a:pt x="83181" y="224294"/>
                  <a:pt x="93716" y="221914"/>
                  <a:pt x="103354" y="217339"/>
                </a:cubicBezTo>
                <a:cubicBezTo>
                  <a:pt x="106257" y="216257"/>
                  <a:pt x="109091" y="214998"/>
                  <a:pt x="111840" y="213570"/>
                </a:cubicBezTo>
                <a:lnTo>
                  <a:pt x="111840" y="242938"/>
                </a:lnTo>
                <a:cubicBezTo>
                  <a:pt x="111840" y="250500"/>
                  <a:pt x="132424" y="258774"/>
                  <a:pt x="157812" y="258774"/>
                </a:cubicBezTo>
                <a:cubicBezTo>
                  <a:pt x="183200" y="258774"/>
                  <a:pt x="203808" y="250508"/>
                  <a:pt x="203808" y="242946"/>
                </a:cubicBezTo>
                <a:lnTo>
                  <a:pt x="203808" y="188880"/>
                </a:lnTo>
                <a:cubicBezTo>
                  <a:pt x="241303" y="197956"/>
                  <a:pt x="280402" y="182036"/>
                  <a:pt x="300893" y="149348"/>
                </a:cubicBezTo>
                <a:cubicBezTo>
                  <a:pt x="326202" y="105712"/>
                  <a:pt x="311358" y="49821"/>
                  <a:pt x="267732" y="24494"/>
                </a:cubicBezTo>
                <a:cubicBezTo>
                  <a:pt x="238114" y="6110"/>
                  <a:pt x="200736" y="5703"/>
                  <a:pt x="170725" y="23436"/>
                </a:cubicBezTo>
                <a:cubicBezTo>
                  <a:pt x="166294" y="18997"/>
                  <a:pt x="161354" y="15097"/>
                  <a:pt x="156010" y="11815"/>
                </a:cubicBezTo>
                <a:cubicBezTo>
                  <a:pt x="121040" y="-10506"/>
                  <a:pt x="74598" y="-272"/>
                  <a:pt x="52249" y="34680"/>
                </a:cubicBezTo>
                <a:cubicBezTo>
                  <a:pt x="43604" y="48943"/>
                  <a:pt x="40233" y="65783"/>
                  <a:pt x="42721" y="82274"/>
                </a:cubicBezTo>
                <a:lnTo>
                  <a:pt x="42321" y="86028"/>
                </a:lnTo>
                <a:cubicBezTo>
                  <a:pt x="5947" y="102660"/>
                  <a:pt x="-10055" y="145629"/>
                  <a:pt x="6576" y="182001"/>
                </a:cubicBezTo>
                <a:cubicBezTo>
                  <a:pt x="18373" y="207800"/>
                  <a:pt x="44145" y="224335"/>
                  <a:pt x="72512" y="224305"/>
                </a:cubicBezTo>
                <a:close/>
              </a:path>
            </a:pathLst>
          </a:custGeom>
          <a:gradFill>
            <a:gsLst>
              <a:gs pos="0">
                <a:schemeClr val="accent3"/>
              </a:gs>
              <a:gs pos="80000">
                <a:schemeClr val="accent2"/>
              </a:gs>
            </a:gsLst>
            <a:lin ang="4800000" scaled="0"/>
          </a:gradFill>
          <a:ln w="7739" cap="flat">
            <a:noFill/>
            <a:prstDash val="solid"/>
            <a:miter/>
          </a:ln>
        </p:spPr>
        <p:txBody>
          <a:bodyPr rtlCol="0" anchor="ctr"/>
          <a:lstStyle/>
          <a:p>
            <a:endParaRPr lang="zh-CN" altLang="en-US"/>
          </a:p>
        </p:txBody>
      </p:sp>
      <p:sp>
        <p:nvSpPr>
          <p:cNvPr id="373" name="图形 9" descr="火山 纯色填充">
            <a:extLst>
              <a:ext uri="{FF2B5EF4-FFF2-40B4-BE49-F238E27FC236}">
                <a16:creationId xmlns:a16="http://schemas.microsoft.com/office/drawing/2014/main" xmlns="" id="{16DA72D4-897D-47ED-A807-3E25F006A78C}"/>
              </a:ext>
            </a:extLst>
          </p:cNvPr>
          <p:cNvSpPr/>
          <p:nvPr/>
        </p:nvSpPr>
        <p:spPr>
          <a:xfrm>
            <a:off x="2859091" y="1449651"/>
            <a:ext cx="595498" cy="362403"/>
          </a:xfrm>
          <a:custGeom>
            <a:avLst/>
            <a:gdLst>
              <a:gd name="connsiteX0" fmla="*/ 592099 w 595498"/>
              <a:gd name="connsiteY0" fmla="*/ 333931 h 362403"/>
              <a:gd name="connsiteX1" fmla="*/ 393541 w 595498"/>
              <a:gd name="connsiteY1" fmla="*/ 10958 h 362403"/>
              <a:gd name="connsiteX2" fmla="*/ 365215 w 595498"/>
              <a:gd name="connsiteY2" fmla="*/ 1617 h 362403"/>
              <a:gd name="connsiteX3" fmla="*/ 297765 w 595498"/>
              <a:gd name="connsiteY3" fmla="*/ 13026 h 362403"/>
              <a:gd name="connsiteX4" fmla="*/ 230299 w 595498"/>
              <a:gd name="connsiteY4" fmla="*/ 1617 h 362403"/>
              <a:gd name="connsiteX5" fmla="*/ 201973 w 595498"/>
              <a:gd name="connsiteY5" fmla="*/ 10958 h 362403"/>
              <a:gd name="connsiteX6" fmla="*/ 3407 w 595498"/>
              <a:gd name="connsiteY6" fmla="*/ 333931 h 362403"/>
              <a:gd name="connsiteX7" fmla="*/ 7432 w 595498"/>
              <a:gd name="connsiteY7" fmla="*/ 358998 h 362403"/>
              <a:gd name="connsiteX8" fmla="*/ 18381 w 595498"/>
              <a:gd name="connsiteY8" fmla="*/ 362398 h 362403"/>
              <a:gd name="connsiteX9" fmla="*/ 577117 w 595498"/>
              <a:gd name="connsiteY9" fmla="*/ 362398 h 362403"/>
              <a:gd name="connsiteX10" fmla="*/ 595494 w 595498"/>
              <a:gd name="connsiteY10" fmla="*/ 344882 h 362403"/>
              <a:gd name="connsiteX11" fmla="*/ 592099 w 595498"/>
              <a:gd name="connsiteY11" fmla="*/ 333939 h 362403"/>
              <a:gd name="connsiteX12" fmla="*/ 321272 w 595498"/>
              <a:gd name="connsiteY12" fmla="*/ 208920 h 362403"/>
              <a:gd name="connsiteX13" fmla="*/ 344779 w 595498"/>
              <a:gd name="connsiteY13" fmla="*/ 232427 h 362403"/>
              <a:gd name="connsiteX14" fmla="*/ 368286 w 595498"/>
              <a:gd name="connsiteY14" fmla="*/ 208920 h 362403"/>
              <a:gd name="connsiteX15" fmla="*/ 368286 w 595498"/>
              <a:gd name="connsiteY15" fmla="*/ 155535 h 362403"/>
              <a:gd name="connsiteX16" fmla="*/ 389470 w 595498"/>
              <a:gd name="connsiteY16" fmla="*/ 134351 h 362403"/>
              <a:gd name="connsiteX17" fmla="*/ 410654 w 595498"/>
              <a:gd name="connsiteY17" fmla="*/ 155535 h 362403"/>
              <a:gd name="connsiteX18" fmla="*/ 410654 w 595498"/>
              <a:gd name="connsiteY18" fmla="*/ 206702 h 362403"/>
              <a:gd name="connsiteX19" fmla="*/ 410654 w 595498"/>
              <a:gd name="connsiteY19" fmla="*/ 206702 h 362403"/>
              <a:gd name="connsiteX20" fmla="*/ 450961 w 595498"/>
              <a:gd name="connsiteY20" fmla="*/ 246617 h 362403"/>
              <a:gd name="connsiteX21" fmla="*/ 487256 w 595498"/>
              <a:gd name="connsiteY21" fmla="*/ 223157 h 362403"/>
              <a:gd name="connsiteX22" fmla="*/ 553539 w 595498"/>
              <a:gd name="connsiteY22" fmla="*/ 331055 h 362403"/>
              <a:gd name="connsiteX23" fmla="*/ 41967 w 595498"/>
              <a:gd name="connsiteY23" fmla="*/ 331055 h 362403"/>
              <a:gd name="connsiteX24" fmla="*/ 121461 w 595498"/>
              <a:gd name="connsiteY24" fmla="*/ 199705 h 362403"/>
              <a:gd name="connsiteX25" fmla="*/ 121461 w 595498"/>
              <a:gd name="connsiteY25" fmla="*/ 203043 h 362403"/>
              <a:gd name="connsiteX26" fmla="*/ 150845 w 595498"/>
              <a:gd name="connsiteY26" fmla="*/ 232427 h 362403"/>
              <a:gd name="connsiteX27" fmla="*/ 180229 w 595498"/>
              <a:gd name="connsiteY27" fmla="*/ 203043 h 362403"/>
              <a:gd name="connsiteX28" fmla="*/ 180229 w 595498"/>
              <a:gd name="connsiteY28" fmla="*/ 169741 h 362403"/>
              <a:gd name="connsiteX29" fmla="*/ 195900 w 595498"/>
              <a:gd name="connsiteY29" fmla="*/ 154069 h 362403"/>
              <a:gd name="connsiteX30" fmla="*/ 211572 w 595498"/>
              <a:gd name="connsiteY30" fmla="*/ 169741 h 362403"/>
              <a:gd name="connsiteX31" fmla="*/ 211572 w 595498"/>
              <a:gd name="connsiteY31" fmla="*/ 248098 h 362403"/>
              <a:gd name="connsiteX32" fmla="*/ 242914 w 595498"/>
              <a:gd name="connsiteY32" fmla="*/ 279441 h 362403"/>
              <a:gd name="connsiteX33" fmla="*/ 274257 w 595498"/>
              <a:gd name="connsiteY33" fmla="*/ 248098 h 362403"/>
              <a:gd name="connsiteX34" fmla="*/ 274257 w 595498"/>
              <a:gd name="connsiteY34" fmla="*/ 201084 h 362403"/>
              <a:gd name="connsiteX35" fmla="*/ 297765 w 595498"/>
              <a:gd name="connsiteY35" fmla="*/ 177577 h 362403"/>
              <a:gd name="connsiteX36" fmla="*/ 321272 w 595498"/>
              <a:gd name="connsiteY36" fmla="*/ 201084 h 3624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595498" h="362403">
                <a:moveTo>
                  <a:pt x="592099" y="333931"/>
                </a:moveTo>
                <a:lnTo>
                  <a:pt x="393541" y="10958"/>
                </a:lnTo>
                <a:cubicBezTo>
                  <a:pt x="387574" y="1436"/>
                  <a:pt x="375675" y="-2488"/>
                  <a:pt x="365215" y="1617"/>
                </a:cubicBezTo>
                <a:cubicBezTo>
                  <a:pt x="343585" y="9386"/>
                  <a:pt x="320746" y="13249"/>
                  <a:pt x="297765" y="13026"/>
                </a:cubicBezTo>
                <a:cubicBezTo>
                  <a:pt x="274778" y="13249"/>
                  <a:pt x="251934" y="9386"/>
                  <a:pt x="230299" y="1617"/>
                </a:cubicBezTo>
                <a:cubicBezTo>
                  <a:pt x="219839" y="-2484"/>
                  <a:pt x="207941" y="1439"/>
                  <a:pt x="201973" y="10958"/>
                </a:cubicBezTo>
                <a:lnTo>
                  <a:pt x="3407" y="333931"/>
                </a:lnTo>
                <a:cubicBezTo>
                  <a:pt x="-2403" y="341964"/>
                  <a:pt x="-601" y="353187"/>
                  <a:pt x="7432" y="358998"/>
                </a:cubicBezTo>
                <a:cubicBezTo>
                  <a:pt x="10612" y="361297"/>
                  <a:pt x="14458" y="362492"/>
                  <a:pt x="18381" y="362398"/>
                </a:cubicBezTo>
                <a:lnTo>
                  <a:pt x="577117" y="362398"/>
                </a:lnTo>
                <a:cubicBezTo>
                  <a:pt x="587028" y="362636"/>
                  <a:pt x="595256" y="354794"/>
                  <a:pt x="595494" y="344882"/>
                </a:cubicBezTo>
                <a:cubicBezTo>
                  <a:pt x="595588" y="340961"/>
                  <a:pt x="594395" y="337118"/>
                  <a:pt x="592099" y="333939"/>
                </a:cubicBezTo>
                <a:close/>
                <a:moveTo>
                  <a:pt x="321272" y="208920"/>
                </a:moveTo>
                <a:cubicBezTo>
                  <a:pt x="321272" y="221903"/>
                  <a:pt x="331796" y="232427"/>
                  <a:pt x="344779" y="232427"/>
                </a:cubicBezTo>
                <a:cubicBezTo>
                  <a:pt x="357762" y="232427"/>
                  <a:pt x="368286" y="221903"/>
                  <a:pt x="368286" y="208920"/>
                </a:cubicBezTo>
                <a:lnTo>
                  <a:pt x="368286" y="155535"/>
                </a:lnTo>
                <a:cubicBezTo>
                  <a:pt x="368286" y="143835"/>
                  <a:pt x="377771" y="134351"/>
                  <a:pt x="389470" y="134351"/>
                </a:cubicBezTo>
                <a:cubicBezTo>
                  <a:pt x="401170" y="134351"/>
                  <a:pt x="410654" y="143835"/>
                  <a:pt x="410654" y="155535"/>
                </a:cubicBezTo>
                <a:lnTo>
                  <a:pt x="410654" y="206702"/>
                </a:lnTo>
                <a:lnTo>
                  <a:pt x="410654" y="206702"/>
                </a:lnTo>
                <a:cubicBezTo>
                  <a:pt x="410762" y="228855"/>
                  <a:pt x="428809" y="246725"/>
                  <a:pt x="450961" y="246617"/>
                </a:cubicBezTo>
                <a:cubicBezTo>
                  <a:pt x="466598" y="246540"/>
                  <a:pt x="480765" y="237383"/>
                  <a:pt x="487256" y="223157"/>
                </a:cubicBezTo>
                <a:lnTo>
                  <a:pt x="553539" y="331055"/>
                </a:lnTo>
                <a:lnTo>
                  <a:pt x="41967" y="331055"/>
                </a:lnTo>
                <a:lnTo>
                  <a:pt x="121461" y="199705"/>
                </a:lnTo>
                <a:lnTo>
                  <a:pt x="121461" y="203043"/>
                </a:lnTo>
                <a:cubicBezTo>
                  <a:pt x="121461" y="219271"/>
                  <a:pt x="134616" y="232427"/>
                  <a:pt x="150845" y="232427"/>
                </a:cubicBezTo>
                <a:cubicBezTo>
                  <a:pt x="167073" y="232427"/>
                  <a:pt x="180229" y="219271"/>
                  <a:pt x="180229" y="203043"/>
                </a:cubicBezTo>
                <a:lnTo>
                  <a:pt x="180229" y="169741"/>
                </a:lnTo>
                <a:cubicBezTo>
                  <a:pt x="180229" y="161086"/>
                  <a:pt x="187245" y="154069"/>
                  <a:pt x="195900" y="154069"/>
                </a:cubicBezTo>
                <a:cubicBezTo>
                  <a:pt x="204555" y="154069"/>
                  <a:pt x="211572" y="161086"/>
                  <a:pt x="211572" y="169741"/>
                </a:cubicBezTo>
                <a:lnTo>
                  <a:pt x="211572" y="248098"/>
                </a:lnTo>
                <a:cubicBezTo>
                  <a:pt x="211572" y="265408"/>
                  <a:pt x="225605" y="279441"/>
                  <a:pt x="242914" y="279441"/>
                </a:cubicBezTo>
                <a:cubicBezTo>
                  <a:pt x="260224" y="279441"/>
                  <a:pt x="274257" y="265408"/>
                  <a:pt x="274257" y="248098"/>
                </a:cubicBezTo>
                <a:lnTo>
                  <a:pt x="274257" y="201084"/>
                </a:lnTo>
                <a:cubicBezTo>
                  <a:pt x="274257" y="188101"/>
                  <a:pt x="284782" y="177577"/>
                  <a:pt x="297765" y="177577"/>
                </a:cubicBezTo>
                <a:cubicBezTo>
                  <a:pt x="310748" y="177577"/>
                  <a:pt x="321272" y="188101"/>
                  <a:pt x="321272" y="201084"/>
                </a:cubicBezTo>
                <a:close/>
              </a:path>
            </a:pathLst>
          </a:custGeom>
          <a:gradFill>
            <a:gsLst>
              <a:gs pos="0">
                <a:schemeClr val="accent3"/>
              </a:gs>
              <a:gs pos="80000">
                <a:schemeClr val="accent2"/>
              </a:gs>
            </a:gsLst>
            <a:lin ang="4800000" scaled="0"/>
          </a:gradFill>
          <a:ln w="7739" cap="flat">
            <a:noFill/>
            <a:prstDash val="solid"/>
            <a:miter/>
          </a:ln>
        </p:spPr>
        <p:txBody>
          <a:bodyPr rtlCol="0" anchor="ctr"/>
          <a:lstStyle/>
          <a:p>
            <a:endParaRPr lang="zh-CN" altLang="en-US"/>
          </a:p>
        </p:txBody>
      </p:sp>
      <p:grpSp>
        <p:nvGrpSpPr>
          <p:cNvPr id="374" name="图形 26" descr="舷窗 纯色填充">
            <a:extLst>
              <a:ext uri="{FF2B5EF4-FFF2-40B4-BE49-F238E27FC236}">
                <a16:creationId xmlns:a16="http://schemas.microsoft.com/office/drawing/2014/main" xmlns="" id="{7E58CE36-5509-419C-B4B7-F1841933A932}"/>
              </a:ext>
            </a:extLst>
          </p:cNvPr>
          <p:cNvGrpSpPr/>
          <p:nvPr/>
        </p:nvGrpSpPr>
        <p:grpSpPr>
          <a:xfrm>
            <a:off x="2859098" y="2107426"/>
            <a:ext cx="595516" cy="595516"/>
            <a:chOff x="2859098" y="2107426"/>
            <a:chExt cx="595516" cy="595516"/>
          </a:xfrm>
          <a:gradFill>
            <a:gsLst>
              <a:gs pos="0">
                <a:schemeClr val="accent3"/>
              </a:gs>
              <a:gs pos="80000">
                <a:schemeClr val="accent2"/>
              </a:gs>
            </a:gsLst>
            <a:lin ang="4800000" scaled="0"/>
          </a:gradFill>
        </p:grpSpPr>
        <p:sp>
          <p:nvSpPr>
            <p:cNvPr id="375" name="图形 26" descr="舷窗 纯色填充">
              <a:extLst>
                <a:ext uri="{FF2B5EF4-FFF2-40B4-BE49-F238E27FC236}">
                  <a16:creationId xmlns:a16="http://schemas.microsoft.com/office/drawing/2014/main" xmlns="" id="{FA320EE3-327D-4B8F-9300-F9B49116936C}"/>
                </a:ext>
              </a:extLst>
            </p:cNvPr>
            <p:cNvSpPr/>
            <p:nvPr/>
          </p:nvSpPr>
          <p:spPr>
            <a:xfrm>
              <a:off x="2963313" y="2417721"/>
              <a:ext cx="388652" cy="65820"/>
            </a:xfrm>
            <a:custGeom>
              <a:avLst/>
              <a:gdLst>
                <a:gd name="connsiteX0" fmla="*/ 12537 w 388652"/>
                <a:gd name="connsiteY0" fmla="*/ 62686 h 65820"/>
                <a:gd name="connsiteX1" fmla="*/ 36828 w 388652"/>
                <a:gd name="connsiteY1" fmla="*/ 65820 h 65820"/>
                <a:gd name="connsiteX2" fmla="*/ 83842 w 388652"/>
                <a:gd name="connsiteY2" fmla="*/ 55634 h 65820"/>
                <a:gd name="connsiteX3" fmla="*/ 115185 w 388652"/>
                <a:gd name="connsiteY3" fmla="*/ 47798 h 65820"/>
                <a:gd name="connsiteX4" fmla="*/ 146528 w 388652"/>
                <a:gd name="connsiteY4" fmla="*/ 54850 h 65820"/>
                <a:gd name="connsiteX5" fmla="*/ 193543 w 388652"/>
                <a:gd name="connsiteY5" fmla="*/ 65037 h 65820"/>
                <a:gd name="connsiteX6" fmla="*/ 240557 w 388652"/>
                <a:gd name="connsiteY6" fmla="*/ 54850 h 65820"/>
                <a:gd name="connsiteX7" fmla="*/ 271900 w 388652"/>
                <a:gd name="connsiteY7" fmla="*/ 47014 h 65820"/>
                <a:gd name="connsiteX8" fmla="*/ 303243 w 388652"/>
                <a:gd name="connsiteY8" fmla="*/ 54850 h 65820"/>
                <a:gd name="connsiteX9" fmla="*/ 350258 w 388652"/>
                <a:gd name="connsiteY9" fmla="*/ 65037 h 65820"/>
                <a:gd name="connsiteX10" fmla="*/ 374548 w 388652"/>
                <a:gd name="connsiteY10" fmla="*/ 61902 h 65820"/>
                <a:gd name="connsiteX11" fmla="*/ 388653 w 388652"/>
                <a:gd name="connsiteY11" fmla="*/ 7836 h 65820"/>
                <a:gd name="connsiteX12" fmla="*/ 382384 w 388652"/>
                <a:gd name="connsiteY12" fmla="*/ 10186 h 65820"/>
                <a:gd name="connsiteX13" fmla="*/ 351041 w 388652"/>
                <a:gd name="connsiteY13" fmla="*/ 17239 h 65820"/>
                <a:gd name="connsiteX14" fmla="*/ 319698 w 388652"/>
                <a:gd name="connsiteY14" fmla="*/ 10186 h 65820"/>
                <a:gd name="connsiteX15" fmla="*/ 272684 w 388652"/>
                <a:gd name="connsiteY15" fmla="*/ 0 h 65820"/>
                <a:gd name="connsiteX16" fmla="*/ 225669 w 388652"/>
                <a:gd name="connsiteY16" fmla="*/ 10186 h 65820"/>
                <a:gd name="connsiteX17" fmla="*/ 194326 w 388652"/>
                <a:gd name="connsiteY17" fmla="*/ 17239 h 65820"/>
                <a:gd name="connsiteX18" fmla="*/ 162983 w 388652"/>
                <a:gd name="connsiteY18" fmla="*/ 10186 h 65820"/>
                <a:gd name="connsiteX19" fmla="*/ 115969 w 388652"/>
                <a:gd name="connsiteY19" fmla="*/ 0 h 65820"/>
                <a:gd name="connsiteX20" fmla="*/ 68955 w 388652"/>
                <a:gd name="connsiteY20" fmla="*/ 10186 h 65820"/>
                <a:gd name="connsiteX21" fmla="*/ 37612 w 388652"/>
                <a:gd name="connsiteY21" fmla="*/ 17239 h 65820"/>
                <a:gd name="connsiteX22" fmla="*/ 6269 w 388652"/>
                <a:gd name="connsiteY22" fmla="*/ 10186 h 65820"/>
                <a:gd name="connsiteX23" fmla="*/ 0 w 388652"/>
                <a:gd name="connsiteY23" fmla="*/ 7836 h 65820"/>
                <a:gd name="connsiteX24" fmla="*/ 12537 w 388652"/>
                <a:gd name="connsiteY24" fmla="*/ 62686 h 658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88652" h="65820">
                  <a:moveTo>
                    <a:pt x="12537" y="62686"/>
                  </a:moveTo>
                  <a:cubicBezTo>
                    <a:pt x="20373" y="64253"/>
                    <a:pt x="28209" y="65037"/>
                    <a:pt x="36828" y="65820"/>
                  </a:cubicBezTo>
                  <a:cubicBezTo>
                    <a:pt x="53283" y="65037"/>
                    <a:pt x="68955" y="61902"/>
                    <a:pt x="83842" y="55634"/>
                  </a:cubicBezTo>
                  <a:cubicBezTo>
                    <a:pt x="94029" y="51716"/>
                    <a:pt x="104215" y="48582"/>
                    <a:pt x="115185" y="47798"/>
                  </a:cubicBezTo>
                  <a:cubicBezTo>
                    <a:pt x="126155" y="48582"/>
                    <a:pt x="136342" y="50932"/>
                    <a:pt x="146528" y="54850"/>
                  </a:cubicBezTo>
                  <a:cubicBezTo>
                    <a:pt x="161416" y="61119"/>
                    <a:pt x="177088" y="64253"/>
                    <a:pt x="193543" y="65037"/>
                  </a:cubicBezTo>
                  <a:cubicBezTo>
                    <a:pt x="209998" y="64253"/>
                    <a:pt x="225669" y="61119"/>
                    <a:pt x="240557" y="54850"/>
                  </a:cubicBezTo>
                  <a:cubicBezTo>
                    <a:pt x="250744" y="50932"/>
                    <a:pt x="260930" y="47798"/>
                    <a:pt x="271900" y="47014"/>
                  </a:cubicBezTo>
                  <a:cubicBezTo>
                    <a:pt x="282870" y="47798"/>
                    <a:pt x="293057" y="50932"/>
                    <a:pt x="303243" y="54850"/>
                  </a:cubicBezTo>
                  <a:cubicBezTo>
                    <a:pt x="318131" y="61119"/>
                    <a:pt x="333803" y="64253"/>
                    <a:pt x="350258" y="65037"/>
                  </a:cubicBezTo>
                  <a:cubicBezTo>
                    <a:pt x="358093" y="65037"/>
                    <a:pt x="366713" y="63470"/>
                    <a:pt x="374548" y="61902"/>
                  </a:cubicBezTo>
                  <a:cubicBezTo>
                    <a:pt x="381601" y="44664"/>
                    <a:pt x="386302" y="26642"/>
                    <a:pt x="388653" y="7836"/>
                  </a:cubicBezTo>
                  <a:cubicBezTo>
                    <a:pt x="386302" y="8619"/>
                    <a:pt x="383951" y="9403"/>
                    <a:pt x="382384" y="10186"/>
                  </a:cubicBezTo>
                  <a:cubicBezTo>
                    <a:pt x="372198" y="14104"/>
                    <a:pt x="362011" y="16455"/>
                    <a:pt x="351041" y="17239"/>
                  </a:cubicBezTo>
                  <a:cubicBezTo>
                    <a:pt x="340071" y="16455"/>
                    <a:pt x="329885" y="14104"/>
                    <a:pt x="319698" y="10186"/>
                  </a:cubicBezTo>
                  <a:cubicBezTo>
                    <a:pt x="304810" y="3918"/>
                    <a:pt x="289139" y="784"/>
                    <a:pt x="272684" y="0"/>
                  </a:cubicBezTo>
                  <a:cubicBezTo>
                    <a:pt x="256229" y="784"/>
                    <a:pt x="240557" y="3918"/>
                    <a:pt x="225669" y="10186"/>
                  </a:cubicBezTo>
                  <a:cubicBezTo>
                    <a:pt x="215483" y="14104"/>
                    <a:pt x="205296" y="16455"/>
                    <a:pt x="194326" y="17239"/>
                  </a:cubicBezTo>
                  <a:cubicBezTo>
                    <a:pt x="183356" y="16455"/>
                    <a:pt x="173170" y="14104"/>
                    <a:pt x="162983" y="10186"/>
                  </a:cubicBezTo>
                  <a:cubicBezTo>
                    <a:pt x="148095" y="3918"/>
                    <a:pt x="132424" y="784"/>
                    <a:pt x="115969" y="0"/>
                  </a:cubicBezTo>
                  <a:cubicBezTo>
                    <a:pt x="99514" y="784"/>
                    <a:pt x="83842" y="3918"/>
                    <a:pt x="68955" y="10186"/>
                  </a:cubicBezTo>
                  <a:cubicBezTo>
                    <a:pt x="58768" y="14104"/>
                    <a:pt x="48582" y="16455"/>
                    <a:pt x="37612" y="17239"/>
                  </a:cubicBezTo>
                  <a:cubicBezTo>
                    <a:pt x="26642" y="16455"/>
                    <a:pt x="16455" y="14104"/>
                    <a:pt x="6269" y="10186"/>
                  </a:cubicBezTo>
                  <a:cubicBezTo>
                    <a:pt x="3918" y="9403"/>
                    <a:pt x="1567" y="8619"/>
                    <a:pt x="0" y="7836"/>
                  </a:cubicBezTo>
                  <a:cubicBezTo>
                    <a:pt x="784" y="27425"/>
                    <a:pt x="5485" y="45447"/>
                    <a:pt x="12537" y="62686"/>
                  </a:cubicBezTo>
                  <a:close/>
                </a:path>
              </a:pathLst>
            </a:custGeom>
            <a:grpFill/>
            <a:ln w="7739" cap="flat">
              <a:noFill/>
              <a:prstDash val="solid"/>
              <a:miter/>
            </a:ln>
          </p:spPr>
          <p:txBody>
            <a:bodyPr rtlCol="0" anchor="ctr"/>
            <a:lstStyle/>
            <a:p>
              <a:endParaRPr lang="zh-CN" altLang="en-US"/>
            </a:p>
          </p:txBody>
        </p:sp>
        <p:sp>
          <p:nvSpPr>
            <p:cNvPr id="376" name="图形 26" descr="舷窗 纯色填充">
              <a:extLst>
                <a:ext uri="{FF2B5EF4-FFF2-40B4-BE49-F238E27FC236}">
                  <a16:creationId xmlns:a16="http://schemas.microsoft.com/office/drawing/2014/main" xmlns="" id="{F31F2A4B-C2D3-44F0-AFBD-0145AD4BE14A}"/>
                </a:ext>
              </a:extLst>
            </p:cNvPr>
            <p:cNvSpPr/>
            <p:nvPr/>
          </p:nvSpPr>
          <p:spPr>
            <a:xfrm>
              <a:off x="3005626" y="2512534"/>
              <a:ext cx="302459" cy="64253"/>
            </a:xfrm>
            <a:custGeom>
              <a:avLst/>
              <a:gdLst>
                <a:gd name="connsiteX0" fmla="*/ 302460 w 302459"/>
                <a:gd name="connsiteY0" fmla="*/ 17239 h 64253"/>
                <a:gd name="connsiteX1" fmla="*/ 276602 w 302459"/>
                <a:gd name="connsiteY1" fmla="*/ 10186 h 64253"/>
                <a:gd name="connsiteX2" fmla="*/ 229587 w 302459"/>
                <a:gd name="connsiteY2" fmla="*/ 0 h 64253"/>
                <a:gd name="connsiteX3" fmla="*/ 182573 w 302459"/>
                <a:gd name="connsiteY3" fmla="*/ 10186 h 64253"/>
                <a:gd name="connsiteX4" fmla="*/ 151230 w 302459"/>
                <a:gd name="connsiteY4" fmla="*/ 17239 h 64253"/>
                <a:gd name="connsiteX5" fmla="*/ 119887 w 302459"/>
                <a:gd name="connsiteY5" fmla="*/ 10186 h 64253"/>
                <a:gd name="connsiteX6" fmla="*/ 72872 w 302459"/>
                <a:gd name="connsiteY6" fmla="*/ 0 h 64253"/>
                <a:gd name="connsiteX7" fmla="*/ 25858 w 302459"/>
                <a:gd name="connsiteY7" fmla="*/ 10186 h 64253"/>
                <a:gd name="connsiteX8" fmla="*/ 0 w 302459"/>
                <a:gd name="connsiteY8" fmla="*/ 17239 h 64253"/>
                <a:gd name="connsiteX9" fmla="*/ 41529 w 302459"/>
                <a:gd name="connsiteY9" fmla="*/ 54850 h 64253"/>
                <a:gd name="connsiteX10" fmla="*/ 72872 w 302459"/>
                <a:gd name="connsiteY10" fmla="*/ 47014 h 64253"/>
                <a:gd name="connsiteX11" fmla="*/ 104215 w 302459"/>
                <a:gd name="connsiteY11" fmla="*/ 54067 h 64253"/>
                <a:gd name="connsiteX12" fmla="*/ 151230 w 302459"/>
                <a:gd name="connsiteY12" fmla="*/ 64253 h 64253"/>
                <a:gd name="connsiteX13" fmla="*/ 198244 w 302459"/>
                <a:gd name="connsiteY13" fmla="*/ 54067 h 64253"/>
                <a:gd name="connsiteX14" fmla="*/ 229587 w 302459"/>
                <a:gd name="connsiteY14" fmla="*/ 46231 h 64253"/>
                <a:gd name="connsiteX15" fmla="*/ 260930 w 302459"/>
                <a:gd name="connsiteY15" fmla="*/ 54067 h 64253"/>
                <a:gd name="connsiteX16" fmla="*/ 302460 w 302459"/>
                <a:gd name="connsiteY16" fmla="*/ 17239 h 642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02459" h="64253">
                  <a:moveTo>
                    <a:pt x="302460" y="17239"/>
                  </a:moveTo>
                  <a:cubicBezTo>
                    <a:pt x="293840" y="16455"/>
                    <a:pt x="285221" y="14104"/>
                    <a:pt x="276602" y="10186"/>
                  </a:cubicBezTo>
                  <a:cubicBezTo>
                    <a:pt x="261714" y="3918"/>
                    <a:pt x="246042" y="784"/>
                    <a:pt x="229587" y="0"/>
                  </a:cubicBezTo>
                  <a:cubicBezTo>
                    <a:pt x="213132" y="784"/>
                    <a:pt x="197461" y="3918"/>
                    <a:pt x="182573" y="10186"/>
                  </a:cubicBezTo>
                  <a:cubicBezTo>
                    <a:pt x="172386" y="14104"/>
                    <a:pt x="162200" y="16455"/>
                    <a:pt x="151230" y="17239"/>
                  </a:cubicBezTo>
                  <a:cubicBezTo>
                    <a:pt x="140260" y="16455"/>
                    <a:pt x="130073" y="14104"/>
                    <a:pt x="119887" y="10186"/>
                  </a:cubicBezTo>
                  <a:cubicBezTo>
                    <a:pt x="104999" y="3918"/>
                    <a:pt x="89327" y="784"/>
                    <a:pt x="72872" y="0"/>
                  </a:cubicBezTo>
                  <a:cubicBezTo>
                    <a:pt x="56417" y="784"/>
                    <a:pt x="40746" y="3918"/>
                    <a:pt x="25858" y="10186"/>
                  </a:cubicBezTo>
                  <a:cubicBezTo>
                    <a:pt x="18022" y="13321"/>
                    <a:pt x="9403" y="15671"/>
                    <a:pt x="0" y="17239"/>
                  </a:cubicBezTo>
                  <a:cubicBezTo>
                    <a:pt x="11754" y="31343"/>
                    <a:pt x="25858" y="44664"/>
                    <a:pt x="41529" y="54850"/>
                  </a:cubicBezTo>
                  <a:cubicBezTo>
                    <a:pt x="51716" y="50932"/>
                    <a:pt x="61902" y="47798"/>
                    <a:pt x="72872" y="47014"/>
                  </a:cubicBezTo>
                  <a:cubicBezTo>
                    <a:pt x="83842" y="47798"/>
                    <a:pt x="94029" y="50149"/>
                    <a:pt x="104215" y="54067"/>
                  </a:cubicBezTo>
                  <a:cubicBezTo>
                    <a:pt x="119103" y="60335"/>
                    <a:pt x="134775" y="63470"/>
                    <a:pt x="151230" y="64253"/>
                  </a:cubicBezTo>
                  <a:cubicBezTo>
                    <a:pt x="167685" y="63470"/>
                    <a:pt x="183356" y="60335"/>
                    <a:pt x="198244" y="54067"/>
                  </a:cubicBezTo>
                  <a:cubicBezTo>
                    <a:pt x="208431" y="50149"/>
                    <a:pt x="218617" y="47014"/>
                    <a:pt x="229587" y="46231"/>
                  </a:cubicBezTo>
                  <a:cubicBezTo>
                    <a:pt x="240557" y="47014"/>
                    <a:pt x="250744" y="49365"/>
                    <a:pt x="260930" y="54067"/>
                  </a:cubicBezTo>
                  <a:cubicBezTo>
                    <a:pt x="276602" y="44664"/>
                    <a:pt x="289922" y="32127"/>
                    <a:pt x="302460" y="17239"/>
                  </a:cubicBezTo>
                  <a:close/>
                </a:path>
              </a:pathLst>
            </a:custGeom>
            <a:grpFill/>
            <a:ln w="7739" cap="flat">
              <a:noFill/>
              <a:prstDash val="solid"/>
              <a:miter/>
            </a:ln>
          </p:spPr>
          <p:txBody>
            <a:bodyPr rtlCol="0" anchor="ctr"/>
            <a:lstStyle/>
            <a:p>
              <a:endParaRPr lang="zh-CN" altLang="en-US"/>
            </a:p>
          </p:txBody>
        </p:sp>
        <p:sp>
          <p:nvSpPr>
            <p:cNvPr id="377" name="图形 26" descr="舷窗 纯色填充">
              <a:extLst>
                <a:ext uri="{FF2B5EF4-FFF2-40B4-BE49-F238E27FC236}">
                  <a16:creationId xmlns:a16="http://schemas.microsoft.com/office/drawing/2014/main" xmlns="" id="{F202A0A6-19C7-439C-BC38-D78834FC847E}"/>
                </a:ext>
              </a:extLst>
            </p:cNvPr>
            <p:cNvSpPr/>
            <p:nvPr/>
          </p:nvSpPr>
          <p:spPr>
            <a:xfrm>
              <a:off x="2859098" y="2107426"/>
              <a:ext cx="595516" cy="595516"/>
            </a:xfrm>
            <a:custGeom>
              <a:avLst/>
              <a:gdLst>
                <a:gd name="connsiteX0" fmla="*/ 297758 w 595516"/>
                <a:gd name="connsiteY0" fmla="*/ 0 h 595516"/>
                <a:gd name="connsiteX1" fmla="*/ 0 w 595516"/>
                <a:gd name="connsiteY1" fmla="*/ 297758 h 595516"/>
                <a:gd name="connsiteX2" fmla="*/ 297758 w 595516"/>
                <a:gd name="connsiteY2" fmla="*/ 595516 h 595516"/>
                <a:gd name="connsiteX3" fmla="*/ 595516 w 595516"/>
                <a:gd name="connsiteY3" fmla="*/ 297758 h 595516"/>
                <a:gd name="connsiteX4" fmla="*/ 297758 w 595516"/>
                <a:gd name="connsiteY4" fmla="*/ 0 h 595516"/>
                <a:gd name="connsiteX5" fmla="*/ 419996 w 595516"/>
                <a:gd name="connsiteY5" fmla="*/ 68955 h 595516"/>
                <a:gd name="connsiteX6" fmla="*/ 441936 w 595516"/>
                <a:gd name="connsiteY6" fmla="*/ 63469 h 595516"/>
                <a:gd name="connsiteX7" fmla="*/ 441936 w 595516"/>
                <a:gd name="connsiteY7" fmla="*/ 63469 h 595516"/>
                <a:gd name="connsiteX8" fmla="*/ 445854 w 595516"/>
                <a:gd name="connsiteY8" fmla="*/ 85410 h 595516"/>
                <a:gd name="connsiteX9" fmla="*/ 425481 w 595516"/>
                <a:gd name="connsiteY9" fmla="*/ 90111 h 595516"/>
                <a:gd name="connsiteX10" fmla="*/ 425481 w 595516"/>
                <a:gd name="connsiteY10" fmla="*/ 90111 h 595516"/>
                <a:gd name="connsiteX11" fmla="*/ 419996 w 595516"/>
                <a:gd name="connsiteY11" fmla="*/ 68955 h 595516"/>
                <a:gd name="connsiteX12" fmla="*/ 419996 w 595516"/>
                <a:gd name="connsiteY12" fmla="*/ 68955 h 595516"/>
                <a:gd name="connsiteX13" fmla="*/ 296975 w 595516"/>
                <a:gd name="connsiteY13" fmla="*/ 23507 h 595516"/>
                <a:gd name="connsiteX14" fmla="*/ 296975 w 595516"/>
                <a:gd name="connsiteY14" fmla="*/ 23507 h 595516"/>
                <a:gd name="connsiteX15" fmla="*/ 313430 w 595516"/>
                <a:gd name="connsiteY15" fmla="*/ 39179 h 595516"/>
                <a:gd name="connsiteX16" fmla="*/ 297758 w 595516"/>
                <a:gd name="connsiteY16" fmla="*/ 54850 h 595516"/>
                <a:gd name="connsiteX17" fmla="*/ 296975 w 595516"/>
                <a:gd name="connsiteY17" fmla="*/ 54850 h 595516"/>
                <a:gd name="connsiteX18" fmla="*/ 281303 w 595516"/>
                <a:gd name="connsiteY18" fmla="*/ 39179 h 595516"/>
                <a:gd name="connsiteX19" fmla="*/ 296975 w 595516"/>
                <a:gd name="connsiteY19" fmla="*/ 23507 h 595516"/>
                <a:gd name="connsiteX20" fmla="*/ 148879 w 595516"/>
                <a:gd name="connsiteY20" fmla="*/ 67387 h 595516"/>
                <a:gd name="connsiteX21" fmla="*/ 148879 w 595516"/>
                <a:gd name="connsiteY21" fmla="*/ 67387 h 595516"/>
                <a:gd name="connsiteX22" fmla="*/ 148879 w 595516"/>
                <a:gd name="connsiteY22" fmla="*/ 67387 h 595516"/>
                <a:gd name="connsiteX23" fmla="*/ 170819 w 595516"/>
                <a:gd name="connsiteY23" fmla="*/ 72872 h 595516"/>
                <a:gd name="connsiteX24" fmla="*/ 166118 w 595516"/>
                <a:gd name="connsiteY24" fmla="*/ 94029 h 595516"/>
                <a:gd name="connsiteX25" fmla="*/ 166118 w 595516"/>
                <a:gd name="connsiteY25" fmla="*/ 94029 h 595516"/>
                <a:gd name="connsiteX26" fmla="*/ 144178 w 595516"/>
                <a:gd name="connsiteY26" fmla="*/ 89327 h 595516"/>
                <a:gd name="connsiteX27" fmla="*/ 148879 w 595516"/>
                <a:gd name="connsiteY27" fmla="*/ 67387 h 595516"/>
                <a:gd name="connsiteX28" fmla="*/ 148879 w 595516"/>
                <a:gd name="connsiteY28" fmla="*/ 67387 h 595516"/>
                <a:gd name="connsiteX29" fmla="*/ 44664 w 595516"/>
                <a:gd name="connsiteY29" fmla="*/ 351825 h 595516"/>
                <a:gd name="connsiteX30" fmla="*/ 42313 w 595516"/>
                <a:gd name="connsiteY30" fmla="*/ 351825 h 595516"/>
                <a:gd name="connsiteX31" fmla="*/ 26642 w 595516"/>
                <a:gd name="connsiteY31" fmla="*/ 338504 h 595516"/>
                <a:gd name="connsiteX32" fmla="*/ 26642 w 595516"/>
                <a:gd name="connsiteY32" fmla="*/ 338504 h 595516"/>
                <a:gd name="connsiteX33" fmla="*/ 26642 w 595516"/>
                <a:gd name="connsiteY33" fmla="*/ 338504 h 595516"/>
                <a:gd name="connsiteX34" fmla="*/ 39962 w 595516"/>
                <a:gd name="connsiteY34" fmla="*/ 320482 h 595516"/>
                <a:gd name="connsiteX35" fmla="*/ 57984 w 595516"/>
                <a:gd name="connsiteY35" fmla="*/ 333803 h 595516"/>
                <a:gd name="connsiteX36" fmla="*/ 57984 w 595516"/>
                <a:gd name="connsiteY36" fmla="*/ 334586 h 595516"/>
                <a:gd name="connsiteX37" fmla="*/ 57984 w 595516"/>
                <a:gd name="connsiteY37" fmla="*/ 334586 h 595516"/>
                <a:gd name="connsiteX38" fmla="*/ 44664 w 595516"/>
                <a:gd name="connsiteY38" fmla="*/ 351825 h 595516"/>
                <a:gd name="connsiteX39" fmla="*/ 44664 w 595516"/>
                <a:gd name="connsiteY39" fmla="*/ 351825 h 595516"/>
                <a:gd name="connsiteX40" fmla="*/ 76790 w 595516"/>
                <a:gd name="connsiteY40" fmla="*/ 197461 h 595516"/>
                <a:gd name="connsiteX41" fmla="*/ 76790 w 595516"/>
                <a:gd name="connsiteY41" fmla="*/ 197461 h 595516"/>
                <a:gd name="connsiteX42" fmla="*/ 55634 w 595516"/>
                <a:gd name="connsiteY42" fmla="*/ 205296 h 595516"/>
                <a:gd name="connsiteX43" fmla="*/ 47798 w 595516"/>
                <a:gd name="connsiteY43" fmla="*/ 184923 h 595516"/>
                <a:gd name="connsiteX44" fmla="*/ 47798 w 595516"/>
                <a:gd name="connsiteY44" fmla="*/ 184923 h 595516"/>
                <a:gd name="connsiteX45" fmla="*/ 68171 w 595516"/>
                <a:gd name="connsiteY45" fmla="*/ 177088 h 595516"/>
                <a:gd name="connsiteX46" fmla="*/ 76790 w 595516"/>
                <a:gd name="connsiteY46" fmla="*/ 197461 h 595516"/>
                <a:gd name="connsiteX47" fmla="*/ 76790 w 595516"/>
                <a:gd name="connsiteY47" fmla="*/ 197461 h 595516"/>
                <a:gd name="connsiteX48" fmla="*/ 114402 w 595516"/>
                <a:gd name="connsiteY48" fmla="*/ 480331 h 595516"/>
                <a:gd name="connsiteX49" fmla="*/ 92462 w 595516"/>
                <a:gd name="connsiteY49" fmla="*/ 478764 h 595516"/>
                <a:gd name="connsiteX50" fmla="*/ 92462 w 595516"/>
                <a:gd name="connsiteY50" fmla="*/ 478764 h 595516"/>
                <a:gd name="connsiteX51" fmla="*/ 92462 w 595516"/>
                <a:gd name="connsiteY51" fmla="*/ 478764 h 595516"/>
                <a:gd name="connsiteX52" fmla="*/ 92462 w 595516"/>
                <a:gd name="connsiteY52" fmla="*/ 478764 h 595516"/>
                <a:gd name="connsiteX53" fmla="*/ 94029 w 595516"/>
                <a:gd name="connsiteY53" fmla="*/ 456824 h 595516"/>
                <a:gd name="connsiteX54" fmla="*/ 115969 w 595516"/>
                <a:gd name="connsiteY54" fmla="*/ 458391 h 595516"/>
                <a:gd name="connsiteX55" fmla="*/ 115969 w 595516"/>
                <a:gd name="connsiteY55" fmla="*/ 458391 h 595516"/>
                <a:gd name="connsiteX56" fmla="*/ 114402 w 595516"/>
                <a:gd name="connsiteY56" fmla="*/ 480331 h 595516"/>
                <a:gd name="connsiteX57" fmla="*/ 242908 w 595516"/>
                <a:gd name="connsiteY57" fmla="*/ 550853 h 595516"/>
                <a:gd name="connsiteX58" fmla="*/ 228020 w 595516"/>
                <a:gd name="connsiteY58" fmla="*/ 562606 h 595516"/>
                <a:gd name="connsiteX59" fmla="*/ 224102 w 595516"/>
                <a:gd name="connsiteY59" fmla="*/ 561823 h 595516"/>
                <a:gd name="connsiteX60" fmla="*/ 224102 w 595516"/>
                <a:gd name="connsiteY60" fmla="*/ 561823 h 595516"/>
                <a:gd name="connsiteX61" fmla="*/ 224102 w 595516"/>
                <a:gd name="connsiteY61" fmla="*/ 561823 h 595516"/>
                <a:gd name="connsiteX62" fmla="*/ 224102 w 595516"/>
                <a:gd name="connsiteY62" fmla="*/ 561823 h 595516"/>
                <a:gd name="connsiteX63" fmla="*/ 213132 w 595516"/>
                <a:gd name="connsiteY63" fmla="*/ 542233 h 595516"/>
                <a:gd name="connsiteX64" fmla="*/ 228020 w 595516"/>
                <a:gd name="connsiteY64" fmla="*/ 530480 h 595516"/>
                <a:gd name="connsiteX65" fmla="*/ 231938 w 595516"/>
                <a:gd name="connsiteY65" fmla="*/ 531263 h 595516"/>
                <a:gd name="connsiteX66" fmla="*/ 231938 w 595516"/>
                <a:gd name="connsiteY66" fmla="*/ 531263 h 595516"/>
                <a:gd name="connsiteX67" fmla="*/ 242908 w 595516"/>
                <a:gd name="connsiteY67" fmla="*/ 550853 h 595516"/>
                <a:gd name="connsiteX68" fmla="*/ 242908 w 595516"/>
                <a:gd name="connsiteY68" fmla="*/ 550853 h 595516"/>
                <a:gd name="connsiteX69" fmla="*/ 378466 w 595516"/>
                <a:gd name="connsiteY69" fmla="*/ 560255 h 595516"/>
                <a:gd name="connsiteX70" fmla="*/ 378466 w 595516"/>
                <a:gd name="connsiteY70" fmla="*/ 560255 h 595516"/>
                <a:gd name="connsiteX71" fmla="*/ 378466 w 595516"/>
                <a:gd name="connsiteY71" fmla="*/ 560255 h 595516"/>
                <a:gd name="connsiteX72" fmla="*/ 358093 w 595516"/>
                <a:gd name="connsiteY72" fmla="*/ 550069 h 595516"/>
                <a:gd name="connsiteX73" fmla="*/ 368280 w 595516"/>
                <a:gd name="connsiteY73" fmla="*/ 530480 h 595516"/>
                <a:gd name="connsiteX74" fmla="*/ 368280 w 595516"/>
                <a:gd name="connsiteY74" fmla="*/ 530480 h 595516"/>
                <a:gd name="connsiteX75" fmla="*/ 368280 w 595516"/>
                <a:gd name="connsiteY75" fmla="*/ 530480 h 595516"/>
                <a:gd name="connsiteX76" fmla="*/ 387869 w 595516"/>
                <a:gd name="connsiteY76" fmla="*/ 540666 h 595516"/>
                <a:gd name="connsiteX77" fmla="*/ 378466 w 595516"/>
                <a:gd name="connsiteY77" fmla="*/ 560255 h 595516"/>
                <a:gd name="connsiteX78" fmla="*/ 378466 w 595516"/>
                <a:gd name="connsiteY78" fmla="*/ 560255 h 595516"/>
                <a:gd name="connsiteX79" fmla="*/ 507756 w 595516"/>
                <a:gd name="connsiteY79" fmla="*/ 474062 h 595516"/>
                <a:gd name="connsiteX80" fmla="*/ 507756 w 595516"/>
                <a:gd name="connsiteY80" fmla="*/ 474062 h 595516"/>
                <a:gd name="connsiteX81" fmla="*/ 507756 w 595516"/>
                <a:gd name="connsiteY81" fmla="*/ 474062 h 595516"/>
                <a:gd name="connsiteX82" fmla="*/ 485032 w 595516"/>
                <a:gd name="connsiteY82" fmla="*/ 475629 h 595516"/>
                <a:gd name="connsiteX83" fmla="*/ 483465 w 595516"/>
                <a:gd name="connsiteY83" fmla="*/ 454473 h 595516"/>
                <a:gd name="connsiteX84" fmla="*/ 483465 w 595516"/>
                <a:gd name="connsiteY84" fmla="*/ 454473 h 595516"/>
                <a:gd name="connsiteX85" fmla="*/ 505405 w 595516"/>
                <a:gd name="connsiteY85" fmla="*/ 452906 h 595516"/>
                <a:gd name="connsiteX86" fmla="*/ 507756 w 595516"/>
                <a:gd name="connsiteY86" fmla="*/ 474062 h 595516"/>
                <a:gd name="connsiteX87" fmla="*/ 297758 w 595516"/>
                <a:gd name="connsiteY87" fmla="*/ 517159 h 595516"/>
                <a:gd name="connsiteX88" fmla="*/ 78357 w 595516"/>
                <a:gd name="connsiteY88" fmla="*/ 297758 h 595516"/>
                <a:gd name="connsiteX89" fmla="*/ 297758 w 595516"/>
                <a:gd name="connsiteY89" fmla="*/ 78357 h 595516"/>
                <a:gd name="connsiteX90" fmla="*/ 517159 w 595516"/>
                <a:gd name="connsiteY90" fmla="*/ 297758 h 595516"/>
                <a:gd name="connsiteX91" fmla="*/ 297758 w 595516"/>
                <a:gd name="connsiteY91" fmla="*/ 517159 h 595516"/>
                <a:gd name="connsiteX92" fmla="*/ 531263 w 595516"/>
                <a:gd name="connsiteY92" fmla="*/ 202162 h 595516"/>
                <a:gd name="connsiteX93" fmla="*/ 517159 w 595516"/>
                <a:gd name="connsiteY93" fmla="*/ 193543 h 595516"/>
                <a:gd name="connsiteX94" fmla="*/ 517159 w 595516"/>
                <a:gd name="connsiteY94" fmla="*/ 193543 h 595516"/>
                <a:gd name="connsiteX95" fmla="*/ 524995 w 595516"/>
                <a:gd name="connsiteY95" fmla="*/ 173170 h 595516"/>
                <a:gd name="connsiteX96" fmla="*/ 545367 w 595516"/>
                <a:gd name="connsiteY96" fmla="*/ 180222 h 595516"/>
                <a:gd name="connsiteX97" fmla="*/ 545367 w 595516"/>
                <a:gd name="connsiteY97" fmla="*/ 180222 h 595516"/>
                <a:gd name="connsiteX98" fmla="*/ 545367 w 595516"/>
                <a:gd name="connsiteY98" fmla="*/ 180222 h 595516"/>
                <a:gd name="connsiteX99" fmla="*/ 538315 w 595516"/>
                <a:gd name="connsiteY99" fmla="*/ 201379 h 595516"/>
                <a:gd name="connsiteX100" fmla="*/ 531263 w 595516"/>
                <a:gd name="connsiteY100" fmla="*/ 202162 h 595516"/>
                <a:gd name="connsiteX101" fmla="*/ 531263 w 595516"/>
                <a:gd name="connsiteY101" fmla="*/ 202162 h 595516"/>
                <a:gd name="connsiteX102" fmla="*/ 569658 w 595516"/>
                <a:gd name="connsiteY102" fmla="*/ 332235 h 595516"/>
                <a:gd name="connsiteX103" fmla="*/ 569658 w 595516"/>
                <a:gd name="connsiteY103" fmla="*/ 332235 h 595516"/>
                <a:gd name="connsiteX104" fmla="*/ 553987 w 595516"/>
                <a:gd name="connsiteY104" fmla="*/ 346340 h 595516"/>
                <a:gd name="connsiteX105" fmla="*/ 551636 w 595516"/>
                <a:gd name="connsiteY105" fmla="*/ 346340 h 595516"/>
                <a:gd name="connsiteX106" fmla="*/ 538315 w 595516"/>
                <a:gd name="connsiteY106" fmla="*/ 329101 h 595516"/>
                <a:gd name="connsiteX107" fmla="*/ 538315 w 595516"/>
                <a:gd name="connsiteY107" fmla="*/ 329101 h 595516"/>
                <a:gd name="connsiteX108" fmla="*/ 538315 w 595516"/>
                <a:gd name="connsiteY108" fmla="*/ 329101 h 595516"/>
                <a:gd name="connsiteX109" fmla="*/ 553987 w 595516"/>
                <a:gd name="connsiteY109" fmla="*/ 315780 h 595516"/>
                <a:gd name="connsiteX110" fmla="*/ 556338 w 595516"/>
                <a:gd name="connsiteY110" fmla="*/ 315780 h 595516"/>
                <a:gd name="connsiteX111" fmla="*/ 569658 w 595516"/>
                <a:gd name="connsiteY111" fmla="*/ 332235 h 595516"/>
                <a:gd name="connsiteX112" fmla="*/ 569658 w 595516"/>
                <a:gd name="connsiteY112" fmla="*/ 332235 h 595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Lst>
              <a:rect l="l" t="t" r="r" b="b"/>
              <a:pathLst>
                <a:path w="595516" h="595516">
                  <a:moveTo>
                    <a:pt x="297758" y="0"/>
                  </a:moveTo>
                  <a:cubicBezTo>
                    <a:pt x="133208" y="0"/>
                    <a:pt x="0" y="133208"/>
                    <a:pt x="0" y="297758"/>
                  </a:cubicBezTo>
                  <a:cubicBezTo>
                    <a:pt x="0" y="462309"/>
                    <a:pt x="133208" y="595516"/>
                    <a:pt x="297758" y="595516"/>
                  </a:cubicBezTo>
                  <a:cubicBezTo>
                    <a:pt x="462309" y="595516"/>
                    <a:pt x="595516" y="462309"/>
                    <a:pt x="595516" y="297758"/>
                  </a:cubicBezTo>
                  <a:cubicBezTo>
                    <a:pt x="595516" y="133208"/>
                    <a:pt x="462309" y="0"/>
                    <a:pt x="297758" y="0"/>
                  </a:cubicBezTo>
                  <a:close/>
                  <a:moveTo>
                    <a:pt x="419996" y="68955"/>
                  </a:moveTo>
                  <a:cubicBezTo>
                    <a:pt x="424697" y="61902"/>
                    <a:pt x="434100" y="59552"/>
                    <a:pt x="441936" y="63469"/>
                  </a:cubicBezTo>
                  <a:lnTo>
                    <a:pt x="441936" y="63469"/>
                  </a:lnTo>
                  <a:cubicBezTo>
                    <a:pt x="448988" y="68171"/>
                    <a:pt x="451339" y="78357"/>
                    <a:pt x="445854" y="85410"/>
                  </a:cubicBezTo>
                  <a:cubicBezTo>
                    <a:pt x="441152" y="92462"/>
                    <a:pt x="432533" y="94029"/>
                    <a:pt x="425481" y="90111"/>
                  </a:cubicBezTo>
                  <a:lnTo>
                    <a:pt x="425481" y="90111"/>
                  </a:lnTo>
                  <a:cubicBezTo>
                    <a:pt x="417645" y="86193"/>
                    <a:pt x="415294" y="76790"/>
                    <a:pt x="419996" y="68955"/>
                  </a:cubicBezTo>
                  <a:cubicBezTo>
                    <a:pt x="419996" y="68955"/>
                    <a:pt x="419996" y="68955"/>
                    <a:pt x="419996" y="68955"/>
                  </a:cubicBezTo>
                  <a:close/>
                  <a:moveTo>
                    <a:pt x="296975" y="23507"/>
                  </a:moveTo>
                  <a:lnTo>
                    <a:pt x="296975" y="23507"/>
                  </a:lnTo>
                  <a:cubicBezTo>
                    <a:pt x="306377" y="23507"/>
                    <a:pt x="313430" y="30559"/>
                    <a:pt x="313430" y="39179"/>
                  </a:cubicBezTo>
                  <a:cubicBezTo>
                    <a:pt x="313430" y="47798"/>
                    <a:pt x="306377" y="54850"/>
                    <a:pt x="297758" y="54850"/>
                  </a:cubicBezTo>
                  <a:lnTo>
                    <a:pt x="296975" y="54850"/>
                  </a:lnTo>
                  <a:cubicBezTo>
                    <a:pt x="288355" y="54850"/>
                    <a:pt x="281303" y="47798"/>
                    <a:pt x="281303" y="39179"/>
                  </a:cubicBezTo>
                  <a:cubicBezTo>
                    <a:pt x="281303" y="30559"/>
                    <a:pt x="288355" y="23507"/>
                    <a:pt x="296975" y="23507"/>
                  </a:cubicBezTo>
                  <a:close/>
                  <a:moveTo>
                    <a:pt x="148879" y="67387"/>
                  </a:moveTo>
                  <a:lnTo>
                    <a:pt x="148879" y="67387"/>
                  </a:lnTo>
                  <a:lnTo>
                    <a:pt x="148879" y="67387"/>
                  </a:lnTo>
                  <a:cubicBezTo>
                    <a:pt x="156715" y="62686"/>
                    <a:pt x="166118" y="65037"/>
                    <a:pt x="170819" y="72872"/>
                  </a:cubicBezTo>
                  <a:cubicBezTo>
                    <a:pt x="174737" y="79925"/>
                    <a:pt x="173170" y="89327"/>
                    <a:pt x="166118" y="94029"/>
                  </a:cubicBezTo>
                  <a:lnTo>
                    <a:pt x="166118" y="94029"/>
                  </a:lnTo>
                  <a:cubicBezTo>
                    <a:pt x="159066" y="98730"/>
                    <a:pt x="148879" y="96380"/>
                    <a:pt x="144178" y="89327"/>
                  </a:cubicBezTo>
                  <a:cubicBezTo>
                    <a:pt x="139476" y="82275"/>
                    <a:pt x="141827" y="72089"/>
                    <a:pt x="148879" y="67387"/>
                  </a:cubicBezTo>
                  <a:lnTo>
                    <a:pt x="148879" y="67387"/>
                  </a:lnTo>
                  <a:close/>
                  <a:moveTo>
                    <a:pt x="44664" y="351825"/>
                  </a:moveTo>
                  <a:cubicBezTo>
                    <a:pt x="43880" y="351825"/>
                    <a:pt x="43097" y="351825"/>
                    <a:pt x="42313" y="351825"/>
                  </a:cubicBezTo>
                  <a:cubicBezTo>
                    <a:pt x="34477" y="351825"/>
                    <a:pt x="28209" y="346340"/>
                    <a:pt x="26642" y="338504"/>
                  </a:cubicBezTo>
                  <a:lnTo>
                    <a:pt x="26642" y="338504"/>
                  </a:lnTo>
                  <a:lnTo>
                    <a:pt x="26642" y="338504"/>
                  </a:lnTo>
                  <a:cubicBezTo>
                    <a:pt x="25074" y="329885"/>
                    <a:pt x="31343" y="322049"/>
                    <a:pt x="39962" y="320482"/>
                  </a:cubicBezTo>
                  <a:cubicBezTo>
                    <a:pt x="48582" y="318915"/>
                    <a:pt x="56417" y="325183"/>
                    <a:pt x="57984" y="333803"/>
                  </a:cubicBezTo>
                  <a:cubicBezTo>
                    <a:pt x="57984" y="333803"/>
                    <a:pt x="57984" y="333803"/>
                    <a:pt x="57984" y="334586"/>
                  </a:cubicBezTo>
                  <a:lnTo>
                    <a:pt x="57984" y="334586"/>
                  </a:lnTo>
                  <a:cubicBezTo>
                    <a:pt x="58768" y="342422"/>
                    <a:pt x="53283" y="350258"/>
                    <a:pt x="44664" y="351825"/>
                  </a:cubicBezTo>
                  <a:cubicBezTo>
                    <a:pt x="44664" y="351825"/>
                    <a:pt x="44664" y="351825"/>
                    <a:pt x="44664" y="351825"/>
                  </a:cubicBezTo>
                  <a:close/>
                  <a:moveTo>
                    <a:pt x="76790" y="197461"/>
                  </a:moveTo>
                  <a:lnTo>
                    <a:pt x="76790" y="197461"/>
                  </a:lnTo>
                  <a:cubicBezTo>
                    <a:pt x="72872" y="205296"/>
                    <a:pt x="63469" y="209214"/>
                    <a:pt x="55634" y="205296"/>
                  </a:cubicBezTo>
                  <a:cubicBezTo>
                    <a:pt x="47798" y="201379"/>
                    <a:pt x="44664" y="192759"/>
                    <a:pt x="47798" y="184923"/>
                  </a:cubicBezTo>
                  <a:lnTo>
                    <a:pt x="47798" y="184923"/>
                  </a:lnTo>
                  <a:cubicBezTo>
                    <a:pt x="50932" y="177088"/>
                    <a:pt x="60335" y="173170"/>
                    <a:pt x="68171" y="177088"/>
                  </a:cubicBezTo>
                  <a:cubicBezTo>
                    <a:pt x="76007" y="181006"/>
                    <a:pt x="79925" y="189625"/>
                    <a:pt x="76790" y="197461"/>
                  </a:cubicBezTo>
                  <a:cubicBezTo>
                    <a:pt x="76790" y="197461"/>
                    <a:pt x="76790" y="197461"/>
                    <a:pt x="76790" y="197461"/>
                  </a:cubicBezTo>
                  <a:close/>
                  <a:moveTo>
                    <a:pt x="114402" y="480331"/>
                  </a:moveTo>
                  <a:cubicBezTo>
                    <a:pt x="108133" y="485816"/>
                    <a:pt x="97947" y="485816"/>
                    <a:pt x="92462" y="478764"/>
                  </a:cubicBezTo>
                  <a:lnTo>
                    <a:pt x="92462" y="478764"/>
                  </a:lnTo>
                  <a:lnTo>
                    <a:pt x="92462" y="478764"/>
                  </a:lnTo>
                  <a:lnTo>
                    <a:pt x="92462" y="478764"/>
                  </a:lnTo>
                  <a:cubicBezTo>
                    <a:pt x="86193" y="472495"/>
                    <a:pt x="86977" y="462309"/>
                    <a:pt x="94029" y="456824"/>
                  </a:cubicBezTo>
                  <a:cubicBezTo>
                    <a:pt x="100297" y="451339"/>
                    <a:pt x="109700" y="452122"/>
                    <a:pt x="115969" y="458391"/>
                  </a:cubicBezTo>
                  <a:lnTo>
                    <a:pt x="115969" y="458391"/>
                  </a:lnTo>
                  <a:cubicBezTo>
                    <a:pt x="121454" y="464659"/>
                    <a:pt x="120670" y="474846"/>
                    <a:pt x="114402" y="480331"/>
                  </a:cubicBezTo>
                  <a:close/>
                  <a:moveTo>
                    <a:pt x="242908" y="550853"/>
                  </a:moveTo>
                  <a:cubicBezTo>
                    <a:pt x="241341" y="557905"/>
                    <a:pt x="235072" y="562606"/>
                    <a:pt x="228020" y="562606"/>
                  </a:cubicBezTo>
                  <a:cubicBezTo>
                    <a:pt x="226453" y="562606"/>
                    <a:pt x="224886" y="562606"/>
                    <a:pt x="224102" y="561823"/>
                  </a:cubicBezTo>
                  <a:lnTo>
                    <a:pt x="224102" y="561823"/>
                  </a:lnTo>
                  <a:lnTo>
                    <a:pt x="224102" y="561823"/>
                  </a:lnTo>
                  <a:lnTo>
                    <a:pt x="224102" y="561823"/>
                  </a:lnTo>
                  <a:cubicBezTo>
                    <a:pt x="215483" y="559472"/>
                    <a:pt x="210781" y="550853"/>
                    <a:pt x="213132" y="542233"/>
                  </a:cubicBezTo>
                  <a:cubicBezTo>
                    <a:pt x="214699" y="535181"/>
                    <a:pt x="220968" y="530480"/>
                    <a:pt x="228020" y="530480"/>
                  </a:cubicBezTo>
                  <a:cubicBezTo>
                    <a:pt x="229587" y="530480"/>
                    <a:pt x="231154" y="530480"/>
                    <a:pt x="231938" y="531263"/>
                  </a:cubicBezTo>
                  <a:lnTo>
                    <a:pt x="231938" y="531263"/>
                  </a:lnTo>
                  <a:cubicBezTo>
                    <a:pt x="240557" y="533614"/>
                    <a:pt x="245259" y="542233"/>
                    <a:pt x="242908" y="550853"/>
                  </a:cubicBezTo>
                  <a:cubicBezTo>
                    <a:pt x="242908" y="550853"/>
                    <a:pt x="242908" y="550853"/>
                    <a:pt x="242908" y="550853"/>
                  </a:cubicBezTo>
                  <a:close/>
                  <a:moveTo>
                    <a:pt x="378466" y="560255"/>
                  </a:moveTo>
                  <a:lnTo>
                    <a:pt x="378466" y="560255"/>
                  </a:lnTo>
                  <a:lnTo>
                    <a:pt x="378466" y="560255"/>
                  </a:lnTo>
                  <a:cubicBezTo>
                    <a:pt x="369847" y="562606"/>
                    <a:pt x="361228" y="557905"/>
                    <a:pt x="358093" y="550069"/>
                  </a:cubicBezTo>
                  <a:cubicBezTo>
                    <a:pt x="355743" y="541450"/>
                    <a:pt x="360444" y="532830"/>
                    <a:pt x="368280" y="530480"/>
                  </a:cubicBezTo>
                  <a:lnTo>
                    <a:pt x="368280" y="530480"/>
                  </a:lnTo>
                  <a:lnTo>
                    <a:pt x="368280" y="530480"/>
                  </a:lnTo>
                  <a:cubicBezTo>
                    <a:pt x="376899" y="528129"/>
                    <a:pt x="385518" y="532830"/>
                    <a:pt x="387869" y="540666"/>
                  </a:cubicBezTo>
                  <a:cubicBezTo>
                    <a:pt x="390220" y="548502"/>
                    <a:pt x="386302" y="557121"/>
                    <a:pt x="378466" y="560255"/>
                  </a:cubicBezTo>
                  <a:lnTo>
                    <a:pt x="378466" y="560255"/>
                  </a:lnTo>
                  <a:close/>
                  <a:moveTo>
                    <a:pt x="507756" y="474062"/>
                  </a:moveTo>
                  <a:lnTo>
                    <a:pt x="507756" y="474062"/>
                  </a:lnTo>
                  <a:lnTo>
                    <a:pt x="507756" y="474062"/>
                  </a:lnTo>
                  <a:cubicBezTo>
                    <a:pt x="501487" y="481114"/>
                    <a:pt x="492084" y="481898"/>
                    <a:pt x="485032" y="475629"/>
                  </a:cubicBezTo>
                  <a:cubicBezTo>
                    <a:pt x="478764" y="470144"/>
                    <a:pt x="477980" y="460742"/>
                    <a:pt x="483465" y="454473"/>
                  </a:cubicBezTo>
                  <a:lnTo>
                    <a:pt x="483465" y="454473"/>
                  </a:lnTo>
                  <a:cubicBezTo>
                    <a:pt x="488950" y="448204"/>
                    <a:pt x="499137" y="447421"/>
                    <a:pt x="505405" y="452906"/>
                  </a:cubicBezTo>
                  <a:cubicBezTo>
                    <a:pt x="512457" y="457607"/>
                    <a:pt x="513241" y="467794"/>
                    <a:pt x="507756" y="474062"/>
                  </a:cubicBezTo>
                  <a:close/>
                  <a:moveTo>
                    <a:pt x="297758" y="517159"/>
                  </a:moveTo>
                  <a:cubicBezTo>
                    <a:pt x="176304" y="517159"/>
                    <a:pt x="78357" y="419212"/>
                    <a:pt x="78357" y="297758"/>
                  </a:cubicBezTo>
                  <a:cubicBezTo>
                    <a:pt x="78357" y="176304"/>
                    <a:pt x="176304" y="78357"/>
                    <a:pt x="297758" y="78357"/>
                  </a:cubicBezTo>
                  <a:cubicBezTo>
                    <a:pt x="419212" y="78357"/>
                    <a:pt x="517159" y="176304"/>
                    <a:pt x="517159" y="297758"/>
                  </a:cubicBezTo>
                  <a:cubicBezTo>
                    <a:pt x="517159" y="419212"/>
                    <a:pt x="419212" y="517159"/>
                    <a:pt x="297758" y="517159"/>
                  </a:cubicBezTo>
                  <a:close/>
                  <a:moveTo>
                    <a:pt x="531263" y="202162"/>
                  </a:moveTo>
                  <a:cubicBezTo>
                    <a:pt x="524995" y="202162"/>
                    <a:pt x="519510" y="199028"/>
                    <a:pt x="517159" y="193543"/>
                  </a:cubicBezTo>
                  <a:lnTo>
                    <a:pt x="517159" y="193543"/>
                  </a:lnTo>
                  <a:cubicBezTo>
                    <a:pt x="514025" y="185707"/>
                    <a:pt x="517159" y="176304"/>
                    <a:pt x="524995" y="173170"/>
                  </a:cubicBezTo>
                  <a:cubicBezTo>
                    <a:pt x="532830" y="170036"/>
                    <a:pt x="541450" y="173170"/>
                    <a:pt x="545367" y="180222"/>
                  </a:cubicBezTo>
                  <a:lnTo>
                    <a:pt x="545367" y="180222"/>
                  </a:lnTo>
                  <a:lnTo>
                    <a:pt x="545367" y="180222"/>
                  </a:lnTo>
                  <a:cubicBezTo>
                    <a:pt x="549285" y="188058"/>
                    <a:pt x="546151" y="197461"/>
                    <a:pt x="538315" y="201379"/>
                  </a:cubicBezTo>
                  <a:cubicBezTo>
                    <a:pt x="535965" y="201379"/>
                    <a:pt x="533614" y="202162"/>
                    <a:pt x="531263" y="202162"/>
                  </a:cubicBezTo>
                  <a:lnTo>
                    <a:pt x="531263" y="202162"/>
                  </a:lnTo>
                  <a:close/>
                  <a:moveTo>
                    <a:pt x="569658" y="332235"/>
                  </a:moveTo>
                  <a:lnTo>
                    <a:pt x="569658" y="332235"/>
                  </a:lnTo>
                  <a:cubicBezTo>
                    <a:pt x="568875" y="340071"/>
                    <a:pt x="561823" y="346340"/>
                    <a:pt x="553987" y="346340"/>
                  </a:cubicBezTo>
                  <a:cubicBezTo>
                    <a:pt x="553203" y="346340"/>
                    <a:pt x="552420" y="346340"/>
                    <a:pt x="551636" y="346340"/>
                  </a:cubicBezTo>
                  <a:cubicBezTo>
                    <a:pt x="543017" y="345556"/>
                    <a:pt x="536748" y="337720"/>
                    <a:pt x="538315" y="329101"/>
                  </a:cubicBezTo>
                  <a:cubicBezTo>
                    <a:pt x="538315" y="329101"/>
                    <a:pt x="538315" y="329101"/>
                    <a:pt x="538315" y="329101"/>
                  </a:cubicBezTo>
                  <a:lnTo>
                    <a:pt x="538315" y="329101"/>
                  </a:lnTo>
                  <a:cubicBezTo>
                    <a:pt x="539099" y="321265"/>
                    <a:pt x="546151" y="315780"/>
                    <a:pt x="553987" y="315780"/>
                  </a:cubicBezTo>
                  <a:cubicBezTo>
                    <a:pt x="554770" y="315780"/>
                    <a:pt x="555554" y="315780"/>
                    <a:pt x="556338" y="315780"/>
                  </a:cubicBezTo>
                  <a:cubicBezTo>
                    <a:pt x="564957" y="315780"/>
                    <a:pt x="571225" y="323616"/>
                    <a:pt x="569658" y="332235"/>
                  </a:cubicBezTo>
                  <a:lnTo>
                    <a:pt x="569658" y="332235"/>
                  </a:lnTo>
                  <a:close/>
                </a:path>
              </a:pathLst>
            </a:custGeom>
            <a:grpFill/>
            <a:ln w="7739" cap="flat">
              <a:noFill/>
              <a:prstDash val="solid"/>
              <a:miter/>
            </a:ln>
          </p:spPr>
          <p:txBody>
            <a:bodyPr rtlCol="0" anchor="ctr"/>
            <a:lstStyle/>
            <a:p>
              <a:endParaRPr lang="zh-CN" altLang="en-US"/>
            </a:p>
          </p:txBody>
        </p:sp>
        <p:sp>
          <p:nvSpPr>
            <p:cNvPr id="378" name="图形 26" descr="舷窗 纯色填充">
              <a:extLst>
                <a:ext uri="{FF2B5EF4-FFF2-40B4-BE49-F238E27FC236}">
                  <a16:creationId xmlns:a16="http://schemas.microsoft.com/office/drawing/2014/main" xmlns="" id="{E01DFD3D-E77E-48D1-A701-D80EC2B2D289}"/>
                </a:ext>
              </a:extLst>
            </p:cNvPr>
            <p:cNvSpPr/>
            <p:nvPr/>
          </p:nvSpPr>
          <p:spPr>
            <a:xfrm>
              <a:off x="3019731" y="2260867"/>
              <a:ext cx="155147" cy="74578"/>
            </a:xfrm>
            <a:custGeom>
              <a:avLst/>
              <a:gdLst>
                <a:gd name="connsiteX0" fmla="*/ 72089 w 155147"/>
                <a:gd name="connsiteY0" fmla="*/ 74579 h 74578"/>
                <a:gd name="connsiteX1" fmla="*/ 60335 w 155147"/>
                <a:gd name="connsiteY1" fmla="*/ 62825 h 74578"/>
                <a:gd name="connsiteX2" fmla="*/ 11754 w 155147"/>
                <a:gd name="connsiteY2" fmla="*/ 31482 h 74578"/>
                <a:gd name="connsiteX3" fmla="*/ 0 w 155147"/>
                <a:gd name="connsiteY3" fmla="*/ 19728 h 74578"/>
                <a:gd name="connsiteX4" fmla="*/ 11754 w 155147"/>
                <a:gd name="connsiteY4" fmla="*/ 7975 h 74578"/>
                <a:gd name="connsiteX5" fmla="*/ 71305 w 155147"/>
                <a:gd name="connsiteY5" fmla="*/ 31482 h 74578"/>
                <a:gd name="connsiteX6" fmla="*/ 143394 w 155147"/>
                <a:gd name="connsiteY6" fmla="*/ 139 h 74578"/>
                <a:gd name="connsiteX7" fmla="*/ 155148 w 155147"/>
                <a:gd name="connsiteY7" fmla="*/ 11893 h 74578"/>
                <a:gd name="connsiteX8" fmla="*/ 143394 w 155147"/>
                <a:gd name="connsiteY8" fmla="*/ 23646 h 74578"/>
                <a:gd name="connsiteX9" fmla="*/ 83842 w 155147"/>
                <a:gd name="connsiteY9" fmla="*/ 63609 h 74578"/>
                <a:gd name="connsiteX10" fmla="*/ 72089 w 155147"/>
                <a:gd name="connsiteY10" fmla="*/ 74579 h 745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5147" h="74578">
                  <a:moveTo>
                    <a:pt x="72089" y="74579"/>
                  </a:moveTo>
                  <a:cubicBezTo>
                    <a:pt x="65820" y="74579"/>
                    <a:pt x="60335" y="69094"/>
                    <a:pt x="60335" y="62825"/>
                  </a:cubicBezTo>
                  <a:cubicBezTo>
                    <a:pt x="60335" y="45586"/>
                    <a:pt x="38395" y="31482"/>
                    <a:pt x="11754" y="31482"/>
                  </a:cubicBezTo>
                  <a:cubicBezTo>
                    <a:pt x="5485" y="31482"/>
                    <a:pt x="0" y="25997"/>
                    <a:pt x="0" y="19728"/>
                  </a:cubicBezTo>
                  <a:cubicBezTo>
                    <a:pt x="0" y="13460"/>
                    <a:pt x="5485" y="7975"/>
                    <a:pt x="11754" y="7975"/>
                  </a:cubicBezTo>
                  <a:cubicBezTo>
                    <a:pt x="33694" y="7191"/>
                    <a:pt x="55634" y="15811"/>
                    <a:pt x="71305" y="31482"/>
                  </a:cubicBezTo>
                  <a:cubicBezTo>
                    <a:pt x="89327" y="10326"/>
                    <a:pt x="115969" y="-1428"/>
                    <a:pt x="143394" y="139"/>
                  </a:cubicBezTo>
                  <a:cubicBezTo>
                    <a:pt x="149663" y="139"/>
                    <a:pt x="155148" y="5624"/>
                    <a:pt x="155148" y="11893"/>
                  </a:cubicBezTo>
                  <a:cubicBezTo>
                    <a:pt x="155148" y="18161"/>
                    <a:pt x="149663" y="23646"/>
                    <a:pt x="143394" y="23646"/>
                  </a:cubicBezTo>
                  <a:cubicBezTo>
                    <a:pt x="111268" y="23646"/>
                    <a:pt x="83842" y="41669"/>
                    <a:pt x="83842" y="63609"/>
                  </a:cubicBezTo>
                  <a:cubicBezTo>
                    <a:pt x="83842" y="69094"/>
                    <a:pt x="78357" y="74579"/>
                    <a:pt x="72089" y="74579"/>
                  </a:cubicBezTo>
                  <a:close/>
                </a:path>
              </a:pathLst>
            </a:custGeom>
            <a:grpFill/>
            <a:ln w="7739" cap="flat">
              <a:noFill/>
              <a:prstDash val="solid"/>
              <a:miter/>
            </a:ln>
          </p:spPr>
          <p:txBody>
            <a:bodyPr rtlCol="0" anchor="ctr"/>
            <a:lstStyle/>
            <a:p>
              <a:endParaRPr lang="zh-CN" altLang="en-US"/>
            </a:p>
          </p:txBody>
        </p:sp>
        <p:sp>
          <p:nvSpPr>
            <p:cNvPr id="379" name="图形 26" descr="舷窗 纯色填充">
              <a:extLst>
                <a:ext uri="{FF2B5EF4-FFF2-40B4-BE49-F238E27FC236}">
                  <a16:creationId xmlns:a16="http://schemas.microsoft.com/office/drawing/2014/main" xmlns="" id="{ECF0689B-4AEC-49E3-997F-2AF311B22831}"/>
                </a:ext>
              </a:extLst>
            </p:cNvPr>
            <p:cNvSpPr/>
            <p:nvPr/>
          </p:nvSpPr>
          <p:spPr>
            <a:xfrm>
              <a:off x="3160774" y="2315019"/>
              <a:ext cx="115968" cy="59605"/>
            </a:xfrm>
            <a:custGeom>
              <a:avLst/>
              <a:gdLst>
                <a:gd name="connsiteX0" fmla="*/ 54067 w 115968"/>
                <a:gd name="connsiteY0" fmla="*/ 59605 h 59605"/>
                <a:gd name="connsiteX1" fmla="*/ 42313 w 115968"/>
                <a:gd name="connsiteY1" fmla="*/ 47852 h 59605"/>
                <a:gd name="connsiteX2" fmla="*/ 11754 w 115968"/>
                <a:gd name="connsiteY2" fmla="*/ 29046 h 59605"/>
                <a:gd name="connsiteX3" fmla="*/ 0 w 115968"/>
                <a:gd name="connsiteY3" fmla="*/ 17292 h 59605"/>
                <a:gd name="connsiteX4" fmla="*/ 11754 w 115968"/>
                <a:gd name="connsiteY4" fmla="*/ 5539 h 59605"/>
                <a:gd name="connsiteX5" fmla="*/ 53283 w 115968"/>
                <a:gd name="connsiteY5" fmla="*/ 20427 h 59605"/>
                <a:gd name="connsiteX6" fmla="*/ 104215 w 115968"/>
                <a:gd name="connsiteY6" fmla="*/ 54 h 59605"/>
                <a:gd name="connsiteX7" fmla="*/ 115969 w 115968"/>
                <a:gd name="connsiteY7" fmla="*/ 11807 h 59605"/>
                <a:gd name="connsiteX8" fmla="*/ 104215 w 115968"/>
                <a:gd name="connsiteY8" fmla="*/ 23561 h 59605"/>
                <a:gd name="connsiteX9" fmla="*/ 66604 w 115968"/>
                <a:gd name="connsiteY9" fmla="*/ 47852 h 59605"/>
                <a:gd name="connsiteX10" fmla="*/ 54067 w 115968"/>
                <a:gd name="connsiteY10" fmla="*/ 59605 h 596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5968" h="59605">
                  <a:moveTo>
                    <a:pt x="54067" y="59605"/>
                  </a:moveTo>
                  <a:cubicBezTo>
                    <a:pt x="47798" y="59605"/>
                    <a:pt x="42313" y="54120"/>
                    <a:pt x="42313" y="47852"/>
                  </a:cubicBezTo>
                  <a:cubicBezTo>
                    <a:pt x="42313" y="39232"/>
                    <a:pt x="29776" y="29046"/>
                    <a:pt x="11754" y="29046"/>
                  </a:cubicBezTo>
                  <a:cubicBezTo>
                    <a:pt x="5485" y="29046"/>
                    <a:pt x="0" y="23561"/>
                    <a:pt x="0" y="17292"/>
                  </a:cubicBezTo>
                  <a:cubicBezTo>
                    <a:pt x="0" y="11024"/>
                    <a:pt x="5485" y="5539"/>
                    <a:pt x="11754" y="5539"/>
                  </a:cubicBezTo>
                  <a:cubicBezTo>
                    <a:pt x="26642" y="5539"/>
                    <a:pt x="41529" y="10240"/>
                    <a:pt x="53283" y="20427"/>
                  </a:cubicBezTo>
                  <a:cubicBezTo>
                    <a:pt x="66604" y="7106"/>
                    <a:pt x="84626" y="-730"/>
                    <a:pt x="104215" y="54"/>
                  </a:cubicBezTo>
                  <a:cubicBezTo>
                    <a:pt x="110484" y="54"/>
                    <a:pt x="115969" y="5539"/>
                    <a:pt x="115969" y="11807"/>
                  </a:cubicBezTo>
                  <a:cubicBezTo>
                    <a:pt x="115969" y="18076"/>
                    <a:pt x="110484" y="23561"/>
                    <a:pt x="104215" y="23561"/>
                  </a:cubicBezTo>
                  <a:cubicBezTo>
                    <a:pt x="83842" y="23561"/>
                    <a:pt x="66604" y="34531"/>
                    <a:pt x="66604" y="47852"/>
                  </a:cubicBezTo>
                  <a:cubicBezTo>
                    <a:pt x="65820" y="54120"/>
                    <a:pt x="60335" y="59605"/>
                    <a:pt x="54067" y="59605"/>
                  </a:cubicBezTo>
                  <a:close/>
                </a:path>
              </a:pathLst>
            </a:custGeom>
            <a:grpFill/>
            <a:ln w="7739" cap="flat">
              <a:noFill/>
              <a:prstDash val="solid"/>
              <a:miter/>
            </a:ln>
          </p:spPr>
          <p:txBody>
            <a:bodyPr rtlCol="0" anchor="ctr"/>
            <a:lstStyle/>
            <a:p>
              <a:endParaRPr lang="zh-CN" altLang="en-US"/>
            </a:p>
          </p:txBody>
        </p:sp>
      </p:grpSp>
      <p:sp>
        <p:nvSpPr>
          <p:cNvPr id="380" name="图形 46" descr="火车轨道 纯色填充">
            <a:extLst>
              <a:ext uri="{FF2B5EF4-FFF2-40B4-BE49-F238E27FC236}">
                <a16:creationId xmlns:a16="http://schemas.microsoft.com/office/drawing/2014/main" xmlns="" id="{D3B8CDF1-4C26-4742-9651-B5BB601BD0A6}"/>
              </a:ext>
            </a:extLst>
          </p:cNvPr>
          <p:cNvSpPr/>
          <p:nvPr/>
        </p:nvSpPr>
        <p:spPr>
          <a:xfrm>
            <a:off x="2815100" y="3092567"/>
            <a:ext cx="683511" cy="449105"/>
          </a:xfrm>
          <a:custGeom>
            <a:avLst/>
            <a:gdLst>
              <a:gd name="connsiteX0" fmla="*/ 683512 w 683511"/>
              <a:gd name="connsiteY0" fmla="*/ 399623 h 449105"/>
              <a:gd name="connsiteX1" fmla="*/ 641363 w 683511"/>
              <a:gd name="connsiteY1" fmla="*/ 329101 h 449105"/>
              <a:gd name="connsiteX2" fmla="*/ 585957 w 683511"/>
              <a:gd name="connsiteY2" fmla="*/ 329101 h 449105"/>
              <a:gd name="connsiteX3" fmla="*/ 562261 w 683511"/>
              <a:gd name="connsiteY3" fmla="*/ 282087 h 449105"/>
              <a:gd name="connsiteX4" fmla="*/ 613256 w 683511"/>
              <a:gd name="connsiteY4" fmla="*/ 282087 h 449105"/>
              <a:gd name="connsiteX5" fmla="*/ 580472 w 683511"/>
              <a:gd name="connsiteY5" fmla="*/ 227236 h 449105"/>
              <a:gd name="connsiteX6" fmla="*/ 534609 w 683511"/>
              <a:gd name="connsiteY6" fmla="*/ 227236 h 449105"/>
              <a:gd name="connsiteX7" fmla="*/ 514863 w 683511"/>
              <a:gd name="connsiteY7" fmla="*/ 188058 h 449105"/>
              <a:gd name="connsiteX8" fmla="*/ 557051 w 683511"/>
              <a:gd name="connsiteY8" fmla="*/ 188058 h 449105"/>
              <a:gd name="connsiteX9" fmla="*/ 528952 w 683511"/>
              <a:gd name="connsiteY9" fmla="*/ 141043 h 449105"/>
              <a:gd name="connsiteX10" fmla="*/ 491160 w 683511"/>
              <a:gd name="connsiteY10" fmla="*/ 141043 h 449105"/>
              <a:gd name="connsiteX11" fmla="*/ 475363 w 683511"/>
              <a:gd name="connsiteY11" fmla="*/ 109700 h 449105"/>
              <a:gd name="connsiteX12" fmla="*/ 510224 w 683511"/>
              <a:gd name="connsiteY12" fmla="*/ 109700 h 449105"/>
              <a:gd name="connsiteX13" fmla="*/ 486803 w 683511"/>
              <a:gd name="connsiteY13" fmla="*/ 70522 h 449105"/>
              <a:gd name="connsiteX14" fmla="*/ 455617 w 683511"/>
              <a:gd name="connsiteY14" fmla="*/ 70522 h 449105"/>
              <a:gd name="connsiteX15" fmla="*/ 443769 w 683511"/>
              <a:gd name="connsiteY15" fmla="*/ 47014 h 449105"/>
              <a:gd name="connsiteX16" fmla="*/ 472762 w 683511"/>
              <a:gd name="connsiteY16" fmla="*/ 47014 h 449105"/>
              <a:gd name="connsiteX17" fmla="*/ 454026 w 683511"/>
              <a:gd name="connsiteY17" fmla="*/ 15671 h 449105"/>
              <a:gd name="connsiteX18" fmla="*/ 427949 w 683511"/>
              <a:gd name="connsiteY18" fmla="*/ 15671 h 449105"/>
              <a:gd name="connsiteX19" fmla="*/ 420051 w 683511"/>
              <a:gd name="connsiteY19" fmla="*/ 0 h 449105"/>
              <a:gd name="connsiteX20" fmla="*/ 388708 w 683511"/>
              <a:gd name="connsiteY20" fmla="*/ 0 h 449105"/>
              <a:gd name="connsiteX21" fmla="*/ 395290 w 683511"/>
              <a:gd name="connsiteY21" fmla="*/ 15671 h 449105"/>
              <a:gd name="connsiteX22" fmla="*/ 288112 w 683511"/>
              <a:gd name="connsiteY22" fmla="*/ 15671 h 449105"/>
              <a:gd name="connsiteX23" fmla="*/ 294694 w 683511"/>
              <a:gd name="connsiteY23" fmla="*/ 0 h 449105"/>
              <a:gd name="connsiteX24" fmla="*/ 263351 w 683511"/>
              <a:gd name="connsiteY24" fmla="*/ 0 h 449105"/>
              <a:gd name="connsiteX25" fmla="*/ 255453 w 683511"/>
              <a:gd name="connsiteY25" fmla="*/ 15671 h 449105"/>
              <a:gd name="connsiteX26" fmla="*/ 229501 w 683511"/>
              <a:gd name="connsiteY26" fmla="*/ 15671 h 449105"/>
              <a:gd name="connsiteX27" fmla="*/ 210766 w 683511"/>
              <a:gd name="connsiteY27" fmla="*/ 47014 h 449105"/>
              <a:gd name="connsiteX28" fmla="*/ 239664 w 683511"/>
              <a:gd name="connsiteY28" fmla="*/ 47014 h 449105"/>
              <a:gd name="connsiteX29" fmla="*/ 227816 w 683511"/>
              <a:gd name="connsiteY29" fmla="*/ 70522 h 449105"/>
              <a:gd name="connsiteX30" fmla="*/ 196716 w 683511"/>
              <a:gd name="connsiteY30" fmla="*/ 70522 h 449105"/>
              <a:gd name="connsiteX31" fmla="*/ 173295 w 683511"/>
              <a:gd name="connsiteY31" fmla="*/ 109700 h 449105"/>
              <a:gd name="connsiteX32" fmla="*/ 208078 w 683511"/>
              <a:gd name="connsiteY32" fmla="*/ 109700 h 449105"/>
              <a:gd name="connsiteX33" fmla="*/ 192289 w 683511"/>
              <a:gd name="connsiteY33" fmla="*/ 141043 h 449105"/>
              <a:gd name="connsiteX34" fmla="*/ 154560 w 683511"/>
              <a:gd name="connsiteY34" fmla="*/ 141043 h 449105"/>
              <a:gd name="connsiteX35" fmla="*/ 126461 w 683511"/>
              <a:gd name="connsiteY35" fmla="*/ 188058 h 449105"/>
              <a:gd name="connsiteX36" fmla="*/ 168586 w 683511"/>
              <a:gd name="connsiteY36" fmla="*/ 188058 h 449105"/>
              <a:gd name="connsiteX37" fmla="*/ 148848 w 683511"/>
              <a:gd name="connsiteY37" fmla="*/ 227236 h 449105"/>
              <a:gd name="connsiteX38" fmla="*/ 103040 w 683511"/>
              <a:gd name="connsiteY38" fmla="*/ 227236 h 449105"/>
              <a:gd name="connsiteX39" fmla="*/ 70255 w 683511"/>
              <a:gd name="connsiteY39" fmla="*/ 282087 h 449105"/>
              <a:gd name="connsiteX40" fmla="*/ 121188 w 683511"/>
              <a:gd name="connsiteY40" fmla="*/ 282087 h 449105"/>
              <a:gd name="connsiteX41" fmla="*/ 97500 w 683511"/>
              <a:gd name="connsiteY41" fmla="*/ 329101 h 449105"/>
              <a:gd name="connsiteX42" fmla="*/ 42148 w 683511"/>
              <a:gd name="connsiteY42" fmla="*/ 329101 h 449105"/>
              <a:gd name="connsiteX43" fmla="*/ 0 w 683511"/>
              <a:gd name="connsiteY43" fmla="*/ 399623 h 449105"/>
              <a:gd name="connsiteX44" fmla="*/ 62020 w 683511"/>
              <a:gd name="connsiteY44" fmla="*/ 399623 h 449105"/>
              <a:gd name="connsiteX45" fmla="*/ 37063 w 683511"/>
              <a:gd name="connsiteY45" fmla="*/ 449105 h 449105"/>
              <a:gd name="connsiteX46" fmla="*/ 106080 w 683511"/>
              <a:gd name="connsiteY46" fmla="*/ 449105 h 449105"/>
              <a:gd name="connsiteX47" fmla="*/ 126861 w 683511"/>
              <a:gd name="connsiteY47" fmla="*/ 399623 h 449105"/>
              <a:gd name="connsiteX48" fmla="*/ 556643 w 683511"/>
              <a:gd name="connsiteY48" fmla="*/ 399623 h 449105"/>
              <a:gd name="connsiteX49" fmla="*/ 577431 w 683511"/>
              <a:gd name="connsiteY49" fmla="*/ 449105 h 449105"/>
              <a:gd name="connsiteX50" fmla="*/ 646449 w 683511"/>
              <a:gd name="connsiteY50" fmla="*/ 449105 h 449105"/>
              <a:gd name="connsiteX51" fmla="*/ 621492 w 683511"/>
              <a:gd name="connsiteY51" fmla="*/ 399623 h 449105"/>
              <a:gd name="connsiteX52" fmla="*/ 274948 w 683511"/>
              <a:gd name="connsiteY52" fmla="*/ 47014 h 449105"/>
              <a:gd name="connsiteX53" fmla="*/ 408477 w 683511"/>
              <a:gd name="connsiteY53" fmla="*/ 47014 h 449105"/>
              <a:gd name="connsiteX54" fmla="*/ 418358 w 683511"/>
              <a:gd name="connsiteY54" fmla="*/ 70522 h 449105"/>
              <a:gd name="connsiteX55" fmla="*/ 265075 w 683511"/>
              <a:gd name="connsiteY55" fmla="*/ 70522 h 449105"/>
              <a:gd name="connsiteX56" fmla="*/ 248620 w 683511"/>
              <a:gd name="connsiteY56" fmla="*/ 109700 h 449105"/>
              <a:gd name="connsiteX57" fmla="*/ 434821 w 683511"/>
              <a:gd name="connsiteY57" fmla="*/ 109700 h 449105"/>
              <a:gd name="connsiteX58" fmla="*/ 447993 w 683511"/>
              <a:gd name="connsiteY58" fmla="*/ 141043 h 449105"/>
              <a:gd name="connsiteX59" fmla="*/ 235456 w 683511"/>
              <a:gd name="connsiteY59" fmla="*/ 141043 h 449105"/>
              <a:gd name="connsiteX60" fmla="*/ 215710 w 683511"/>
              <a:gd name="connsiteY60" fmla="*/ 188058 h 449105"/>
              <a:gd name="connsiteX61" fmla="*/ 467747 w 683511"/>
              <a:gd name="connsiteY61" fmla="*/ 188058 h 449105"/>
              <a:gd name="connsiteX62" fmla="*/ 484202 w 683511"/>
              <a:gd name="connsiteY62" fmla="*/ 227236 h 449105"/>
              <a:gd name="connsiteX63" fmla="*/ 199255 w 683511"/>
              <a:gd name="connsiteY63" fmla="*/ 227236 h 449105"/>
              <a:gd name="connsiteX64" fmla="*/ 156472 w 683511"/>
              <a:gd name="connsiteY64" fmla="*/ 329101 h 449105"/>
              <a:gd name="connsiteX65" fmla="*/ 176226 w 683511"/>
              <a:gd name="connsiteY65" fmla="*/ 282087 h 449105"/>
              <a:gd name="connsiteX66" fmla="*/ 507254 w 683511"/>
              <a:gd name="connsiteY66" fmla="*/ 282087 h 449105"/>
              <a:gd name="connsiteX67" fmla="*/ 527008 w 683511"/>
              <a:gd name="connsiteY67" fmla="*/ 329101 h 4491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683511" h="449105">
                <a:moveTo>
                  <a:pt x="683512" y="399623"/>
                </a:moveTo>
                <a:lnTo>
                  <a:pt x="641363" y="329101"/>
                </a:lnTo>
                <a:lnTo>
                  <a:pt x="585957" y="329101"/>
                </a:lnTo>
                <a:lnTo>
                  <a:pt x="562261" y="282087"/>
                </a:lnTo>
                <a:lnTo>
                  <a:pt x="613256" y="282087"/>
                </a:lnTo>
                <a:lnTo>
                  <a:pt x="580472" y="227236"/>
                </a:lnTo>
                <a:lnTo>
                  <a:pt x="534609" y="227236"/>
                </a:lnTo>
                <a:lnTo>
                  <a:pt x="514863" y="188058"/>
                </a:lnTo>
                <a:lnTo>
                  <a:pt x="557051" y="188058"/>
                </a:lnTo>
                <a:lnTo>
                  <a:pt x="528952" y="141043"/>
                </a:lnTo>
                <a:lnTo>
                  <a:pt x="491160" y="141043"/>
                </a:lnTo>
                <a:lnTo>
                  <a:pt x="475363" y="109700"/>
                </a:lnTo>
                <a:lnTo>
                  <a:pt x="510224" y="109700"/>
                </a:lnTo>
                <a:lnTo>
                  <a:pt x="486803" y="70522"/>
                </a:lnTo>
                <a:lnTo>
                  <a:pt x="455617" y="70522"/>
                </a:lnTo>
                <a:lnTo>
                  <a:pt x="443769" y="47014"/>
                </a:lnTo>
                <a:lnTo>
                  <a:pt x="472762" y="47014"/>
                </a:lnTo>
                <a:lnTo>
                  <a:pt x="454026" y="15671"/>
                </a:lnTo>
                <a:lnTo>
                  <a:pt x="427949" y="15671"/>
                </a:lnTo>
                <a:lnTo>
                  <a:pt x="420051" y="0"/>
                </a:lnTo>
                <a:lnTo>
                  <a:pt x="388708" y="0"/>
                </a:lnTo>
                <a:lnTo>
                  <a:pt x="395290" y="15671"/>
                </a:lnTo>
                <a:lnTo>
                  <a:pt x="288112" y="15671"/>
                </a:lnTo>
                <a:lnTo>
                  <a:pt x="294694" y="0"/>
                </a:lnTo>
                <a:lnTo>
                  <a:pt x="263351" y="0"/>
                </a:lnTo>
                <a:lnTo>
                  <a:pt x="255453" y="15671"/>
                </a:lnTo>
                <a:lnTo>
                  <a:pt x="229501" y="15671"/>
                </a:lnTo>
                <a:lnTo>
                  <a:pt x="210766" y="47014"/>
                </a:lnTo>
                <a:lnTo>
                  <a:pt x="239664" y="47014"/>
                </a:lnTo>
                <a:lnTo>
                  <a:pt x="227816" y="70522"/>
                </a:lnTo>
                <a:lnTo>
                  <a:pt x="196716" y="70522"/>
                </a:lnTo>
                <a:lnTo>
                  <a:pt x="173295" y="109700"/>
                </a:lnTo>
                <a:lnTo>
                  <a:pt x="208078" y="109700"/>
                </a:lnTo>
                <a:lnTo>
                  <a:pt x="192289" y="141043"/>
                </a:lnTo>
                <a:lnTo>
                  <a:pt x="154560" y="141043"/>
                </a:lnTo>
                <a:lnTo>
                  <a:pt x="126461" y="188058"/>
                </a:lnTo>
                <a:lnTo>
                  <a:pt x="168586" y="188058"/>
                </a:lnTo>
                <a:lnTo>
                  <a:pt x="148848" y="227236"/>
                </a:lnTo>
                <a:lnTo>
                  <a:pt x="103040" y="227236"/>
                </a:lnTo>
                <a:lnTo>
                  <a:pt x="70255" y="282087"/>
                </a:lnTo>
                <a:lnTo>
                  <a:pt x="121188" y="282087"/>
                </a:lnTo>
                <a:lnTo>
                  <a:pt x="97500" y="329101"/>
                </a:lnTo>
                <a:lnTo>
                  <a:pt x="42148" y="329101"/>
                </a:lnTo>
                <a:lnTo>
                  <a:pt x="0" y="399623"/>
                </a:lnTo>
                <a:lnTo>
                  <a:pt x="62020" y="399623"/>
                </a:lnTo>
                <a:lnTo>
                  <a:pt x="37063" y="449105"/>
                </a:lnTo>
                <a:lnTo>
                  <a:pt x="106080" y="449105"/>
                </a:lnTo>
                <a:lnTo>
                  <a:pt x="126861" y="399623"/>
                </a:lnTo>
                <a:lnTo>
                  <a:pt x="556643" y="399623"/>
                </a:lnTo>
                <a:lnTo>
                  <a:pt x="577431" y="449105"/>
                </a:lnTo>
                <a:lnTo>
                  <a:pt x="646449" y="449105"/>
                </a:lnTo>
                <a:lnTo>
                  <a:pt x="621492" y="399623"/>
                </a:lnTo>
                <a:close/>
                <a:moveTo>
                  <a:pt x="274948" y="47014"/>
                </a:moveTo>
                <a:lnTo>
                  <a:pt x="408477" y="47014"/>
                </a:lnTo>
                <a:lnTo>
                  <a:pt x="418358" y="70522"/>
                </a:lnTo>
                <a:lnTo>
                  <a:pt x="265075" y="70522"/>
                </a:lnTo>
                <a:close/>
                <a:moveTo>
                  <a:pt x="248620" y="109700"/>
                </a:moveTo>
                <a:lnTo>
                  <a:pt x="434821" y="109700"/>
                </a:lnTo>
                <a:lnTo>
                  <a:pt x="447993" y="141043"/>
                </a:lnTo>
                <a:lnTo>
                  <a:pt x="235456" y="141043"/>
                </a:lnTo>
                <a:close/>
                <a:moveTo>
                  <a:pt x="215710" y="188058"/>
                </a:moveTo>
                <a:lnTo>
                  <a:pt x="467747" y="188058"/>
                </a:lnTo>
                <a:lnTo>
                  <a:pt x="484202" y="227236"/>
                </a:lnTo>
                <a:lnTo>
                  <a:pt x="199255" y="227236"/>
                </a:lnTo>
                <a:close/>
                <a:moveTo>
                  <a:pt x="156472" y="329101"/>
                </a:moveTo>
                <a:lnTo>
                  <a:pt x="176226" y="282087"/>
                </a:lnTo>
                <a:lnTo>
                  <a:pt x="507254" y="282087"/>
                </a:lnTo>
                <a:lnTo>
                  <a:pt x="527008" y="329101"/>
                </a:lnTo>
                <a:close/>
              </a:path>
            </a:pathLst>
          </a:custGeom>
          <a:gradFill>
            <a:gsLst>
              <a:gs pos="0">
                <a:schemeClr val="accent3"/>
              </a:gs>
              <a:gs pos="80000">
                <a:schemeClr val="accent2"/>
              </a:gs>
            </a:gsLst>
            <a:lin ang="4800000" scaled="0"/>
          </a:gradFill>
          <a:ln w="7739" cap="flat">
            <a:noFill/>
            <a:prstDash val="solid"/>
            <a:miter/>
          </a:ln>
        </p:spPr>
        <p:txBody>
          <a:bodyPr rtlCol="0" anchor="ctr"/>
          <a:lstStyle/>
          <a:p>
            <a:endParaRPr lang="zh-CN" altLang="en-US"/>
          </a:p>
        </p:txBody>
      </p:sp>
      <p:sp>
        <p:nvSpPr>
          <p:cNvPr id="381" name="图形 68" descr="城堡场景 纯色填充">
            <a:extLst>
              <a:ext uri="{FF2B5EF4-FFF2-40B4-BE49-F238E27FC236}">
                <a16:creationId xmlns:a16="http://schemas.microsoft.com/office/drawing/2014/main" xmlns="" id="{53133508-28AC-4465-9CF7-8AFE2707328A}"/>
              </a:ext>
            </a:extLst>
          </p:cNvPr>
          <p:cNvSpPr/>
          <p:nvPr/>
        </p:nvSpPr>
        <p:spPr>
          <a:xfrm>
            <a:off x="3235213" y="4124284"/>
            <a:ext cx="164550" cy="70521"/>
          </a:xfrm>
          <a:custGeom>
            <a:avLst/>
            <a:gdLst>
              <a:gd name="connsiteX0" fmla="*/ 133208 w 164550"/>
              <a:gd name="connsiteY0" fmla="*/ 0 h 70521"/>
              <a:gd name="connsiteX1" fmla="*/ 133208 w 164550"/>
              <a:gd name="connsiteY1" fmla="*/ 31343 h 70521"/>
              <a:gd name="connsiteX2" fmla="*/ 109700 w 164550"/>
              <a:gd name="connsiteY2" fmla="*/ 31343 h 70521"/>
              <a:gd name="connsiteX3" fmla="*/ 109700 w 164550"/>
              <a:gd name="connsiteY3" fmla="*/ 0 h 70521"/>
              <a:gd name="connsiteX4" fmla="*/ 54850 w 164550"/>
              <a:gd name="connsiteY4" fmla="*/ 0 h 70521"/>
              <a:gd name="connsiteX5" fmla="*/ 54850 w 164550"/>
              <a:gd name="connsiteY5" fmla="*/ 31343 h 70521"/>
              <a:gd name="connsiteX6" fmla="*/ 31343 w 164550"/>
              <a:gd name="connsiteY6" fmla="*/ 31343 h 70521"/>
              <a:gd name="connsiteX7" fmla="*/ 31343 w 164550"/>
              <a:gd name="connsiteY7" fmla="*/ 0 h 70521"/>
              <a:gd name="connsiteX8" fmla="*/ 0 w 164550"/>
              <a:gd name="connsiteY8" fmla="*/ 0 h 70521"/>
              <a:gd name="connsiteX9" fmla="*/ 0 w 164550"/>
              <a:gd name="connsiteY9" fmla="*/ 70522 h 70521"/>
              <a:gd name="connsiteX10" fmla="*/ 164551 w 164550"/>
              <a:gd name="connsiteY10" fmla="*/ 70522 h 70521"/>
              <a:gd name="connsiteX11" fmla="*/ 164551 w 164550"/>
              <a:gd name="connsiteY11" fmla="*/ 0 h 70521"/>
              <a:gd name="connsiteX12" fmla="*/ 133208 w 164550"/>
              <a:gd name="connsiteY12" fmla="*/ 0 h 70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64550" h="70521">
                <a:moveTo>
                  <a:pt x="133208" y="0"/>
                </a:moveTo>
                <a:lnTo>
                  <a:pt x="133208" y="31343"/>
                </a:lnTo>
                <a:lnTo>
                  <a:pt x="109700" y="31343"/>
                </a:lnTo>
                <a:lnTo>
                  <a:pt x="109700" y="0"/>
                </a:lnTo>
                <a:lnTo>
                  <a:pt x="54850" y="0"/>
                </a:lnTo>
                <a:lnTo>
                  <a:pt x="54850" y="31343"/>
                </a:lnTo>
                <a:lnTo>
                  <a:pt x="31343" y="31343"/>
                </a:lnTo>
                <a:lnTo>
                  <a:pt x="31343" y="0"/>
                </a:lnTo>
                <a:lnTo>
                  <a:pt x="0" y="0"/>
                </a:lnTo>
                <a:lnTo>
                  <a:pt x="0" y="70522"/>
                </a:lnTo>
                <a:lnTo>
                  <a:pt x="164551" y="70522"/>
                </a:lnTo>
                <a:lnTo>
                  <a:pt x="164551" y="0"/>
                </a:lnTo>
                <a:lnTo>
                  <a:pt x="133208" y="0"/>
                </a:lnTo>
                <a:close/>
              </a:path>
            </a:pathLst>
          </a:custGeom>
          <a:gradFill>
            <a:gsLst>
              <a:gs pos="0">
                <a:schemeClr val="accent3"/>
              </a:gs>
              <a:gs pos="80000">
                <a:schemeClr val="accent2"/>
              </a:gs>
            </a:gsLst>
            <a:lin ang="4800000" scaled="0"/>
          </a:gradFill>
          <a:ln w="7739" cap="flat">
            <a:noFill/>
            <a:prstDash val="solid"/>
            <a:miter/>
          </a:ln>
        </p:spPr>
        <p:txBody>
          <a:bodyPr rtlCol="0" anchor="ctr"/>
          <a:lstStyle/>
          <a:p>
            <a:endParaRPr lang="zh-CN" altLang="en-US"/>
          </a:p>
        </p:txBody>
      </p:sp>
      <p:sp>
        <p:nvSpPr>
          <p:cNvPr id="382" name="图形 68" descr="城堡场景 纯色填充">
            <a:extLst>
              <a:ext uri="{FF2B5EF4-FFF2-40B4-BE49-F238E27FC236}">
                <a16:creationId xmlns:a16="http://schemas.microsoft.com/office/drawing/2014/main" xmlns="" id="{53133508-28AC-4465-9CF7-8AFE2707328A}"/>
              </a:ext>
            </a:extLst>
          </p:cNvPr>
          <p:cNvSpPr/>
          <p:nvPr/>
        </p:nvSpPr>
        <p:spPr>
          <a:xfrm>
            <a:off x="3039320" y="3912719"/>
            <a:ext cx="219400" cy="78357"/>
          </a:xfrm>
          <a:custGeom>
            <a:avLst/>
            <a:gdLst>
              <a:gd name="connsiteX0" fmla="*/ 172386 w 219400"/>
              <a:gd name="connsiteY0" fmla="*/ 0 h 78357"/>
              <a:gd name="connsiteX1" fmla="*/ 172386 w 219400"/>
              <a:gd name="connsiteY1" fmla="*/ 39179 h 78357"/>
              <a:gd name="connsiteX2" fmla="*/ 133208 w 219400"/>
              <a:gd name="connsiteY2" fmla="*/ 39179 h 78357"/>
              <a:gd name="connsiteX3" fmla="*/ 133208 w 219400"/>
              <a:gd name="connsiteY3" fmla="*/ 0 h 78357"/>
              <a:gd name="connsiteX4" fmla="*/ 86193 w 219400"/>
              <a:gd name="connsiteY4" fmla="*/ 0 h 78357"/>
              <a:gd name="connsiteX5" fmla="*/ 86193 w 219400"/>
              <a:gd name="connsiteY5" fmla="*/ 39179 h 78357"/>
              <a:gd name="connsiteX6" fmla="*/ 47014 w 219400"/>
              <a:gd name="connsiteY6" fmla="*/ 39179 h 78357"/>
              <a:gd name="connsiteX7" fmla="*/ 47014 w 219400"/>
              <a:gd name="connsiteY7" fmla="*/ 0 h 78357"/>
              <a:gd name="connsiteX8" fmla="*/ 0 w 219400"/>
              <a:gd name="connsiteY8" fmla="*/ 0 h 78357"/>
              <a:gd name="connsiteX9" fmla="*/ 0 w 219400"/>
              <a:gd name="connsiteY9" fmla="*/ 78357 h 78357"/>
              <a:gd name="connsiteX10" fmla="*/ 219401 w 219400"/>
              <a:gd name="connsiteY10" fmla="*/ 78357 h 78357"/>
              <a:gd name="connsiteX11" fmla="*/ 219401 w 219400"/>
              <a:gd name="connsiteY11" fmla="*/ 0 h 78357"/>
              <a:gd name="connsiteX12" fmla="*/ 172386 w 219400"/>
              <a:gd name="connsiteY12" fmla="*/ 0 h 78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19400" h="78357">
                <a:moveTo>
                  <a:pt x="172386" y="0"/>
                </a:moveTo>
                <a:lnTo>
                  <a:pt x="172386" y="39179"/>
                </a:lnTo>
                <a:lnTo>
                  <a:pt x="133208" y="39179"/>
                </a:lnTo>
                <a:lnTo>
                  <a:pt x="133208" y="0"/>
                </a:lnTo>
                <a:lnTo>
                  <a:pt x="86193" y="0"/>
                </a:lnTo>
                <a:lnTo>
                  <a:pt x="86193" y="39179"/>
                </a:lnTo>
                <a:lnTo>
                  <a:pt x="47014" y="39179"/>
                </a:lnTo>
                <a:lnTo>
                  <a:pt x="47014" y="0"/>
                </a:lnTo>
                <a:lnTo>
                  <a:pt x="0" y="0"/>
                </a:lnTo>
                <a:lnTo>
                  <a:pt x="0" y="78357"/>
                </a:lnTo>
                <a:lnTo>
                  <a:pt x="219401" y="78357"/>
                </a:lnTo>
                <a:lnTo>
                  <a:pt x="219401" y="0"/>
                </a:lnTo>
                <a:lnTo>
                  <a:pt x="172386" y="0"/>
                </a:lnTo>
                <a:close/>
              </a:path>
            </a:pathLst>
          </a:custGeom>
          <a:gradFill>
            <a:gsLst>
              <a:gs pos="0">
                <a:schemeClr val="accent3"/>
              </a:gs>
              <a:gs pos="80000">
                <a:schemeClr val="accent2"/>
              </a:gs>
            </a:gsLst>
            <a:lin ang="4800000" scaled="0"/>
          </a:gradFill>
          <a:ln w="7739" cap="flat">
            <a:noFill/>
            <a:prstDash val="solid"/>
            <a:miter/>
          </a:ln>
        </p:spPr>
        <p:txBody>
          <a:bodyPr rtlCol="0" anchor="ctr"/>
          <a:lstStyle/>
          <a:p>
            <a:endParaRPr lang="zh-CN" altLang="en-US"/>
          </a:p>
        </p:txBody>
      </p:sp>
      <p:sp>
        <p:nvSpPr>
          <p:cNvPr id="383" name="图形 68" descr="城堡场景 纯色填充">
            <a:extLst>
              <a:ext uri="{FF2B5EF4-FFF2-40B4-BE49-F238E27FC236}">
                <a16:creationId xmlns:a16="http://schemas.microsoft.com/office/drawing/2014/main" xmlns="" id="{53133508-28AC-4465-9CF7-8AFE2707328A}"/>
              </a:ext>
            </a:extLst>
          </p:cNvPr>
          <p:cNvSpPr/>
          <p:nvPr/>
        </p:nvSpPr>
        <p:spPr>
          <a:xfrm>
            <a:off x="2898277" y="4124284"/>
            <a:ext cx="164550" cy="70521"/>
          </a:xfrm>
          <a:custGeom>
            <a:avLst/>
            <a:gdLst>
              <a:gd name="connsiteX0" fmla="*/ 133208 w 164550"/>
              <a:gd name="connsiteY0" fmla="*/ 0 h 70521"/>
              <a:gd name="connsiteX1" fmla="*/ 133208 w 164550"/>
              <a:gd name="connsiteY1" fmla="*/ 31343 h 70521"/>
              <a:gd name="connsiteX2" fmla="*/ 109700 w 164550"/>
              <a:gd name="connsiteY2" fmla="*/ 31343 h 70521"/>
              <a:gd name="connsiteX3" fmla="*/ 109700 w 164550"/>
              <a:gd name="connsiteY3" fmla="*/ 0 h 70521"/>
              <a:gd name="connsiteX4" fmla="*/ 54850 w 164550"/>
              <a:gd name="connsiteY4" fmla="*/ 0 h 70521"/>
              <a:gd name="connsiteX5" fmla="*/ 54850 w 164550"/>
              <a:gd name="connsiteY5" fmla="*/ 31343 h 70521"/>
              <a:gd name="connsiteX6" fmla="*/ 31343 w 164550"/>
              <a:gd name="connsiteY6" fmla="*/ 31343 h 70521"/>
              <a:gd name="connsiteX7" fmla="*/ 31343 w 164550"/>
              <a:gd name="connsiteY7" fmla="*/ 0 h 70521"/>
              <a:gd name="connsiteX8" fmla="*/ 0 w 164550"/>
              <a:gd name="connsiteY8" fmla="*/ 0 h 70521"/>
              <a:gd name="connsiteX9" fmla="*/ 0 w 164550"/>
              <a:gd name="connsiteY9" fmla="*/ 70522 h 70521"/>
              <a:gd name="connsiteX10" fmla="*/ 164551 w 164550"/>
              <a:gd name="connsiteY10" fmla="*/ 70522 h 70521"/>
              <a:gd name="connsiteX11" fmla="*/ 164551 w 164550"/>
              <a:gd name="connsiteY11" fmla="*/ 0 h 70521"/>
              <a:gd name="connsiteX12" fmla="*/ 133208 w 164550"/>
              <a:gd name="connsiteY12" fmla="*/ 0 h 70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64550" h="70521">
                <a:moveTo>
                  <a:pt x="133208" y="0"/>
                </a:moveTo>
                <a:lnTo>
                  <a:pt x="133208" y="31343"/>
                </a:lnTo>
                <a:lnTo>
                  <a:pt x="109700" y="31343"/>
                </a:lnTo>
                <a:lnTo>
                  <a:pt x="109700" y="0"/>
                </a:lnTo>
                <a:lnTo>
                  <a:pt x="54850" y="0"/>
                </a:lnTo>
                <a:lnTo>
                  <a:pt x="54850" y="31343"/>
                </a:lnTo>
                <a:lnTo>
                  <a:pt x="31343" y="31343"/>
                </a:lnTo>
                <a:lnTo>
                  <a:pt x="31343" y="0"/>
                </a:lnTo>
                <a:lnTo>
                  <a:pt x="0" y="0"/>
                </a:lnTo>
                <a:lnTo>
                  <a:pt x="0" y="70522"/>
                </a:lnTo>
                <a:lnTo>
                  <a:pt x="164551" y="70522"/>
                </a:lnTo>
                <a:lnTo>
                  <a:pt x="164551" y="0"/>
                </a:lnTo>
                <a:lnTo>
                  <a:pt x="133208" y="0"/>
                </a:lnTo>
                <a:close/>
              </a:path>
            </a:pathLst>
          </a:custGeom>
          <a:gradFill>
            <a:gsLst>
              <a:gs pos="0">
                <a:schemeClr val="accent3"/>
              </a:gs>
              <a:gs pos="80000">
                <a:schemeClr val="accent2"/>
              </a:gs>
            </a:gsLst>
            <a:lin ang="4800000" scaled="0"/>
          </a:gradFill>
          <a:ln w="7739" cap="flat">
            <a:noFill/>
            <a:prstDash val="solid"/>
            <a:miter/>
          </a:ln>
        </p:spPr>
        <p:txBody>
          <a:bodyPr rtlCol="0" anchor="ctr"/>
          <a:lstStyle/>
          <a:p>
            <a:endParaRPr lang="zh-CN" altLang="en-US"/>
          </a:p>
        </p:txBody>
      </p:sp>
      <p:sp>
        <p:nvSpPr>
          <p:cNvPr id="384" name="图形 68" descr="城堡场景 纯色填充">
            <a:extLst>
              <a:ext uri="{FF2B5EF4-FFF2-40B4-BE49-F238E27FC236}">
                <a16:creationId xmlns:a16="http://schemas.microsoft.com/office/drawing/2014/main" xmlns="" id="{53133508-28AC-4465-9CF7-8AFE2707328A}"/>
              </a:ext>
            </a:extLst>
          </p:cNvPr>
          <p:cNvSpPr/>
          <p:nvPr/>
        </p:nvSpPr>
        <p:spPr>
          <a:xfrm>
            <a:off x="3258721" y="4218313"/>
            <a:ext cx="117536" cy="157576"/>
          </a:xfrm>
          <a:custGeom>
            <a:avLst/>
            <a:gdLst>
              <a:gd name="connsiteX0" fmla="*/ 58141 w 117536"/>
              <a:gd name="connsiteY0" fmla="*/ 104372 h 157576"/>
              <a:gd name="connsiteX1" fmla="*/ 117536 w 117536"/>
              <a:gd name="connsiteY1" fmla="*/ 138536 h 157576"/>
              <a:gd name="connsiteX2" fmla="*/ 117536 w 117536"/>
              <a:gd name="connsiteY2" fmla="*/ 0 h 157576"/>
              <a:gd name="connsiteX3" fmla="*/ 0 w 117536"/>
              <a:gd name="connsiteY3" fmla="*/ 0 h 157576"/>
              <a:gd name="connsiteX4" fmla="*/ 0 w 117536"/>
              <a:gd name="connsiteY4" fmla="*/ 157577 h 157576"/>
              <a:gd name="connsiteX5" fmla="*/ 58141 w 117536"/>
              <a:gd name="connsiteY5" fmla="*/ 104372 h 157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7536" h="157576">
                <a:moveTo>
                  <a:pt x="58141" y="104372"/>
                </a:moveTo>
                <a:lnTo>
                  <a:pt x="117536" y="138536"/>
                </a:lnTo>
                <a:lnTo>
                  <a:pt x="117536" y="0"/>
                </a:lnTo>
                <a:lnTo>
                  <a:pt x="0" y="0"/>
                </a:lnTo>
                <a:lnTo>
                  <a:pt x="0" y="157577"/>
                </a:lnTo>
                <a:lnTo>
                  <a:pt x="58141" y="104372"/>
                </a:lnTo>
                <a:close/>
              </a:path>
            </a:pathLst>
          </a:custGeom>
          <a:gradFill>
            <a:gsLst>
              <a:gs pos="0">
                <a:schemeClr val="accent3"/>
              </a:gs>
              <a:gs pos="80000">
                <a:schemeClr val="accent2"/>
              </a:gs>
            </a:gsLst>
            <a:lin ang="4800000" scaled="0"/>
          </a:gradFill>
          <a:ln w="7739" cap="flat">
            <a:noFill/>
            <a:prstDash val="solid"/>
            <a:miter/>
          </a:ln>
        </p:spPr>
        <p:txBody>
          <a:bodyPr rtlCol="0" anchor="ctr"/>
          <a:lstStyle/>
          <a:p>
            <a:endParaRPr lang="zh-CN" altLang="en-US"/>
          </a:p>
        </p:txBody>
      </p:sp>
      <p:sp>
        <p:nvSpPr>
          <p:cNvPr id="385" name="图形 68" descr="城堡场景 纯色填充">
            <a:extLst>
              <a:ext uri="{FF2B5EF4-FFF2-40B4-BE49-F238E27FC236}">
                <a16:creationId xmlns:a16="http://schemas.microsoft.com/office/drawing/2014/main" xmlns="" id="{53133508-28AC-4465-9CF7-8AFE2707328A}"/>
              </a:ext>
            </a:extLst>
          </p:cNvPr>
          <p:cNvSpPr/>
          <p:nvPr/>
        </p:nvSpPr>
        <p:spPr>
          <a:xfrm>
            <a:off x="3241560" y="4351598"/>
            <a:ext cx="215169" cy="164707"/>
          </a:xfrm>
          <a:custGeom>
            <a:avLst/>
            <a:gdLst>
              <a:gd name="connsiteX0" fmla="*/ 12145 w 215169"/>
              <a:gd name="connsiteY0" fmla="*/ 83842 h 164707"/>
              <a:gd name="connsiteX1" fmla="*/ 83216 w 215169"/>
              <a:gd name="connsiteY1" fmla="*/ 101473 h 164707"/>
              <a:gd name="connsiteX2" fmla="*/ 118320 w 215169"/>
              <a:gd name="connsiteY2" fmla="*/ 138536 h 164707"/>
              <a:gd name="connsiteX3" fmla="*/ 215169 w 215169"/>
              <a:gd name="connsiteY3" fmla="*/ 164707 h 164707"/>
              <a:gd name="connsiteX4" fmla="*/ 173248 w 215169"/>
              <a:gd name="connsiteY4" fmla="*/ 54537 h 164707"/>
              <a:gd name="connsiteX5" fmla="*/ 78514 w 215169"/>
              <a:gd name="connsiteY5" fmla="*/ 0 h 164707"/>
              <a:gd name="connsiteX6" fmla="*/ 0 w 215169"/>
              <a:gd name="connsiteY6" fmla="*/ 71854 h 164707"/>
              <a:gd name="connsiteX7" fmla="*/ 12145 w 215169"/>
              <a:gd name="connsiteY7" fmla="*/ 83842 h 1647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5169" h="164707">
                <a:moveTo>
                  <a:pt x="12145" y="83842"/>
                </a:moveTo>
                <a:lnTo>
                  <a:pt x="83216" y="101473"/>
                </a:lnTo>
                <a:lnTo>
                  <a:pt x="118320" y="138536"/>
                </a:lnTo>
                <a:lnTo>
                  <a:pt x="215169" y="164707"/>
                </a:lnTo>
                <a:lnTo>
                  <a:pt x="173248" y="54537"/>
                </a:lnTo>
                <a:lnTo>
                  <a:pt x="78514" y="0"/>
                </a:lnTo>
                <a:lnTo>
                  <a:pt x="0" y="71854"/>
                </a:lnTo>
                <a:lnTo>
                  <a:pt x="12145" y="83842"/>
                </a:lnTo>
                <a:close/>
              </a:path>
            </a:pathLst>
          </a:custGeom>
          <a:gradFill>
            <a:gsLst>
              <a:gs pos="0">
                <a:schemeClr val="accent3"/>
              </a:gs>
              <a:gs pos="80000">
                <a:schemeClr val="accent2"/>
              </a:gs>
            </a:gsLst>
            <a:lin ang="4800000" scaled="0"/>
          </a:gradFill>
          <a:ln w="7739" cap="flat">
            <a:noFill/>
            <a:prstDash val="solid"/>
            <a:miter/>
          </a:ln>
        </p:spPr>
        <p:txBody>
          <a:bodyPr rtlCol="0" anchor="ctr"/>
          <a:lstStyle/>
          <a:p>
            <a:endParaRPr lang="zh-CN" altLang="en-US"/>
          </a:p>
        </p:txBody>
      </p:sp>
      <p:sp>
        <p:nvSpPr>
          <p:cNvPr id="386" name="图形 68" descr="城堡场景 纯色填充">
            <a:extLst>
              <a:ext uri="{FF2B5EF4-FFF2-40B4-BE49-F238E27FC236}">
                <a16:creationId xmlns:a16="http://schemas.microsoft.com/office/drawing/2014/main" xmlns="" id="{53133508-28AC-4465-9CF7-8AFE2707328A}"/>
              </a:ext>
            </a:extLst>
          </p:cNvPr>
          <p:cNvSpPr/>
          <p:nvPr/>
        </p:nvSpPr>
        <p:spPr>
          <a:xfrm>
            <a:off x="2921784" y="4218313"/>
            <a:ext cx="117536" cy="229508"/>
          </a:xfrm>
          <a:custGeom>
            <a:avLst/>
            <a:gdLst>
              <a:gd name="connsiteX0" fmla="*/ 42156 w 117536"/>
              <a:gd name="connsiteY0" fmla="*/ 174659 h 229508"/>
              <a:gd name="connsiteX1" fmla="*/ 117536 w 117536"/>
              <a:gd name="connsiteY1" fmla="*/ 156088 h 229508"/>
              <a:gd name="connsiteX2" fmla="*/ 117536 w 117536"/>
              <a:gd name="connsiteY2" fmla="*/ 0 h 229508"/>
              <a:gd name="connsiteX3" fmla="*/ 0 w 117536"/>
              <a:gd name="connsiteY3" fmla="*/ 0 h 229508"/>
              <a:gd name="connsiteX4" fmla="*/ 0 w 117536"/>
              <a:gd name="connsiteY4" fmla="*/ 229509 h 229508"/>
              <a:gd name="connsiteX5" fmla="*/ 42156 w 117536"/>
              <a:gd name="connsiteY5" fmla="*/ 174659 h 2295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7536" h="229508">
                <a:moveTo>
                  <a:pt x="42156" y="174659"/>
                </a:moveTo>
                <a:lnTo>
                  <a:pt x="117536" y="156088"/>
                </a:lnTo>
                <a:lnTo>
                  <a:pt x="117536" y="0"/>
                </a:lnTo>
                <a:lnTo>
                  <a:pt x="0" y="0"/>
                </a:lnTo>
                <a:lnTo>
                  <a:pt x="0" y="229509"/>
                </a:lnTo>
                <a:lnTo>
                  <a:pt x="42156" y="174659"/>
                </a:lnTo>
                <a:close/>
              </a:path>
            </a:pathLst>
          </a:custGeom>
          <a:gradFill>
            <a:gsLst>
              <a:gs pos="0">
                <a:schemeClr val="accent3"/>
              </a:gs>
              <a:gs pos="80000">
                <a:schemeClr val="accent2"/>
              </a:gs>
            </a:gsLst>
            <a:lin ang="4800000" scaled="0"/>
          </a:gradFill>
          <a:ln w="7739" cap="flat">
            <a:noFill/>
            <a:prstDash val="solid"/>
            <a:miter/>
          </a:ln>
        </p:spPr>
        <p:txBody>
          <a:bodyPr rtlCol="0" anchor="ctr"/>
          <a:lstStyle/>
          <a:p>
            <a:endParaRPr lang="zh-CN" altLang="en-US"/>
          </a:p>
        </p:txBody>
      </p:sp>
      <p:sp>
        <p:nvSpPr>
          <p:cNvPr id="387" name="图形 68" descr="城堡场景 纯色填充">
            <a:extLst>
              <a:ext uri="{FF2B5EF4-FFF2-40B4-BE49-F238E27FC236}">
                <a16:creationId xmlns:a16="http://schemas.microsoft.com/office/drawing/2014/main" xmlns="" id="{53133508-28AC-4465-9CF7-8AFE2707328A}"/>
              </a:ext>
            </a:extLst>
          </p:cNvPr>
          <p:cNvSpPr/>
          <p:nvPr/>
        </p:nvSpPr>
        <p:spPr>
          <a:xfrm>
            <a:off x="2841703" y="4379807"/>
            <a:ext cx="626859" cy="167606"/>
          </a:xfrm>
          <a:custGeom>
            <a:avLst/>
            <a:gdLst>
              <a:gd name="connsiteX0" fmla="*/ 0 w 626859"/>
              <a:gd name="connsiteY0" fmla="*/ 167606 h 167606"/>
              <a:gd name="connsiteX1" fmla="*/ 68328 w 626859"/>
              <a:gd name="connsiteY1" fmla="*/ 121846 h 167606"/>
              <a:gd name="connsiteX2" fmla="*/ 135793 w 626859"/>
              <a:gd name="connsiteY2" fmla="*/ 34007 h 167606"/>
              <a:gd name="connsiteX3" fmla="*/ 248080 w 626859"/>
              <a:gd name="connsiteY3" fmla="*/ 6269 h 167606"/>
              <a:gd name="connsiteX4" fmla="*/ 279031 w 626859"/>
              <a:gd name="connsiteY4" fmla="*/ 25153 h 167606"/>
              <a:gd name="connsiteX5" fmla="*/ 322284 w 626859"/>
              <a:gd name="connsiteY5" fmla="*/ 0 h 167606"/>
              <a:gd name="connsiteX6" fmla="*/ 400015 w 626859"/>
              <a:gd name="connsiteY6" fmla="*/ 76869 h 167606"/>
              <a:gd name="connsiteX7" fmla="*/ 470771 w 626859"/>
              <a:gd name="connsiteY7" fmla="*/ 94421 h 167606"/>
              <a:gd name="connsiteX8" fmla="*/ 505640 w 626859"/>
              <a:gd name="connsiteY8" fmla="*/ 131249 h 167606"/>
              <a:gd name="connsiteX9" fmla="*/ 626859 w 626859"/>
              <a:gd name="connsiteY9" fmla="*/ 167606 h 167606"/>
              <a:gd name="connsiteX10" fmla="*/ 368280 w 626859"/>
              <a:gd name="connsiteY10" fmla="*/ 167606 h 167606"/>
              <a:gd name="connsiteX11" fmla="*/ 291646 w 626859"/>
              <a:gd name="connsiteY11" fmla="*/ 137987 h 167606"/>
              <a:gd name="connsiteX12" fmla="*/ 211565 w 626859"/>
              <a:gd name="connsiteY12" fmla="*/ 167606 h 167606"/>
              <a:gd name="connsiteX13" fmla="*/ 0 w 626859"/>
              <a:gd name="connsiteY13" fmla="*/ 167606 h 1676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26859" h="167606">
                <a:moveTo>
                  <a:pt x="0" y="167606"/>
                </a:moveTo>
                <a:lnTo>
                  <a:pt x="68328" y="121846"/>
                </a:lnTo>
                <a:lnTo>
                  <a:pt x="135793" y="34007"/>
                </a:lnTo>
                <a:lnTo>
                  <a:pt x="248080" y="6269"/>
                </a:lnTo>
                <a:lnTo>
                  <a:pt x="279031" y="25153"/>
                </a:lnTo>
                <a:lnTo>
                  <a:pt x="322284" y="0"/>
                </a:lnTo>
                <a:lnTo>
                  <a:pt x="400015" y="76869"/>
                </a:lnTo>
                <a:lnTo>
                  <a:pt x="470771" y="94421"/>
                </a:lnTo>
                <a:lnTo>
                  <a:pt x="505640" y="131249"/>
                </a:lnTo>
                <a:lnTo>
                  <a:pt x="626859" y="167606"/>
                </a:lnTo>
                <a:lnTo>
                  <a:pt x="368280" y="167606"/>
                </a:lnTo>
                <a:lnTo>
                  <a:pt x="291646" y="137987"/>
                </a:lnTo>
                <a:lnTo>
                  <a:pt x="211565" y="167606"/>
                </a:lnTo>
                <a:lnTo>
                  <a:pt x="0" y="167606"/>
                </a:lnTo>
                <a:close/>
              </a:path>
            </a:pathLst>
          </a:custGeom>
          <a:gradFill>
            <a:gsLst>
              <a:gs pos="0">
                <a:schemeClr val="accent3"/>
              </a:gs>
              <a:gs pos="80000">
                <a:schemeClr val="accent2"/>
              </a:gs>
            </a:gsLst>
            <a:lin ang="4800000" scaled="0"/>
          </a:gradFill>
          <a:ln w="7739" cap="flat">
            <a:noFill/>
            <a:prstDash val="solid"/>
            <a:miter/>
          </a:ln>
        </p:spPr>
        <p:txBody>
          <a:bodyPr rtlCol="0" anchor="ctr"/>
          <a:lstStyle/>
          <a:p>
            <a:endParaRPr lang="zh-CN" altLang="en-US"/>
          </a:p>
        </p:txBody>
      </p:sp>
      <p:sp>
        <p:nvSpPr>
          <p:cNvPr id="388" name="图形 68" descr="城堡场景 纯色填充">
            <a:extLst>
              <a:ext uri="{FF2B5EF4-FFF2-40B4-BE49-F238E27FC236}">
                <a16:creationId xmlns:a16="http://schemas.microsoft.com/office/drawing/2014/main" xmlns="" id="{53133508-28AC-4465-9CF7-8AFE2707328A}"/>
              </a:ext>
            </a:extLst>
          </p:cNvPr>
          <p:cNvSpPr/>
          <p:nvPr/>
        </p:nvSpPr>
        <p:spPr>
          <a:xfrm>
            <a:off x="3062827" y="4014583"/>
            <a:ext cx="172386" cy="402600"/>
          </a:xfrm>
          <a:custGeom>
            <a:avLst/>
            <a:gdLst>
              <a:gd name="connsiteX0" fmla="*/ 172386 w 172386"/>
              <a:gd name="connsiteY0" fmla="*/ 94029 h 402600"/>
              <a:gd name="connsiteX1" fmla="*/ 172386 w 172386"/>
              <a:gd name="connsiteY1" fmla="*/ 0 h 402600"/>
              <a:gd name="connsiteX2" fmla="*/ 0 w 172386"/>
              <a:gd name="connsiteY2" fmla="*/ 0 h 402600"/>
              <a:gd name="connsiteX3" fmla="*/ 0 w 172386"/>
              <a:gd name="connsiteY3" fmla="*/ 94029 h 402600"/>
              <a:gd name="connsiteX4" fmla="*/ 23507 w 172386"/>
              <a:gd name="connsiteY4" fmla="*/ 94029 h 402600"/>
              <a:gd name="connsiteX5" fmla="*/ 23507 w 172386"/>
              <a:gd name="connsiteY5" fmla="*/ 203729 h 402600"/>
              <a:gd name="connsiteX6" fmla="*/ 0 w 172386"/>
              <a:gd name="connsiteY6" fmla="*/ 203729 h 402600"/>
              <a:gd name="connsiteX7" fmla="*/ 0 w 172386"/>
              <a:gd name="connsiteY7" fmla="*/ 353940 h 402600"/>
              <a:gd name="connsiteX8" fmla="*/ 30873 w 172386"/>
              <a:gd name="connsiteY8" fmla="*/ 346105 h 402600"/>
              <a:gd name="connsiteX9" fmla="*/ 58220 w 172386"/>
              <a:gd name="connsiteY9" fmla="*/ 362795 h 402600"/>
              <a:gd name="connsiteX10" fmla="*/ 105234 w 172386"/>
              <a:gd name="connsiteY10" fmla="*/ 335605 h 402600"/>
              <a:gd name="connsiteX11" fmla="*/ 172386 w 172386"/>
              <a:gd name="connsiteY11" fmla="*/ 402600 h 402600"/>
              <a:gd name="connsiteX12" fmla="*/ 172386 w 172386"/>
              <a:gd name="connsiteY12" fmla="*/ 203729 h 402600"/>
              <a:gd name="connsiteX13" fmla="*/ 148879 w 172386"/>
              <a:gd name="connsiteY13" fmla="*/ 203729 h 402600"/>
              <a:gd name="connsiteX14" fmla="*/ 148879 w 172386"/>
              <a:gd name="connsiteY14" fmla="*/ 94029 h 402600"/>
              <a:gd name="connsiteX15" fmla="*/ 113618 w 172386"/>
              <a:gd name="connsiteY15" fmla="*/ 113618 h 402600"/>
              <a:gd name="connsiteX16" fmla="*/ 58768 w 172386"/>
              <a:gd name="connsiteY16" fmla="*/ 113618 h 402600"/>
              <a:gd name="connsiteX17" fmla="*/ 58768 w 172386"/>
              <a:gd name="connsiteY17" fmla="*/ 63391 h 402600"/>
              <a:gd name="connsiteX18" fmla="*/ 86193 w 172386"/>
              <a:gd name="connsiteY18" fmla="*/ 35966 h 402600"/>
              <a:gd name="connsiteX19" fmla="*/ 113618 w 172386"/>
              <a:gd name="connsiteY19" fmla="*/ 63391 h 402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72386" h="402600">
                <a:moveTo>
                  <a:pt x="172386" y="94029"/>
                </a:moveTo>
                <a:lnTo>
                  <a:pt x="172386" y="0"/>
                </a:lnTo>
                <a:lnTo>
                  <a:pt x="0" y="0"/>
                </a:lnTo>
                <a:lnTo>
                  <a:pt x="0" y="94029"/>
                </a:lnTo>
                <a:lnTo>
                  <a:pt x="23507" y="94029"/>
                </a:lnTo>
                <a:lnTo>
                  <a:pt x="23507" y="203729"/>
                </a:lnTo>
                <a:lnTo>
                  <a:pt x="0" y="203729"/>
                </a:lnTo>
                <a:lnTo>
                  <a:pt x="0" y="353940"/>
                </a:lnTo>
                <a:lnTo>
                  <a:pt x="30873" y="346105"/>
                </a:lnTo>
                <a:lnTo>
                  <a:pt x="58220" y="362795"/>
                </a:lnTo>
                <a:lnTo>
                  <a:pt x="105234" y="335605"/>
                </a:lnTo>
                <a:lnTo>
                  <a:pt x="172386" y="402600"/>
                </a:lnTo>
                <a:lnTo>
                  <a:pt x="172386" y="203729"/>
                </a:lnTo>
                <a:lnTo>
                  <a:pt x="148879" y="203729"/>
                </a:lnTo>
                <a:lnTo>
                  <a:pt x="148879" y="94029"/>
                </a:lnTo>
                <a:close/>
                <a:moveTo>
                  <a:pt x="113618" y="113618"/>
                </a:moveTo>
                <a:lnTo>
                  <a:pt x="58768" y="113618"/>
                </a:lnTo>
                <a:lnTo>
                  <a:pt x="58768" y="63391"/>
                </a:lnTo>
                <a:cubicBezTo>
                  <a:pt x="58768" y="48245"/>
                  <a:pt x="71047" y="35966"/>
                  <a:pt x="86193" y="35966"/>
                </a:cubicBezTo>
                <a:cubicBezTo>
                  <a:pt x="101340" y="35966"/>
                  <a:pt x="113618" y="48245"/>
                  <a:pt x="113618" y="63391"/>
                </a:cubicBezTo>
                <a:close/>
              </a:path>
            </a:pathLst>
          </a:custGeom>
          <a:gradFill>
            <a:gsLst>
              <a:gs pos="0">
                <a:schemeClr val="accent3"/>
              </a:gs>
              <a:gs pos="80000">
                <a:schemeClr val="accent2"/>
              </a:gs>
            </a:gsLst>
            <a:lin ang="4800000" scaled="0"/>
          </a:gradFill>
          <a:ln w="7739" cap="flat">
            <a:noFill/>
            <a:prstDash val="solid"/>
            <a:miter/>
          </a:ln>
        </p:spPr>
        <p:txBody>
          <a:bodyPr rtlCol="0" anchor="ctr"/>
          <a:lstStyle/>
          <a:p>
            <a:endParaRPr lang="zh-CN" altLang="en-US"/>
          </a:p>
        </p:txBody>
      </p:sp>
      <p:sp>
        <p:nvSpPr>
          <p:cNvPr id="389" name="图形 88" descr="森林场景 纯色填充">
            <a:extLst>
              <a:ext uri="{FF2B5EF4-FFF2-40B4-BE49-F238E27FC236}">
                <a16:creationId xmlns:a16="http://schemas.microsoft.com/office/drawing/2014/main" xmlns="" id="{1061AA16-5190-4F45-A962-6D82586BF1E1}"/>
              </a:ext>
            </a:extLst>
          </p:cNvPr>
          <p:cNvSpPr/>
          <p:nvPr/>
        </p:nvSpPr>
        <p:spPr>
          <a:xfrm>
            <a:off x="3054991" y="4862223"/>
            <a:ext cx="446637" cy="576083"/>
          </a:xfrm>
          <a:custGeom>
            <a:avLst/>
            <a:gdLst>
              <a:gd name="connsiteX0" fmla="*/ 336467 w 446637"/>
              <a:gd name="connsiteY0" fmla="*/ 494670 h 576083"/>
              <a:gd name="connsiteX1" fmla="*/ 336467 w 446637"/>
              <a:gd name="connsiteY1" fmla="*/ 431984 h 576083"/>
              <a:gd name="connsiteX2" fmla="*/ 428537 w 446637"/>
              <a:gd name="connsiteY2" fmla="*/ 439820 h 576083"/>
              <a:gd name="connsiteX3" fmla="*/ 367104 w 446637"/>
              <a:gd name="connsiteY3" fmla="*/ 345321 h 576083"/>
              <a:gd name="connsiteX4" fmla="*/ 404716 w 446637"/>
              <a:gd name="connsiteY4" fmla="*/ 355429 h 576083"/>
              <a:gd name="connsiteX5" fmla="*/ 360444 w 446637"/>
              <a:gd name="connsiteY5" fmla="*/ 287885 h 576083"/>
              <a:gd name="connsiteX6" fmla="*/ 387791 w 446637"/>
              <a:gd name="connsiteY6" fmla="*/ 291333 h 576083"/>
              <a:gd name="connsiteX7" fmla="*/ 322754 w 446637"/>
              <a:gd name="connsiteY7" fmla="*/ 196755 h 576083"/>
              <a:gd name="connsiteX8" fmla="*/ 289374 w 446637"/>
              <a:gd name="connsiteY8" fmla="*/ 245494 h 576083"/>
              <a:gd name="connsiteX9" fmla="*/ 222927 w 446637"/>
              <a:gd name="connsiteY9" fmla="*/ 143629 h 576083"/>
              <a:gd name="connsiteX10" fmla="*/ 265397 w 446637"/>
              <a:gd name="connsiteY10" fmla="*/ 148957 h 576083"/>
              <a:gd name="connsiteX11" fmla="*/ 164551 w 446637"/>
              <a:gd name="connsiteY11" fmla="*/ 0 h 576083"/>
              <a:gd name="connsiteX12" fmla="*/ 63705 w 446637"/>
              <a:gd name="connsiteY12" fmla="*/ 148879 h 576083"/>
              <a:gd name="connsiteX13" fmla="*/ 106174 w 446637"/>
              <a:gd name="connsiteY13" fmla="*/ 143551 h 576083"/>
              <a:gd name="connsiteX14" fmla="*/ 37141 w 446637"/>
              <a:gd name="connsiteY14" fmla="*/ 249490 h 576083"/>
              <a:gd name="connsiteX15" fmla="*/ 95518 w 446637"/>
              <a:gd name="connsiteY15" fmla="*/ 233818 h 576083"/>
              <a:gd name="connsiteX16" fmla="*/ 0 w 446637"/>
              <a:gd name="connsiteY16" fmla="*/ 382227 h 576083"/>
              <a:gd name="connsiteX17" fmla="*/ 141043 w 446637"/>
              <a:gd name="connsiteY17" fmla="*/ 355664 h 576083"/>
              <a:gd name="connsiteX18" fmla="*/ 141043 w 446637"/>
              <a:gd name="connsiteY18" fmla="*/ 452122 h 576083"/>
              <a:gd name="connsiteX19" fmla="*/ 17630 w 446637"/>
              <a:gd name="connsiteY19" fmla="*/ 484876 h 576083"/>
              <a:gd name="connsiteX20" fmla="*/ 112365 w 446637"/>
              <a:gd name="connsiteY20" fmla="*/ 576084 h 576083"/>
              <a:gd name="connsiteX21" fmla="*/ 446637 w 446637"/>
              <a:gd name="connsiteY21" fmla="*/ 576084 h 576083"/>
              <a:gd name="connsiteX22" fmla="*/ 336467 w 446637"/>
              <a:gd name="connsiteY22" fmla="*/ 494670 h 576083"/>
              <a:gd name="connsiteX23" fmla="*/ 287415 w 446637"/>
              <a:gd name="connsiteY23" fmla="*/ 248315 h 576083"/>
              <a:gd name="connsiteX24" fmla="*/ 264535 w 446637"/>
              <a:gd name="connsiteY24" fmla="*/ 281773 h 576083"/>
              <a:gd name="connsiteX25" fmla="*/ 233192 w 446637"/>
              <a:gd name="connsiteY25" fmla="*/ 233583 h 576083"/>
              <a:gd name="connsiteX26" fmla="*/ 262184 w 446637"/>
              <a:gd name="connsiteY26" fmla="*/ 370317 h 576083"/>
              <a:gd name="connsiteX27" fmla="*/ 216972 w 446637"/>
              <a:gd name="connsiteY27" fmla="*/ 439820 h 576083"/>
              <a:gd name="connsiteX28" fmla="*/ 305594 w 446637"/>
              <a:gd name="connsiteY28" fmla="*/ 431984 h 576083"/>
              <a:gd name="connsiteX29" fmla="*/ 305594 w 446637"/>
              <a:gd name="connsiteY29" fmla="*/ 482055 h 576083"/>
              <a:gd name="connsiteX30" fmla="*/ 180222 w 446637"/>
              <a:gd name="connsiteY30" fmla="*/ 453611 h 576083"/>
              <a:gd name="connsiteX31" fmla="*/ 180222 w 446637"/>
              <a:gd name="connsiteY31" fmla="*/ 355664 h 576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446637" h="576083">
                <a:moveTo>
                  <a:pt x="336467" y="494670"/>
                </a:moveTo>
                <a:lnTo>
                  <a:pt x="336467" y="431984"/>
                </a:lnTo>
                <a:lnTo>
                  <a:pt x="428537" y="439820"/>
                </a:lnTo>
                <a:lnTo>
                  <a:pt x="367104" y="345321"/>
                </a:lnTo>
                <a:lnTo>
                  <a:pt x="404716" y="355429"/>
                </a:lnTo>
                <a:lnTo>
                  <a:pt x="360444" y="287885"/>
                </a:lnTo>
                <a:lnTo>
                  <a:pt x="387791" y="291333"/>
                </a:lnTo>
                <a:lnTo>
                  <a:pt x="322754" y="196755"/>
                </a:lnTo>
                <a:lnTo>
                  <a:pt x="289374" y="245494"/>
                </a:lnTo>
                <a:lnTo>
                  <a:pt x="222927" y="143629"/>
                </a:lnTo>
                <a:lnTo>
                  <a:pt x="265397" y="148957"/>
                </a:lnTo>
                <a:lnTo>
                  <a:pt x="164551" y="0"/>
                </a:lnTo>
                <a:lnTo>
                  <a:pt x="63705" y="148879"/>
                </a:lnTo>
                <a:lnTo>
                  <a:pt x="106174" y="143551"/>
                </a:lnTo>
                <a:lnTo>
                  <a:pt x="37141" y="249490"/>
                </a:lnTo>
                <a:lnTo>
                  <a:pt x="95518" y="233818"/>
                </a:lnTo>
                <a:lnTo>
                  <a:pt x="0" y="382227"/>
                </a:lnTo>
                <a:lnTo>
                  <a:pt x="141043" y="355664"/>
                </a:lnTo>
                <a:lnTo>
                  <a:pt x="141043" y="452122"/>
                </a:lnTo>
                <a:cubicBezTo>
                  <a:pt x="94656" y="453141"/>
                  <a:pt x="51402" y="463249"/>
                  <a:pt x="17630" y="484876"/>
                </a:cubicBezTo>
                <a:cubicBezTo>
                  <a:pt x="48973" y="501174"/>
                  <a:pt x="82119" y="529148"/>
                  <a:pt x="112365" y="576084"/>
                </a:cubicBezTo>
                <a:lnTo>
                  <a:pt x="446637" y="576084"/>
                </a:lnTo>
                <a:cubicBezTo>
                  <a:pt x="421406" y="544035"/>
                  <a:pt x="382149" y="515983"/>
                  <a:pt x="336467" y="494670"/>
                </a:cubicBezTo>
                <a:close/>
                <a:moveTo>
                  <a:pt x="287415" y="248315"/>
                </a:moveTo>
                <a:lnTo>
                  <a:pt x="264535" y="281773"/>
                </a:lnTo>
                <a:lnTo>
                  <a:pt x="233192" y="233583"/>
                </a:lnTo>
                <a:close/>
                <a:moveTo>
                  <a:pt x="262184" y="370317"/>
                </a:moveTo>
                <a:lnTo>
                  <a:pt x="216972" y="439820"/>
                </a:lnTo>
                <a:lnTo>
                  <a:pt x="305594" y="431984"/>
                </a:lnTo>
                <a:lnTo>
                  <a:pt x="305594" y="482055"/>
                </a:lnTo>
                <a:cubicBezTo>
                  <a:pt x="265317" y="466831"/>
                  <a:pt x="223125" y="457259"/>
                  <a:pt x="180222" y="453611"/>
                </a:cubicBezTo>
                <a:lnTo>
                  <a:pt x="180222" y="355664"/>
                </a:lnTo>
                <a:close/>
              </a:path>
            </a:pathLst>
          </a:custGeom>
          <a:gradFill>
            <a:gsLst>
              <a:gs pos="0">
                <a:schemeClr val="accent3"/>
              </a:gs>
              <a:gs pos="80000">
                <a:schemeClr val="accent2"/>
              </a:gs>
            </a:gsLst>
            <a:lin ang="4800000" scaled="0"/>
          </a:gradFill>
          <a:ln w="7739" cap="flat">
            <a:noFill/>
            <a:prstDash val="solid"/>
            <a:miter/>
          </a:ln>
        </p:spPr>
        <p:txBody>
          <a:bodyPr rtlCol="0" anchor="ctr"/>
          <a:lstStyle/>
          <a:p>
            <a:endParaRPr lang="zh-CN" altLang="en-US"/>
          </a:p>
        </p:txBody>
      </p:sp>
      <p:sp>
        <p:nvSpPr>
          <p:cNvPr id="390" name="图形 88" descr="森林场景 纯色填充">
            <a:extLst>
              <a:ext uri="{FF2B5EF4-FFF2-40B4-BE49-F238E27FC236}">
                <a16:creationId xmlns:a16="http://schemas.microsoft.com/office/drawing/2014/main" xmlns="" id="{1061AA16-5190-4F45-A962-6D82586BF1E1}"/>
              </a:ext>
            </a:extLst>
          </p:cNvPr>
          <p:cNvSpPr/>
          <p:nvPr/>
        </p:nvSpPr>
        <p:spPr>
          <a:xfrm>
            <a:off x="2812083" y="5097138"/>
            <a:ext cx="326907" cy="341168"/>
          </a:xfrm>
          <a:custGeom>
            <a:avLst/>
            <a:gdLst>
              <a:gd name="connsiteX0" fmla="*/ 220889 w 326907"/>
              <a:gd name="connsiteY0" fmla="*/ 258579 h 341168"/>
              <a:gd name="connsiteX1" fmla="*/ 219401 w 326907"/>
              <a:gd name="connsiteY1" fmla="*/ 258579 h 341168"/>
              <a:gd name="connsiteX2" fmla="*/ 219401 w 326907"/>
              <a:gd name="connsiteY2" fmla="*/ 231468 h 341168"/>
              <a:gd name="connsiteX3" fmla="*/ 258579 w 326907"/>
              <a:gd name="connsiteY3" fmla="*/ 239304 h 341168"/>
              <a:gd name="connsiteX4" fmla="*/ 229901 w 326907"/>
              <a:gd name="connsiteY4" fmla="*/ 186491 h 341168"/>
              <a:gd name="connsiteX5" fmla="*/ 250744 w 326907"/>
              <a:gd name="connsiteY5" fmla="*/ 192289 h 341168"/>
              <a:gd name="connsiteX6" fmla="*/ 226061 w 326907"/>
              <a:gd name="connsiteY6" fmla="*/ 154756 h 341168"/>
              <a:gd name="connsiteX7" fmla="*/ 241262 w 326907"/>
              <a:gd name="connsiteY7" fmla="*/ 156636 h 341168"/>
              <a:gd name="connsiteX8" fmla="*/ 203729 w 326907"/>
              <a:gd name="connsiteY8" fmla="*/ 106096 h 341168"/>
              <a:gd name="connsiteX9" fmla="*/ 169252 w 326907"/>
              <a:gd name="connsiteY9" fmla="*/ 156480 h 341168"/>
              <a:gd name="connsiteX10" fmla="*/ 184375 w 326907"/>
              <a:gd name="connsiteY10" fmla="*/ 154599 h 341168"/>
              <a:gd name="connsiteX11" fmla="*/ 171054 w 326907"/>
              <a:gd name="connsiteY11" fmla="*/ 174894 h 341168"/>
              <a:gd name="connsiteX12" fmla="*/ 141670 w 326907"/>
              <a:gd name="connsiteY12" fmla="*/ 127879 h 341168"/>
              <a:gd name="connsiteX13" fmla="*/ 173953 w 326907"/>
              <a:gd name="connsiteY13" fmla="*/ 136577 h 341168"/>
              <a:gd name="connsiteX14" fmla="*/ 135793 w 326907"/>
              <a:gd name="connsiteY14" fmla="*/ 78514 h 341168"/>
              <a:gd name="connsiteX15" fmla="*/ 159301 w 326907"/>
              <a:gd name="connsiteY15" fmla="*/ 81413 h 341168"/>
              <a:gd name="connsiteX16" fmla="*/ 103510 w 326907"/>
              <a:gd name="connsiteY16" fmla="*/ 0 h 341168"/>
              <a:gd name="connsiteX17" fmla="*/ 47720 w 326907"/>
              <a:gd name="connsiteY17" fmla="*/ 81257 h 341168"/>
              <a:gd name="connsiteX18" fmla="*/ 71227 w 326907"/>
              <a:gd name="connsiteY18" fmla="*/ 78357 h 341168"/>
              <a:gd name="connsiteX19" fmla="*/ 33067 w 326907"/>
              <a:gd name="connsiteY19" fmla="*/ 136420 h 341168"/>
              <a:gd name="connsiteX20" fmla="*/ 65350 w 326907"/>
              <a:gd name="connsiteY20" fmla="*/ 127723 h 341168"/>
              <a:gd name="connsiteX21" fmla="*/ 12537 w 326907"/>
              <a:gd name="connsiteY21" fmla="*/ 209058 h 341168"/>
              <a:gd name="connsiteX22" fmla="*/ 86193 w 326907"/>
              <a:gd name="connsiteY22" fmla="*/ 200125 h 341168"/>
              <a:gd name="connsiteX23" fmla="*/ 86193 w 326907"/>
              <a:gd name="connsiteY23" fmla="*/ 278482 h 341168"/>
              <a:gd name="connsiteX24" fmla="*/ 0 w 326907"/>
              <a:gd name="connsiteY24" fmla="*/ 341168 h 341168"/>
              <a:gd name="connsiteX25" fmla="*/ 326907 w 326907"/>
              <a:gd name="connsiteY25" fmla="*/ 341168 h 341168"/>
              <a:gd name="connsiteX26" fmla="*/ 220889 w 326907"/>
              <a:gd name="connsiteY26" fmla="*/ 258579 h 341168"/>
              <a:gd name="connsiteX27" fmla="*/ 109700 w 326907"/>
              <a:gd name="connsiteY27" fmla="*/ 269314 h 341168"/>
              <a:gd name="connsiteX28" fmla="*/ 109700 w 326907"/>
              <a:gd name="connsiteY28" fmla="*/ 200125 h 341168"/>
              <a:gd name="connsiteX29" fmla="*/ 171211 w 326907"/>
              <a:gd name="connsiteY29" fmla="*/ 207177 h 341168"/>
              <a:gd name="connsiteX30" fmla="*/ 156715 w 326907"/>
              <a:gd name="connsiteY30" fmla="*/ 239304 h 341168"/>
              <a:gd name="connsiteX31" fmla="*/ 195893 w 326907"/>
              <a:gd name="connsiteY31" fmla="*/ 231468 h 341168"/>
              <a:gd name="connsiteX32" fmla="*/ 195893 w 326907"/>
              <a:gd name="connsiteY32" fmla="*/ 256620 h 341168"/>
              <a:gd name="connsiteX33" fmla="*/ 109700 w 326907"/>
              <a:gd name="connsiteY33" fmla="*/ 269314 h 341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326907" h="341168">
                <a:moveTo>
                  <a:pt x="220889" y="258579"/>
                </a:moveTo>
                <a:lnTo>
                  <a:pt x="219401" y="258579"/>
                </a:lnTo>
                <a:lnTo>
                  <a:pt x="219401" y="231468"/>
                </a:lnTo>
                <a:lnTo>
                  <a:pt x="258579" y="239304"/>
                </a:lnTo>
                <a:lnTo>
                  <a:pt x="229901" y="186491"/>
                </a:lnTo>
                <a:lnTo>
                  <a:pt x="250744" y="192289"/>
                </a:lnTo>
                <a:lnTo>
                  <a:pt x="226061" y="154756"/>
                </a:lnTo>
                <a:lnTo>
                  <a:pt x="241262" y="156636"/>
                </a:lnTo>
                <a:lnTo>
                  <a:pt x="203729" y="106096"/>
                </a:lnTo>
                <a:lnTo>
                  <a:pt x="169252" y="156480"/>
                </a:lnTo>
                <a:lnTo>
                  <a:pt x="184375" y="154599"/>
                </a:lnTo>
                <a:lnTo>
                  <a:pt x="171054" y="174894"/>
                </a:lnTo>
                <a:lnTo>
                  <a:pt x="141670" y="127879"/>
                </a:lnTo>
                <a:lnTo>
                  <a:pt x="173953" y="136577"/>
                </a:lnTo>
                <a:lnTo>
                  <a:pt x="135793" y="78514"/>
                </a:lnTo>
                <a:lnTo>
                  <a:pt x="159301" y="81413"/>
                </a:lnTo>
                <a:lnTo>
                  <a:pt x="103510" y="0"/>
                </a:lnTo>
                <a:lnTo>
                  <a:pt x="47720" y="81257"/>
                </a:lnTo>
                <a:lnTo>
                  <a:pt x="71227" y="78357"/>
                </a:lnTo>
                <a:lnTo>
                  <a:pt x="33067" y="136420"/>
                </a:lnTo>
                <a:lnTo>
                  <a:pt x="65350" y="127723"/>
                </a:lnTo>
                <a:lnTo>
                  <a:pt x="12537" y="209058"/>
                </a:lnTo>
                <a:lnTo>
                  <a:pt x="86193" y="200125"/>
                </a:lnTo>
                <a:lnTo>
                  <a:pt x="86193" y="278482"/>
                </a:lnTo>
                <a:cubicBezTo>
                  <a:pt x="53552" y="293391"/>
                  <a:pt x="24240" y="314708"/>
                  <a:pt x="0" y="341168"/>
                </a:cubicBezTo>
                <a:lnTo>
                  <a:pt x="326907" y="341168"/>
                </a:lnTo>
                <a:cubicBezTo>
                  <a:pt x="291411" y="291411"/>
                  <a:pt x="253016" y="268531"/>
                  <a:pt x="220889" y="258579"/>
                </a:cubicBezTo>
                <a:close/>
                <a:moveTo>
                  <a:pt x="109700" y="269314"/>
                </a:moveTo>
                <a:lnTo>
                  <a:pt x="109700" y="200125"/>
                </a:lnTo>
                <a:lnTo>
                  <a:pt x="171211" y="207177"/>
                </a:lnTo>
                <a:lnTo>
                  <a:pt x="156715" y="239304"/>
                </a:lnTo>
                <a:lnTo>
                  <a:pt x="195893" y="231468"/>
                </a:lnTo>
                <a:lnTo>
                  <a:pt x="195893" y="256620"/>
                </a:lnTo>
                <a:cubicBezTo>
                  <a:pt x="166643" y="255810"/>
                  <a:pt x="137476" y="260107"/>
                  <a:pt x="109700" y="269314"/>
                </a:cubicBezTo>
                <a:close/>
              </a:path>
            </a:pathLst>
          </a:custGeom>
          <a:gradFill>
            <a:gsLst>
              <a:gs pos="0">
                <a:schemeClr val="accent3"/>
              </a:gs>
              <a:gs pos="80000">
                <a:schemeClr val="accent2"/>
              </a:gs>
            </a:gsLst>
            <a:lin ang="4800000" scaled="0"/>
          </a:gradFill>
          <a:ln w="7739" cap="flat">
            <a:noFill/>
            <a:prstDash val="solid"/>
            <a:miter/>
          </a:ln>
        </p:spPr>
        <p:txBody>
          <a:bodyPr rtlCol="0" anchor="ctr"/>
          <a:lstStyle/>
          <a:p>
            <a:endParaRPr lang="zh-CN" altLang="en-US"/>
          </a:p>
        </p:txBody>
      </p:sp>
      <p:sp>
        <p:nvSpPr>
          <p:cNvPr id="391" name="图形 108" descr="山 纯色填充">
            <a:extLst>
              <a:ext uri="{FF2B5EF4-FFF2-40B4-BE49-F238E27FC236}">
                <a16:creationId xmlns:a16="http://schemas.microsoft.com/office/drawing/2014/main" xmlns="" id="{F8A0AF4E-DD84-4064-BBE1-3784EA972AD9}"/>
              </a:ext>
            </a:extLst>
          </p:cNvPr>
          <p:cNvSpPr/>
          <p:nvPr/>
        </p:nvSpPr>
        <p:spPr>
          <a:xfrm>
            <a:off x="3269691" y="5999315"/>
            <a:ext cx="231937" cy="282870"/>
          </a:xfrm>
          <a:custGeom>
            <a:avLst/>
            <a:gdLst>
              <a:gd name="connsiteX0" fmla="*/ 229587 w 231937"/>
              <a:gd name="connsiteY0" fmla="*/ 257796 h 282870"/>
              <a:gd name="connsiteX1" fmla="*/ 72872 w 231937"/>
              <a:gd name="connsiteY1" fmla="*/ 7052 h 282870"/>
              <a:gd name="connsiteX2" fmla="*/ 59552 w 231937"/>
              <a:gd name="connsiteY2" fmla="*/ 0 h 282870"/>
              <a:gd name="connsiteX3" fmla="*/ 46231 w 231937"/>
              <a:gd name="connsiteY3" fmla="*/ 7052 h 282870"/>
              <a:gd name="connsiteX4" fmla="*/ 0 w 231937"/>
              <a:gd name="connsiteY4" fmla="*/ 80708 h 282870"/>
              <a:gd name="connsiteX5" fmla="*/ 98730 w 231937"/>
              <a:gd name="connsiteY5" fmla="*/ 240557 h 282870"/>
              <a:gd name="connsiteX6" fmla="*/ 103432 w 231937"/>
              <a:gd name="connsiteY6" fmla="*/ 282870 h 282870"/>
              <a:gd name="connsiteX7" fmla="*/ 214699 w 231937"/>
              <a:gd name="connsiteY7" fmla="*/ 282870 h 282870"/>
              <a:gd name="connsiteX8" fmla="*/ 229587 w 231937"/>
              <a:gd name="connsiteY8" fmla="*/ 274251 h 282870"/>
              <a:gd name="connsiteX9" fmla="*/ 229587 w 231937"/>
              <a:gd name="connsiteY9" fmla="*/ 257796 h 282870"/>
              <a:gd name="connsiteX10" fmla="*/ 229587 w 231937"/>
              <a:gd name="connsiteY10" fmla="*/ 257796 h 2828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31937" h="282870">
                <a:moveTo>
                  <a:pt x="229587" y="257796"/>
                </a:moveTo>
                <a:lnTo>
                  <a:pt x="72872" y="7052"/>
                </a:lnTo>
                <a:cubicBezTo>
                  <a:pt x="69738" y="2351"/>
                  <a:pt x="65037" y="0"/>
                  <a:pt x="59552" y="0"/>
                </a:cubicBezTo>
                <a:cubicBezTo>
                  <a:pt x="54067" y="0"/>
                  <a:pt x="49365" y="3134"/>
                  <a:pt x="46231" y="7052"/>
                </a:cubicBezTo>
                <a:lnTo>
                  <a:pt x="0" y="80708"/>
                </a:lnTo>
                <a:lnTo>
                  <a:pt x="98730" y="240557"/>
                </a:lnTo>
                <a:cubicBezTo>
                  <a:pt x="107350" y="253094"/>
                  <a:pt x="108917" y="268766"/>
                  <a:pt x="103432" y="282870"/>
                </a:cubicBezTo>
                <a:lnTo>
                  <a:pt x="214699" y="282870"/>
                </a:lnTo>
                <a:cubicBezTo>
                  <a:pt x="220968" y="282870"/>
                  <a:pt x="226453" y="279736"/>
                  <a:pt x="229587" y="274251"/>
                </a:cubicBezTo>
                <a:cubicBezTo>
                  <a:pt x="232721" y="268766"/>
                  <a:pt x="232721" y="262497"/>
                  <a:pt x="229587" y="257796"/>
                </a:cubicBezTo>
                <a:lnTo>
                  <a:pt x="229587" y="257796"/>
                </a:lnTo>
                <a:close/>
              </a:path>
            </a:pathLst>
          </a:custGeom>
          <a:gradFill>
            <a:gsLst>
              <a:gs pos="0">
                <a:schemeClr val="accent3"/>
              </a:gs>
              <a:gs pos="80000">
                <a:schemeClr val="accent2"/>
              </a:gs>
            </a:gsLst>
            <a:lin ang="4800000" scaled="0"/>
          </a:gradFill>
          <a:ln w="7739" cap="flat">
            <a:noFill/>
            <a:prstDash val="solid"/>
            <a:miter/>
          </a:ln>
        </p:spPr>
        <p:txBody>
          <a:bodyPr rtlCol="0" anchor="ctr"/>
          <a:lstStyle/>
          <a:p>
            <a:endParaRPr lang="zh-CN" altLang="en-US"/>
          </a:p>
        </p:txBody>
      </p:sp>
      <p:sp>
        <p:nvSpPr>
          <p:cNvPr id="392" name="图形 108" descr="山 纯色填充">
            <a:extLst>
              <a:ext uri="{FF2B5EF4-FFF2-40B4-BE49-F238E27FC236}">
                <a16:creationId xmlns:a16="http://schemas.microsoft.com/office/drawing/2014/main" xmlns="" id="{F8A0AF4E-DD84-4064-BBE1-3784EA972AD9}"/>
              </a:ext>
            </a:extLst>
          </p:cNvPr>
          <p:cNvSpPr/>
          <p:nvPr/>
        </p:nvSpPr>
        <p:spPr>
          <a:xfrm>
            <a:off x="2812046" y="5843383"/>
            <a:ext cx="532904" cy="438801"/>
          </a:xfrm>
          <a:custGeom>
            <a:avLst/>
            <a:gdLst>
              <a:gd name="connsiteX0" fmla="*/ 306415 w 532904"/>
              <a:gd name="connsiteY0" fmla="*/ 181006 h 438801"/>
              <a:gd name="connsiteX1" fmla="*/ 266452 w 532904"/>
              <a:gd name="connsiteY1" fmla="*/ 217050 h 438801"/>
              <a:gd name="connsiteX2" fmla="*/ 226490 w 532904"/>
              <a:gd name="connsiteY2" fmla="*/ 181789 h 438801"/>
              <a:gd name="connsiteX3" fmla="*/ 151267 w 532904"/>
              <a:gd name="connsiteY3" fmla="*/ 227236 h 438801"/>
              <a:gd name="connsiteX4" fmla="*/ 266452 w 532904"/>
              <a:gd name="connsiteY4" fmla="*/ 39179 h 438801"/>
              <a:gd name="connsiteX5" fmla="*/ 381638 w 532904"/>
              <a:gd name="connsiteY5" fmla="*/ 227236 h 438801"/>
              <a:gd name="connsiteX6" fmla="*/ 306415 w 532904"/>
              <a:gd name="connsiteY6" fmla="*/ 181006 h 438801"/>
              <a:gd name="connsiteX7" fmla="*/ 529733 w 532904"/>
              <a:gd name="connsiteY7" fmla="*/ 413727 h 438801"/>
              <a:gd name="connsiteX8" fmla="*/ 279773 w 532904"/>
              <a:gd name="connsiteY8" fmla="*/ 7052 h 438801"/>
              <a:gd name="connsiteX9" fmla="*/ 266452 w 532904"/>
              <a:gd name="connsiteY9" fmla="*/ 0 h 438801"/>
              <a:gd name="connsiteX10" fmla="*/ 253132 w 532904"/>
              <a:gd name="connsiteY10" fmla="*/ 7052 h 438801"/>
              <a:gd name="connsiteX11" fmla="*/ 3171 w 532904"/>
              <a:gd name="connsiteY11" fmla="*/ 413727 h 438801"/>
              <a:gd name="connsiteX12" fmla="*/ 1604 w 532904"/>
              <a:gd name="connsiteY12" fmla="*/ 430966 h 438801"/>
              <a:gd name="connsiteX13" fmla="*/ 16492 w 532904"/>
              <a:gd name="connsiteY13" fmla="*/ 438801 h 438801"/>
              <a:gd name="connsiteX14" fmla="*/ 516412 w 532904"/>
              <a:gd name="connsiteY14" fmla="*/ 438801 h 438801"/>
              <a:gd name="connsiteX15" fmla="*/ 531300 w 532904"/>
              <a:gd name="connsiteY15" fmla="*/ 430182 h 438801"/>
              <a:gd name="connsiteX16" fmla="*/ 529733 w 532904"/>
              <a:gd name="connsiteY16" fmla="*/ 413727 h 4388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32904" h="438801">
                <a:moveTo>
                  <a:pt x="306415" y="181006"/>
                </a:moveTo>
                <a:lnTo>
                  <a:pt x="266452" y="217050"/>
                </a:lnTo>
                <a:lnTo>
                  <a:pt x="226490" y="181789"/>
                </a:lnTo>
                <a:lnTo>
                  <a:pt x="151267" y="227236"/>
                </a:lnTo>
                <a:lnTo>
                  <a:pt x="266452" y="39179"/>
                </a:lnTo>
                <a:lnTo>
                  <a:pt x="381638" y="227236"/>
                </a:lnTo>
                <a:lnTo>
                  <a:pt x="306415" y="181006"/>
                </a:lnTo>
                <a:close/>
                <a:moveTo>
                  <a:pt x="529733" y="413727"/>
                </a:moveTo>
                <a:lnTo>
                  <a:pt x="279773" y="7052"/>
                </a:lnTo>
                <a:cubicBezTo>
                  <a:pt x="276639" y="3134"/>
                  <a:pt x="271937" y="0"/>
                  <a:pt x="266452" y="0"/>
                </a:cubicBezTo>
                <a:cubicBezTo>
                  <a:pt x="260967" y="0"/>
                  <a:pt x="256266" y="2351"/>
                  <a:pt x="253132" y="7052"/>
                </a:cubicBezTo>
                <a:lnTo>
                  <a:pt x="3171" y="413727"/>
                </a:lnTo>
                <a:cubicBezTo>
                  <a:pt x="-746" y="418429"/>
                  <a:pt x="-746" y="425481"/>
                  <a:pt x="1604" y="430966"/>
                </a:cubicBezTo>
                <a:cubicBezTo>
                  <a:pt x="4739" y="435667"/>
                  <a:pt x="10224" y="438801"/>
                  <a:pt x="16492" y="438801"/>
                </a:cubicBezTo>
                <a:lnTo>
                  <a:pt x="516412" y="438801"/>
                </a:lnTo>
                <a:cubicBezTo>
                  <a:pt x="522681" y="438801"/>
                  <a:pt x="528166" y="435667"/>
                  <a:pt x="531300" y="430182"/>
                </a:cubicBezTo>
                <a:cubicBezTo>
                  <a:pt x="533651" y="424697"/>
                  <a:pt x="533651" y="418429"/>
                  <a:pt x="529733" y="413727"/>
                </a:cubicBezTo>
                <a:close/>
              </a:path>
            </a:pathLst>
          </a:custGeom>
          <a:gradFill>
            <a:gsLst>
              <a:gs pos="0">
                <a:schemeClr val="accent3"/>
              </a:gs>
              <a:gs pos="80000">
                <a:schemeClr val="accent2"/>
              </a:gs>
            </a:gsLst>
            <a:lin ang="4800000" scaled="0"/>
          </a:gradFill>
          <a:ln w="7739" cap="flat">
            <a:noFill/>
            <a:prstDash val="solid"/>
            <a:miter/>
          </a:ln>
        </p:spPr>
        <p:txBody>
          <a:bodyPr rtlCol="0" anchor="ctr"/>
          <a:lstStyle/>
          <a:p>
            <a:endParaRPr lang="zh-CN" altLang="en-US"/>
          </a:p>
        </p:txBody>
      </p:sp>
      <p:sp>
        <p:nvSpPr>
          <p:cNvPr id="394" name="图形 11" descr="波浪 纯色填充">
            <a:extLst>
              <a:ext uri="{FF2B5EF4-FFF2-40B4-BE49-F238E27FC236}">
                <a16:creationId xmlns:a16="http://schemas.microsoft.com/office/drawing/2014/main" xmlns="" id="{7A73B014-15FD-44CD-A94A-676D0E594102}"/>
              </a:ext>
            </a:extLst>
          </p:cNvPr>
          <p:cNvSpPr/>
          <p:nvPr/>
        </p:nvSpPr>
        <p:spPr>
          <a:xfrm>
            <a:off x="5194741" y="1669361"/>
            <a:ext cx="626859" cy="64331"/>
          </a:xfrm>
          <a:custGeom>
            <a:avLst/>
            <a:gdLst>
              <a:gd name="connsiteX0" fmla="*/ 548502 w 626859"/>
              <a:gd name="connsiteY0" fmla="*/ 0 h 64331"/>
              <a:gd name="connsiteX1" fmla="*/ 501487 w 626859"/>
              <a:gd name="connsiteY1" fmla="*/ 9951 h 64331"/>
              <a:gd name="connsiteX2" fmla="*/ 470144 w 626859"/>
              <a:gd name="connsiteY2" fmla="*/ 17317 h 64331"/>
              <a:gd name="connsiteX3" fmla="*/ 438801 w 626859"/>
              <a:gd name="connsiteY3" fmla="*/ 9951 h 64331"/>
              <a:gd name="connsiteX4" fmla="*/ 391787 w 626859"/>
              <a:gd name="connsiteY4" fmla="*/ 0 h 64331"/>
              <a:gd name="connsiteX5" fmla="*/ 344773 w 626859"/>
              <a:gd name="connsiteY5" fmla="*/ 9951 h 64331"/>
              <a:gd name="connsiteX6" fmla="*/ 313430 w 626859"/>
              <a:gd name="connsiteY6" fmla="*/ 17317 h 64331"/>
              <a:gd name="connsiteX7" fmla="*/ 282087 w 626859"/>
              <a:gd name="connsiteY7" fmla="*/ 9951 h 64331"/>
              <a:gd name="connsiteX8" fmla="*/ 235072 w 626859"/>
              <a:gd name="connsiteY8" fmla="*/ 0 h 64331"/>
              <a:gd name="connsiteX9" fmla="*/ 188058 w 626859"/>
              <a:gd name="connsiteY9" fmla="*/ 9951 h 64331"/>
              <a:gd name="connsiteX10" fmla="*/ 156715 w 626859"/>
              <a:gd name="connsiteY10" fmla="*/ 17317 h 64331"/>
              <a:gd name="connsiteX11" fmla="*/ 125372 w 626859"/>
              <a:gd name="connsiteY11" fmla="*/ 9951 h 64331"/>
              <a:gd name="connsiteX12" fmla="*/ 78357 w 626859"/>
              <a:gd name="connsiteY12" fmla="*/ 0 h 64331"/>
              <a:gd name="connsiteX13" fmla="*/ 31343 w 626859"/>
              <a:gd name="connsiteY13" fmla="*/ 9951 h 64331"/>
              <a:gd name="connsiteX14" fmla="*/ 0 w 626859"/>
              <a:gd name="connsiteY14" fmla="*/ 17317 h 64331"/>
              <a:gd name="connsiteX15" fmla="*/ 0 w 626859"/>
              <a:gd name="connsiteY15" fmla="*/ 64331 h 64331"/>
              <a:gd name="connsiteX16" fmla="*/ 47014 w 626859"/>
              <a:gd name="connsiteY16" fmla="*/ 54380 h 64331"/>
              <a:gd name="connsiteX17" fmla="*/ 78357 w 626859"/>
              <a:gd name="connsiteY17" fmla="*/ 46544 h 64331"/>
              <a:gd name="connsiteX18" fmla="*/ 109700 w 626859"/>
              <a:gd name="connsiteY18" fmla="*/ 54380 h 64331"/>
              <a:gd name="connsiteX19" fmla="*/ 156715 w 626859"/>
              <a:gd name="connsiteY19" fmla="*/ 64331 h 64331"/>
              <a:gd name="connsiteX20" fmla="*/ 203729 w 626859"/>
              <a:gd name="connsiteY20" fmla="*/ 54380 h 64331"/>
              <a:gd name="connsiteX21" fmla="*/ 235072 w 626859"/>
              <a:gd name="connsiteY21" fmla="*/ 46544 h 64331"/>
              <a:gd name="connsiteX22" fmla="*/ 266415 w 626859"/>
              <a:gd name="connsiteY22" fmla="*/ 53910 h 64331"/>
              <a:gd name="connsiteX23" fmla="*/ 313430 w 626859"/>
              <a:gd name="connsiteY23" fmla="*/ 64331 h 64331"/>
              <a:gd name="connsiteX24" fmla="*/ 360444 w 626859"/>
              <a:gd name="connsiteY24" fmla="*/ 54380 h 64331"/>
              <a:gd name="connsiteX25" fmla="*/ 391787 w 626859"/>
              <a:gd name="connsiteY25" fmla="*/ 46544 h 64331"/>
              <a:gd name="connsiteX26" fmla="*/ 423130 w 626859"/>
              <a:gd name="connsiteY26" fmla="*/ 54380 h 64331"/>
              <a:gd name="connsiteX27" fmla="*/ 470144 w 626859"/>
              <a:gd name="connsiteY27" fmla="*/ 64331 h 64331"/>
              <a:gd name="connsiteX28" fmla="*/ 517159 w 626859"/>
              <a:gd name="connsiteY28" fmla="*/ 54380 h 64331"/>
              <a:gd name="connsiteX29" fmla="*/ 548502 w 626859"/>
              <a:gd name="connsiteY29" fmla="*/ 46544 h 64331"/>
              <a:gd name="connsiteX30" fmla="*/ 579845 w 626859"/>
              <a:gd name="connsiteY30" fmla="*/ 53910 h 64331"/>
              <a:gd name="connsiteX31" fmla="*/ 626859 w 626859"/>
              <a:gd name="connsiteY31" fmla="*/ 64331 h 64331"/>
              <a:gd name="connsiteX32" fmla="*/ 626859 w 626859"/>
              <a:gd name="connsiteY32" fmla="*/ 17317 h 64331"/>
              <a:gd name="connsiteX33" fmla="*/ 595516 w 626859"/>
              <a:gd name="connsiteY33" fmla="*/ 9951 h 64331"/>
              <a:gd name="connsiteX34" fmla="*/ 548502 w 626859"/>
              <a:gd name="connsiteY34" fmla="*/ 0 h 643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626859" h="64331">
                <a:moveTo>
                  <a:pt x="548502" y="0"/>
                </a:moveTo>
                <a:cubicBezTo>
                  <a:pt x="532379" y="624"/>
                  <a:pt x="516480" y="3990"/>
                  <a:pt x="501487" y="9951"/>
                </a:cubicBezTo>
                <a:cubicBezTo>
                  <a:pt x="491506" y="14082"/>
                  <a:pt x="480921" y="16569"/>
                  <a:pt x="470144" y="17317"/>
                </a:cubicBezTo>
                <a:cubicBezTo>
                  <a:pt x="459368" y="16569"/>
                  <a:pt x="448783" y="14082"/>
                  <a:pt x="438801" y="9951"/>
                </a:cubicBezTo>
                <a:cubicBezTo>
                  <a:pt x="423809" y="3990"/>
                  <a:pt x="407910" y="624"/>
                  <a:pt x="391787" y="0"/>
                </a:cubicBezTo>
                <a:cubicBezTo>
                  <a:pt x="375664" y="624"/>
                  <a:pt x="359765" y="3990"/>
                  <a:pt x="344773" y="9951"/>
                </a:cubicBezTo>
                <a:cubicBezTo>
                  <a:pt x="334791" y="14082"/>
                  <a:pt x="324206" y="16569"/>
                  <a:pt x="313430" y="17317"/>
                </a:cubicBezTo>
                <a:cubicBezTo>
                  <a:pt x="302653" y="16569"/>
                  <a:pt x="292068" y="14082"/>
                  <a:pt x="282087" y="9951"/>
                </a:cubicBezTo>
                <a:cubicBezTo>
                  <a:pt x="267094" y="3990"/>
                  <a:pt x="251195" y="624"/>
                  <a:pt x="235072" y="0"/>
                </a:cubicBezTo>
                <a:cubicBezTo>
                  <a:pt x="218949" y="624"/>
                  <a:pt x="203051" y="3990"/>
                  <a:pt x="188058" y="9951"/>
                </a:cubicBezTo>
                <a:cubicBezTo>
                  <a:pt x="178076" y="14082"/>
                  <a:pt x="167491" y="16569"/>
                  <a:pt x="156715" y="17317"/>
                </a:cubicBezTo>
                <a:cubicBezTo>
                  <a:pt x="145938" y="16569"/>
                  <a:pt x="135354" y="14082"/>
                  <a:pt x="125372" y="9951"/>
                </a:cubicBezTo>
                <a:cubicBezTo>
                  <a:pt x="110379" y="3990"/>
                  <a:pt x="94480" y="624"/>
                  <a:pt x="78357" y="0"/>
                </a:cubicBezTo>
                <a:cubicBezTo>
                  <a:pt x="62235" y="624"/>
                  <a:pt x="46336" y="3990"/>
                  <a:pt x="31343" y="9951"/>
                </a:cubicBezTo>
                <a:cubicBezTo>
                  <a:pt x="21361" y="14082"/>
                  <a:pt x="10777" y="16569"/>
                  <a:pt x="0" y="17317"/>
                </a:cubicBezTo>
                <a:lnTo>
                  <a:pt x="0" y="64331"/>
                </a:lnTo>
                <a:cubicBezTo>
                  <a:pt x="16123" y="63707"/>
                  <a:pt x="32022" y="60341"/>
                  <a:pt x="47014" y="54380"/>
                </a:cubicBezTo>
                <a:cubicBezTo>
                  <a:pt x="56969" y="50089"/>
                  <a:pt x="67554" y="47442"/>
                  <a:pt x="78357" y="46544"/>
                </a:cubicBezTo>
                <a:cubicBezTo>
                  <a:pt x="89161" y="47442"/>
                  <a:pt x="99746" y="50089"/>
                  <a:pt x="109700" y="54380"/>
                </a:cubicBezTo>
                <a:cubicBezTo>
                  <a:pt x="124693" y="60341"/>
                  <a:pt x="140592" y="63707"/>
                  <a:pt x="156715" y="64331"/>
                </a:cubicBezTo>
                <a:cubicBezTo>
                  <a:pt x="172838" y="63707"/>
                  <a:pt x="188736" y="60341"/>
                  <a:pt x="203729" y="54380"/>
                </a:cubicBezTo>
                <a:cubicBezTo>
                  <a:pt x="213684" y="50089"/>
                  <a:pt x="224269" y="47442"/>
                  <a:pt x="235072" y="46544"/>
                </a:cubicBezTo>
                <a:cubicBezTo>
                  <a:pt x="245849" y="47292"/>
                  <a:pt x="256434" y="49779"/>
                  <a:pt x="266415" y="53910"/>
                </a:cubicBezTo>
                <a:cubicBezTo>
                  <a:pt x="281369" y="60068"/>
                  <a:pt x="297275" y="63594"/>
                  <a:pt x="313430" y="64331"/>
                </a:cubicBezTo>
                <a:cubicBezTo>
                  <a:pt x="329552" y="63707"/>
                  <a:pt x="345451" y="60341"/>
                  <a:pt x="360444" y="54380"/>
                </a:cubicBezTo>
                <a:cubicBezTo>
                  <a:pt x="370399" y="50089"/>
                  <a:pt x="380984" y="47443"/>
                  <a:pt x="391787" y="46544"/>
                </a:cubicBezTo>
                <a:cubicBezTo>
                  <a:pt x="402590" y="47443"/>
                  <a:pt x="413175" y="50089"/>
                  <a:pt x="423130" y="54380"/>
                </a:cubicBezTo>
                <a:cubicBezTo>
                  <a:pt x="438123" y="60341"/>
                  <a:pt x="454022" y="63707"/>
                  <a:pt x="470144" y="64331"/>
                </a:cubicBezTo>
                <a:cubicBezTo>
                  <a:pt x="486267" y="63707"/>
                  <a:pt x="502166" y="60341"/>
                  <a:pt x="517159" y="54380"/>
                </a:cubicBezTo>
                <a:cubicBezTo>
                  <a:pt x="527113" y="50089"/>
                  <a:pt x="537699" y="47443"/>
                  <a:pt x="548502" y="46544"/>
                </a:cubicBezTo>
                <a:cubicBezTo>
                  <a:pt x="559278" y="47292"/>
                  <a:pt x="569864" y="49779"/>
                  <a:pt x="579845" y="53910"/>
                </a:cubicBezTo>
                <a:cubicBezTo>
                  <a:pt x="594798" y="60068"/>
                  <a:pt x="610704" y="63594"/>
                  <a:pt x="626859" y="64331"/>
                </a:cubicBezTo>
                <a:lnTo>
                  <a:pt x="626859" y="17317"/>
                </a:lnTo>
                <a:cubicBezTo>
                  <a:pt x="616083" y="16569"/>
                  <a:pt x="605497" y="14082"/>
                  <a:pt x="595516" y="9951"/>
                </a:cubicBezTo>
                <a:cubicBezTo>
                  <a:pt x="580523" y="3990"/>
                  <a:pt x="564625" y="624"/>
                  <a:pt x="548502" y="0"/>
                </a:cubicBezTo>
                <a:close/>
              </a:path>
            </a:pathLst>
          </a:custGeom>
          <a:gradFill>
            <a:gsLst>
              <a:gs pos="0">
                <a:schemeClr val="accent3"/>
              </a:gs>
              <a:gs pos="80000">
                <a:schemeClr val="accent2"/>
              </a:gs>
            </a:gsLst>
            <a:lin ang="4800000" scaled="0"/>
          </a:gradFill>
          <a:ln w="7739" cap="flat">
            <a:noFill/>
            <a:prstDash val="solid"/>
            <a:miter/>
          </a:ln>
        </p:spPr>
        <p:txBody>
          <a:bodyPr rtlCol="0" anchor="ctr"/>
          <a:lstStyle/>
          <a:p>
            <a:endParaRPr lang="zh-CN" altLang="en-US"/>
          </a:p>
        </p:txBody>
      </p:sp>
      <p:sp>
        <p:nvSpPr>
          <p:cNvPr id="395" name="图形 11" descr="波浪 纯色填充">
            <a:extLst>
              <a:ext uri="{FF2B5EF4-FFF2-40B4-BE49-F238E27FC236}">
                <a16:creationId xmlns:a16="http://schemas.microsoft.com/office/drawing/2014/main" xmlns="" id="{7A73B014-15FD-44CD-A94A-676D0E594102}"/>
              </a:ext>
            </a:extLst>
          </p:cNvPr>
          <p:cNvSpPr/>
          <p:nvPr/>
        </p:nvSpPr>
        <p:spPr>
          <a:xfrm>
            <a:off x="5195055" y="1251485"/>
            <a:ext cx="626545" cy="388178"/>
          </a:xfrm>
          <a:custGeom>
            <a:avLst/>
            <a:gdLst>
              <a:gd name="connsiteX0" fmla="*/ 595203 w 626545"/>
              <a:gd name="connsiteY0" fmla="*/ 333798 h 388178"/>
              <a:gd name="connsiteX1" fmla="*/ 548188 w 626545"/>
              <a:gd name="connsiteY1" fmla="*/ 323847 h 388178"/>
              <a:gd name="connsiteX2" fmla="*/ 501174 w 626545"/>
              <a:gd name="connsiteY2" fmla="*/ 333798 h 388178"/>
              <a:gd name="connsiteX3" fmla="*/ 469831 w 626545"/>
              <a:gd name="connsiteY3" fmla="*/ 341164 h 388178"/>
              <a:gd name="connsiteX4" fmla="*/ 438488 w 626545"/>
              <a:gd name="connsiteY4" fmla="*/ 333798 h 388178"/>
              <a:gd name="connsiteX5" fmla="*/ 421798 w 626545"/>
              <a:gd name="connsiteY5" fmla="*/ 328470 h 388178"/>
              <a:gd name="connsiteX6" fmla="*/ 327769 w 626545"/>
              <a:gd name="connsiteY6" fmla="*/ 192755 h 388178"/>
              <a:gd name="connsiteX7" fmla="*/ 399074 w 626545"/>
              <a:gd name="connsiteY7" fmla="*/ 103506 h 388178"/>
              <a:gd name="connsiteX8" fmla="*/ 486756 w 626545"/>
              <a:gd name="connsiteY8" fmla="*/ 168778 h 388178"/>
              <a:gd name="connsiteX9" fmla="*/ 501174 w 626545"/>
              <a:gd name="connsiteY9" fmla="*/ 180375 h 388178"/>
              <a:gd name="connsiteX10" fmla="*/ 510812 w 626545"/>
              <a:gd name="connsiteY10" fmla="*/ 175281 h 388178"/>
              <a:gd name="connsiteX11" fmla="*/ 513711 w 626545"/>
              <a:gd name="connsiteY11" fmla="*/ 164860 h 388178"/>
              <a:gd name="connsiteX12" fmla="*/ 297445 w 626545"/>
              <a:gd name="connsiteY12" fmla="*/ 1171 h 388178"/>
              <a:gd name="connsiteX13" fmla="*/ 132267 w 626545"/>
              <a:gd name="connsiteY13" fmla="*/ 110872 h 388178"/>
              <a:gd name="connsiteX14" fmla="*/ 112365 w 626545"/>
              <a:gd name="connsiteY14" fmla="*/ 137592 h 388178"/>
              <a:gd name="connsiteX15" fmla="*/ 0 w 626545"/>
              <a:gd name="connsiteY15" fmla="*/ 260769 h 388178"/>
              <a:gd name="connsiteX16" fmla="*/ 0 w 626545"/>
              <a:gd name="connsiteY16" fmla="*/ 388179 h 388178"/>
              <a:gd name="connsiteX17" fmla="*/ 47014 w 626545"/>
              <a:gd name="connsiteY17" fmla="*/ 378227 h 388178"/>
              <a:gd name="connsiteX18" fmla="*/ 78357 w 626545"/>
              <a:gd name="connsiteY18" fmla="*/ 370391 h 388178"/>
              <a:gd name="connsiteX19" fmla="*/ 109700 w 626545"/>
              <a:gd name="connsiteY19" fmla="*/ 378227 h 388178"/>
              <a:gd name="connsiteX20" fmla="*/ 156401 w 626545"/>
              <a:gd name="connsiteY20" fmla="*/ 388179 h 388178"/>
              <a:gd name="connsiteX21" fmla="*/ 203416 w 626545"/>
              <a:gd name="connsiteY21" fmla="*/ 378227 h 388178"/>
              <a:gd name="connsiteX22" fmla="*/ 234759 w 626545"/>
              <a:gd name="connsiteY22" fmla="*/ 370391 h 388178"/>
              <a:gd name="connsiteX23" fmla="*/ 266102 w 626545"/>
              <a:gd name="connsiteY23" fmla="*/ 377757 h 388178"/>
              <a:gd name="connsiteX24" fmla="*/ 313116 w 626545"/>
              <a:gd name="connsiteY24" fmla="*/ 388179 h 388178"/>
              <a:gd name="connsiteX25" fmla="*/ 360131 w 626545"/>
              <a:gd name="connsiteY25" fmla="*/ 378227 h 388178"/>
              <a:gd name="connsiteX26" fmla="*/ 391474 w 626545"/>
              <a:gd name="connsiteY26" fmla="*/ 370391 h 388178"/>
              <a:gd name="connsiteX27" fmla="*/ 422817 w 626545"/>
              <a:gd name="connsiteY27" fmla="*/ 378227 h 388178"/>
              <a:gd name="connsiteX28" fmla="*/ 469831 w 626545"/>
              <a:gd name="connsiteY28" fmla="*/ 388179 h 388178"/>
              <a:gd name="connsiteX29" fmla="*/ 516845 w 626545"/>
              <a:gd name="connsiteY29" fmla="*/ 378227 h 388178"/>
              <a:gd name="connsiteX30" fmla="*/ 548188 w 626545"/>
              <a:gd name="connsiteY30" fmla="*/ 370391 h 388178"/>
              <a:gd name="connsiteX31" fmla="*/ 579531 w 626545"/>
              <a:gd name="connsiteY31" fmla="*/ 377757 h 388178"/>
              <a:gd name="connsiteX32" fmla="*/ 626546 w 626545"/>
              <a:gd name="connsiteY32" fmla="*/ 388179 h 388178"/>
              <a:gd name="connsiteX33" fmla="*/ 626546 w 626545"/>
              <a:gd name="connsiteY33" fmla="*/ 341164 h 388178"/>
              <a:gd name="connsiteX34" fmla="*/ 595203 w 626545"/>
              <a:gd name="connsiteY34" fmla="*/ 333798 h 3881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626545" h="388178">
                <a:moveTo>
                  <a:pt x="595203" y="333798"/>
                </a:moveTo>
                <a:cubicBezTo>
                  <a:pt x="580210" y="327837"/>
                  <a:pt x="564311" y="324472"/>
                  <a:pt x="548188" y="323847"/>
                </a:cubicBezTo>
                <a:cubicBezTo>
                  <a:pt x="532066" y="324472"/>
                  <a:pt x="516167" y="327837"/>
                  <a:pt x="501174" y="333798"/>
                </a:cubicBezTo>
                <a:cubicBezTo>
                  <a:pt x="491193" y="337929"/>
                  <a:pt x="480607" y="340417"/>
                  <a:pt x="469831" y="341164"/>
                </a:cubicBezTo>
                <a:cubicBezTo>
                  <a:pt x="459054" y="340417"/>
                  <a:pt x="448469" y="337929"/>
                  <a:pt x="438488" y="333798"/>
                </a:cubicBezTo>
                <a:cubicBezTo>
                  <a:pt x="433043" y="331670"/>
                  <a:pt x="427469" y="329890"/>
                  <a:pt x="421798" y="328470"/>
                </a:cubicBezTo>
                <a:cubicBezTo>
                  <a:pt x="356448" y="298773"/>
                  <a:pt x="323068" y="238986"/>
                  <a:pt x="327769" y="192755"/>
                </a:cubicBezTo>
                <a:cubicBezTo>
                  <a:pt x="331687" y="152871"/>
                  <a:pt x="355664" y="107972"/>
                  <a:pt x="399074" y="103506"/>
                </a:cubicBezTo>
                <a:cubicBezTo>
                  <a:pt x="440916" y="98832"/>
                  <a:pt x="479231" y="127355"/>
                  <a:pt x="486756" y="168778"/>
                </a:cubicBezTo>
                <a:cubicBezTo>
                  <a:pt x="487802" y="175812"/>
                  <a:pt x="494079" y="180861"/>
                  <a:pt x="501174" y="180375"/>
                </a:cubicBezTo>
                <a:cubicBezTo>
                  <a:pt x="504937" y="180028"/>
                  <a:pt x="508406" y="178196"/>
                  <a:pt x="510812" y="175281"/>
                </a:cubicBezTo>
                <a:cubicBezTo>
                  <a:pt x="513141" y="172339"/>
                  <a:pt x="514186" y="168583"/>
                  <a:pt x="513711" y="164860"/>
                </a:cubicBezTo>
                <a:cubicBezTo>
                  <a:pt x="499685" y="60253"/>
                  <a:pt x="406440" y="-10034"/>
                  <a:pt x="297445" y="1171"/>
                </a:cubicBezTo>
                <a:cubicBezTo>
                  <a:pt x="238285" y="7283"/>
                  <a:pt x="182729" y="44268"/>
                  <a:pt x="132267" y="110872"/>
                </a:cubicBezTo>
                <a:cubicBezTo>
                  <a:pt x="125529" y="119726"/>
                  <a:pt x="118947" y="128659"/>
                  <a:pt x="112365" y="137592"/>
                </a:cubicBezTo>
                <a:cubicBezTo>
                  <a:pt x="77339" y="184606"/>
                  <a:pt x="43958" y="230053"/>
                  <a:pt x="0" y="260769"/>
                </a:cubicBezTo>
                <a:lnTo>
                  <a:pt x="0" y="388179"/>
                </a:lnTo>
                <a:cubicBezTo>
                  <a:pt x="16123" y="387554"/>
                  <a:pt x="32022" y="384189"/>
                  <a:pt x="47014" y="378227"/>
                </a:cubicBezTo>
                <a:cubicBezTo>
                  <a:pt x="56969" y="373936"/>
                  <a:pt x="67554" y="371289"/>
                  <a:pt x="78357" y="370391"/>
                </a:cubicBezTo>
                <a:cubicBezTo>
                  <a:pt x="89161" y="371289"/>
                  <a:pt x="99746" y="373936"/>
                  <a:pt x="109700" y="378227"/>
                </a:cubicBezTo>
                <a:cubicBezTo>
                  <a:pt x="124595" y="384154"/>
                  <a:pt x="140384" y="387519"/>
                  <a:pt x="156401" y="388179"/>
                </a:cubicBezTo>
                <a:cubicBezTo>
                  <a:pt x="172524" y="387554"/>
                  <a:pt x="188423" y="384189"/>
                  <a:pt x="203416" y="378227"/>
                </a:cubicBezTo>
                <a:cubicBezTo>
                  <a:pt x="213370" y="373936"/>
                  <a:pt x="223956" y="371289"/>
                  <a:pt x="234759" y="370391"/>
                </a:cubicBezTo>
                <a:cubicBezTo>
                  <a:pt x="245535" y="371139"/>
                  <a:pt x="256121" y="373626"/>
                  <a:pt x="266102" y="377757"/>
                </a:cubicBezTo>
                <a:cubicBezTo>
                  <a:pt x="281055" y="383915"/>
                  <a:pt x="296961" y="387441"/>
                  <a:pt x="313116" y="388179"/>
                </a:cubicBezTo>
                <a:cubicBezTo>
                  <a:pt x="329239" y="387554"/>
                  <a:pt x="345138" y="384189"/>
                  <a:pt x="360131" y="378227"/>
                </a:cubicBezTo>
                <a:cubicBezTo>
                  <a:pt x="370085" y="373936"/>
                  <a:pt x="380670" y="371290"/>
                  <a:pt x="391474" y="370391"/>
                </a:cubicBezTo>
                <a:cubicBezTo>
                  <a:pt x="402277" y="371290"/>
                  <a:pt x="412862" y="373936"/>
                  <a:pt x="422817" y="378227"/>
                </a:cubicBezTo>
                <a:cubicBezTo>
                  <a:pt x="437809" y="384189"/>
                  <a:pt x="453708" y="387554"/>
                  <a:pt x="469831" y="388179"/>
                </a:cubicBezTo>
                <a:cubicBezTo>
                  <a:pt x="485954" y="387554"/>
                  <a:pt x="501853" y="384189"/>
                  <a:pt x="516845" y="378227"/>
                </a:cubicBezTo>
                <a:cubicBezTo>
                  <a:pt x="526800" y="373936"/>
                  <a:pt x="537385" y="371290"/>
                  <a:pt x="548188" y="370391"/>
                </a:cubicBezTo>
                <a:cubicBezTo>
                  <a:pt x="558965" y="371139"/>
                  <a:pt x="569550" y="373626"/>
                  <a:pt x="579531" y="377757"/>
                </a:cubicBezTo>
                <a:cubicBezTo>
                  <a:pt x="594485" y="383915"/>
                  <a:pt x="610391" y="387441"/>
                  <a:pt x="626546" y="388179"/>
                </a:cubicBezTo>
                <a:lnTo>
                  <a:pt x="626546" y="341164"/>
                </a:lnTo>
                <a:cubicBezTo>
                  <a:pt x="615769" y="340417"/>
                  <a:pt x="605184" y="337929"/>
                  <a:pt x="595203" y="333798"/>
                </a:cubicBezTo>
                <a:close/>
              </a:path>
            </a:pathLst>
          </a:custGeom>
          <a:gradFill>
            <a:gsLst>
              <a:gs pos="0">
                <a:schemeClr val="accent3"/>
              </a:gs>
              <a:gs pos="80000">
                <a:schemeClr val="accent2"/>
              </a:gs>
            </a:gsLst>
            <a:lin ang="4800000" scaled="0"/>
          </a:gradFill>
          <a:ln w="7739" cap="flat">
            <a:noFill/>
            <a:prstDash val="solid"/>
            <a:miter/>
          </a:ln>
        </p:spPr>
        <p:txBody>
          <a:bodyPr rtlCol="0" anchor="ctr"/>
          <a:lstStyle/>
          <a:p>
            <a:endParaRPr lang="zh-CN" altLang="en-US"/>
          </a:p>
        </p:txBody>
      </p:sp>
      <p:sp>
        <p:nvSpPr>
          <p:cNvPr id="396" name="图形 30" descr="过山车下降 纯色填充">
            <a:extLst>
              <a:ext uri="{FF2B5EF4-FFF2-40B4-BE49-F238E27FC236}">
                <a16:creationId xmlns:a16="http://schemas.microsoft.com/office/drawing/2014/main" xmlns="" id="{B2821655-B8D2-485B-BBB5-00D6710DABFB}"/>
              </a:ext>
            </a:extLst>
          </p:cNvPr>
          <p:cNvSpPr/>
          <p:nvPr/>
        </p:nvSpPr>
        <p:spPr>
          <a:xfrm>
            <a:off x="5448619" y="2217126"/>
            <a:ext cx="87760" cy="105599"/>
          </a:xfrm>
          <a:custGeom>
            <a:avLst/>
            <a:gdLst>
              <a:gd name="connsiteX0" fmla="*/ 87760 w 87760"/>
              <a:gd name="connsiteY0" fmla="*/ 27425 h 105599"/>
              <a:gd name="connsiteX1" fmla="*/ 47798 w 87760"/>
              <a:gd name="connsiteY1" fmla="*/ 2351 h 105599"/>
              <a:gd name="connsiteX2" fmla="*/ 47798 w 87760"/>
              <a:gd name="connsiteY2" fmla="*/ 2351 h 105599"/>
              <a:gd name="connsiteX3" fmla="*/ 36828 w 87760"/>
              <a:gd name="connsiteY3" fmla="*/ 4701 h 105599"/>
              <a:gd name="connsiteX4" fmla="*/ 36044 w 87760"/>
              <a:gd name="connsiteY4" fmla="*/ 6269 h 105599"/>
              <a:gd name="connsiteX5" fmla="*/ 25858 w 87760"/>
              <a:gd name="connsiteY5" fmla="*/ 0 h 105599"/>
              <a:gd name="connsiteX6" fmla="*/ 14104 w 87760"/>
              <a:gd name="connsiteY6" fmla="*/ 11754 h 105599"/>
              <a:gd name="connsiteX7" fmla="*/ 25858 w 87760"/>
              <a:gd name="connsiteY7" fmla="*/ 23507 h 105599"/>
              <a:gd name="connsiteX8" fmla="*/ 26641 w 87760"/>
              <a:gd name="connsiteY8" fmla="*/ 23507 h 105599"/>
              <a:gd name="connsiteX9" fmla="*/ 21156 w 87760"/>
              <a:gd name="connsiteY9" fmla="*/ 34477 h 105599"/>
              <a:gd name="connsiteX10" fmla="*/ 11754 w 87760"/>
              <a:gd name="connsiteY10" fmla="*/ 29776 h 105599"/>
              <a:gd name="connsiteX11" fmla="*/ 0 w 87760"/>
              <a:gd name="connsiteY11" fmla="*/ 41529 h 105599"/>
              <a:gd name="connsiteX12" fmla="*/ 11754 w 87760"/>
              <a:gd name="connsiteY12" fmla="*/ 53283 h 105599"/>
              <a:gd name="connsiteX13" fmla="*/ 11754 w 87760"/>
              <a:gd name="connsiteY13" fmla="*/ 53283 h 105599"/>
              <a:gd name="connsiteX14" fmla="*/ 10186 w 87760"/>
              <a:gd name="connsiteY14" fmla="*/ 56417 h 105599"/>
              <a:gd name="connsiteX15" fmla="*/ 10186 w 87760"/>
              <a:gd name="connsiteY15" fmla="*/ 56417 h 105599"/>
              <a:gd name="connsiteX16" fmla="*/ 25074 w 87760"/>
              <a:gd name="connsiteY16" fmla="*/ 97947 h 105599"/>
              <a:gd name="connsiteX17" fmla="*/ 39179 w 87760"/>
              <a:gd name="connsiteY17" fmla="*/ 104999 h 105599"/>
              <a:gd name="connsiteX18" fmla="*/ 49365 w 87760"/>
              <a:gd name="connsiteY18" fmla="*/ 101081 h 105599"/>
              <a:gd name="connsiteX19" fmla="*/ 67387 w 87760"/>
              <a:gd name="connsiteY19" fmla="*/ 61902 h 105599"/>
              <a:gd name="connsiteX20" fmla="*/ 87760 w 87760"/>
              <a:gd name="connsiteY20" fmla="*/ 27425 h 1055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87760" h="105599">
                <a:moveTo>
                  <a:pt x="87760" y="27425"/>
                </a:moveTo>
                <a:lnTo>
                  <a:pt x="47798" y="2351"/>
                </a:lnTo>
                <a:cubicBezTo>
                  <a:pt x="47798" y="2351"/>
                  <a:pt x="47798" y="2351"/>
                  <a:pt x="47798" y="2351"/>
                </a:cubicBezTo>
                <a:cubicBezTo>
                  <a:pt x="43880" y="0"/>
                  <a:pt x="39179" y="1567"/>
                  <a:pt x="36828" y="4701"/>
                </a:cubicBezTo>
                <a:cubicBezTo>
                  <a:pt x="36828" y="5485"/>
                  <a:pt x="36044" y="5485"/>
                  <a:pt x="36044" y="6269"/>
                </a:cubicBezTo>
                <a:cubicBezTo>
                  <a:pt x="33694" y="2351"/>
                  <a:pt x="29776" y="0"/>
                  <a:pt x="25858" y="0"/>
                </a:cubicBezTo>
                <a:cubicBezTo>
                  <a:pt x="19589" y="0"/>
                  <a:pt x="14104" y="5485"/>
                  <a:pt x="14104" y="11754"/>
                </a:cubicBezTo>
                <a:cubicBezTo>
                  <a:pt x="14104" y="18022"/>
                  <a:pt x="19589" y="23507"/>
                  <a:pt x="25858" y="23507"/>
                </a:cubicBezTo>
                <a:cubicBezTo>
                  <a:pt x="25858" y="23507"/>
                  <a:pt x="26641" y="23507"/>
                  <a:pt x="26641" y="23507"/>
                </a:cubicBezTo>
                <a:cubicBezTo>
                  <a:pt x="25074" y="26642"/>
                  <a:pt x="22724" y="30559"/>
                  <a:pt x="21156" y="34477"/>
                </a:cubicBezTo>
                <a:cubicBezTo>
                  <a:pt x="18806" y="31343"/>
                  <a:pt x="15671" y="29776"/>
                  <a:pt x="11754" y="29776"/>
                </a:cubicBezTo>
                <a:cubicBezTo>
                  <a:pt x="5485" y="29776"/>
                  <a:pt x="0" y="35261"/>
                  <a:pt x="0" y="41529"/>
                </a:cubicBezTo>
                <a:cubicBezTo>
                  <a:pt x="0" y="47798"/>
                  <a:pt x="5485" y="53283"/>
                  <a:pt x="11754" y="53283"/>
                </a:cubicBezTo>
                <a:lnTo>
                  <a:pt x="11754" y="53283"/>
                </a:lnTo>
                <a:lnTo>
                  <a:pt x="10186" y="56417"/>
                </a:lnTo>
                <a:cubicBezTo>
                  <a:pt x="10186" y="56417"/>
                  <a:pt x="10186" y="56417"/>
                  <a:pt x="10186" y="56417"/>
                </a:cubicBezTo>
                <a:cubicBezTo>
                  <a:pt x="3134" y="72089"/>
                  <a:pt x="9403" y="90895"/>
                  <a:pt x="25074" y="97947"/>
                </a:cubicBezTo>
                <a:lnTo>
                  <a:pt x="39179" y="104999"/>
                </a:lnTo>
                <a:cubicBezTo>
                  <a:pt x="43097" y="106566"/>
                  <a:pt x="47798" y="104999"/>
                  <a:pt x="49365" y="101081"/>
                </a:cubicBezTo>
                <a:lnTo>
                  <a:pt x="67387" y="61902"/>
                </a:lnTo>
                <a:cubicBezTo>
                  <a:pt x="75223" y="49365"/>
                  <a:pt x="81492" y="37612"/>
                  <a:pt x="87760" y="27425"/>
                </a:cubicBezTo>
                <a:close/>
              </a:path>
            </a:pathLst>
          </a:custGeom>
          <a:gradFill>
            <a:gsLst>
              <a:gs pos="0">
                <a:schemeClr val="accent3"/>
              </a:gs>
              <a:gs pos="80000">
                <a:schemeClr val="accent2"/>
              </a:gs>
            </a:gsLst>
            <a:lin ang="4800000" scaled="0"/>
          </a:gradFill>
          <a:ln w="7739" cap="flat">
            <a:noFill/>
            <a:prstDash val="solid"/>
            <a:miter/>
          </a:ln>
        </p:spPr>
        <p:txBody>
          <a:bodyPr rtlCol="0" anchor="ctr"/>
          <a:lstStyle/>
          <a:p>
            <a:endParaRPr lang="zh-CN" altLang="en-US"/>
          </a:p>
        </p:txBody>
      </p:sp>
      <p:sp>
        <p:nvSpPr>
          <p:cNvPr id="397" name="图形 30" descr="过山车下降 纯色填充">
            <a:extLst>
              <a:ext uri="{FF2B5EF4-FFF2-40B4-BE49-F238E27FC236}">
                <a16:creationId xmlns:a16="http://schemas.microsoft.com/office/drawing/2014/main" xmlns="" id="{B2821655-B8D2-485B-BBB5-00D6710DABFB}"/>
              </a:ext>
            </a:extLst>
          </p:cNvPr>
          <p:cNvSpPr/>
          <p:nvPr/>
        </p:nvSpPr>
        <p:spPr>
          <a:xfrm>
            <a:off x="5399734" y="2319174"/>
            <a:ext cx="89631" cy="103787"/>
          </a:xfrm>
          <a:custGeom>
            <a:avLst/>
            <a:gdLst>
              <a:gd name="connsiteX0" fmla="*/ 89631 w 89631"/>
              <a:gd name="connsiteY0" fmla="*/ 20190 h 103787"/>
              <a:gd name="connsiteX1" fmla="*/ 46535 w 89631"/>
              <a:gd name="connsiteY1" fmla="*/ 601 h 103787"/>
              <a:gd name="connsiteX2" fmla="*/ 36348 w 89631"/>
              <a:gd name="connsiteY2" fmla="*/ 4518 h 103787"/>
              <a:gd name="connsiteX3" fmla="*/ 35565 w 89631"/>
              <a:gd name="connsiteY3" fmla="*/ 6869 h 103787"/>
              <a:gd name="connsiteX4" fmla="*/ 26162 w 89631"/>
              <a:gd name="connsiteY4" fmla="*/ 2168 h 103787"/>
              <a:gd name="connsiteX5" fmla="*/ 14408 w 89631"/>
              <a:gd name="connsiteY5" fmla="*/ 13921 h 103787"/>
              <a:gd name="connsiteX6" fmla="*/ 26162 w 89631"/>
              <a:gd name="connsiteY6" fmla="*/ 25675 h 103787"/>
              <a:gd name="connsiteX7" fmla="*/ 26945 w 89631"/>
              <a:gd name="connsiteY7" fmla="*/ 25675 h 103787"/>
              <a:gd name="connsiteX8" fmla="*/ 24595 w 89631"/>
              <a:gd name="connsiteY8" fmla="*/ 30376 h 103787"/>
              <a:gd name="connsiteX9" fmla="*/ 22244 w 89631"/>
              <a:gd name="connsiteY9" fmla="*/ 35861 h 103787"/>
              <a:gd name="connsiteX10" fmla="*/ 9707 w 89631"/>
              <a:gd name="connsiteY10" fmla="*/ 28809 h 103787"/>
              <a:gd name="connsiteX11" fmla="*/ 304 w 89631"/>
              <a:gd name="connsiteY11" fmla="*/ 42130 h 103787"/>
              <a:gd name="connsiteX12" fmla="*/ 13625 w 89631"/>
              <a:gd name="connsiteY12" fmla="*/ 51533 h 103787"/>
              <a:gd name="connsiteX13" fmla="*/ 13625 w 89631"/>
              <a:gd name="connsiteY13" fmla="*/ 51533 h 103787"/>
              <a:gd name="connsiteX14" fmla="*/ 22244 w 89631"/>
              <a:gd name="connsiteY14" fmla="*/ 92279 h 103787"/>
              <a:gd name="connsiteX15" fmla="*/ 35565 w 89631"/>
              <a:gd name="connsiteY15" fmla="*/ 102465 h 103787"/>
              <a:gd name="connsiteX16" fmla="*/ 35565 w 89631"/>
              <a:gd name="connsiteY16" fmla="*/ 102465 h 103787"/>
              <a:gd name="connsiteX17" fmla="*/ 46535 w 89631"/>
              <a:gd name="connsiteY17" fmla="*/ 100114 h 103787"/>
              <a:gd name="connsiteX18" fmla="*/ 81012 w 89631"/>
              <a:gd name="connsiteY18" fmla="*/ 38212 h 103787"/>
              <a:gd name="connsiteX19" fmla="*/ 89631 w 89631"/>
              <a:gd name="connsiteY19" fmla="*/ 20190 h 103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9631" h="103787">
                <a:moveTo>
                  <a:pt x="89631" y="20190"/>
                </a:moveTo>
                <a:lnTo>
                  <a:pt x="46535" y="601"/>
                </a:lnTo>
                <a:cubicBezTo>
                  <a:pt x="42617" y="-967"/>
                  <a:pt x="37915" y="601"/>
                  <a:pt x="36348" y="4518"/>
                </a:cubicBezTo>
                <a:lnTo>
                  <a:pt x="35565" y="6869"/>
                </a:lnTo>
                <a:cubicBezTo>
                  <a:pt x="33214" y="3735"/>
                  <a:pt x="30080" y="2168"/>
                  <a:pt x="26162" y="2168"/>
                </a:cubicBezTo>
                <a:cubicBezTo>
                  <a:pt x="19893" y="2168"/>
                  <a:pt x="14408" y="7653"/>
                  <a:pt x="14408" y="13921"/>
                </a:cubicBezTo>
                <a:cubicBezTo>
                  <a:pt x="14408" y="20190"/>
                  <a:pt x="19893" y="25675"/>
                  <a:pt x="26162" y="25675"/>
                </a:cubicBezTo>
                <a:cubicBezTo>
                  <a:pt x="26162" y="25675"/>
                  <a:pt x="26945" y="25675"/>
                  <a:pt x="26945" y="25675"/>
                </a:cubicBezTo>
                <a:lnTo>
                  <a:pt x="24595" y="30376"/>
                </a:lnTo>
                <a:cubicBezTo>
                  <a:pt x="23811" y="31943"/>
                  <a:pt x="23027" y="34294"/>
                  <a:pt x="22244" y="35861"/>
                </a:cubicBezTo>
                <a:cubicBezTo>
                  <a:pt x="19893" y="31160"/>
                  <a:pt x="14408" y="28026"/>
                  <a:pt x="9707" y="28809"/>
                </a:cubicBezTo>
                <a:cubicBezTo>
                  <a:pt x="3438" y="29593"/>
                  <a:pt x="-1263" y="35861"/>
                  <a:pt x="304" y="42130"/>
                </a:cubicBezTo>
                <a:cubicBezTo>
                  <a:pt x="1087" y="48399"/>
                  <a:pt x="7356" y="53100"/>
                  <a:pt x="13625" y="51533"/>
                </a:cubicBezTo>
                <a:lnTo>
                  <a:pt x="13625" y="51533"/>
                </a:lnTo>
                <a:cubicBezTo>
                  <a:pt x="5789" y="65637"/>
                  <a:pt x="8923" y="82876"/>
                  <a:pt x="22244" y="92279"/>
                </a:cubicBezTo>
                <a:lnTo>
                  <a:pt x="35565" y="102465"/>
                </a:lnTo>
                <a:cubicBezTo>
                  <a:pt x="35565" y="102465"/>
                  <a:pt x="35565" y="102465"/>
                  <a:pt x="35565" y="102465"/>
                </a:cubicBezTo>
                <a:cubicBezTo>
                  <a:pt x="38699" y="104816"/>
                  <a:pt x="44184" y="104032"/>
                  <a:pt x="46535" y="100114"/>
                </a:cubicBezTo>
                <a:cubicBezTo>
                  <a:pt x="59855" y="80525"/>
                  <a:pt x="71609" y="60152"/>
                  <a:pt x="81012" y="38212"/>
                </a:cubicBezTo>
                <a:lnTo>
                  <a:pt x="89631" y="20190"/>
                </a:lnTo>
                <a:close/>
              </a:path>
            </a:pathLst>
          </a:custGeom>
          <a:gradFill>
            <a:gsLst>
              <a:gs pos="0">
                <a:schemeClr val="accent3"/>
              </a:gs>
              <a:gs pos="80000">
                <a:schemeClr val="accent2"/>
              </a:gs>
            </a:gsLst>
            <a:lin ang="4800000" scaled="0"/>
          </a:gradFill>
          <a:ln w="7739" cap="flat">
            <a:noFill/>
            <a:prstDash val="solid"/>
            <a:miter/>
          </a:ln>
        </p:spPr>
        <p:txBody>
          <a:bodyPr rtlCol="0" anchor="ctr"/>
          <a:lstStyle/>
          <a:p>
            <a:endParaRPr lang="zh-CN" altLang="en-US"/>
          </a:p>
        </p:txBody>
      </p:sp>
      <p:sp>
        <p:nvSpPr>
          <p:cNvPr id="398" name="图形 30" descr="过山车下降 纯色填充">
            <a:extLst>
              <a:ext uri="{FF2B5EF4-FFF2-40B4-BE49-F238E27FC236}">
                <a16:creationId xmlns:a16="http://schemas.microsoft.com/office/drawing/2014/main" xmlns="" id="{B2821655-B8D2-485B-BBB5-00D6710DABFB}"/>
              </a:ext>
            </a:extLst>
          </p:cNvPr>
          <p:cNvSpPr/>
          <p:nvPr/>
        </p:nvSpPr>
        <p:spPr>
          <a:xfrm>
            <a:off x="5513810" y="2124265"/>
            <a:ext cx="88390" cy="105936"/>
          </a:xfrm>
          <a:custGeom>
            <a:avLst/>
            <a:gdLst>
              <a:gd name="connsiteX0" fmla="*/ 88390 w 88390"/>
              <a:gd name="connsiteY0" fmla="*/ 48981 h 105936"/>
              <a:gd name="connsiteX1" fmla="*/ 62532 w 88390"/>
              <a:gd name="connsiteY1" fmla="*/ 9802 h 105936"/>
              <a:gd name="connsiteX2" fmla="*/ 62532 w 88390"/>
              <a:gd name="connsiteY2" fmla="*/ 9802 h 105936"/>
              <a:gd name="connsiteX3" fmla="*/ 51562 w 88390"/>
              <a:gd name="connsiteY3" fmla="*/ 8235 h 105936"/>
              <a:gd name="connsiteX4" fmla="*/ 49211 w 88390"/>
              <a:gd name="connsiteY4" fmla="*/ 10586 h 105936"/>
              <a:gd name="connsiteX5" fmla="*/ 41376 w 88390"/>
              <a:gd name="connsiteY5" fmla="*/ 399 h 105936"/>
              <a:gd name="connsiteX6" fmla="*/ 26488 w 88390"/>
              <a:gd name="connsiteY6" fmla="*/ 8235 h 105936"/>
              <a:gd name="connsiteX7" fmla="*/ 34323 w 88390"/>
              <a:gd name="connsiteY7" fmla="*/ 23123 h 105936"/>
              <a:gd name="connsiteX8" fmla="*/ 23353 w 88390"/>
              <a:gd name="connsiteY8" fmla="*/ 33309 h 105936"/>
              <a:gd name="connsiteX9" fmla="*/ 13951 w 88390"/>
              <a:gd name="connsiteY9" fmla="*/ 24690 h 105936"/>
              <a:gd name="connsiteX10" fmla="*/ 630 w 88390"/>
              <a:gd name="connsiteY10" fmla="*/ 34093 h 105936"/>
              <a:gd name="connsiteX11" fmla="*/ 10033 w 88390"/>
              <a:gd name="connsiteY11" fmla="*/ 47414 h 105936"/>
              <a:gd name="connsiteX12" fmla="*/ 6898 w 88390"/>
              <a:gd name="connsiteY12" fmla="*/ 50548 h 105936"/>
              <a:gd name="connsiteX13" fmla="*/ 5331 w 88390"/>
              <a:gd name="connsiteY13" fmla="*/ 52899 h 105936"/>
              <a:gd name="connsiteX14" fmla="*/ 13951 w 88390"/>
              <a:gd name="connsiteY14" fmla="*/ 96779 h 105936"/>
              <a:gd name="connsiteX15" fmla="*/ 25704 w 88390"/>
              <a:gd name="connsiteY15" fmla="*/ 104615 h 105936"/>
              <a:gd name="connsiteX16" fmla="*/ 36674 w 88390"/>
              <a:gd name="connsiteY16" fmla="*/ 102264 h 105936"/>
              <a:gd name="connsiteX17" fmla="*/ 88390 w 88390"/>
              <a:gd name="connsiteY17" fmla="*/ 48981 h 1059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88390" h="105936">
                <a:moveTo>
                  <a:pt x="88390" y="48981"/>
                </a:moveTo>
                <a:lnTo>
                  <a:pt x="62532" y="9802"/>
                </a:lnTo>
                <a:cubicBezTo>
                  <a:pt x="62532" y="9802"/>
                  <a:pt x="62532" y="9802"/>
                  <a:pt x="62532" y="9802"/>
                </a:cubicBezTo>
                <a:cubicBezTo>
                  <a:pt x="60181" y="5884"/>
                  <a:pt x="55480" y="5101"/>
                  <a:pt x="51562" y="8235"/>
                </a:cubicBezTo>
                <a:cubicBezTo>
                  <a:pt x="50778" y="9019"/>
                  <a:pt x="49995" y="9802"/>
                  <a:pt x="49211" y="10586"/>
                </a:cubicBezTo>
                <a:cubicBezTo>
                  <a:pt x="48428" y="5884"/>
                  <a:pt x="45293" y="1967"/>
                  <a:pt x="41376" y="399"/>
                </a:cubicBezTo>
                <a:cubicBezTo>
                  <a:pt x="35107" y="-1168"/>
                  <a:pt x="28838" y="1967"/>
                  <a:pt x="26488" y="8235"/>
                </a:cubicBezTo>
                <a:cubicBezTo>
                  <a:pt x="24921" y="14504"/>
                  <a:pt x="28055" y="20772"/>
                  <a:pt x="34323" y="23123"/>
                </a:cubicBezTo>
                <a:cubicBezTo>
                  <a:pt x="30406" y="26257"/>
                  <a:pt x="26488" y="30175"/>
                  <a:pt x="23353" y="33309"/>
                </a:cubicBezTo>
                <a:cubicBezTo>
                  <a:pt x="22570" y="28608"/>
                  <a:pt x="18652" y="25474"/>
                  <a:pt x="13951" y="24690"/>
                </a:cubicBezTo>
                <a:cubicBezTo>
                  <a:pt x="7682" y="23907"/>
                  <a:pt x="1413" y="27824"/>
                  <a:pt x="630" y="34093"/>
                </a:cubicBezTo>
                <a:cubicBezTo>
                  <a:pt x="-154" y="40362"/>
                  <a:pt x="3764" y="46630"/>
                  <a:pt x="10033" y="47414"/>
                </a:cubicBezTo>
                <a:cubicBezTo>
                  <a:pt x="9249" y="48197"/>
                  <a:pt x="8465" y="49765"/>
                  <a:pt x="6898" y="50548"/>
                </a:cubicBezTo>
                <a:cubicBezTo>
                  <a:pt x="6115" y="51332"/>
                  <a:pt x="5331" y="52115"/>
                  <a:pt x="5331" y="52899"/>
                </a:cubicBezTo>
                <a:cubicBezTo>
                  <a:pt x="-4072" y="67003"/>
                  <a:pt x="-937" y="86593"/>
                  <a:pt x="13951" y="96779"/>
                </a:cubicBezTo>
                <a:lnTo>
                  <a:pt x="25704" y="104615"/>
                </a:lnTo>
                <a:cubicBezTo>
                  <a:pt x="29622" y="106965"/>
                  <a:pt x="34323" y="106182"/>
                  <a:pt x="36674" y="102264"/>
                </a:cubicBezTo>
                <a:cubicBezTo>
                  <a:pt x="49211" y="81107"/>
                  <a:pt x="68017" y="63085"/>
                  <a:pt x="88390" y="48981"/>
                </a:cubicBezTo>
                <a:close/>
              </a:path>
            </a:pathLst>
          </a:custGeom>
          <a:gradFill>
            <a:gsLst>
              <a:gs pos="0">
                <a:schemeClr val="accent3"/>
              </a:gs>
              <a:gs pos="80000">
                <a:schemeClr val="accent2"/>
              </a:gs>
            </a:gsLst>
            <a:lin ang="4800000" scaled="0"/>
          </a:gradFill>
          <a:ln w="7739" cap="flat">
            <a:noFill/>
            <a:prstDash val="solid"/>
            <a:miter/>
          </a:ln>
        </p:spPr>
        <p:txBody>
          <a:bodyPr rtlCol="0" anchor="ctr"/>
          <a:lstStyle/>
          <a:p>
            <a:endParaRPr lang="zh-CN" altLang="en-US"/>
          </a:p>
        </p:txBody>
      </p:sp>
      <p:sp>
        <p:nvSpPr>
          <p:cNvPr id="399" name="图形 30" descr="过山车下降 纯色填充">
            <a:extLst>
              <a:ext uri="{FF2B5EF4-FFF2-40B4-BE49-F238E27FC236}">
                <a16:creationId xmlns:a16="http://schemas.microsoft.com/office/drawing/2014/main" xmlns="" id="{B2821655-B8D2-485B-BBB5-00D6710DABFB}"/>
              </a:ext>
            </a:extLst>
          </p:cNvPr>
          <p:cNvSpPr/>
          <p:nvPr/>
        </p:nvSpPr>
        <p:spPr>
          <a:xfrm>
            <a:off x="5335001" y="2400483"/>
            <a:ext cx="94028" cy="87096"/>
          </a:xfrm>
          <a:custGeom>
            <a:avLst/>
            <a:gdLst>
              <a:gd name="connsiteX0" fmla="*/ 33694 w 94028"/>
              <a:gd name="connsiteY0" fmla="*/ 21940 h 87096"/>
              <a:gd name="connsiteX1" fmla="*/ 27425 w 94028"/>
              <a:gd name="connsiteY1" fmla="*/ 25858 h 87096"/>
              <a:gd name="connsiteX2" fmla="*/ 27425 w 94028"/>
              <a:gd name="connsiteY2" fmla="*/ 25074 h 87096"/>
              <a:gd name="connsiteX3" fmla="*/ 21157 w 94028"/>
              <a:gd name="connsiteY3" fmla="*/ 14888 h 87096"/>
              <a:gd name="connsiteX4" fmla="*/ 5485 w 94028"/>
              <a:gd name="connsiteY4" fmla="*/ 19589 h 87096"/>
              <a:gd name="connsiteX5" fmla="*/ 10186 w 94028"/>
              <a:gd name="connsiteY5" fmla="*/ 35261 h 87096"/>
              <a:gd name="connsiteX6" fmla="*/ 0 w 94028"/>
              <a:gd name="connsiteY6" fmla="*/ 57984 h 87096"/>
              <a:gd name="connsiteX7" fmla="*/ 0 w 94028"/>
              <a:gd name="connsiteY7" fmla="*/ 79141 h 87096"/>
              <a:gd name="connsiteX8" fmla="*/ 0 w 94028"/>
              <a:gd name="connsiteY8" fmla="*/ 79925 h 87096"/>
              <a:gd name="connsiteX9" fmla="*/ 8619 w 94028"/>
              <a:gd name="connsiteY9" fmla="*/ 86977 h 87096"/>
              <a:gd name="connsiteX10" fmla="*/ 94029 w 94028"/>
              <a:gd name="connsiteY10" fmla="*/ 40746 h 87096"/>
              <a:gd name="connsiteX11" fmla="*/ 58768 w 94028"/>
              <a:gd name="connsiteY11" fmla="*/ 9403 h 87096"/>
              <a:gd name="connsiteX12" fmla="*/ 48582 w 94028"/>
              <a:gd name="connsiteY12" fmla="*/ 10186 h 87096"/>
              <a:gd name="connsiteX13" fmla="*/ 37612 w 94028"/>
              <a:gd name="connsiteY13" fmla="*/ 0 h 87096"/>
              <a:gd name="connsiteX14" fmla="*/ 25074 w 94028"/>
              <a:gd name="connsiteY14" fmla="*/ 10970 h 87096"/>
              <a:gd name="connsiteX15" fmla="*/ 33694 w 94028"/>
              <a:gd name="connsiteY15" fmla="*/ 21940 h 87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94028" h="87096">
                <a:moveTo>
                  <a:pt x="33694" y="21940"/>
                </a:moveTo>
                <a:cubicBezTo>
                  <a:pt x="31343" y="23507"/>
                  <a:pt x="29776" y="24291"/>
                  <a:pt x="27425" y="25858"/>
                </a:cubicBezTo>
                <a:cubicBezTo>
                  <a:pt x="27425" y="25858"/>
                  <a:pt x="27425" y="25074"/>
                  <a:pt x="27425" y="25074"/>
                </a:cubicBezTo>
                <a:cubicBezTo>
                  <a:pt x="27425" y="20373"/>
                  <a:pt x="25074" y="16455"/>
                  <a:pt x="21157" y="14888"/>
                </a:cubicBezTo>
                <a:cubicBezTo>
                  <a:pt x="15671" y="11754"/>
                  <a:pt x="8619" y="14104"/>
                  <a:pt x="5485" y="19589"/>
                </a:cubicBezTo>
                <a:cubicBezTo>
                  <a:pt x="2351" y="25074"/>
                  <a:pt x="4701" y="32127"/>
                  <a:pt x="10186" y="35261"/>
                </a:cubicBezTo>
                <a:cubicBezTo>
                  <a:pt x="3918" y="40746"/>
                  <a:pt x="0" y="49365"/>
                  <a:pt x="0" y="57984"/>
                </a:cubicBezTo>
                <a:lnTo>
                  <a:pt x="0" y="79141"/>
                </a:lnTo>
                <a:cubicBezTo>
                  <a:pt x="0" y="79141"/>
                  <a:pt x="0" y="79925"/>
                  <a:pt x="0" y="79925"/>
                </a:cubicBezTo>
                <a:cubicBezTo>
                  <a:pt x="0" y="84626"/>
                  <a:pt x="3918" y="87760"/>
                  <a:pt x="8619" y="86977"/>
                </a:cubicBezTo>
                <a:cubicBezTo>
                  <a:pt x="40746" y="84626"/>
                  <a:pt x="68955" y="68955"/>
                  <a:pt x="94029" y="40746"/>
                </a:cubicBezTo>
                <a:lnTo>
                  <a:pt x="58768" y="9403"/>
                </a:lnTo>
                <a:cubicBezTo>
                  <a:pt x="55634" y="7052"/>
                  <a:pt x="50932" y="7052"/>
                  <a:pt x="48582" y="10186"/>
                </a:cubicBezTo>
                <a:cubicBezTo>
                  <a:pt x="47798" y="4701"/>
                  <a:pt x="43097" y="0"/>
                  <a:pt x="37612" y="0"/>
                </a:cubicBezTo>
                <a:cubicBezTo>
                  <a:pt x="31343" y="0"/>
                  <a:pt x="25858" y="4701"/>
                  <a:pt x="25074" y="10970"/>
                </a:cubicBezTo>
                <a:cubicBezTo>
                  <a:pt x="25074" y="15671"/>
                  <a:pt x="28992" y="20373"/>
                  <a:pt x="33694" y="21940"/>
                </a:cubicBezTo>
                <a:close/>
              </a:path>
            </a:pathLst>
          </a:custGeom>
          <a:gradFill>
            <a:gsLst>
              <a:gs pos="0">
                <a:schemeClr val="accent3"/>
              </a:gs>
              <a:gs pos="80000">
                <a:schemeClr val="accent2"/>
              </a:gs>
            </a:gsLst>
            <a:lin ang="4800000" scaled="0"/>
          </a:gradFill>
          <a:ln w="7739" cap="flat">
            <a:noFill/>
            <a:prstDash val="solid"/>
            <a:miter/>
          </a:ln>
        </p:spPr>
        <p:txBody>
          <a:bodyPr rtlCol="0" anchor="ctr"/>
          <a:lstStyle/>
          <a:p>
            <a:endParaRPr lang="zh-CN" altLang="en-US"/>
          </a:p>
        </p:txBody>
      </p:sp>
      <p:sp>
        <p:nvSpPr>
          <p:cNvPr id="400" name="图形 30" descr="过山车下降 纯色填充">
            <a:extLst>
              <a:ext uri="{FF2B5EF4-FFF2-40B4-BE49-F238E27FC236}">
                <a16:creationId xmlns:a16="http://schemas.microsoft.com/office/drawing/2014/main" xmlns="" id="{B2821655-B8D2-485B-BBB5-00D6710DABFB}"/>
              </a:ext>
            </a:extLst>
          </p:cNvPr>
          <p:cNvSpPr/>
          <p:nvPr/>
        </p:nvSpPr>
        <p:spPr>
          <a:xfrm>
            <a:off x="5179070" y="2161492"/>
            <a:ext cx="658202" cy="502270"/>
          </a:xfrm>
          <a:custGeom>
            <a:avLst/>
            <a:gdLst>
              <a:gd name="connsiteX0" fmla="*/ 0 w 658202"/>
              <a:gd name="connsiteY0" fmla="*/ 220184 h 502270"/>
              <a:gd name="connsiteX1" fmla="*/ 0 w 658202"/>
              <a:gd name="connsiteY1" fmla="*/ 502271 h 502270"/>
              <a:gd name="connsiteX2" fmla="*/ 658202 w 658202"/>
              <a:gd name="connsiteY2" fmla="*/ 502271 h 502270"/>
              <a:gd name="connsiteX3" fmla="*/ 658202 w 658202"/>
              <a:gd name="connsiteY3" fmla="*/ 86977 h 502270"/>
              <a:gd name="connsiteX4" fmla="*/ 655068 w 658202"/>
              <a:gd name="connsiteY4" fmla="*/ 82275 h 502270"/>
              <a:gd name="connsiteX5" fmla="*/ 510890 w 658202"/>
              <a:gd name="connsiteY5" fmla="*/ 0 h 502270"/>
              <a:gd name="connsiteX6" fmla="*/ 335370 w 658202"/>
              <a:gd name="connsiteY6" fmla="*/ 163767 h 502270"/>
              <a:gd name="connsiteX7" fmla="*/ 329885 w 658202"/>
              <a:gd name="connsiteY7" fmla="*/ 175521 h 502270"/>
              <a:gd name="connsiteX8" fmla="*/ 148879 w 658202"/>
              <a:gd name="connsiteY8" fmla="*/ 340855 h 502270"/>
              <a:gd name="connsiteX9" fmla="*/ 51716 w 658202"/>
              <a:gd name="connsiteY9" fmla="*/ 289922 h 502270"/>
              <a:gd name="connsiteX10" fmla="*/ 82275 w 658202"/>
              <a:gd name="connsiteY10" fmla="*/ 126155 h 502270"/>
              <a:gd name="connsiteX11" fmla="*/ 82275 w 658202"/>
              <a:gd name="connsiteY11" fmla="*/ 277385 h 502270"/>
              <a:gd name="connsiteX12" fmla="*/ 105782 w 658202"/>
              <a:gd name="connsiteY12" fmla="*/ 296975 h 502270"/>
              <a:gd name="connsiteX13" fmla="*/ 105782 w 658202"/>
              <a:gd name="connsiteY13" fmla="*/ 113618 h 502270"/>
              <a:gd name="connsiteX14" fmla="*/ 148879 w 658202"/>
              <a:gd name="connsiteY14" fmla="*/ 105782 h 502270"/>
              <a:gd name="connsiteX15" fmla="*/ 160633 w 658202"/>
              <a:gd name="connsiteY15" fmla="*/ 106566 h 502270"/>
              <a:gd name="connsiteX16" fmla="*/ 160633 w 658202"/>
              <a:gd name="connsiteY16" fmla="*/ 216266 h 502270"/>
              <a:gd name="connsiteX17" fmla="*/ 184140 w 658202"/>
              <a:gd name="connsiteY17" fmla="*/ 204513 h 502270"/>
              <a:gd name="connsiteX18" fmla="*/ 184140 w 658202"/>
              <a:gd name="connsiteY18" fmla="*/ 111268 h 502270"/>
              <a:gd name="connsiteX19" fmla="*/ 217834 w 658202"/>
              <a:gd name="connsiteY19" fmla="*/ 126939 h 502270"/>
              <a:gd name="connsiteX20" fmla="*/ 231154 w 658202"/>
              <a:gd name="connsiteY20" fmla="*/ 98730 h 502270"/>
              <a:gd name="connsiteX21" fmla="*/ 148879 w 658202"/>
              <a:gd name="connsiteY21" fmla="*/ 74440 h 502270"/>
              <a:gd name="connsiteX22" fmla="*/ 0 w 658202"/>
              <a:gd name="connsiteY22" fmla="*/ 220184 h 502270"/>
              <a:gd name="connsiteX23" fmla="*/ 0 w 658202"/>
              <a:gd name="connsiteY23" fmla="*/ 220184 h 502270"/>
              <a:gd name="connsiteX24" fmla="*/ 579845 w 658202"/>
              <a:gd name="connsiteY24" fmla="*/ 50149 h 502270"/>
              <a:gd name="connsiteX25" fmla="*/ 626859 w 658202"/>
              <a:gd name="connsiteY25" fmla="*/ 96380 h 502270"/>
              <a:gd name="connsiteX26" fmla="*/ 626859 w 658202"/>
              <a:gd name="connsiteY26" fmla="*/ 455256 h 502270"/>
              <a:gd name="connsiteX27" fmla="*/ 579845 w 658202"/>
              <a:gd name="connsiteY27" fmla="*/ 455256 h 502270"/>
              <a:gd name="connsiteX28" fmla="*/ 579845 w 658202"/>
              <a:gd name="connsiteY28" fmla="*/ 50149 h 502270"/>
              <a:gd name="connsiteX29" fmla="*/ 501487 w 658202"/>
              <a:gd name="connsiteY29" fmla="*/ 32127 h 502270"/>
              <a:gd name="connsiteX30" fmla="*/ 510890 w 658202"/>
              <a:gd name="connsiteY30" fmla="*/ 31343 h 502270"/>
              <a:gd name="connsiteX31" fmla="*/ 548502 w 658202"/>
              <a:gd name="connsiteY31" fmla="*/ 36044 h 502270"/>
              <a:gd name="connsiteX32" fmla="*/ 548502 w 658202"/>
              <a:gd name="connsiteY32" fmla="*/ 455256 h 502270"/>
              <a:gd name="connsiteX33" fmla="*/ 501487 w 658202"/>
              <a:gd name="connsiteY33" fmla="*/ 455256 h 502270"/>
              <a:gd name="connsiteX34" fmla="*/ 501487 w 658202"/>
              <a:gd name="connsiteY34" fmla="*/ 32127 h 502270"/>
              <a:gd name="connsiteX35" fmla="*/ 423130 w 658202"/>
              <a:gd name="connsiteY35" fmla="*/ 74440 h 502270"/>
              <a:gd name="connsiteX36" fmla="*/ 470144 w 658202"/>
              <a:gd name="connsiteY36" fmla="*/ 39179 h 502270"/>
              <a:gd name="connsiteX37" fmla="*/ 470144 w 658202"/>
              <a:gd name="connsiteY37" fmla="*/ 455256 h 502270"/>
              <a:gd name="connsiteX38" fmla="*/ 423130 w 658202"/>
              <a:gd name="connsiteY38" fmla="*/ 455256 h 502270"/>
              <a:gd name="connsiteX39" fmla="*/ 423130 w 658202"/>
              <a:gd name="connsiteY39" fmla="*/ 74440 h 502270"/>
              <a:gd name="connsiteX40" fmla="*/ 344773 w 658202"/>
              <a:gd name="connsiteY40" fmla="*/ 219401 h 502270"/>
              <a:gd name="connsiteX41" fmla="*/ 358877 w 658202"/>
              <a:gd name="connsiteY41" fmla="*/ 188058 h 502270"/>
              <a:gd name="connsiteX42" fmla="*/ 364362 w 658202"/>
              <a:gd name="connsiteY42" fmla="*/ 176304 h 502270"/>
              <a:gd name="connsiteX43" fmla="*/ 391787 w 658202"/>
              <a:gd name="connsiteY43" fmla="*/ 120670 h 502270"/>
              <a:gd name="connsiteX44" fmla="*/ 391787 w 658202"/>
              <a:gd name="connsiteY44" fmla="*/ 455256 h 502270"/>
              <a:gd name="connsiteX45" fmla="*/ 344773 w 658202"/>
              <a:gd name="connsiteY45" fmla="*/ 455256 h 502270"/>
              <a:gd name="connsiteX46" fmla="*/ 344773 w 658202"/>
              <a:gd name="connsiteY46" fmla="*/ 219401 h 502270"/>
              <a:gd name="connsiteX47" fmla="*/ 266415 w 658202"/>
              <a:gd name="connsiteY47" fmla="*/ 330668 h 502270"/>
              <a:gd name="connsiteX48" fmla="*/ 313430 w 658202"/>
              <a:gd name="connsiteY48" fmla="*/ 275818 h 502270"/>
              <a:gd name="connsiteX49" fmla="*/ 313430 w 658202"/>
              <a:gd name="connsiteY49" fmla="*/ 455256 h 502270"/>
              <a:gd name="connsiteX50" fmla="*/ 266415 w 658202"/>
              <a:gd name="connsiteY50" fmla="*/ 455256 h 502270"/>
              <a:gd name="connsiteX51" fmla="*/ 266415 w 658202"/>
              <a:gd name="connsiteY51" fmla="*/ 330668 h 502270"/>
              <a:gd name="connsiteX52" fmla="*/ 188058 w 658202"/>
              <a:gd name="connsiteY52" fmla="*/ 369063 h 502270"/>
              <a:gd name="connsiteX53" fmla="*/ 235072 w 658202"/>
              <a:gd name="connsiteY53" fmla="*/ 352608 h 502270"/>
              <a:gd name="connsiteX54" fmla="*/ 235072 w 658202"/>
              <a:gd name="connsiteY54" fmla="*/ 455256 h 502270"/>
              <a:gd name="connsiteX55" fmla="*/ 188058 w 658202"/>
              <a:gd name="connsiteY55" fmla="*/ 455256 h 502270"/>
              <a:gd name="connsiteX56" fmla="*/ 188058 w 658202"/>
              <a:gd name="connsiteY56" fmla="*/ 369063 h 502270"/>
              <a:gd name="connsiteX57" fmla="*/ 109700 w 658202"/>
              <a:gd name="connsiteY57" fmla="*/ 365929 h 502270"/>
              <a:gd name="connsiteX58" fmla="*/ 148879 w 658202"/>
              <a:gd name="connsiteY58" fmla="*/ 371414 h 502270"/>
              <a:gd name="connsiteX59" fmla="*/ 156715 w 658202"/>
              <a:gd name="connsiteY59" fmla="*/ 371414 h 502270"/>
              <a:gd name="connsiteX60" fmla="*/ 156715 w 658202"/>
              <a:gd name="connsiteY60" fmla="*/ 455256 h 502270"/>
              <a:gd name="connsiteX61" fmla="*/ 109700 w 658202"/>
              <a:gd name="connsiteY61" fmla="*/ 455256 h 502270"/>
              <a:gd name="connsiteX62" fmla="*/ 109700 w 658202"/>
              <a:gd name="connsiteY62" fmla="*/ 365929 h 502270"/>
              <a:gd name="connsiteX63" fmla="*/ 31343 w 658202"/>
              <a:gd name="connsiteY63" fmla="*/ 314213 h 502270"/>
              <a:gd name="connsiteX64" fmla="*/ 78357 w 658202"/>
              <a:gd name="connsiteY64" fmla="*/ 354175 h 502270"/>
              <a:gd name="connsiteX65" fmla="*/ 78357 w 658202"/>
              <a:gd name="connsiteY65" fmla="*/ 455256 h 502270"/>
              <a:gd name="connsiteX66" fmla="*/ 31343 w 658202"/>
              <a:gd name="connsiteY66" fmla="*/ 455256 h 502270"/>
              <a:gd name="connsiteX67" fmla="*/ 31343 w 658202"/>
              <a:gd name="connsiteY67" fmla="*/ 314213 h 502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658202" h="502270">
                <a:moveTo>
                  <a:pt x="0" y="220184"/>
                </a:moveTo>
                <a:lnTo>
                  <a:pt x="0" y="502271"/>
                </a:lnTo>
                <a:lnTo>
                  <a:pt x="658202" y="502271"/>
                </a:lnTo>
                <a:lnTo>
                  <a:pt x="658202" y="86977"/>
                </a:lnTo>
                <a:lnTo>
                  <a:pt x="655068" y="82275"/>
                </a:lnTo>
                <a:cubicBezTo>
                  <a:pt x="617456" y="26642"/>
                  <a:pt x="569658" y="0"/>
                  <a:pt x="510890" y="0"/>
                </a:cubicBezTo>
                <a:cubicBezTo>
                  <a:pt x="417645" y="0"/>
                  <a:pt x="374548" y="77574"/>
                  <a:pt x="335370" y="163767"/>
                </a:cubicBezTo>
                <a:cubicBezTo>
                  <a:pt x="333803" y="167685"/>
                  <a:pt x="332235" y="171603"/>
                  <a:pt x="329885" y="175521"/>
                </a:cubicBezTo>
                <a:cubicBezTo>
                  <a:pt x="301676" y="238990"/>
                  <a:pt x="253878" y="345556"/>
                  <a:pt x="148879" y="340855"/>
                </a:cubicBezTo>
                <a:cubicBezTo>
                  <a:pt x="109700" y="340855"/>
                  <a:pt x="73656" y="322049"/>
                  <a:pt x="51716" y="289922"/>
                </a:cubicBezTo>
                <a:cubicBezTo>
                  <a:pt x="15671" y="235856"/>
                  <a:pt x="28992" y="162983"/>
                  <a:pt x="82275" y="126155"/>
                </a:cubicBezTo>
                <a:lnTo>
                  <a:pt x="82275" y="277385"/>
                </a:lnTo>
                <a:cubicBezTo>
                  <a:pt x="88544" y="285221"/>
                  <a:pt x="97163" y="292273"/>
                  <a:pt x="105782" y="296975"/>
                </a:cubicBezTo>
                <a:lnTo>
                  <a:pt x="105782" y="113618"/>
                </a:lnTo>
                <a:cubicBezTo>
                  <a:pt x="119103" y="108133"/>
                  <a:pt x="133991" y="105782"/>
                  <a:pt x="148879" y="105782"/>
                </a:cubicBezTo>
                <a:cubicBezTo>
                  <a:pt x="152797" y="105782"/>
                  <a:pt x="156715" y="105782"/>
                  <a:pt x="160633" y="106566"/>
                </a:cubicBezTo>
                <a:lnTo>
                  <a:pt x="160633" y="216266"/>
                </a:lnTo>
                <a:lnTo>
                  <a:pt x="184140" y="204513"/>
                </a:lnTo>
                <a:lnTo>
                  <a:pt x="184140" y="111268"/>
                </a:lnTo>
                <a:cubicBezTo>
                  <a:pt x="195893" y="115185"/>
                  <a:pt x="206864" y="120670"/>
                  <a:pt x="217834" y="126939"/>
                </a:cubicBezTo>
                <a:lnTo>
                  <a:pt x="231154" y="98730"/>
                </a:lnTo>
                <a:cubicBezTo>
                  <a:pt x="206080" y="83842"/>
                  <a:pt x="177871" y="75223"/>
                  <a:pt x="148879" y="74440"/>
                </a:cubicBezTo>
                <a:cubicBezTo>
                  <a:pt x="67387" y="74440"/>
                  <a:pt x="1567" y="139476"/>
                  <a:pt x="0" y="220184"/>
                </a:cubicBezTo>
                <a:lnTo>
                  <a:pt x="0" y="220184"/>
                </a:lnTo>
                <a:close/>
                <a:moveTo>
                  <a:pt x="579845" y="50149"/>
                </a:moveTo>
                <a:cubicBezTo>
                  <a:pt x="598651" y="61902"/>
                  <a:pt x="614322" y="77574"/>
                  <a:pt x="626859" y="96380"/>
                </a:cubicBezTo>
                <a:lnTo>
                  <a:pt x="626859" y="455256"/>
                </a:lnTo>
                <a:lnTo>
                  <a:pt x="579845" y="455256"/>
                </a:lnTo>
                <a:lnTo>
                  <a:pt x="579845" y="50149"/>
                </a:lnTo>
                <a:close/>
                <a:moveTo>
                  <a:pt x="501487" y="32127"/>
                </a:moveTo>
                <a:cubicBezTo>
                  <a:pt x="504622" y="32127"/>
                  <a:pt x="507756" y="31343"/>
                  <a:pt x="510890" y="31343"/>
                </a:cubicBezTo>
                <a:cubicBezTo>
                  <a:pt x="523427" y="31343"/>
                  <a:pt x="535965" y="32910"/>
                  <a:pt x="548502" y="36044"/>
                </a:cubicBezTo>
                <a:lnTo>
                  <a:pt x="548502" y="455256"/>
                </a:lnTo>
                <a:lnTo>
                  <a:pt x="501487" y="455256"/>
                </a:lnTo>
                <a:lnTo>
                  <a:pt x="501487" y="32127"/>
                </a:lnTo>
                <a:close/>
                <a:moveTo>
                  <a:pt x="423130" y="74440"/>
                </a:moveTo>
                <a:cubicBezTo>
                  <a:pt x="435667" y="59552"/>
                  <a:pt x="452122" y="47014"/>
                  <a:pt x="470144" y="39179"/>
                </a:cubicBezTo>
                <a:lnTo>
                  <a:pt x="470144" y="455256"/>
                </a:lnTo>
                <a:lnTo>
                  <a:pt x="423130" y="455256"/>
                </a:lnTo>
                <a:lnTo>
                  <a:pt x="423130" y="74440"/>
                </a:lnTo>
                <a:close/>
                <a:moveTo>
                  <a:pt x="344773" y="219401"/>
                </a:moveTo>
                <a:cubicBezTo>
                  <a:pt x="350258" y="208431"/>
                  <a:pt x="354959" y="197461"/>
                  <a:pt x="358877" y="188058"/>
                </a:cubicBezTo>
                <a:cubicBezTo>
                  <a:pt x="360444" y="184140"/>
                  <a:pt x="362795" y="180222"/>
                  <a:pt x="364362" y="176304"/>
                </a:cubicBezTo>
                <a:cubicBezTo>
                  <a:pt x="372981" y="156715"/>
                  <a:pt x="382384" y="137909"/>
                  <a:pt x="391787" y="120670"/>
                </a:cubicBezTo>
                <a:lnTo>
                  <a:pt x="391787" y="455256"/>
                </a:lnTo>
                <a:lnTo>
                  <a:pt x="344773" y="455256"/>
                </a:lnTo>
                <a:lnTo>
                  <a:pt x="344773" y="219401"/>
                </a:lnTo>
                <a:close/>
                <a:moveTo>
                  <a:pt x="266415" y="330668"/>
                </a:moveTo>
                <a:cubicBezTo>
                  <a:pt x="284437" y="314997"/>
                  <a:pt x="300109" y="296191"/>
                  <a:pt x="313430" y="275818"/>
                </a:cubicBezTo>
                <a:lnTo>
                  <a:pt x="313430" y="455256"/>
                </a:lnTo>
                <a:lnTo>
                  <a:pt x="266415" y="455256"/>
                </a:lnTo>
                <a:lnTo>
                  <a:pt x="266415" y="330668"/>
                </a:lnTo>
                <a:close/>
                <a:moveTo>
                  <a:pt x="188058" y="369063"/>
                </a:moveTo>
                <a:cubicBezTo>
                  <a:pt x="204513" y="365929"/>
                  <a:pt x="220184" y="360444"/>
                  <a:pt x="235072" y="352608"/>
                </a:cubicBezTo>
                <a:lnTo>
                  <a:pt x="235072" y="455256"/>
                </a:lnTo>
                <a:lnTo>
                  <a:pt x="188058" y="455256"/>
                </a:lnTo>
                <a:lnTo>
                  <a:pt x="188058" y="369063"/>
                </a:lnTo>
                <a:close/>
                <a:moveTo>
                  <a:pt x="109700" y="365929"/>
                </a:moveTo>
                <a:cubicBezTo>
                  <a:pt x="122238" y="369063"/>
                  <a:pt x="135558" y="371414"/>
                  <a:pt x="148879" y="371414"/>
                </a:cubicBezTo>
                <a:cubicBezTo>
                  <a:pt x="151230" y="371414"/>
                  <a:pt x="154364" y="371414"/>
                  <a:pt x="156715" y="371414"/>
                </a:cubicBezTo>
                <a:lnTo>
                  <a:pt x="156715" y="455256"/>
                </a:lnTo>
                <a:lnTo>
                  <a:pt x="109700" y="455256"/>
                </a:lnTo>
                <a:lnTo>
                  <a:pt x="109700" y="365929"/>
                </a:lnTo>
                <a:close/>
                <a:moveTo>
                  <a:pt x="31343" y="314213"/>
                </a:moveTo>
                <a:cubicBezTo>
                  <a:pt x="43880" y="330668"/>
                  <a:pt x="60335" y="343989"/>
                  <a:pt x="78357" y="354175"/>
                </a:cubicBezTo>
                <a:lnTo>
                  <a:pt x="78357" y="455256"/>
                </a:lnTo>
                <a:lnTo>
                  <a:pt x="31343" y="455256"/>
                </a:lnTo>
                <a:lnTo>
                  <a:pt x="31343" y="314213"/>
                </a:lnTo>
                <a:close/>
              </a:path>
            </a:pathLst>
          </a:custGeom>
          <a:gradFill>
            <a:gsLst>
              <a:gs pos="0">
                <a:schemeClr val="accent3"/>
              </a:gs>
              <a:gs pos="80000">
                <a:schemeClr val="accent2"/>
              </a:gs>
            </a:gsLst>
            <a:lin ang="4800000" scaled="0"/>
          </a:gradFill>
          <a:ln w="7739" cap="flat">
            <a:noFill/>
            <a:prstDash val="solid"/>
            <a:miter/>
          </a:ln>
        </p:spPr>
        <p:txBody>
          <a:bodyPr rtlCol="0" anchor="ctr"/>
          <a:lstStyle/>
          <a:p>
            <a:endParaRPr lang="zh-CN" altLang="en-US"/>
          </a:p>
        </p:txBody>
      </p:sp>
      <p:sp>
        <p:nvSpPr>
          <p:cNvPr id="401" name="图形 50" descr="三轮车 纯色填充">
            <a:extLst>
              <a:ext uri="{FF2B5EF4-FFF2-40B4-BE49-F238E27FC236}">
                <a16:creationId xmlns:a16="http://schemas.microsoft.com/office/drawing/2014/main" xmlns="" id="{4AABB0FA-EEDD-4E1A-A72D-6E4069F813BD}"/>
              </a:ext>
            </a:extLst>
          </p:cNvPr>
          <p:cNvSpPr/>
          <p:nvPr/>
        </p:nvSpPr>
        <p:spPr>
          <a:xfrm>
            <a:off x="5201635" y="3084512"/>
            <a:ext cx="608240" cy="463203"/>
          </a:xfrm>
          <a:custGeom>
            <a:avLst/>
            <a:gdLst>
              <a:gd name="connsiteX0" fmla="*/ 459333 w 608240"/>
              <a:gd name="connsiteY0" fmla="*/ 164551 h 463203"/>
              <a:gd name="connsiteX1" fmla="*/ 420421 w 608240"/>
              <a:gd name="connsiteY1" fmla="*/ 169887 h 463203"/>
              <a:gd name="connsiteX2" fmla="*/ 413502 w 608240"/>
              <a:gd name="connsiteY2" fmla="*/ 153291 h 463203"/>
              <a:gd name="connsiteX3" fmla="*/ 408401 w 608240"/>
              <a:gd name="connsiteY3" fmla="*/ 93065 h 463203"/>
              <a:gd name="connsiteX4" fmla="*/ 416072 w 608240"/>
              <a:gd name="connsiteY4" fmla="*/ 59810 h 463203"/>
              <a:gd name="connsiteX5" fmla="*/ 384255 w 608240"/>
              <a:gd name="connsiteY5" fmla="*/ 8921 h 463203"/>
              <a:gd name="connsiteX6" fmla="*/ 374762 w 608240"/>
              <a:gd name="connsiteY6" fmla="*/ 7836 h 463203"/>
              <a:gd name="connsiteX7" fmla="*/ 347447 w 608240"/>
              <a:gd name="connsiteY7" fmla="*/ 7836 h 463203"/>
              <a:gd name="connsiteX8" fmla="*/ 330043 w 608240"/>
              <a:gd name="connsiteY8" fmla="*/ 0 h 463203"/>
              <a:gd name="connsiteX9" fmla="*/ 275193 w 608240"/>
              <a:gd name="connsiteY9" fmla="*/ 0 h 463203"/>
              <a:gd name="connsiteX10" fmla="*/ 251686 w 608240"/>
              <a:gd name="connsiteY10" fmla="*/ 23507 h 463203"/>
              <a:gd name="connsiteX11" fmla="*/ 275193 w 608240"/>
              <a:gd name="connsiteY11" fmla="*/ 47014 h 463203"/>
              <a:gd name="connsiteX12" fmla="*/ 330043 w 608240"/>
              <a:gd name="connsiteY12" fmla="*/ 47014 h 463203"/>
              <a:gd name="connsiteX13" fmla="*/ 347447 w 608240"/>
              <a:gd name="connsiteY13" fmla="*/ 39179 h 463203"/>
              <a:gd name="connsiteX14" fmla="*/ 374762 w 608240"/>
              <a:gd name="connsiteY14" fmla="*/ 39179 h 463203"/>
              <a:gd name="connsiteX15" fmla="*/ 385851 w 608240"/>
              <a:gd name="connsiteY15" fmla="*/ 50280 h 463203"/>
              <a:gd name="connsiteX16" fmla="*/ 385567 w 608240"/>
              <a:gd name="connsiteY16" fmla="*/ 52766 h 463203"/>
              <a:gd name="connsiteX17" fmla="*/ 377888 w 608240"/>
              <a:gd name="connsiteY17" fmla="*/ 86021 h 463203"/>
              <a:gd name="connsiteX18" fmla="*/ 374856 w 608240"/>
              <a:gd name="connsiteY18" fmla="*/ 123421 h 463203"/>
              <a:gd name="connsiteX19" fmla="*/ 206591 w 608240"/>
              <a:gd name="connsiteY19" fmla="*/ 204176 h 463203"/>
              <a:gd name="connsiteX20" fmla="*/ 175476 w 608240"/>
              <a:gd name="connsiteY20" fmla="*/ 164174 h 463203"/>
              <a:gd name="connsiteX21" fmla="*/ 203441 w 608240"/>
              <a:gd name="connsiteY21" fmla="*/ 164174 h 463203"/>
              <a:gd name="connsiteX22" fmla="*/ 224292 w 608240"/>
              <a:gd name="connsiteY22" fmla="*/ 143385 h 463203"/>
              <a:gd name="connsiteX23" fmla="*/ 206693 w 608240"/>
              <a:gd name="connsiteY23" fmla="*/ 122786 h 463203"/>
              <a:gd name="connsiteX24" fmla="*/ 101295 w 608240"/>
              <a:gd name="connsiteY24" fmla="*/ 106143 h 463203"/>
              <a:gd name="connsiteX25" fmla="*/ 67885 w 608240"/>
              <a:gd name="connsiteY25" fmla="*/ 130405 h 463203"/>
              <a:gd name="connsiteX26" fmla="*/ 92148 w 608240"/>
              <a:gd name="connsiteY26" fmla="*/ 163814 h 463203"/>
              <a:gd name="connsiteX27" fmla="*/ 96742 w 608240"/>
              <a:gd name="connsiteY27" fmla="*/ 164174 h 463203"/>
              <a:gd name="connsiteX28" fmla="*/ 135772 w 608240"/>
              <a:gd name="connsiteY28" fmla="*/ 164174 h 463203"/>
              <a:gd name="connsiteX29" fmla="*/ 182348 w 608240"/>
              <a:gd name="connsiteY29" fmla="*/ 224055 h 463203"/>
              <a:gd name="connsiteX30" fmla="*/ 146820 w 608240"/>
              <a:gd name="connsiteY30" fmla="*/ 258689 h 463203"/>
              <a:gd name="connsiteX31" fmla="*/ 8062 w 608240"/>
              <a:gd name="connsiteY31" fmla="*/ 316384 h 463203"/>
              <a:gd name="connsiteX32" fmla="*/ 65756 w 608240"/>
              <a:gd name="connsiteY32" fmla="*/ 455142 h 463203"/>
              <a:gd name="connsiteX33" fmla="*/ 204515 w 608240"/>
              <a:gd name="connsiteY33" fmla="*/ 397448 h 463203"/>
              <a:gd name="connsiteX34" fmla="*/ 180146 w 608240"/>
              <a:gd name="connsiteY34" fmla="*/ 280519 h 463203"/>
              <a:gd name="connsiteX35" fmla="*/ 383225 w 608240"/>
              <a:gd name="connsiteY35" fmla="*/ 161722 h 463203"/>
              <a:gd name="connsiteX36" fmla="*/ 384565 w 608240"/>
              <a:gd name="connsiteY36" fmla="*/ 165342 h 463203"/>
              <a:gd name="connsiteX37" fmla="*/ 391186 w 608240"/>
              <a:gd name="connsiteY37" fmla="*/ 181217 h 463203"/>
              <a:gd name="connsiteX38" fmla="*/ 327603 w 608240"/>
              <a:gd name="connsiteY38" fmla="*/ 381574 h 463203"/>
              <a:gd name="connsiteX39" fmla="*/ 527960 w 608240"/>
              <a:gd name="connsiteY39" fmla="*/ 445156 h 463203"/>
              <a:gd name="connsiteX40" fmla="*/ 591542 w 608240"/>
              <a:gd name="connsiteY40" fmla="*/ 244799 h 463203"/>
              <a:gd name="connsiteX41" fmla="*/ 459333 w 608240"/>
              <a:gd name="connsiteY41" fmla="*/ 164551 h 463203"/>
              <a:gd name="connsiteX42" fmla="*/ 106725 w 608240"/>
              <a:gd name="connsiteY42" fmla="*/ 415294 h 463203"/>
              <a:gd name="connsiteX43" fmla="*/ 47957 w 608240"/>
              <a:gd name="connsiteY43" fmla="*/ 356526 h 463203"/>
              <a:gd name="connsiteX44" fmla="*/ 106725 w 608240"/>
              <a:gd name="connsiteY44" fmla="*/ 297758 h 463203"/>
              <a:gd name="connsiteX45" fmla="*/ 165493 w 608240"/>
              <a:gd name="connsiteY45" fmla="*/ 356526 h 463203"/>
              <a:gd name="connsiteX46" fmla="*/ 106725 w 608240"/>
              <a:gd name="connsiteY46" fmla="*/ 415294 h 463203"/>
              <a:gd name="connsiteX47" fmla="*/ 459333 w 608240"/>
              <a:gd name="connsiteY47" fmla="*/ 415294 h 463203"/>
              <a:gd name="connsiteX48" fmla="*/ 357462 w 608240"/>
              <a:gd name="connsiteY48" fmla="*/ 313562 h 463203"/>
              <a:gd name="connsiteX49" fmla="*/ 409333 w 608240"/>
              <a:gd name="connsiteY49" fmla="*/ 224776 h 463203"/>
              <a:gd name="connsiteX50" fmla="*/ 435512 w 608240"/>
              <a:gd name="connsiteY50" fmla="*/ 287572 h 463203"/>
              <a:gd name="connsiteX51" fmla="*/ 433610 w 608240"/>
              <a:gd name="connsiteY51" fmla="*/ 337280 h 463203"/>
              <a:gd name="connsiteX52" fmla="*/ 483318 w 608240"/>
              <a:gd name="connsiteY52" fmla="*/ 339183 h 463203"/>
              <a:gd name="connsiteX53" fmla="*/ 485221 w 608240"/>
              <a:gd name="connsiteY53" fmla="*/ 289474 h 463203"/>
              <a:gd name="connsiteX54" fmla="*/ 465805 w 608240"/>
              <a:gd name="connsiteY54" fmla="*/ 278788 h 463203"/>
              <a:gd name="connsiteX55" fmla="*/ 438662 w 608240"/>
              <a:gd name="connsiteY55" fmla="*/ 213681 h 463203"/>
              <a:gd name="connsiteX56" fmla="*/ 559064 w 608240"/>
              <a:gd name="connsiteY56" fmla="*/ 292777 h 463203"/>
              <a:gd name="connsiteX57" fmla="*/ 479969 w 608240"/>
              <a:gd name="connsiteY57" fmla="*/ 413179 h 463203"/>
              <a:gd name="connsiteX58" fmla="*/ 459333 w 608240"/>
              <a:gd name="connsiteY58" fmla="*/ 415294 h 4632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608240" h="463203">
                <a:moveTo>
                  <a:pt x="459333" y="164551"/>
                </a:moveTo>
                <a:cubicBezTo>
                  <a:pt x="446183" y="164593"/>
                  <a:pt x="433097" y="166387"/>
                  <a:pt x="420421" y="169887"/>
                </a:cubicBezTo>
                <a:lnTo>
                  <a:pt x="413502" y="153291"/>
                </a:lnTo>
                <a:cubicBezTo>
                  <a:pt x="405517" y="134250"/>
                  <a:pt x="403732" y="113178"/>
                  <a:pt x="408401" y="93065"/>
                </a:cubicBezTo>
                <a:lnTo>
                  <a:pt x="416072" y="59810"/>
                </a:lnTo>
                <a:cubicBezTo>
                  <a:pt x="421338" y="36971"/>
                  <a:pt x="407094" y="14187"/>
                  <a:pt x="384255" y="8921"/>
                </a:cubicBezTo>
                <a:cubicBezTo>
                  <a:pt x="381142" y="8203"/>
                  <a:pt x="377957" y="7839"/>
                  <a:pt x="374762" y="7836"/>
                </a:cubicBezTo>
                <a:lnTo>
                  <a:pt x="347447" y="7836"/>
                </a:lnTo>
                <a:cubicBezTo>
                  <a:pt x="343028" y="2862"/>
                  <a:pt x="336696" y="12"/>
                  <a:pt x="330043" y="0"/>
                </a:cubicBezTo>
                <a:lnTo>
                  <a:pt x="275193" y="0"/>
                </a:lnTo>
                <a:cubicBezTo>
                  <a:pt x="262210" y="0"/>
                  <a:pt x="251686" y="10524"/>
                  <a:pt x="251686" y="23507"/>
                </a:cubicBezTo>
                <a:cubicBezTo>
                  <a:pt x="251686" y="36490"/>
                  <a:pt x="262210" y="47014"/>
                  <a:pt x="275193" y="47014"/>
                </a:cubicBezTo>
                <a:lnTo>
                  <a:pt x="330043" y="47014"/>
                </a:lnTo>
                <a:cubicBezTo>
                  <a:pt x="336696" y="47003"/>
                  <a:pt x="343028" y="44152"/>
                  <a:pt x="347447" y="39179"/>
                </a:cubicBezTo>
                <a:lnTo>
                  <a:pt x="374762" y="39179"/>
                </a:lnTo>
                <a:cubicBezTo>
                  <a:pt x="380890" y="39183"/>
                  <a:pt x="385854" y="44153"/>
                  <a:pt x="385851" y="50280"/>
                </a:cubicBezTo>
                <a:cubicBezTo>
                  <a:pt x="385850" y="51117"/>
                  <a:pt x="385756" y="51951"/>
                  <a:pt x="385567" y="52766"/>
                </a:cubicBezTo>
                <a:lnTo>
                  <a:pt x="377888" y="86021"/>
                </a:lnTo>
                <a:cubicBezTo>
                  <a:pt x="375075" y="98275"/>
                  <a:pt x="374054" y="110873"/>
                  <a:pt x="374856" y="123421"/>
                </a:cubicBezTo>
                <a:cubicBezTo>
                  <a:pt x="313816" y="138494"/>
                  <a:pt x="256536" y="165984"/>
                  <a:pt x="206591" y="204176"/>
                </a:cubicBezTo>
                <a:lnTo>
                  <a:pt x="175476" y="164174"/>
                </a:lnTo>
                <a:lnTo>
                  <a:pt x="203441" y="164174"/>
                </a:lnTo>
                <a:cubicBezTo>
                  <a:pt x="214940" y="164192"/>
                  <a:pt x="224274" y="154884"/>
                  <a:pt x="224292" y="143385"/>
                </a:cubicBezTo>
                <a:cubicBezTo>
                  <a:pt x="224306" y="133119"/>
                  <a:pt x="216836" y="124374"/>
                  <a:pt x="206693" y="122786"/>
                </a:cubicBezTo>
                <a:lnTo>
                  <a:pt x="101295" y="106143"/>
                </a:lnTo>
                <a:cubicBezTo>
                  <a:pt x="85369" y="103617"/>
                  <a:pt x="70412" y="114479"/>
                  <a:pt x="67885" y="130405"/>
                </a:cubicBezTo>
                <a:cubicBezTo>
                  <a:pt x="65360" y="146330"/>
                  <a:pt x="76223" y="161288"/>
                  <a:pt x="92148" y="163814"/>
                </a:cubicBezTo>
                <a:cubicBezTo>
                  <a:pt x="93667" y="164055"/>
                  <a:pt x="95203" y="164175"/>
                  <a:pt x="96742" y="164174"/>
                </a:cubicBezTo>
                <a:lnTo>
                  <a:pt x="135772" y="164174"/>
                </a:lnTo>
                <a:lnTo>
                  <a:pt x="182348" y="224055"/>
                </a:lnTo>
                <a:cubicBezTo>
                  <a:pt x="169900" y="234962"/>
                  <a:pt x="158040" y="246523"/>
                  <a:pt x="146820" y="258689"/>
                </a:cubicBezTo>
                <a:cubicBezTo>
                  <a:pt x="92571" y="236304"/>
                  <a:pt x="30447" y="262134"/>
                  <a:pt x="8062" y="316384"/>
                </a:cubicBezTo>
                <a:cubicBezTo>
                  <a:pt x="-14323" y="370633"/>
                  <a:pt x="11507" y="432757"/>
                  <a:pt x="65756" y="455142"/>
                </a:cubicBezTo>
                <a:cubicBezTo>
                  <a:pt x="120005" y="477527"/>
                  <a:pt x="182130" y="451697"/>
                  <a:pt x="204515" y="397448"/>
                </a:cubicBezTo>
                <a:cubicBezTo>
                  <a:pt x="221138" y="357162"/>
                  <a:pt x="211478" y="310811"/>
                  <a:pt x="180146" y="280519"/>
                </a:cubicBezTo>
                <a:cubicBezTo>
                  <a:pt x="235349" y="222647"/>
                  <a:pt x="305724" y="181478"/>
                  <a:pt x="383225" y="161722"/>
                </a:cubicBezTo>
                <a:cubicBezTo>
                  <a:pt x="383679" y="162921"/>
                  <a:pt x="384071" y="164143"/>
                  <a:pt x="384565" y="165342"/>
                </a:cubicBezTo>
                <a:lnTo>
                  <a:pt x="391186" y="181217"/>
                </a:lnTo>
                <a:cubicBezTo>
                  <a:pt x="318301" y="218986"/>
                  <a:pt x="289834" y="308689"/>
                  <a:pt x="327603" y="381574"/>
                </a:cubicBezTo>
                <a:cubicBezTo>
                  <a:pt x="365372" y="454458"/>
                  <a:pt x="455075" y="482925"/>
                  <a:pt x="527960" y="445156"/>
                </a:cubicBezTo>
                <a:cubicBezTo>
                  <a:pt x="600845" y="407386"/>
                  <a:pt x="629312" y="317684"/>
                  <a:pt x="591542" y="244799"/>
                </a:cubicBezTo>
                <a:cubicBezTo>
                  <a:pt x="565956" y="195423"/>
                  <a:pt x="514945" y="164461"/>
                  <a:pt x="459333" y="164551"/>
                </a:cubicBezTo>
                <a:close/>
                <a:moveTo>
                  <a:pt x="106725" y="415294"/>
                </a:moveTo>
                <a:cubicBezTo>
                  <a:pt x="74268" y="415294"/>
                  <a:pt x="47957" y="388983"/>
                  <a:pt x="47957" y="356526"/>
                </a:cubicBezTo>
                <a:cubicBezTo>
                  <a:pt x="47957" y="324070"/>
                  <a:pt x="74268" y="297758"/>
                  <a:pt x="106725" y="297758"/>
                </a:cubicBezTo>
                <a:cubicBezTo>
                  <a:pt x="139181" y="297758"/>
                  <a:pt x="165493" y="324070"/>
                  <a:pt x="165493" y="356526"/>
                </a:cubicBezTo>
                <a:cubicBezTo>
                  <a:pt x="165458" y="388968"/>
                  <a:pt x="139167" y="415260"/>
                  <a:pt x="106725" y="415294"/>
                </a:cubicBezTo>
                <a:close/>
                <a:moveTo>
                  <a:pt x="459333" y="415294"/>
                </a:moveTo>
                <a:cubicBezTo>
                  <a:pt x="403109" y="415333"/>
                  <a:pt x="357500" y="369785"/>
                  <a:pt x="357462" y="313562"/>
                </a:cubicBezTo>
                <a:cubicBezTo>
                  <a:pt x="357437" y="276767"/>
                  <a:pt x="377269" y="242823"/>
                  <a:pt x="409333" y="224776"/>
                </a:cubicBezTo>
                <a:lnTo>
                  <a:pt x="435512" y="287572"/>
                </a:lnTo>
                <a:cubicBezTo>
                  <a:pt x="421261" y="300773"/>
                  <a:pt x="420408" y="323028"/>
                  <a:pt x="433610" y="337280"/>
                </a:cubicBezTo>
                <a:cubicBezTo>
                  <a:pt x="446811" y="351532"/>
                  <a:pt x="469066" y="352383"/>
                  <a:pt x="483318" y="339183"/>
                </a:cubicBezTo>
                <a:cubicBezTo>
                  <a:pt x="497570" y="325982"/>
                  <a:pt x="498422" y="303727"/>
                  <a:pt x="485221" y="289474"/>
                </a:cubicBezTo>
                <a:cubicBezTo>
                  <a:pt x="480070" y="283913"/>
                  <a:pt x="473260" y="280165"/>
                  <a:pt x="465805" y="278788"/>
                </a:cubicBezTo>
                <a:lnTo>
                  <a:pt x="438662" y="213681"/>
                </a:lnTo>
                <a:cubicBezTo>
                  <a:pt x="493752" y="202274"/>
                  <a:pt x="547658" y="237687"/>
                  <a:pt x="559064" y="292777"/>
                </a:cubicBezTo>
                <a:cubicBezTo>
                  <a:pt x="570471" y="347867"/>
                  <a:pt x="535059" y="401772"/>
                  <a:pt x="479969" y="413179"/>
                </a:cubicBezTo>
                <a:cubicBezTo>
                  <a:pt x="473180" y="414584"/>
                  <a:pt x="466265" y="415293"/>
                  <a:pt x="459333" y="415294"/>
                </a:cubicBezTo>
                <a:close/>
              </a:path>
            </a:pathLst>
          </a:custGeom>
          <a:gradFill>
            <a:gsLst>
              <a:gs pos="0">
                <a:schemeClr val="accent3"/>
              </a:gs>
              <a:gs pos="80000">
                <a:schemeClr val="accent2"/>
              </a:gs>
            </a:gsLst>
            <a:lin ang="4800000" scaled="0"/>
          </a:gradFill>
          <a:ln w="7739" cap="flat">
            <a:noFill/>
            <a:prstDash val="solid"/>
            <a:miter/>
          </a:ln>
        </p:spPr>
        <p:txBody>
          <a:bodyPr rtlCol="0" anchor="ctr"/>
          <a:lstStyle/>
          <a:p>
            <a:endParaRPr lang="zh-CN" altLang="en-US"/>
          </a:p>
        </p:txBody>
      </p:sp>
      <p:sp>
        <p:nvSpPr>
          <p:cNvPr id="402" name="图形 72" descr="农作物 纯色填充">
            <a:extLst>
              <a:ext uri="{FF2B5EF4-FFF2-40B4-BE49-F238E27FC236}">
                <a16:creationId xmlns:a16="http://schemas.microsoft.com/office/drawing/2014/main" xmlns="" id="{892BADB2-9B9E-4F0B-A6BE-FE19D2CA075B}"/>
              </a:ext>
            </a:extLst>
          </p:cNvPr>
          <p:cNvSpPr/>
          <p:nvPr/>
        </p:nvSpPr>
        <p:spPr>
          <a:xfrm>
            <a:off x="5171242" y="4330865"/>
            <a:ext cx="673865" cy="208712"/>
          </a:xfrm>
          <a:custGeom>
            <a:avLst/>
            <a:gdLst>
              <a:gd name="connsiteX0" fmla="*/ 595657 w 673865"/>
              <a:gd name="connsiteY0" fmla="*/ 76328 h 208712"/>
              <a:gd name="connsiteX1" fmla="*/ 595657 w 673865"/>
              <a:gd name="connsiteY1" fmla="*/ 15671 h 208712"/>
              <a:gd name="connsiteX2" fmla="*/ 572150 w 673865"/>
              <a:gd name="connsiteY2" fmla="*/ 15671 h 208712"/>
              <a:gd name="connsiteX3" fmla="*/ 572150 w 673865"/>
              <a:gd name="connsiteY3" fmla="*/ 73154 h 208712"/>
              <a:gd name="connsiteX4" fmla="*/ 431107 w 673865"/>
              <a:gd name="connsiteY4" fmla="*/ 61581 h 208712"/>
              <a:gd name="connsiteX5" fmla="*/ 431107 w 673865"/>
              <a:gd name="connsiteY5" fmla="*/ 0 h 208712"/>
              <a:gd name="connsiteX6" fmla="*/ 407600 w 673865"/>
              <a:gd name="connsiteY6" fmla="*/ 0 h 208712"/>
              <a:gd name="connsiteX7" fmla="*/ 407600 w 673865"/>
              <a:gd name="connsiteY7" fmla="*/ 60711 h 208712"/>
              <a:gd name="connsiteX8" fmla="*/ 337289 w 673865"/>
              <a:gd name="connsiteY8" fmla="*/ 59567 h 208712"/>
              <a:gd name="connsiteX9" fmla="*/ 266556 w 673865"/>
              <a:gd name="connsiteY9" fmla="*/ 60727 h 208712"/>
              <a:gd name="connsiteX10" fmla="*/ 266556 w 673865"/>
              <a:gd name="connsiteY10" fmla="*/ 0 h 208712"/>
              <a:gd name="connsiteX11" fmla="*/ 243049 w 673865"/>
              <a:gd name="connsiteY11" fmla="*/ 0 h 208712"/>
              <a:gd name="connsiteX12" fmla="*/ 243049 w 673865"/>
              <a:gd name="connsiteY12" fmla="*/ 61628 h 208712"/>
              <a:gd name="connsiteX13" fmla="*/ 102006 w 673865"/>
              <a:gd name="connsiteY13" fmla="*/ 73248 h 208712"/>
              <a:gd name="connsiteX14" fmla="*/ 102006 w 673865"/>
              <a:gd name="connsiteY14" fmla="*/ 15671 h 208712"/>
              <a:gd name="connsiteX15" fmla="*/ 78498 w 673865"/>
              <a:gd name="connsiteY15" fmla="*/ 15671 h 208712"/>
              <a:gd name="connsiteX16" fmla="*/ 78498 w 673865"/>
              <a:gd name="connsiteY16" fmla="*/ 76398 h 208712"/>
              <a:gd name="connsiteX17" fmla="*/ 0 w 673865"/>
              <a:gd name="connsiteY17" fmla="*/ 90417 h 208712"/>
              <a:gd name="connsiteX18" fmla="*/ 0 w 673865"/>
              <a:gd name="connsiteY18" fmla="*/ 208713 h 208712"/>
              <a:gd name="connsiteX19" fmla="*/ 673866 w 673865"/>
              <a:gd name="connsiteY19" fmla="*/ 208713 h 208712"/>
              <a:gd name="connsiteX20" fmla="*/ 673866 w 673865"/>
              <a:gd name="connsiteY20" fmla="*/ 90252 h 208712"/>
              <a:gd name="connsiteX21" fmla="*/ 595657 w 673865"/>
              <a:gd name="connsiteY21" fmla="*/ 76328 h 2087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673865" h="208712">
                <a:moveTo>
                  <a:pt x="595657" y="76328"/>
                </a:moveTo>
                <a:lnTo>
                  <a:pt x="595657" y="15671"/>
                </a:lnTo>
                <a:lnTo>
                  <a:pt x="572150" y="15671"/>
                </a:lnTo>
                <a:lnTo>
                  <a:pt x="572150" y="73154"/>
                </a:lnTo>
                <a:cubicBezTo>
                  <a:pt x="528967" y="67756"/>
                  <a:pt x="481522" y="63791"/>
                  <a:pt x="431107" y="61581"/>
                </a:cubicBezTo>
                <a:lnTo>
                  <a:pt x="431107" y="0"/>
                </a:lnTo>
                <a:lnTo>
                  <a:pt x="407600" y="0"/>
                </a:lnTo>
                <a:lnTo>
                  <a:pt x="407600" y="60711"/>
                </a:lnTo>
                <a:cubicBezTo>
                  <a:pt x="384656" y="59969"/>
                  <a:pt x="361220" y="59588"/>
                  <a:pt x="337289" y="59567"/>
                </a:cubicBezTo>
                <a:cubicBezTo>
                  <a:pt x="313260" y="59567"/>
                  <a:pt x="289682" y="59954"/>
                  <a:pt x="266556" y="60727"/>
                </a:cubicBezTo>
                <a:lnTo>
                  <a:pt x="266556" y="0"/>
                </a:lnTo>
                <a:lnTo>
                  <a:pt x="243049" y="0"/>
                </a:lnTo>
                <a:lnTo>
                  <a:pt x="243049" y="61628"/>
                </a:lnTo>
                <a:cubicBezTo>
                  <a:pt x="192618" y="63846"/>
                  <a:pt x="145173" y="67834"/>
                  <a:pt x="102006" y="73248"/>
                </a:cubicBezTo>
                <a:lnTo>
                  <a:pt x="102006" y="15671"/>
                </a:lnTo>
                <a:lnTo>
                  <a:pt x="78498" y="15671"/>
                </a:lnTo>
                <a:lnTo>
                  <a:pt x="78498" y="76398"/>
                </a:lnTo>
                <a:cubicBezTo>
                  <a:pt x="50063" y="80457"/>
                  <a:pt x="23648" y="85151"/>
                  <a:pt x="0" y="90417"/>
                </a:cubicBezTo>
                <a:lnTo>
                  <a:pt x="0" y="208713"/>
                </a:lnTo>
                <a:lnTo>
                  <a:pt x="673866" y="208713"/>
                </a:lnTo>
                <a:lnTo>
                  <a:pt x="673866" y="90252"/>
                </a:lnTo>
                <a:cubicBezTo>
                  <a:pt x="650241" y="85026"/>
                  <a:pt x="623968" y="80371"/>
                  <a:pt x="595657" y="76328"/>
                </a:cubicBezTo>
                <a:close/>
              </a:path>
            </a:pathLst>
          </a:custGeom>
          <a:gradFill>
            <a:gsLst>
              <a:gs pos="0">
                <a:schemeClr val="accent3"/>
              </a:gs>
              <a:gs pos="80000">
                <a:schemeClr val="accent2"/>
              </a:gs>
            </a:gsLst>
            <a:lin ang="4800000" scaled="0"/>
          </a:gradFill>
          <a:ln w="7739" cap="flat">
            <a:noFill/>
            <a:prstDash val="solid"/>
            <a:miter/>
          </a:ln>
        </p:spPr>
        <p:txBody>
          <a:bodyPr rtlCol="0" anchor="ctr"/>
          <a:lstStyle/>
          <a:p>
            <a:endParaRPr lang="zh-CN" altLang="en-US"/>
          </a:p>
        </p:txBody>
      </p:sp>
      <p:sp>
        <p:nvSpPr>
          <p:cNvPr id="403" name="图形 72" descr="农作物 纯色填充">
            <a:extLst>
              <a:ext uri="{FF2B5EF4-FFF2-40B4-BE49-F238E27FC236}">
                <a16:creationId xmlns:a16="http://schemas.microsoft.com/office/drawing/2014/main" xmlns="" id="{892BADB2-9B9E-4F0B-A6BE-FE19D2CA075B}"/>
              </a:ext>
            </a:extLst>
          </p:cNvPr>
          <p:cNvSpPr/>
          <p:nvPr/>
        </p:nvSpPr>
        <p:spPr>
          <a:xfrm>
            <a:off x="5265904" y="4138508"/>
            <a:ext cx="51960" cy="60580"/>
          </a:xfrm>
          <a:custGeom>
            <a:avLst/>
            <a:gdLst>
              <a:gd name="connsiteX0" fmla="*/ 13322 w 51960"/>
              <a:gd name="connsiteY0" fmla="*/ 12418 h 60580"/>
              <a:gd name="connsiteX1" fmla="*/ 2 w 51960"/>
              <a:gd name="connsiteY1" fmla="*/ 60521 h 60580"/>
              <a:gd name="connsiteX2" fmla="*/ 40371 w 51960"/>
              <a:gd name="connsiteY2" fmla="*/ 46323 h 60580"/>
              <a:gd name="connsiteX3" fmla="*/ 51812 w 51960"/>
              <a:gd name="connsiteY3" fmla="*/ 445 h 60580"/>
              <a:gd name="connsiteX4" fmla="*/ 13322 w 51960"/>
              <a:gd name="connsiteY4" fmla="*/ 12418 h 605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960" h="60580">
                <a:moveTo>
                  <a:pt x="13322" y="12418"/>
                </a:moveTo>
                <a:cubicBezTo>
                  <a:pt x="-453" y="28395"/>
                  <a:pt x="2" y="60521"/>
                  <a:pt x="2" y="60521"/>
                </a:cubicBezTo>
                <a:cubicBezTo>
                  <a:pt x="2" y="60521"/>
                  <a:pt x="26604" y="62300"/>
                  <a:pt x="40371" y="46323"/>
                </a:cubicBezTo>
                <a:cubicBezTo>
                  <a:pt x="54139" y="30346"/>
                  <a:pt x="51812" y="445"/>
                  <a:pt x="51812" y="445"/>
                </a:cubicBezTo>
                <a:cubicBezTo>
                  <a:pt x="51812" y="445"/>
                  <a:pt x="27098" y="-3552"/>
                  <a:pt x="13322" y="12418"/>
                </a:cubicBezTo>
                <a:close/>
              </a:path>
            </a:pathLst>
          </a:custGeom>
          <a:gradFill>
            <a:gsLst>
              <a:gs pos="0">
                <a:schemeClr val="accent3"/>
              </a:gs>
              <a:gs pos="80000">
                <a:schemeClr val="accent2"/>
              </a:gs>
            </a:gsLst>
            <a:lin ang="4800000" scaled="0"/>
          </a:gradFill>
          <a:ln w="7739" cap="flat">
            <a:noFill/>
            <a:prstDash val="solid"/>
            <a:miter/>
          </a:ln>
        </p:spPr>
        <p:txBody>
          <a:bodyPr rtlCol="0" anchor="ctr"/>
          <a:lstStyle/>
          <a:p>
            <a:endParaRPr lang="zh-CN" altLang="en-US"/>
          </a:p>
        </p:txBody>
      </p:sp>
      <p:sp>
        <p:nvSpPr>
          <p:cNvPr id="404" name="图形 72" descr="农作物 纯色填充">
            <a:extLst>
              <a:ext uri="{FF2B5EF4-FFF2-40B4-BE49-F238E27FC236}">
                <a16:creationId xmlns:a16="http://schemas.microsoft.com/office/drawing/2014/main" xmlns="" id="{892BADB2-9B9E-4F0B-A6BE-FE19D2CA075B}"/>
              </a:ext>
            </a:extLst>
          </p:cNvPr>
          <p:cNvSpPr/>
          <p:nvPr/>
        </p:nvSpPr>
        <p:spPr>
          <a:xfrm>
            <a:off x="5265261" y="4201945"/>
            <a:ext cx="51939" cy="60580"/>
          </a:xfrm>
          <a:custGeom>
            <a:avLst/>
            <a:gdLst>
              <a:gd name="connsiteX0" fmla="*/ 40356 w 51939"/>
              <a:gd name="connsiteY0" fmla="*/ 46323 h 60580"/>
              <a:gd name="connsiteX1" fmla="*/ 51788 w 51939"/>
              <a:gd name="connsiteY1" fmla="*/ 445 h 60580"/>
              <a:gd name="connsiteX2" fmla="*/ 13323 w 51939"/>
              <a:gd name="connsiteY2" fmla="*/ 12450 h 60580"/>
              <a:gd name="connsiteX3" fmla="*/ 2 w 51939"/>
              <a:gd name="connsiteY3" fmla="*/ 60522 h 60580"/>
              <a:gd name="connsiteX4" fmla="*/ 40356 w 51939"/>
              <a:gd name="connsiteY4" fmla="*/ 46323 h 605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939" h="60580">
                <a:moveTo>
                  <a:pt x="40356" y="46323"/>
                </a:moveTo>
                <a:cubicBezTo>
                  <a:pt x="54131" y="30354"/>
                  <a:pt x="51788" y="445"/>
                  <a:pt x="51788" y="445"/>
                </a:cubicBezTo>
                <a:cubicBezTo>
                  <a:pt x="51788" y="445"/>
                  <a:pt x="27114" y="-3559"/>
                  <a:pt x="13323" y="12450"/>
                </a:cubicBezTo>
                <a:cubicBezTo>
                  <a:pt x="-468" y="28458"/>
                  <a:pt x="2" y="60522"/>
                  <a:pt x="2" y="60522"/>
                </a:cubicBezTo>
                <a:cubicBezTo>
                  <a:pt x="2" y="60522"/>
                  <a:pt x="26581" y="62301"/>
                  <a:pt x="40356" y="46323"/>
                </a:cubicBezTo>
                <a:close/>
              </a:path>
            </a:pathLst>
          </a:custGeom>
          <a:gradFill>
            <a:gsLst>
              <a:gs pos="0">
                <a:schemeClr val="accent3"/>
              </a:gs>
              <a:gs pos="80000">
                <a:schemeClr val="accent2"/>
              </a:gs>
            </a:gsLst>
            <a:lin ang="4800000" scaled="0"/>
          </a:gradFill>
          <a:ln w="7739" cap="flat">
            <a:noFill/>
            <a:prstDash val="solid"/>
            <a:miter/>
          </a:ln>
        </p:spPr>
        <p:txBody>
          <a:bodyPr rtlCol="0" anchor="ctr"/>
          <a:lstStyle/>
          <a:p>
            <a:endParaRPr lang="zh-CN" altLang="en-US"/>
          </a:p>
        </p:txBody>
      </p:sp>
      <p:sp>
        <p:nvSpPr>
          <p:cNvPr id="405" name="图形 72" descr="农作物 纯色填充">
            <a:extLst>
              <a:ext uri="{FF2B5EF4-FFF2-40B4-BE49-F238E27FC236}">
                <a16:creationId xmlns:a16="http://schemas.microsoft.com/office/drawing/2014/main" xmlns="" id="{892BADB2-9B9E-4F0B-A6BE-FE19D2CA075B}"/>
              </a:ext>
            </a:extLst>
          </p:cNvPr>
          <p:cNvSpPr/>
          <p:nvPr/>
        </p:nvSpPr>
        <p:spPr>
          <a:xfrm>
            <a:off x="5205732" y="4139879"/>
            <a:ext cx="50930" cy="59444"/>
          </a:xfrm>
          <a:custGeom>
            <a:avLst/>
            <a:gdLst>
              <a:gd name="connsiteX0" fmla="*/ 50912 w 50930"/>
              <a:gd name="connsiteY0" fmla="*/ 59291 h 59444"/>
              <a:gd name="connsiteX1" fmla="*/ 38500 w 50930"/>
              <a:gd name="connsiteY1" fmla="*/ 11556 h 59444"/>
              <a:gd name="connsiteX2" fmla="*/ 269 w 50930"/>
              <a:gd name="connsiteY2" fmla="*/ 672 h 59444"/>
              <a:gd name="connsiteX3" fmla="*/ 10808 w 50930"/>
              <a:gd name="connsiteY3" fmla="*/ 46245 h 59444"/>
              <a:gd name="connsiteX4" fmla="*/ 50912 w 50930"/>
              <a:gd name="connsiteY4" fmla="*/ 59291 h 594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930" h="59444">
                <a:moveTo>
                  <a:pt x="50912" y="59291"/>
                </a:moveTo>
                <a:cubicBezTo>
                  <a:pt x="50912" y="59291"/>
                  <a:pt x="51962" y="27165"/>
                  <a:pt x="38500" y="11556"/>
                </a:cubicBezTo>
                <a:cubicBezTo>
                  <a:pt x="25038" y="-4053"/>
                  <a:pt x="269" y="672"/>
                  <a:pt x="269" y="672"/>
                </a:cubicBezTo>
                <a:cubicBezTo>
                  <a:pt x="269" y="672"/>
                  <a:pt x="-2661" y="30659"/>
                  <a:pt x="10808" y="46245"/>
                </a:cubicBezTo>
                <a:cubicBezTo>
                  <a:pt x="24278" y="61830"/>
                  <a:pt x="50912" y="59291"/>
                  <a:pt x="50912" y="59291"/>
                </a:cubicBezTo>
                <a:close/>
              </a:path>
            </a:pathLst>
          </a:custGeom>
          <a:gradFill>
            <a:gsLst>
              <a:gs pos="0">
                <a:schemeClr val="accent3"/>
              </a:gs>
              <a:gs pos="80000">
                <a:schemeClr val="accent2"/>
              </a:gs>
            </a:gsLst>
            <a:lin ang="4800000" scaled="0"/>
          </a:gradFill>
          <a:ln w="7739" cap="flat">
            <a:noFill/>
            <a:prstDash val="solid"/>
            <a:miter/>
          </a:ln>
        </p:spPr>
        <p:txBody>
          <a:bodyPr rtlCol="0" anchor="ctr"/>
          <a:lstStyle/>
          <a:p>
            <a:endParaRPr lang="zh-CN" altLang="en-US"/>
          </a:p>
        </p:txBody>
      </p:sp>
      <p:sp>
        <p:nvSpPr>
          <p:cNvPr id="406" name="图形 72" descr="农作物 纯色填充">
            <a:extLst>
              <a:ext uri="{FF2B5EF4-FFF2-40B4-BE49-F238E27FC236}">
                <a16:creationId xmlns:a16="http://schemas.microsoft.com/office/drawing/2014/main" xmlns="" id="{892BADB2-9B9E-4F0B-A6BE-FE19D2CA075B}"/>
              </a:ext>
            </a:extLst>
          </p:cNvPr>
          <p:cNvSpPr/>
          <p:nvPr/>
        </p:nvSpPr>
        <p:spPr>
          <a:xfrm>
            <a:off x="5205144" y="4203314"/>
            <a:ext cx="50923" cy="59436"/>
          </a:xfrm>
          <a:custGeom>
            <a:avLst/>
            <a:gdLst>
              <a:gd name="connsiteX0" fmla="*/ 50904 w 50923"/>
              <a:gd name="connsiteY0" fmla="*/ 59286 h 59436"/>
              <a:gd name="connsiteX1" fmla="*/ 38492 w 50923"/>
              <a:gd name="connsiteY1" fmla="*/ 11550 h 59436"/>
              <a:gd name="connsiteX2" fmla="*/ 270 w 50923"/>
              <a:gd name="connsiteY2" fmla="*/ 674 h 59436"/>
              <a:gd name="connsiteX3" fmla="*/ 10801 w 50923"/>
              <a:gd name="connsiteY3" fmla="*/ 46239 h 59436"/>
              <a:gd name="connsiteX4" fmla="*/ 50904 w 50923"/>
              <a:gd name="connsiteY4" fmla="*/ 59286 h 594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923" h="59436">
                <a:moveTo>
                  <a:pt x="50904" y="59286"/>
                </a:moveTo>
                <a:cubicBezTo>
                  <a:pt x="50904" y="59286"/>
                  <a:pt x="51954" y="27159"/>
                  <a:pt x="38492" y="11550"/>
                </a:cubicBezTo>
                <a:cubicBezTo>
                  <a:pt x="25031" y="-4058"/>
                  <a:pt x="270" y="674"/>
                  <a:pt x="270" y="674"/>
                </a:cubicBezTo>
                <a:cubicBezTo>
                  <a:pt x="270" y="674"/>
                  <a:pt x="-2661" y="30670"/>
                  <a:pt x="10801" y="46239"/>
                </a:cubicBezTo>
                <a:cubicBezTo>
                  <a:pt x="24263" y="61809"/>
                  <a:pt x="50904" y="59286"/>
                  <a:pt x="50904" y="59286"/>
                </a:cubicBezTo>
                <a:close/>
              </a:path>
            </a:pathLst>
          </a:custGeom>
          <a:gradFill>
            <a:gsLst>
              <a:gs pos="0">
                <a:schemeClr val="accent3"/>
              </a:gs>
              <a:gs pos="80000">
                <a:schemeClr val="accent2"/>
              </a:gs>
            </a:gsLst>
            <a:lin ang="4800000" scaled="0"/>
          </a:gradFill>
          <a:ln w="7739" cap="flat">
            <a:noFill/>
            <a:prstDash val="solid"/>
            <a:miter/>
          </a:ln>
        </p:spPr>
        <p:txBody>
          <a:bodyPr rtlCol="0" anchor="ctr"/>
          <a:lstStyle/>
          <a:p>
            <a:endParaRPr lang="zh-CN" altLang="en-US"/>
          </a:p>
        </p:txBody>
      </p:sp>
      <p:sp>
        <p:nvSpPr>
          <p:cNvPr id="407" name="图形 72" descr="农作物 纯色填充">
            <a:extLst>
              <a:ext uri="{FF2B5EF4-FFF2-40B4-BE49-F238E27FC236}">
                <a16:creationId xmlns:a16="http://schemas.microsoft.com/office/drawing/2014/main" xmlns="" id="{892BADB2-9B9E-4F0B-A6BE-FE19D2CA075B}"/>
              </a:ext>
            </a:extLst>
          </p:cNvPr>
          <p:cNvSpPr/>
          <p:nvPr/>
        </p:nvSpPr>
        <p:spPr>
          <a:xfrm>
            <a:off x="5265340" y="4265233"/>
            <a:ext cx="51923" cy="60579"/>
          </a:xfrm>
          <a:custGeom>
            <a:avLst/>
            <a:gdLst>
              <a:gd name="connsiteX0" fmla="*/ 40340 w 51923"/>
              <a:gd name="connsiteY0" fmla="*/ 46325 h 60579"/>
              <a:gd name="connsiteX1" fmla="*/ 51772 w 51923"/>
              <a:gd name="connsiteY1" fmla="*/ 446 h 60579"/>
              <a:gd name="connsiteX2" fmla="*/ 13322 w 51923"/>
              <a:gd name="connsiteY2" fmla="*/ 12419 h 60579"/>
              <a:gd name="connsiteX3" fmla="*/ 2 w 51923"/>
              <a:gd name="connsiteY3" fmla="*/ 60523 h 60579"/>
              <a:gd name="connsiteX4" fmla="*/ 40340 w 51923"/>
              <a:gd name="connsiteY4" fmla="*/ 46325 h 605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923" h="60579">
                <a:moveTo>
                  <a:pt x="40340" y="46325"/>
                </a:moveTo>
                <a:cubicBezTo>
                  <a:pt x="54115" y="30348"/>
                  <a:pt x="51772" y="446"/>
                  <a:pt x="51772" y="446"/>
                </a:cubicBezTo>
                <a:cubicBezTo>
                  <a:pt x="51772" y="446"/>
                  <a:pt x="27098" y="-3558"/>
                  <a:pt x="13322" y="12419"/>
                </a:cubicBezTo>
                <a:cubicBezTo>
                  <a:pt x="-453" y="28396"/>
                  <a:pt x="2" y="60523"/>
                  <a:pt x="2" y="60523"/>
                </a:cubicBezTo>
                <a:cubicBezTo>
                  <a:pt x="2" y="60523"/>
                  <a:pt x="26565" y="62270"/>
                  <a:pt x="40340" y="46325"/>
                </a:cubicBezTo>
                <a:close/>
              </a:path>
            </a:pathLst>
          </a:custGeom>
          <a:gradFill>
            <a:gsLst>
              <a:gs pos="0">
                <a:schemeClr val="accent3"/>
              </a:gs>
              <a:gs pos="80000">
                <a:schemeClr val="accent2"/>
              </a:gs>
            </a:gsLst>
            <a:lin ang="4800000" scaled="0"/>
          </a:gradFill>
          <a:ln w="7739" cap="flat">
            <a:noFill/>
            <a:prstDash val="solid"/>
            <a:miter/>
          </a:ln>
        </p:spPr>
        <p:txBody>
          <a:bodyPr rtlCol="0" anchor="ctr"/>
          <a:lstStyle/>
          <a:p>
            <a:endParaRPr lang="zh-CN" altLang="en-US"/>
          </a:p>
        </p:txBody>
      </p:sp>
      <p:sp>
        <p:nvSpPr>
          <p:cNvPr id="408" name="图形 72" descr="农作物 纯色填充">
            <a:extLst>
              <a:ext uri="{FF2B5EF4-FFF2-40B4-BE49-F238E27FC236}">
                <a16:creationId xmlns:a16="http://schemas.microsoft.com/office/drawing/2014/main" xmlns="" id="{892BADB2-9B9E-4F0B-A6BE-FE19D2CA075B}"/>
              </a:ext>
            </a:extLst>
          </p:cNvPr>
          <p:cNvSpPr/>
          <p:nvPr/>
        </p:nvSpPr>
        <p:spPr>
          <a:xfrm>
            <a:off x="5205213" y="4266572"/>
            <a:ext cx="50917" cy="59439"/>
          </a:xfrm>
          <a:custGeom>
            <a:avLst/>
            <a:gdLst>
              <a:gd name="connsiteX0" fmla="*/ 264 w 50917"/>
              <a:gd name="connsiteY0" fmla="*/ 674 h 59439"/>
              <a:gd name="connsiteX1" fmla="*/ 10795 w 50917"/>
              <a:gd name="connsiteY1" fmla="*/ 46239 h 59439"/>
              <a:gd name="connsiteX2" fmla="*/ 50898 w 50917"/>
              <a:gd name="connsiteY2" fmla="*/ 59286 h 59439"/>
              <a:gd name="connsiteX3" fmla="*/ 38486 w 50917"/>
              <a:gd name="connsiteY3" fmla="*/ 11550 h 59439"/>
              <a:gd name="connsiteX4" fmla="*/ 264 w 50917"/>
              <a:gd name="connsiteY4" fmla="*/ 674 h 594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917" h="59439">
                <a:moveTo>
                  <a:pt x="264" y="674"/>
                </a:moveTo>
                <a:cubicBezTo>
                  <a:pt x="264" y="674"/>
                  <a:pt x="-2636" y="30654"/>
                  <a:pt x="10795" y="46239"/>
                </a:cubicBezTo>
                <a:cubicBezTo>
                  <a:pt x="24225" y="61825"/>
                  <a:pt x="50898" y="59286"/>
                  <a:pt x="50898" y="59286"/>
                </a:cubicBezTo>
                <a:cubicBezTo>
                  <a:pt x="50898" y="59286"/>
                  <a:pt x="51956" y="27159"/>
                  <a:pt x="38486" y="11550"/>
                </a:cubicBezTo>
                <a:cubicBezTo>
                  <a:pt x="25017" y="-4058"/>
                  <a:pt x="264" y="674"/>
                  <a:pt x="264" y="674"/>
                </a:cubicBezTo>
                <a:close/>
              </a:path>
            </a:pathLst>
          </a:custGeom>
          <a:gradFill>
            <a:gsLst>
              <a:gs pos="0">
                <a:schemeClr val="accent3"/>
              </a:gs>
              <a:gs pos="80000">
                <a:schemeClr val="accent2"/>
              </a:gs>
            </a:gsLst>
            <a:lin ang="4800000" scaled="0"/>
          </a:gradFill>
          <a:ln w="7739" cap="flat">
            <a:noFill/>
            <a:prstDash val="solid"/>
            <a:miter/>
          </a:ln>
        </p:spPr>
        <p:txBody>
          <a:bodyPr rtlCol="0" anchor="ctr"/>
          <a:lstStyle/>
          <a:p>
            <a:endParaRPr lang="zh-CN" altLang="en-US"/>
          </a:p>
        </p:txBody>
      </p:sp>
      <p:sp>
        <p:nvSpPr>
          <p:cNvPr id="409" name="图形 72" descr="农作物 纯色填充">
            <a:extLst>
              <a:ext uri="{FF2B5EF4-FFF2-40B4-BE49-F238E27FC236}">
                <a16:creationId xmlns:a16="http://schemas.microsoft.com/office/drawing/2014/main" xmlns="" id="{892BADB2-9B9E-4F0B-A6BE-FE19D2CA075B}"/>
              </a:ext>
            </a:extLst>
          </p:cNvPr>
          <p:cNvSpPr/>
          <p:nvPr/>
        </p:nvSpPr>
        <p:spPr>
          <a:xfrm>
            <a:off x="5206390" y="4016573"/>
            <a:ext cx="50923" cy="119311"/>
          </a:xfrm>
          <a:custGeom>
            <a:avLst/>
            <a:gdLst>
              <a:gd name="connsiteX0" fmla="*/ 50904 w 50923"/>
              <a:gd name="connsiteY0" fmla="*/ 119159 h 119311"/>
              <a:gd name="connsiteX1" fmla="*/ 38492 w 50923"/>
              <a:gd name="connsiteY1" fmla="*/ 71423 h 119311"/>
              <a:gd name="connsiteX2" fmla="*/ 15150 w 50923"/>
              <a:gd name="connsiteY2" fmla="*/ 60242 h 119311"/>
              <a:gd name="connsiteX3" fmla="*/ 10393 w 50923"/>
              <a:gd name="connsiteY3" fmla="*/ 1427 h 119311"/>
              <a:gd name="connsiteX4" fmla="*/ 8814 w 50923"/>
              <a:gd name="connsiteY4" fmla="*/ 2 h 119311"/>
              <a:gd name="connsiteX5" fmla="*/ 7392 w 50923"/>
              <a:gd name="connsiteY5" fmla="*/ 1372 h 119311"/>
              <a:gd name="connsiteX6" fmla="*/ 270 w 50923"/>
              <a:gd name="connsiteY6" fmla="*/ 60547 h 119311"/>
              <a:gd name="connsiteX7" fmla="*/ 10801 w 50923"/>
              <a:gd name="connsiteY7" fmla="*/ 106112 h 119311"/>
              <a:gd name="connsiteX8" fmla="*/ 50904 w 50923"/>
              <a:gd name="connsiteY8" fmla="*/ 119159 h 1193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0923" h="119311">
                <a:moveTo>
                  <a:pt x="50904" y="119159"/>
                </a:moveTo>
                <a:cubicBezTo>
                  <a:pt x="50904" y="119159"/>
                  <a:pt x="51962" y="87032"/>
                  <a:pt x="38492" y="71423"/>
                </a:cubicBezTo>
                <a:cubicBezTo>
                  <a:pt x="32403" y="64881"/>
                  <a:pt x="24064" y="60887"/>
                  <a:pt x="15150" y="60242"/>
                </a:cubicBezTo>
                <a:lnTo>
                  <a:pt x="10393" y="1427"/>
                </a:lnTo>
                <a:cubicBezTo>
                  <a:pt x="10350" y="597"/>
                  <a:pt x="9644" y="-41"/>
                  <a:pt x="8814" y="2"/>
                </a:cubicBezTo>
                <a:cubicBezTo>
                  <a:pt x="8065" y="40"/>
                  <a:pt x="7458" y="625"/>
                  <a:pt x="7392" y="1372"/>
                </a:cubicBezTo>
                <a:lnTo>
                  <a:pt x="270" y="60547"/>
                </a:lnTo>
                <a:cubicBezTo>
                  <a:pt x="270" y="60547"/>
                  <a:pt x="-2661" y="90527"/>
                  <a:pt x="10801" y="106112"/>
                </a:cubicBezTo>
                <a:cubicBezTo>
                  <a:pt x="24263" y="121697"/>
                  <a:pt x="50904" y="119159"/>
                  <a:pt x="50904" y="119159"/>
                </a:cubicBezTo>
                <a:close/>
              </a:path>
            </a:pathLst>
          </a:custGeom>
          <a:gradFill>
            <a:gsLst>
              <a:gs pos="0">
                <a:schemeClr val="accent3"/>
              </a:gs>
              <a:gs pos="80000">
                <a:schemeClr val="accent2"/>
              </a:gs>
            </a:gsLst>
            <a:lin ang="4800000" scaled="0"/>
          </a:gradFill>
          <a:ln w="7739" cap="flat">
            <a:noFill/>
            <a:prstDash val="solid"/>
            <a:miter/>
          </a:ln>
        </p:spPr>
        <p:txBody>
          <a:bodyPr rtlCol="0" anchor="ctr"/>
          <a:lstStyle/>
          <a:p>
            <a:endParaRPr lang="zh-CN" altLang="en-US"/>
          </a:p>
        </p:txBody>
      </p:sp>
      <p:sp>
        <p:nvSpPr>
          <p:cNvPr id="410" name="图形 72" descr="农作物 纯色填充">
            <a:extLst>
              <a:ext uri="{FF2B5EF4-FFF2-40B4-BE49-F238E27FC236}">
                <a16:creationId xmlns:a16="http://schemas.microsoft.com/office/drawing/2014/main" xmlns="" id="{892BADB2-9B9E-4F0B-A6BE-FE19D2CA075B}"/>
              </a:ext>
            </a:extLst>
          </p:cNvPr>
          <p:cNvSpPr/>
          <p:nvPr/>
        </p:nvSpPr>
        <p:spPr>
          <a:xfrm>
            <a:off x="5266388" y="4016572"/>
            <a:ext cx="50923" cy="119312"/>
          </a:xfrm>
          <a:custGeom>
            <a:avLst/>
            <a:gdLst>
              <a:gd name="connsiteX0" fmla="*/ 19 w 50923"/>
              <a:gd name="connsiteY0" fmla="*/ 119159 h 119312"/>
              <a:gd name="connsiteX1" fmla="*/ 40123 w 50923"/>
              <a:gd name="connsiteY1" fmla="*/ 106113 h 119312"/>
              <a:gd name="connsiteX2" fmla="*/ 50654 w 50923"/>
              <a:gd name="connsiteY2" fmla="*/ 60548 h 119312"/>
              <a:gd name="connsiteX3" fmla="*/ 43539 w 50923"/>
              <a:gd name="connsiteY3" fmla="*/ 1372 h 119312"/>
              <a:gd name="connsiteX4" fmla="*/ 41908 w 50923"/>
              <a:gd name="connsiteY4" fmla="*/ 6 h 119312"/>
              <a:gd name="connsiteX5" fmla="*/ 40538 w 50923"/>
              <a:gd name="connsiteY5" fmla="*/ 1427 h 119312"/>
              <a:gd name="connsiteX6" fmla="*/ 35782 w 50923"/>
              <a:gd name="connsiteY6" fmla="*/ 60242 h 119312"/>
              <a:gd name="connsiteX7" fmla="*/ 12431 w 50923"/>
              <a:gd name="connsiteY7" fmla="*/ 71424 h 119312"/>
              <a:gd name="connsiteX8" fmla="*/ 19 w 50923"/>
              <a:gd name="connsiteY8" fmla="*/ 119159 h 119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0923" h="119312">
                <a:moveTo>
                  <a:pt x="19" y="119159"/>
                </a:moveTo>
                <a:cubicBezTo>
                  <a:pt x="19" y="119159"/>
                  <a:pt x="26661" y="121698"/>
                  <a:pt x="40123" y="106113"/>
                </a:cubicBezTo>
                <a:cubicBezTo>
                  <a:pt x="53585" y="90527"/>
                  <a:pt x="50654" y="60548"/>
                  <a:pt x="50654" y="60548"/>
                </a:cubicBezTo>
                <a:lnTo>
                  <a:pt x="43539" y="1372"/>
                </a:lnTo>
                <a:cubicBezTo>
                  <a:pt x="43466" y="545"/>
                  <a:pt x="42736" y="-67"/>
                  <a:pt x="41908" y="6"/>
                </a:cubicBezTo>
                <a:cubicBezTo>
                  <a:pt x="41161" y="72"/>
                  <a:pt x="40576" y="678"/>
                  <a:pt x="40538" y="1427"/>
                </a:cubicBezTo>
                <a:lnTo>
                  <a:pt x="35782" y="60242"/>
                </a:lnTo>
                <a:cubicBezTo>
                  <a:pt x="26866" y="60890"/>
                  <a:pt x="18525" y="64883"/>
                  <a:pt x="12431" y="71424"/>
                </a:cubicBezTo>
                <a:cubicBezTo>
                  <a:pt x="-1038" y="87009"/>
                  <a:pt x="19" y="119159"/>
                  <a:pt x="19" y="119159"/>
                </a:cubicBezTo>
                <a:close/>
              </a:path>
            </a:pathLst>
          </a:custGeom>
          <a:gradFill>
            <a:gsLst>
              <a:gs pos="0">
                <a:schemeClr val="accent3"/>
              </a:gs>
              <a:gs pos="80000">
                <a:schemeClr val="accent2"/>
              </a:gs>
            </a:gsLst>
            <a:lin ang="4800000" scaled="0"/>
          </a:gradFill>
          <a:ln w="7739" cap="flat">
            <a:noFill/>
            <a:prstDash val="solid"/>
            <a:miter/>
          </a:ln>
        </p:spPr>
        <p:txBody>
          <a:bodyPr rtlCol="0" anchor="ctr"/>
          <a:lstStyle/>
          <a:p>
            <a:endParaRPr lang="zh-CN" altLang="en-US"/>
          </a:p>
        </p:txBody>
      </p:sp>
      <p:sp>
        <p:nvSpPr>
          <p:cNvPr id="411" name="图形 72" descr="农作物 纯色填充">
            <a:extLst>
              <a:ext uri="{FF2B5EF4-FFF2-40B4-BE49-F238E27FC236}">
                <a16:creationId xmlns:a16="http://schemas.microsoft.com/office/drawing/2014/main" xmlns="" id="{892BADB2-9B9E-4F0B-A6BE-FE19D2CA075B}"/>
              </a:ext>
            </a:extLst>
          </p:cNvPr>
          <p:cNvSpPr/>
          <p:nvPr/>
        </p:nvSpPr>
        <p:spPr>
          <a:xfrm>
            <a:off x="5241676" y="3954419"/>
            <a:ext cx="39470" cy="136460"/>
          </a:xfrm>
          <a:custGeom>
            <a:avLst/>
            <a:gdLst>
              <a:gd name="connsiteX0" fmla="*/ 20359 w 39470"/>
              <a:gd name="connsiteY0" fmla="*/ 136461 h 136460"/>
              <a:gd name="connsiteX1" fmla="*/ 39470 w 39470"/>
              <a:gd name="connsiteY1" fmla="*/ 94932 h 136460"/>
              <a:gd name="connsiteX2" fmla="*/ 27419 w 39470"/>
              <a:gd name="connsiteY2" fmla="*/ 60384 h 136460"/>
              <a:gd name="connsiteX3" fmla="*/ 21770 w 39470"/>
              <a:gd name="connsiteY3" fmla="*/ 1396 h 136460"/>
              <a:gd name="connsiteX4" fmla="*/ 20161 w 39470"/>
              <a:gd name="connsiteY4" fmla="*/ 4 h 136460"/>
              <a:gd name="connsiteX5" fmla="*/ 18768 w 39470"/>
              <a:gd name="connsiteY5" fmla="*/ 1396 h 136460"/>
              <a:gd name="connsiteX6" fmla="*/ 12947 w 39470"/>
              <a:gd name="connsiteY6" fmla="*/ 60329 h 136460"/>
              <a:gd name="connsiteX7" fmla="*/ 2 w 39470"/>
              <a:gd name="connsiteY7" fmla="*/ 95543 h 136460"/>
              <a:gd name="connsiteX8" fmla="*/ 20359 w 39470"/>
              <a:gd name="connsiteY8" fmla="*/ 136461 h 136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470" h="136460">
                <a:moveTo>
                  <a:pt x="20359" y="136461"/>
                </a:moveTo>
                <a:cubicBezTo>
                  <a:pt x="31320" y="125230"/>
                  <a:pt x="38070" y="110562"/>
                  <a:pt x="39470" y="94932"/>
                </a:cubicBezTo>
                <a:cubicBezTo>
                  <a:pt x="38851" y="82498"/>
                  <a:pt x="34668" y="70505"/>
                  <a:pt x="27419" y="60384"/>
                </a:cubicBezTo>
                <a:lnTo>
                  <a:pt x="21770" y="1396"/>
                </a:lnTo>
                <a:cubicBezTo>
                  <a:pt x="21710" y="567"/>
                  <a:pt x="20989" y="-56"/>
                  <a:pt x="20161" y="4"/>
                </a:cubicBezTo>
                <a:cubicBezTo>
                  <a:pt x="19415" y="58"/>
                  <a:pt x="18823" y="651"/>
                  <a:pt x="18768" y="1396"/>
                </a:cubicBezTo>
                <a:lnTo>
                  <a:pt x="12947" y="60329"/>
                </a:lnTo>
                <a:cubicBezTo>
                  <a:pt x="5428" y="70627"/>
                  <a:pt x="944" y="82826"/>
                  <a:pt x="2" y="95543"/>
                </a:cubicBezTo>
                <a:cubicBezTo>
                  <a:pt x="-225" y="118282"/>
                  <a:pt x="20359" y="136461"/>
                  <a:pt x="20359" y="136461"/>
                </a:cubicBezTo>
                <a:close/>
              </a:path>
            </a:pathLst>
          </a:custGeom>
          <a:gradFill>
            <a:gsLst>
              <a:gs pos="0">
                <a:schemeClr val="accent3"/>
              </a:gs>
              <a:gs pos="80000">
                <a:schemeClr val="accent2"/>
              </a:gs>
            </a:gsLst>
            <a:lin ang="4800000" scaled="0"/>
          </a:gradFill>
          <a:ln w="7739" cap="flat">
            <a:noFill/>
            <a:prstDash val="solid"/>
            <a:miter/>
          </a:ln>
        </p:spPr>
        <p:txBody>
          <a:bodyPr rtlCol="0" anchor="ctr"/>
          <a:lstStyle/>
          <a:p>
            <a:endParaRPr lang="zh-CN" altLang="en-US"/>
          </a:p>
        </p:txBody>
      </p:sp>
      <p:sp>
        <p:nvSpPr>
          <p:cNvPr id="412" name="图形 72" descr="农作物 纯色填充">
            <a:extLst>
              <a:ext uri="{FF2B5EF4-FFF2-40B4-BE49-F238E27FC236}">
                <a16:creationId xmlns:a16="http://schemas.microsoft.com/office/drawing/2014/main" xmlns="" id="{892BADB2-9B9E-4F0B-A6BE-FE19D2CA075B}"/>
              </a:ext>
            </a:extLst>
          </p:cNvPr>
          <p:cNvSpPr/>
          <p:nvPr/>
        </p:nvSpPr>
        <p:spPr>
          <a:xfrm>
            <a:off x="5430454" y="4122836"/>
            <a:ext cx="51954" cy="60580"/>
          </a:xfrm>
          <a:custGeom>
            <a:avLst/>
            <a:gdLst>
              <a:gd name="connsiteX0" fmla="*/ 13323 w 51954"/>
              <a:gd name="connsiteY0" fmla="*/ 12418 h 60580"/>
              <a:gd name="connsiteX1" fmla="*/ 2 w 51954"/>
              <a:gd name="connsiteY1" fmla="*/ 60521 h 60580"/>
              <a:gd name="connsiteX2" fmla="*/ 40371 w 51954"/>
              <a:gd name="connsiteY2" fmla="*/ 46323 h 60580"/>
              <a:gd name="connsiteX3" fmla="*/ 51804 w 51954"/>
              <a:gd name="connsiteY3" fmla="*/ 445 h 60580"/>
              <a:gd name="connsiteX4" fmla="*/ 13323 w 51954"/>
              <a:gd name="connsiteY4" fmla="*/ 12418 h 605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954" h="60580">
                <a:moveTo>
                  <a:pt x="13323" y="12418"/>
                </a:moveTo>
                <a:cubicBezTo>
                  <a:pt x="-453" y="28395"/>
                  <a:pt x="2" y="60521"/>
                  <a:pt x="2" y="60521"/>
                </a:cubicBezTo>
                <a:cubicBezTo>
                  <a:pt x="2" y="60521"/>
                  <a:pt x="26596" y="62300"/>
                  <a:pt x="40371" y="46323"/>
                </a:cubicBezTo>
                <a:cubicBezTo>
                  <a:pt x="54147" y="30346"/>
                  <a:pt x="51804" y="445"/>
                  <a:pt x="51804" y="445"/>
                </a:cubicBezTo>
                <a:cubicBezTo>
                  <a:pt x="51804" y="445"/>
                  <a:pt x="27098" y="-3552"/>
                  <a:pt x="13323" y="12418"/>
                </a:cubicBezTo>
                <a:close/>
              </a:path>
            </a:pathLst>
          </a:custGeom>
          <a:gradFill>
            <a:gsLst>
              <a:gs pos="0">
                <a:schemeClr val="accent3"/>
              </a:gs>
              <a:gs pos="80000">
                <a:schemeClr val="accent2"/>
              </a:gs>
            </a:gsLst>
            <a:lin ang="4800000" scaled="0"/>
          </a:gradFill>
          <a:ln w="7739" cap="flat">
            <a:noFill/>
            <a:prstDash val="solid"/>
            <a:miter/>
          </a:ln>
        </p:spPr>
        <p:txBody>
          <a:bodyPr rtlCol="0" anchor="ctr"/>
          <a:lstStyle/>
          <a:p>
            <a:endParaRPr lang="zh-CN" altLang="en-US"/>
          </a:p>
        </p:txBody>
      </p:sp>
      <p:sp>
        <p:nvSpPr>
          <p:cNvPr id="413" name="图形 72" descr="农作物 纯色填充">
            <a:extLst>
              <a:ext uri="{FF2B5EF4-FFF2-40B4-BE49-F238E27FC236}">
                <a16:creationId xmlns:a16="http://schemas.microsoft.com/office/drawing/2014/main" xmlns="" id="{892BADB2-9B9E-4F0B-A6BE-FE19D2CA075B}"/>
              </a:ext>
            </a:extLst>
          </p:cNvPr>
          <p:cNvSpPr/>
          <p:nvPr/>
        </p:nvSpPr>
        <p:spPr>
          <a:xfrm>
            <a:off x="5429812" y="4186274"/>
            <a:ext cx="51939" cy="60580"/>
          </a:xfrm>
          <a:custGeom>
            <a:avLst/>
            <a:gdLst>
              <a:gd name="connsiteX0" fmla="*/ 40356 w 51939"/>
              <a:gd name="connsiteY0" fmla="*/ 46323 h 60580"/>
              <a:gd name="connsiteX1" fmla="*/ 51788 w 51939"/>
              <a:gd name="connsiteY1" fmla="*/ 445 h 60580"/>
              <a:gd name="connsiteX2" fmla="*/ 13323 w 51939"/>
              <a:gd name="connsiteY2" fmla="*/ 12450 h 60580"/>
              <a:gd name="connsiteX3" fmla="*/ 2 w 51939"/>
              <a:gd name="connsiteY3" fmla="*/ 60522 h 60580"/>
              <a:gd name="connsiteX4" fmla="*/ 40356 w 51939"/>
              <a:gd name="connsiteY4" fmla="*/ 46323 h 605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939" h="60580">
                <a:moveTo>
                  <a:pt x="40356" y="46323"/>
                </a:moveTo>
                <a:cubicBezTo>
                  <a:pt x="54131" y="30354"/>
                  <a:pt x="51788" y="445"/>
                  <a:pt x="51788" y="445"/>
                </a:cubicBezTo>
                <a:cubicBezTo>
                  <a:pt x="51788" y="445"/>
                  <a:pt x="27114" y="-3559"/>
                  <a:pt x="13323" y="12450"/>
                </a:cubicBezTo>
                <a:cubicBezTo>
                  <a:pt x="-468" y="28458"/>
                  <a:pt x="2" y="60522"/>
                  <a:pt x="2" y="60522"/>
                </a:cubicBezTo>
                <a:cubicBezTo>
                  <a:pt x="2" y="60522"/>
                  <a:pt x="26581" y="62301"/>
                  <a:pt x="40356" y="46323"/>
                </a:cubicBezTo>
                <a:close/>
              </a:path>
            </a:pathLst>
          </a:custGeom>
          <a:gradFill>
            <a:gsLst>
              <a:gs pos="0">
                <a:schemeClr val="accent3"/>
              </a:gs>
              <a:gs pos="80000">
                <a:schemeClr val="accent2"/>
              </a:gs>
            </a:gsLst>
            <a:lin ang="4800000" scaled="0"/>
          </a:gradFill>
          <a:ln w="7739" cap="flat">
            <a:noFill/>
            <a:prstDash val="solid"/>
            <a:miter/>
          </a:ln>
        </p:spPr>
        <p:txBody>
          <a:bodyPr rtlCol="0" anchor="ctr"/>
          <a:lstStyle/>
          <a:p>
            <a:endParaRPr lang="zh-CN" altLang="en-US"/>
          </a:p>
        </p:txBody>
      </p:sp>
      <p:sp>
        <p:nvSpPr>
          <p:cNvPr id="414" name="图形 72" descr="农作物 纯色填充">
            <a:extLst>
              <a:ext uri="{FF2B5EF4-FFF2-40B4-BE49-F238E27FC236}">
                <a16:creationId xmlns:a16="http://schemas.microsoft.com/office/drawing/2014/main" xmlns="" id="{892BADB2-9B9E-4F0B-A6BE-FE19D2CA075B}"/>
              </a:ext>
            </a:extLst>
          </p:cNvPr>
          <p:cNvSpPr/>
          <p:nvPr/>
        </p:nvSpPr>
        <p:spPr>
          <a:xfrm>
            <a:off x="5370282" y="4124203"/>
            <a:ext cx="50930" cy="59449"/>
          </a:xfrm>
          <a:custGeom>
            <a:avLst/>
            <a:gdLst>
              <a:gd name="connsiteX0" fmla="*/ 50912 w 50930"/>
              <a:gd name="connsiteY0" fmla="*/ 59296 h 59449"/>
              <a:gd name="connsiteX1" fmla="*/ 38500 w 50930"/>
              <a:gd name="connsiteY1" fmla="*/ 11553 h 59449"/>
              <a:gd name="connsiteX2" fmla="*/ 269 w 50930"/>
              <a:gd name="connsiteY2" fmla="*/ 677 h 59449"/>
              <a:gd name="connsiteX3" fmla="*/ 10808 w 50930"/>
              <a:gd name="connsiteY3" fmla="*/ 46249 h 59449"/>
              <a:gd name="connsiteX4" fmla="*/ 50912 w 50930"/>
              <a:gd name="connsiteY4" fmla="*/ 59296 h 594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930" h="59449">
                <a:moveTo>
                  <a:pt x="50912" y="59296"/>
                </a:moveTo>
                <a:cubicBezTo>
                  <a:pt x="50912" y="59296"/>
                  <a:pt x="51962" y="27169"/>
                  <a:pt x="38500" y="11553"/>
                </a:cubicBezTo>
                <a:cubicBezTo>
                  <a:pt x="25038" y="-4064"/>
                  <a:pt x="269" y="677"/>
                  <a:pt x="269" y="677"/>
                </a:cubicBezTo>
                <a:cubicBezTo>
                  <a:pt x="269" y="677"/>
                  <a:pt x="-2661" y="30664"/>
                  <a:pt x="10808" y="46249"/>
                </a:cubicBezTo>
                <a:cubicBezTo>
                  <a:pt x="24278" y="61834"/>
                  <a:pt x="50912" y="59296"/>
                  <a:pt x="50912" y="59296"/>
                </a:cubicBezTo>
                <a:close/>
              </a:path>
            </a:pathLst>
          </a:custGeom>
          <a:gradFill>
            <a:gsLst>
              <a:gs pos="0">
                <a:schemeClr val="accent3"/>
              </a:gs>
              <a:gs pos="80000">
                <a:schemeClr val="accent2"/>
              </a:gs>
            </a:gsLst>
            <a:lin ang="4800000" scaled="0"/>
          </a:gradFill>
          <a:ln w="7739" cap="flat">
            <a:noFill/>
            <a:prstDash val="solid"/>
            <a:miter/>
          </a:ln>
        </p:spPr>
        <p:txBody>
          <a:bodyPr rtlCol="0" anchor="ctr"/>
          <a:lstStyle/>
          <a:p>
            <a:endParaRPr lang="zh-CN" altLang="en-US"/>
          </a:p>
        </p:txBody>
      </p:sp>
      <p:sp>
        <p:nvSpPr>
          <p:cNvPr id="415" name="图形 72" descr="农作物 纯色填充">
            <a:extLst>
              <a:ext uri="{FF2B5EF4-FFF2-40B4-BE49-F238E27FC236}">
                <a16:creationId xmlns:a16="http://schemas.microsoft.com/office/drawing/2014/main" xmlns="" id="{892BADB2-9B9E-4F0B-A6BE-FE19D2CA075B}"/>
              </a:ext>
            </a:extLst>
          </p:cNvPr>
          <p:cNvSpPr/>
          <p:nvPr/>
        </p:nvSpPr>
        <p:spPr>
          <a:xfrm>
            <a:off x="5369695" y="4187643"/>
            <a:ext cx="50923" cy="59436"/>
          </a:xfrm>
          <a:custGeom>
            <a:avLst/>
            <a:gdLst>
              <a:gd name="connsiteX0" fmla="*/ 50904 w 50923"/>
              <a:gd name="connsiteY0" fmla="*/ 59286 h 59436"/>
              <a:gd name="connsiteX1" fmla="*/ 38492 w 50923"/>
              <a:gd name="connsiteY1" fmla="*/ 11550 h 59436"/>
              <a:gd name="connsiteX2" fmla="*/ 270 w 50923"/>
              <a:gd name="connsiteY2" fmla="*/ 674 h 59436"/>
              <a:gd name="connsiteX3" fmla="*/ 10801 w 50923"/>
              <a:gd name="connsiteY3" fmla="*/ 46239 h 59436"/>
              <a:gd name="connsiteX4" fmla="*/ 50904 w 50923"/>
              <a:gd name="connsiteY4" fmla="*/ 59286 h 594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923" h="59436">
                <a:moveTo>
                  <a:pt x="50904" y="59286"/>
                </a:moveTo>
                <a:cubicBezTo>
                  <a:pt x="50904" y="59286"/>
                  <a:pt x="51962" y="27159"/>
                  <a:pt x="38492" y="11550"/>
                </a:cubicBezTo>
                <a:cubicBezTo>
                  <a:pt x="25023" y="-4058"/>
                  <a:pt x="270" y="674"/>
                  <a:pt x="270" y="674"/>
                </a:cubicBezTo>
                <a:cubicBezTo>
                  <a:pt x="270" y="674"/>
                  <a:pt x="-2661" y="30670"/>
                  <a:pt x="10801" y="46239"/>
                </a:cubicBezTo>
                <a:cubicBezTo>
                  <a:pt x="24263" y="61809"/>
                  <a:pt x="50904" y="59286"/>
                  <a:pt x="50904" y="59286"/>
                </a:cubicBezTo>
                <a:close/>
              </a:path>
            </a:pathLst>
          </a:custGeom>
          <a:gradFill>
            <a:gsLst>
              <a:gs pos="0">
                <a:schemeClr val="accent3"/>
              </a:gs>
              <a:gs pos="80000">
                <a:schemeClr val="accent2"/>
              </a:gs>
            </a:gsLst>
            <a:lin ang="4800000" scaled="0"/>
          </a:gradFill>
          <a:ln w="7739" cap="flat">
            <a:noFill/>
            <a:prstDash val="solid"/>
            <a:miter/>
          </a:ln>
        </p:spPr>
        <p:txBody>
          <a:bodyPr rtlCol="0" anchor="ctr"/>
          <a:lstStyle/>
          <a:p>
            <a:endParaRPr lang="zh-CN" altLang="en-US"/>
          </a:p>
        </p:txBody>
      </p:sp>
      <p:sp>
        <p:nvSpPr>
          <p:cNvPr id="416" name="图形 72" descr="农作物 纯色填充">
            <a:extLst>
              <a:ext uri="{FF2B5EF4-FFF2-40B4-BE49-F238E27FC236}">
                <a16:creationId xmlns:a16="http://schemas.microsoft.com/office/drawing/2014/main" xmlns="" id="{892BADB2-9B9E-4F0B-A6BE-FE19D2CA075B}"/>
              </a:ext>
            </a:extLst>
          </p:cNvPr>
          <p:cNvSpPr/>
          <p:nvPr/>
        </p:nvSpPr>
        <p:spPr>
          <a:xfrm>
            <a:off x="5429890" y="4249562"/>
            <a:ext cx="51923" cy="60579"/>
          </a:xfrm>
          <a:custGeom>
            <a:avLst/>
            <a:gdLst>
              <a:gd name="connsiteX0" fmla="*/ 40340 w 51923"/>
              <a:gd name="connsiteY0" fmla="*/ 46325 h 60579"/>
              <a:gd name="connsiteX1" fmla="*/ 51772 w 51923"/>
              <a:gd name="connsiteY1" fmla="*/ 446 h 60579"/>
              <a:gd name="connsiteX2" fmla="*/ 13323 w 51923"/>
              <a:gd name="connsiteY2" fmla="*/ 12419 h 60579"/>
              <a:gd name="connsiteX3" fmla="*/ 2 w 51923"/>
              <a:gd name="connsiteY3" fmla="*/ 60523 h 60579"/>
              <a:gd name="connsiteX4" fmla="*/ 40340 w 51923"/>
              <a:gd name="connsiteY4" fmla="*/ 46325 h 605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923" h="60579">
                <a:moveTo>
                  <a:pt x="40340" y="46325"/>
                </a:moveTo>
                <a:cubicBezTo>
                  <a:pt x="54115" y="30348"/>
                  <a:pt x="51772" y="446"/>
                  <a:pt x="51772" y="446"/>
                </a:cubicBezTo>
                <a:cubicBezTo>
                  <a:pt x="51772" y="446"/>
                  <a:pt x="27098" y="-3558"/>
                  <a:pt x="13323" y="12419"/>
                </a:cubicBezTo>
                <a:cubicBezTo>
                  <a:pt x="-453" y="28396"/>
                  <a:pt x="2" y="60523"/>
                  <a:pt x="2" y="60523"/>
                </a:cubicBezTo>
                <a:cubicBezTo>
                  <a:pt x="2" y="60523"/>
                  <a:pt x="26565" y="62270"/>
                  <a:pt x="40340" y="46325"/>
                </a:cubicBezTo>
                <a:close/>
              </a:path>
            </a:pathLst>
          </a:custGeom>
          <a:gradFill>
            <a:gsLst>
              <a:gs pos="0">
                <a:schemeClr val="accent3"/>
              </a:gs>
              <a:gs pos="80000">
                <a:schemeClr val="accent2"/>
              </a:gs>
            </a:gsLst>
            <a:lin ang="4800000" scaled="0"/>
          </a:gradFill>
          <a:ln w="7739" cap="flat">
            <a:noFill/>
            <a:prstDash val="solid"/>
            <a:miter/>
          </a:ln>
        </p:spPr>
        <p:txBody>
          <a:bodyPr rtlCol="0" anchor="ctr"/>
          <a:lstStyle/>
          <a:p>
            <a:endParaRPr lang="zh-CN" altLang="en-US"/>
          </a:p>
        </p:txBody>
      </p:sp>
      <p:sp>
        <p:nvSpPr>
          <p:cNvPr id="417" name="图形 72" descr="农作物 纯色填充">
            <a:extLst>
              <a:ext uri="{FF2B5EF4-FFF2-40B4-BE49-F238E27FC236}">
                <a16:creationId xmlns:a16="http://schemas.microsoft.com/office/drawing/2014/main" xmlns="" id="{892BADB2-9B9E-4F0B-A6BE-FE19D2CA075B}"/>
              </a:ext>
            </a:extLst>
          </p:cNvPr>
          <p:cNvSpPr/>
          <p:nvPr/>
        </p:nvSpPr>
        <p:spPr>
          <a:xfrm>
            <a:off x="5369763" y="4250901"/>
            <a:ext cx="50917" cy="59439"/>
          </a:xfrm>
          <a:custGeom>
            <a:avLst/>
            <a:gdLst>
              <a:gd name="connsiteX0" fmla="*/ 264 w 50917"/>
              <a:gd name="connsiteY0" fmla="*/ 674 h 59439"/>
              <a:gd name="connsiteX1" fmla="*/ 10795 w 50917"/>
              <a:gd name="connsiteY1" fmla="*/ 46239 h 59439"/>
              <a:gd name="connsiteX2" fmla="*/ 50898 w 50917"/>
              <a:gd name="connsiteY2" fmla="*/ 59286 h 59439"/>
              <a:gd name="connsiteX3" fmla="*/ 38486 w 50917"/>
              <a:gd name="connsiteY3" fmla="*/ 11550 h 59439"/>
              <a:gd name="connsiteX4" fmla="*/ 264 w 50917"/>
              <a:gd name="connsiteY4" fmla="*/ 674 h 594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917" h="59439">
                <a:moveTo>
                  <a:pt x="264" y="674"/>
                </a:moveTo>
                <a:cubicBezTo>
                  <a:pt x="264" y="674"/>
                  <a:pt x="-2636" y="30654"/>
                  <a:pt x="10795" y="46239"/>
                </a:cubicBezTo>
                <a:cubicBezTo>
                  <a:pt x="24225" y="61825"/>
                  <a:pt x="50898" y="59286"/>
                  <a:pt x="50898" y="59286"/>
                </a:cubicBezTo>
                <a:cubicBezTo>
                  <a:pt x="50898" y="59286"/>
                  <a:pt x="51956" y="27159"/>
                  <a:pt x="38486" y="11550"/>
                </a:cubicBezTo>
                <a:cubicBezTo>
                  <a:pt x="25017" y="-4058"/>
                  <a:pt x="264" y="674"/>
                  <a:pt x="264" y="674"/>
                </a:cubicBezTo>
                <a:close/>
              </a:path>
            </a:pathLst>
          </a:custGeom>
          <a:gradFill>
            <a:gsLst>
              <a:gs pos="0">
                <a:schemeClr val="accent3"/>
              </a:gs>
              <a:gs pos="80000">
                <a:schemeClr val="accent2"/>
              </a:gs>
            </a:gsLst>
            <a:lin ang="4800000" scaled="0"/>
          </a:gradFill>
          <a:ln w="7739" cap="flat">
            <a:noFill/>
            <a:prstDash val="solid"/>
            <a:miter/>
          </a:ln>
        </p:spPr>
        <p:txBody>
          <a:bodyPr rtlCol="0" anchor="ctr"/>
          <a:lstStyle/>
          <a:p>
            <a:endParaRPr lang="zh-CN" altLang="en-US"/>
          </a:p>
        </p:txBody>
      </p:sp>
      <p:sp>
        <p:nvSpPr>
          <p:cNvPr id="418" name="图形 72" descr="农作物 纯色填充">
            <a:extLst>
              <a:ext uri="{FF2B5EF4-FFF2-40B4-BE49-F238E27FC236}">
                <a16:creationId xmlns:a16="http://schemas.microsoft.com/office/drawing/2014/main" xmlns="" id="{892BADB2-9B9E-4F0B-A6BE-FE19D2CA075B}"/>
              </a:ext>
            </a:extLst>
          </p:cNvPr>
          <p:cNvSpPr/>
          <p:nvPr/>
        </p:nvSpPr>
        <p:spPr>
          <a:xfrm>
            <a:off x="5370940" y="4000902"/>
            <a:ext cx="50923" cy="119311"/>
          </a:xfrm>
          <a:custGeom>
            <a:avLst/>
            <a:gdLst>
              <a:gd name="connsiteX0" fmla="*/ 50904 w 50923"/>
              <a:gd name="connsiteY0" fmla="*/ 119159 h 119311"/>
              <a:gd name="connsiteX1" fmla="*/ 38500 w 50923"/>
              <a:gd name="connsiteY1" fmla="*/ 71423 h 119311"/>
              <a:gd name="connsiteX2" fmla="*/ 15150 w 50923"/>
              <a:gd name="connsiteY2" fmla="*/ 60242 h 119311"/>
              <a:gd name="connsiteX3" fmla="*/ 10393 w 50923"/>
              <a:gd name="connsiteY3" fmla="*/ 1427 h 119311"/>
              <a:gd name="connsiteX4" fmla="*/ 8814 w 50923"/>
              <a:gd name="connsiteY4" fmla="*/ 2 h 119311"/>
              <a:gd name="connsiteX5" fmla="*/ 7392 w 50923"/>
              <a:gd name="connsiteY5" fmla="*/ 1372 h 119311"/>
              <a:gd name="connsiteX6" fmla="*/ 270 w 50923"/>
              <a:gd name="connsiteY6" fmla="*/ 60547 h 119311"/>
              <a:gd name="connsiteX7" fmla="*/ 10801 w 50923"/>
              <a:gd name="connsiteY7" fmla="*/ 106112 h 119311"/>
              <a:gd name="connsiteX8" fmla="*/ 50904 w 50923"/>
              <a:gd name="connsiteY8" fmla="*/ 119159 h 1193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0923" h="119311">
                <a:moveTo>
                  <a:pt x="50904" y="119159"/>
                </a:moveTo>
                <a:cubicBezTo>
                  <a:pt x="50904" y="119159"/>
                  <a:pt x="51962" y="87032"/>
                  <a:pt x="38500" y="71423"/>
                </a:cubicBezTo>
                <a:cubicBezTo>
                  <a:pt x="32406" y="64883"/>
                  <a:pt x="24065" y="60889"/>
                  <a:pt x="15150" y="60242"/>
                </a:cubicBezTo>
                <a:lnTo>
                  <a:pt x="10393" y="1427"/>
                </a:lnTo>
                <a:cubicBezTo>
                  <a:pt x="10350" y="597"/>
                  <a:pt x="9644" y="-41"/>
                  <a:pt x="8814" y="2"/>
                </a:cubicBezTo>
                <a:cubicBezTo>
                  <a:pt x="8065" y="40"/>
                  <a:pt x="7458" y="625"/>
                  <a:pt x="7392" y="1372"/>
                </a:cubicBezTo>
                <a:lnTo>
                  <a:pt x="270" y="60547"/>
                </a:lnTo>
                <a:cubicBezTo>
                  <a:pt x="270" y="60547"/>
                  <a:pt x="-2661" y="90527"/>
                  <a:pt x="10801" y="106112"/>
                </a:cubicBezTo>
                <a:cubicBezTo>
                  <a:pt x="24263" y="121697"/>
                  <a:pt x="50904" y="119159"/>
                  <a:pt x="50904" y="119159"/>
                </a:cubicBezTo>
                <a:close/>
              </a:path>
            </a:pathLst>
          </a:custGeom>
          <a:gradFill>
            <a:gsLst>
              <a:gs pos="0">
                <a:schemeClr val="accent3"/>
              </a:gs>
              <a:gs pos="80000">
                <a:schemeClr val="accent2"/>
              </a:gs>
            </a:gsLst>
            <a:lin ang="4800000" scaled="0"/>
          </a:gradFill>
          <a:ln w="7739" cap="flat">
            <a:noFill/>
            <a:prstDash val="solid"/>
            <a:miter/>
          </a:ln>
        </p:spPr>
        <p:txBody>
          <a:bodyPr rtlCol="0" anchor="ctr"/>
          <a:lstStyle/>
          <a:p>
            <a:endParaRPr lang="zh-CN" altLang="en-US"/>
          </a:p>
        </p:txBody>
      </p:sp>
      <p:sp>
        <p:nvSpPr>
          <p:cNvPr id="419" name="图形 72" descr="农作物 纯色填充">
            <a:extLst>
              <a:ext uri="{FF2B5EF4-FFF2-40B4-BE49-F238E27FC236}">
                <a16:creationId xmlns:a16="http://schemas.microsoft.com/office/drawing/2014/main" xmlns="" id="{892BADB2-9B9E-4F0B-A6BE-FE19D2CA075B}"/>
              </a:ext>
            </a:extLst>
          </p:cNvPr>
          <p:cNvSpPr/>
          <p:nvPr/>
        </p:nvSpPr>
        <p:spPr>
          <a:xfrm>
            <a:off x="5430938" y="4000901"/>
            <a:ext cx="50923" cy="119312"/>
          </a:xfrm>
          <a:custGeom>
            <a:avLst/>
            <a:gdLst>
              <a:gd name="connsiteX0" fmla="*/ 19 w 50923"/>
              <a:gd name="connsiteY0" fmla="*/ 119159 h 119312"/>
              <a:gd name="connsiteX1" fmla="*/ 40123 w 50923"/>
              <a:gd name="connsiteY1" fmla="*/ 106113 h 119312"/>
              <a:gd name="connsiteX2" fmla="*/ 50654 w 50923"/>
              <a:gd name="connsiteY2" fmla="*/ 60548 h 119312"/>
              <a:gd name="connsiteX3" fmla="*/ 43539 w 50923"/>
              <a:gd name="connsiteY3" fmla="*/ 1372 h 119312"/>
              <a:gd name="connsiteX4" fmla="*/ 41909 w 50923"/>
              <a:gd name="connsiteY4" fmla="*/ 6 h 119312"/>
              <a:gd name="connsiteX5" fmla="*/ 40538 w 50923"/>
              <a:gd name="connsiteY5" fmla="*/ 1427 h 119312"/>
              <a:gd name="connsiteX6" fmla="*/ 35782 w 50923"/>
              <a:gd name="connsiteY6" fmla="*/ 60242 h 119312"/>
              <a:gd name="connsiteX7" fmla="*/ 12431 w 50923"/>
              <a:gd name="connsiteY7" fmla="*/ 71424 h 119312"/>
              <a:gd name="connsiteX8" fmla="*/ 19 w 50923"/>
              <a:gd name="connsiteY8" fmla="*/ 119159 h 119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0923" h="119312">
                <a:moveTo>
                  <a:pt x="19" y="119159"/>
                </a:moveTo>
                <a:cubicBezTo>
                  <a:pt x="19" y="119159"/>
                  <a:pt x="26661" y="121698"/>
                  <a:pt x="40123" y="106113"/>
                </a:cubicBezTo>
                <a:cubicBezTo>
                  <a:pt x="53585" y="90527"/>
                  <a:pt x="50654" y="60548"/>
                  <a:pt x="50654" y="60548"/>
                </a:cubicBezTo>
                <a:lnTo>
                  <a:pt x="43539" y="1372"/>
                </a:lnTo>
                <a:cubicBezTo>
                  <a:pt x="43466" y="545"/>
                  <a:pt x="42736" y="-67"/>
                  <a:pt x="41909" y="6"/>
                </a:cubicBezTo>
                <a:cubicBezTo>
                  <a:pt x="41161" y="72"/>
                  <a:pt x="40576" y="678"/>
                  <a:pt x="40538" y="1427"/>
                </a:cubicBezTo>
                <a:lnTo>
                  <a:pt x="35782" y="60242"/>
                </a:lnTo>
                <a:cubicBezTo>
                  <a:pt x="26866" y="60890"/>
                  <a:pt x="18525" y="64883"/>
                  <a:pt x="12431" y="71424"/>
                </a:cubicBezTo>
                <a:cubicBezTo>
                  <a:pt x="-1038" y="87009"/>
                  <a:pt x="19" y="119159"/>
                  <a:pt x="19" y="119159"/>
                </a:cubicBezTo>
                <a:close/>
              </a:path>
            </a:pathLst>
          </a:custGeom>
          <a:gradFill>
            <a:gsLst>
              <a:gs pos="0">
                <a:schemeClr val="accent3"/>
              </a:gs>
              <a:gs pos="80000">
                <a:schemeClr val="accent2"/>
              </a:gs>
            </a:gsLst>
            <a:lin ang="4800000" scaled="0"/>
          </a:gradFill>
          <a:ln w="7739" cap="flat">
            <a:noFill/>
            <a:prstDash val="solid"/>
            <a:miter/>
          </a:ln>
        </p:spPr>
        <p:txBody>
          <a:bodyPr rtlCol="0" anchor="ctr"/>
          <a:lstStyle/>
          <a:p>
            <a:endParaRPr lang="zh-CN" altLang="en-US"/>
          </a:p>
        </p:txBody>
      </p:sp>
      <p:sp>
        <p:nvSpPr>
          <p:cNvPr id="420" name="图形 72" descr="农作物 纯色填充">
            <a:extLst>
              <a:ext uri="{FF2B5EF4-FFF2-40B4-BE49-F238E27FC236}">
                <a16:creationId xmlns:a16="http://schemas.microsoft.com/office/drawing/2014/main" xmlns="" id="{892BADB2-9B9E-4F0B-A6BE-FE19D2CA075B}"/>
              </a:ext>
            </a:extLst>
          </p:cNvPr>
          <p:cNvSpPr/>
          <p:nvPr/>
        </p:nvSpPr>
        <p:spPr>
          <a:xfrm>
            <a:off x="5406226" y="3938708"/>
            <a:ext cx="39470" cy="136500"/>
          </a:xfrm>
          <a:custGeom>
            <a:avLst/>
            <a:gdLst>
              <a:gd name="connsiteX0" fmla="*/ 20367 w 39470"/>
              <a:gd name="connsiteY0" fmla="*/ 136500 h 136500"/>
              <a:gd name="connsiteX1" fmla="*/ 39470 w 39470"/>
              <a:gd name="connsiteY1" fmla="*/ 94971 h 136500"/>
              <a:gd name="connsiteX2" fmla="*/ 27419 w 39470"/>
              <a:gd name="connsiteY2" fmla="*/ 60423 h 136500"/>
              <a:gd name="connsiteX3" fmla="*/ 21777 w 39470"/>
              <a:gd name="connsiteY3" fmla="*/ 1396 h 136500"/>
              <a:gd name="connsiteX4" fmla="*/ 20169 w 39470"/>
              <a:gd name="connsiteY4" fmla="*/ 4 h 136500"/>
              <a:gd name="connsiteX5" fmla="*/ 18776 w 39470"/>
              <a:gd name="connsiteY5" fmla="*/ 1396 h 136500"/>
              <a:gd name="connsiteX6" fmla="*/ 12946 w 39470"/>
              <a:gd name="connsiteY6" fmla="*/ 60329 h 136500"/>
              <a:gd name="connsiteX7" fmla="*/ 2 w 39470"/>
              <a:gd name="connsiteY7" fmla="*/ 95543 h 136500"/>
              <a:gd name="connsiteX8" fmla="*/ 20367 w 39470"/>
              <a:gd name="connsiteY8" fmla="*/ 136500 h 136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470" h="136500">
                <a:moveTo>
                  <a:pt x="20367" y="136500"/>
                </a:moveTo>
                <a:cubicBezTo>
                  <a:pt x="31324" y="125268"/>
                  <a:pt x="38072" y="110600"/>
                  <a:pt x="39470" y="94971"/>
                </a:cubicBezTo>
                <a:cubicBezTo>
                  <a:pt x="38851" y="82537"/>
                  <a:pt x="34668" y="70544"/>
                  <a:pt x="27419" y="60423"/>
                </a:cubicBezTo>
                <a:lnTo>
                  <a:pt x="21777" y="1396"/>
                </a:lnTo>
                <a:cubicBezTo>
                  <a:pt x="21718" y="567"/>
                  <a:pt x="20997" y="-56"/>
                  <a:pt x="20169" y="4"/>
                </a:cubicBezTo>
                <a:cubicBezTo>
                  <a:pt x="19423" y="58"/>
                  <a:pt x="18830" y="651"/>
                  <a:pt x="18776" y="1396"/>
                </a:cubicBezTo>
                <a:lnTo>
                  <a:pt x="12946" y="60329"/>
                </a:lnTo>
                <a:cubicBezTo>
                  <a:pt x="5428" y="70627"/>
                  <a:pt x="944" y="82826"/>
                  <a:pt x="2" y="95543"/>
                </a:cubicBezTo>
                <a:cubicBezTo>
                  <a:pt x="-225" y="118321"/>
                  <a:pt x="20367" y="136500"/>
                  <a:pt x="20367" y="136500"/>
                </a:cubicBezTo>
                <a:close/>
              </a:path>
            </a:pathLst>
          </a:custGeom>
          <a:gradFill>
            <a:gsLst>
              <a:gs pos="0">
                <a:schemeClr val="accent3"/>
              </a:gs>
              <a:gs pos="80000">
                <a:schemeClr val="accent2"/>
              </a:gs>
            </a:gsLst>
            <a:lin ang="4800000" scaled="0"/>
          </a:gradFill>
          <a:ln w="7739" cap="flat">
            <a:noFill/>
            <a:prstDash val="solid"/>
            <a:miter/>
          </a:ln>
        </p:spPr>
        <p:txBody>
          <a:bodyPr rtlCol="0" anchor="ctr"/>
          <a:lstStyle/>
          <a:p>
            <a:endParaRPr lang="zh-CN" altLang="en-US"/>
          </a:p>
        </p:txBody>
      </p:sp>
      <p:sp>
        <p:nvSpPr>
          <p:cNvPr id="421" name="图形 72" descr="农作物 纯色填充">
            <a:extLst>
              <a:ext uri="{FF2B5EF4-FFF2-40B4-BE49-F238E27FC236}">
                <a16:creationId xmlns:a16="http://schemas.microsoft.com/office/drawing/2014/main" xmlns="" id="{892BADB2-9B9E-4F0B-A6BE-FE19D2CA075B}"/>
              </a:ext>
            </a:extLst>
          </p:cNvPr>
          <p:cNvSpPr/>
          <p:nvPr/>
        </p:nvSpPr>
        <p:spPr>
          <a:xfrm>
            <a:off x="5595005" y="4122836"/>
            <a:ext cx="51954" cy="60580"/>
          </a:xfrm>
          <a:custGeom>
            <a:avLst/>
            <a:gdLst>
              <a:gd name="connsiteX0" fmla="*/ 13323 w 51954"/>
              <a:gd name="connsiteY0" fmla="*/ 12418 h 60580"/>
              <a:gd name="connsiteX1" fmla="*/ 2 w 51954"/>
              <a:gd name="connsiteY1" fmla="*/ 60521 h 60580"/>
              <a:gd name="connsiteX2" fmla="*/ 40371 w 51954"/>
              <a:gd name="connsiteY2" fmla="*/ 46323 h 60580"/>
              <a:gd name="connsiteX3" fmla="*/ 51804 w 51954"/>
              <a:gd name="connsiteY3" fmla="*/ 445 h 60580"/>
              <a:gd name="connsiteX4" fmla="*/ 13323 w 51954"/>
              <a:gd name="connsiteY4" fmla="*/ 12418 h 605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954" h="60580">
                <a:moveTo>
                  <a:pt x="13323" y="12418"/>
                </a:moveTo>
                <a:cubicBezTo>
                  <a:pt x="-453" y="28395"/>
                  <a:pt x="2" y="60521"/>
                  <a:pt x="2" y="60521"/>
                </a:cubicBezTo>
                <a:cubicBezTo>
                  <a:pt x="2" y="60521"/>
                  <a:pt x="26596" y="62300"/>
                  <a:pt x="40371" y="46323"/>
                </a:cubicBezTo>
                <a:cubicBezTo>
                  <a:pt x="54147" y="30346"/>
                  <a:pt x="51804" y="445"/>
                  <a:pt x="51804" y="445"/>
                </a:cubicBezTo>
                <a:cubicBezTo>
                  <a:pt x="51804" y="445"/>
                  <a:pt x="27098" y="-3552"/>
                  <a:pt x="13323" y="12418"/>
                </a:cubicBezTo>
                <a:close/>
              </a:path>
            </a:pathLst>
          </a:custGeom>
          <a:gradFill>
            <a:gsLst>
              <a:gs pos="0">
                <a:schemeClr val="accent3"/>
              </a:gs>
              <a:gs pos="80000">
                <a:schemeClr val="accent2"/>
              </a:gs>
            </a:gsLst>
            <a:lin ang="4800000" scaled="0"/>
          </a:gradFill>
          <a:ln w="7739" cap="flat">
            <a:noFill/>
            <a:prstDash val="solid"/>
            <a:miter/>
          </a:ln>
        </p:spPr>
        <p:txBody>
          <a:bodyPr rtlCol="0" anchor="ctr"/>
          <a:lstStyle/>
          <a:p>
            <a:endParaRPr lang="zh-CN" altLang="en-US"/>
          </a:p>
        </p:txBody>
      </p:sp>
      <p:sp>
        <p:nvSpPr>
          <p:cNvPr id="422" name="图形 72" descr="农作物 纯色填充">
            <a:extLst>
              <a:ext uri="{FF2B5EF4-FFF2-40B4-BE49-F238E27FC236}">
                <a16:creationId xmlns:a16="http://schemas.microsoft.com/office/drawing/2014/main" xmlns="" id="{892BADB2-9B9E-4F0B-A6BE-FE19D2CA075B}"/>
              </a:ext>
            </a:extLst>
          </p:cNvPr>
          <p:cNvSpPr/>
          <p:nvPr/>
        </p:nvSpPr>
        <p:spPr>
          <a:xfrm>
            <a:off x="5594362" y="4186274"/>
            <a:ext cx="51945" cy="60580"/>
          </a:xfrm>
          <a:custGeom>
            <a:avLst/>
            <a:gdLst>
              <a:gd name="connsiteX0" fmla="*/ 40356 w 51945"/>
              <a:gd name="connsiteY0" fmla="*/ 46323 h 60580"/>
              <a:gd name="connsiteX1" fmla="*/ 51796 w 51945"/>
              <a:gd name="connsiteY1" fmla="*/ 445 h 60580"/>
              <a:gd name="connsiteX2" fmla="*/ 13323 w 51945"/>
              <a:gd name="connsiteY2" fmla="*/ 12450 h 60580"/>
              <a:gd name="connsiteX3" fmla="*/ 2 w 51945"/>
              <a:gd name="connsiteY3" fmla="*/ 60522 h 60580"/>
              <a:gd name="connsiteX4" fmla="*/ 40356 w 51945"/>
              <a:gd name="connsiteY4" fmla="*/ 46323 h 605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945" h="60580">
                <a:moveTo>
                  <a:pt x="40356" y="46323"/>
                </a:moveTo>
                <a:cubicBezTo>
                  <a:pt x="54131" y="30354"/>
                  <a:pt x="51796" y="445"/>
                  <a:pt x="51796" y="445"/>
                </a:cubicBezTo>
                <a:cubicBezTo>
                  <a:pt x="51796" y="445"/>
                  <a:pt x="27114" y="-3559"/>
                  <a:pt x="13323" y="12450"/>
                </a:cubicBezTo>
                <a:cubicBezTo>
                  <a:pt x="-468" y="28458"/>
                  <a:pt x="2" y="60522"/>
                  <a:pt x="2" y="60522"/>
                </a:cubicBezTo>
                <a:cubicBezTo>
                  <a:pt x="2" y="60522"/>
                  <a:pt x="26581" y="62301"/>
                  <a:pt x="40356" y="46323"/>
                </a:cubicBezTo>
                <a:close/>
              </a:path>
            </a:pathLst>
          </a:custGeom>
          <a:gradFill>
            <a:gsLst>
              <a:gs pos="0">
                <a:schemeClr val="accent3"/>
              </a:gs>
              <a:gs pos="80000">
                <a:schemeClr val="accent2"/>
              </a:gs>
            </a:gsLst>
            <a:lin ang="4800000" scaled="0"/>
          </a:gradFill>
          <a:ln w="7739" cap="flat">
            <a:noFill/>
            <a:prstDash val="solid"/>
            <a:miter/>
          </a:ln>
        </p:spPr>
        <p:txBody>
          <a:bodyPr rtlCol="0" anchor="ctr"/>
          <a:lstStyle/>
          <a:p>
            <a:endParaRPr lang="zh-CN" altLang="en-US"/>
          </a:p>
        </p:txBody>
      </p:sp>
      <p:sp>
        <p:nvSpPr>
          <p:cNvPr id="423" name="图形 72" descr="农作物 纯色填充">
            <a:extLst>
              <a:ext uri="{FF2B5EF4-FFF2-40B4-BE49-F238E27FC236}">
                <a16:creationId xmlns:a16="http://schemas.microsoft.com/office/drawing/2014/main" xmlns="" id="{892BADB2-9B9E-4F0B-A6BE-FE19D2CA075B}"/>
              </a:ext>
            </a:extLst>
          </p:cNvPr>
          <p:cNvSpPr/>
          <p:nvPr/>
        </p:nvSpPr>
        <p:spPr>
          <a:xfrm>
            <a:off x="5534841" y="4124203"/>
            <a:ext cx="50923" cy="59449"/>
          </a:xfrm>
          <a:custGeom>
            <a:avLst/>
            <a:gdLst>
              <a:gd name="connsiteX0" fmla="*/ 50904 w 50923"/>
              <a:gd name="connsiteY0" fmla="*/ 59296 h 59449"/>
              <a:gd name="connsiteX1" fmla="*/ 38492 w 50923"/>
              <a:gd name="connsiteY1" fmla="*/ 11553 h 59449"/>
              <a:gd name="connsiteX2" fmla="*/ 270 w 50923"/>
              <a:gd name="connsiteY2" fmla="*/ 677 h 59449"/>
              <a:gd name="connsiteX3" fmla="*/ 10801 w 50923"/>
              <a:gd name="connsiteY3" fmla="*/ 46249 h 59449"/>
              <a:gd name="connsiteX4" fmla="*/ 50904 w 50923"/>
              <a:gd name="connsiteY4" fmla="*/ 59296 h 594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923" h="59449">
                <a:moveTo>
                  <a:pt x="50904" y="59296"/>
                </a:moveTo>
                <a:cubicBezTo>
                  <a:pt x="50904" y="59296"/>
                  <a:pt x="51962" y="27169"/>
                  <a:pt x="38492" y="11553"/>
                </a:cubicBezTo>
                <a:cubicBezTo>
                  <a:pt x="25023" y="-4064"/>
                  <a:pt x="270" y="677"/>
                  <a:pt x="270" y="677"/>
                </a:cubicBezTo>
                <a:cubicBezTo>
                  <a:pt x="270" y="677"/>
                  <a:pt x="-2661" y="30664"/>
                  <a:pt x="10801" y="46249"/>
                </a:cubicBezTo>
                <a:cubicBezTo>
                  <a:pt x="24263" y="61834"/>
                  <a:pt x="50904" y="59296"/>
                  <a:pt x="50904" y="59296"/>
                </a:cubicBezTo>
                <a:close/>
              </a:path>
            </a:pathLst>
          </a:custGeom>
          <a:gradFill>
            <a:gsLst>
              <a:gs pos="0">
                <a:schemeClr val="accent3"/>
              </a:gs>
              <a:gs pos="80000">
                <a:schemeClr val="accent2"/>
              </a:gs>
            </a:gsLst>
            <a:lin ang="4800000" scaled="0"/>
          </a:gradFill>
          <a:ln w="7739" cap="flat">
            <a:noFill/>
            <a:prstDash val="solid"/>
            <a:miter/>
          </a:ln>
        </p:spPr>
        <p:txBody>
          <a:bodyPr rtlCol="0" anchor="ctr"/>
          <a:lstStyle/>
          <a:p>
            <a:endParaRPr lang="zh-CN" altLang="en-US"/>
          </a:p>
        </p:txBody>
      </p:sp>
      <p:sp>
        <p:nvSpPr>
          <p:cNvPr id="424" name="图形 72" descr="农作物 纯色填充">
            <a:extLst>
              <a:ext uri="{FF2B5EF4-FFF2-40B4-BE49-F238E27FC236}">
                <a16:creationId xmlns:a16="http://schemas.microsoft.com/office/drawing/2014/main" xmlns="" id="{892BADB2-9B9E-4F0B-A6BE-FE19D2CA075B}"/>
              </a:ext>
            </a:extLst>
          </p:cNvPr>
          <p:cNvSpPr/>
          <p:nvPr/>
        </p:nvSpPr>
        <p:spPr>
          <a:xfrm>
            <a:off x="5534245" y="4187643"/>
            <a:ext cx="50923" cy="59436"/>
          </a:xfrm>
          <a:custGeom>
            <a:avLst/>
            <a:gdLst>
              <a:gd name="connsiteX0" fmla="*/ 50904 w 50923"/>
              <a:gd name="connsiteY0" fmla="*/ 59286 h 59436"/>
              <a:gd name="connsiteX1" fmla="*/ 38492 w 50923"/>
              <a:gd name="connsiteY1" fmla="*/ 11550 h 59436"/>
              <a:gd name="connsiteX2" fmla="*/ 270 w 50923"/>
              <a:gd name="connsiteY2" fmla="*/ 674 h 59436"/>
              <a:gd name="connsiteX3" fmla="*/ 10801 w 50923"/>
              <a:gd name="connsiteY3" fmla="*/ 46239 h 59436"/>
              <a:gd name="connsiteX4" fmla="*/ 50904 w 50923"/>
              <a:gd name="connsiteY4" fmla="*/ 59286 h 594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923" h="59436">
                <a:moveTo>
                  <a:pt x="50904" y="59286"/>
                </a:moveTo>
                <a:cubicBezTo>
                  <a:pt x="50904" y="59286"/>
                  <a:pt x="51962" y="27159"/>
                  <a:pt x="38492" y="11550"/>
                </a:cubicBezTo>
                <a:cubicBezTo>
                  <a:pt x="25023" y="-4058"/>
                  <a:pt x="270" y="674"/>
                  <a:pt x="270" y="674"/>
                </a:cubicBezTo>
                <a:cubicBezTo>
                  <a:pt x="270" y="674"/>
                  <a:pt x="-2661" y="30670"/>
                  <a:pt x="10801" y="46239"/>
                </a:cubicBezTo>
                <a:cubicBezTo>
                  <a:pt x="24263" y="61809"/>
                  <a:pt x="50904" y="59286"/>
                  <a:pt x="50904" y="59286"/>
                </a:cubicBezTo>
                <a:close/>
              </a:path>
            </a:pathLst>
          </a:custGeom>
          <a:gradFill>
            <a:gsLst>
              <a:gs pos="0">
                <a:schemeClr val="accent3"/>
              </a:gs>
              <a:gs pos="80000">
                <a:schemeClr val="accent2"/>
              </a:gs>
            </a:gsLst>
            <a:lin ang="4800000" scaled="0"/>
          </a:gradFill>
          <a:ln w="7739" cap="flat">
            <a:noFill/>
            <a:prstDash val="solid"/>
            <a:miter/>
          </a:ln>
        </p:spPr>
        <p:txBody>
          <a:bodyPr rtlCol="0" anchor="ctr"/>
          <a:lstStyle/>
          <a:p>
            <a:endParaRPr lang="zh-CN" altLang="en-US"/>
          </a:p>
        </p:txBody>
      </p:sp>
      <p:sp>
        <p:nvSpPr>
          <p:cNvPr id="425" name="图形 72" descr="农作物 纯色填充">
            <a:extLst>
              <a:ext uri="{FF2B5EF4-FFF2-40B4-BE49-F238E27FC236}">
                <a16:creationId xmlns:a16="http://schemas.microsoft.com/office/drawing/2014/main" xmlns="" id="{892BADB2-9B9E-4F0B-A6BE-FE19D2CA075B}"/>
              </a:ext>
            </a:extLst>
          </p:cNvPr>
          <p:cNvSpPr/>
          <p:nvPr/>
        </p:nvSpPr>
        <p:spPr>
          <a:xfrm>
            <a:off x="5594441" y="4249562"/>
            <a:ext cx="51930" cy="60579"/>
          </a:xfrm>
          <a:custGeom>
            <a:avLst/>
            <a:gdLst>
              <a:gd name="connsiteX0" fmla="*/ 40340 w 51930"/>
              <a:gd name="connsiteY0" fmla="*/ 46325 h 60579"/>
              <a:gd name="connsiteX1" fmla="*/ 51780 w 51930"/>
              <a:gd name="connsiteY1" fmla="*/ 446 h 60579"/>
              <a:gd name="connsiteX2" fmla="*/ 13323 w 51930"/>
              <a:gd name="connsiteY2" fmla="*/ 12419 h 60579"/>
              <a:gd name="connsiteX3" fmla="*/ 2 w 51930"/>
              <a:gd name="connsiteY3" fmla="*/ 60523 h 60579"/>
              <a:gd name="connsiteX4" fmla="*/ 40340 w 51930"/>
              <a:gd name="connsiteY4" fmla="*/ 46325 h 605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930" h="60579">
                <a:moveTo>
                  <a:pt x="40340" y="46325"/>
                </a:moveTo>
                <a:cubicBezTo>
                  <a:pt x="54115" y="30348"/>
                  <a:pt x="51780" y="446"/>
                  <a:pt x="51780" y="446"/>
                </a:cubicBezTo>
                <a:cubicBezTo>
                  <a:pt x="51780" y="446"/>
                  <a:pt x="27106" y="-3558"/>
                  <a:pt x="13323" y="12419"/>
                </a:cubicBezTo>
                <a:cubicBezTo>
                  <a:pt x="-460" y="28396"/>
                  <a:pt x="2" y="60523"/>
                  <a:pt x="2" y="60523"/>
                </a:cubicBezTo>
                <a:cubicBezTo>
                  <a:pt x="2" y="60523"/>
                  <a:pt x="26565" y="62270"/>
                  <a:pt x="40340" y="46325"/>
                </a:cubicBezTo>
                <a:close/>
              </a:path>
            </a:pathLst>
          </a:custGeom>
          <a:gradFill>
            <a:gsLst>
              <a:gs pos="0">
                <a:schemeClr val="accent3"/>
              </a:gs>
              <a:gs pos="80000">
                <a:schemeClr val="accent2"/>
              </a:gs>
            </a:gsLst>
            <a:lin ang="4800000" scaled="0"/>
          </a:gradFill>
          <a:ln w="7739" cap="flat">
            <a:noFill/>
            <a:prstDash val="solid"/>
            <a:miter/>
          </a:ln>
        </p:spPr>
        <p:txBody>
          <a:bodyPr rtlCol="0" anchor="ctr"/>
          <a:lstStyle/>
          <a:p>
            <a:endParaRPr lang="zh-CN" altLang="en-US"/>
          </a:p>
        </p:txBody>
      </p:sp>
      <p:sp>
        <p:nvSpPr>
          <p:cNvPr id="426" name="图形 72" descr="农作物 纯色填充">
            <a:extLst>
              <a:ext uri="{FF2B5EF4-FFF2-40B4-BE49-F238E27FC236}">
                <a16:creationId xmlns:a16="http://schemas.microsoft.com/office/drawing/2014/main" xmlns="" id="{892BADB2-9B9E-4F0B-A6BE-FE19D2CA075B}"/>
              </a:ext>
            </a:extLst>
          </p:cNvPr>
          <p:cNvSpPr/>
          <p:nvPr/>
        </p:nvSpPr>
        <p:spPr>
          <a:xfrm>
            <a:off x="5534314" y="4250901"/>
            <a:ext cx="50917" cy="59439"/>
          </a:xfrm>
          <a:custGeom>
            <a:avLst/>
            <a:gdLst>
              <a:gd name="connsiteX0" fmla="*/ 264 w 50917"/>
              <a:gd name="connsiteY0" fmla="*/ 674 h 59439"/>
              <a:gd name="connsiteX1" fmla="*/ 10795 w 50917"/>
              <a:gd name="connsiteY1" fmla="*/ 46239 h 59439"/>
              <a:gd name="connsiteX2" fmla="*/ 50898 w 50917"/>
              <a:gd name="connsiteY2" fmla="*/ 59286 h 59439"/>
              <a:gd name="connsiteX3" fmla="*/ 38486 w 50917"/>
              <a:gd name="connsiteY3" fmla="*/ 11550 h 59439"/>
              <a:gd name="connsiteX4" fmla="*/ 264 w 50917"/>
              <a:gd name="connsiteY4" fmla="*/ 674 h 594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917" h="59439">
                <a:moveTo>
                  <a:pt x="264" y="674"/>
                </a:moveTo>
                <a:cubicBezTo>
                  <a:pt x="264" y="674"/>
                  <a:pt x="-2636" y="30654"/>
                  <a:pt x="10795" y="46239"/>
                </a:cubicBezTo>
                <a:cubicBezTo>
                  <a:pt x="24225" y="61825"/>
                  <a:pt x="50898" y="59286"/>
                  <a:pt x="50898" y="59286"/>
                </a:cubicBezTo>
                <a:cubicBezTo>
                  <a:pt x="50898" y="59286"/>
                  <a:pt x="51956" y="27159"/>
                  <a:pt x="38486" y="11550"/>
                </a:cubicBezTo>
                <a:cubicBezTo>
                  <a:pt x="25017" y="-4058"/>
                  <a:pt x="264" y="674"/>
                  <a:pt x="264" y="674"/>
                </a:cubicBezTo>
                <a:close/>
              </a:path>
            </a:pathLst>
          </a:custGeom>
          <a:gradFill>
            <a:gsLst>
              <a:gs pos="0">
                <a:schemeClr val="accent3"/>
              </a:gs>
              <a:gs pos="80000">
                <a:schemeClr val="accent2"/>
              </a:gs>
            </a:gsLst>
            <a:lin ang="4800000" scaled="0"/>
          </a:gradFill>
          <a:ln w="7739" cap="flat">
            <a:noFill/>
            <a:prstDash val="solid"/>
            <a:miter/>
          </a:ln>
        </p:spPr>
        <p:txBody>
          <a:bodyPr rtlCol="0" anchor="ctr"/>
          <a:lstStyle/>
          <a:p>
            <a:endParaRPr lang="zh-CN" altLang="en-US"/>
          </a:p>
        </p:txBody>
      </p:sp>
      <p:sp>
        <p:nvSpPr>
          <p:cNvPr id="427" name="图形 72" descr="农作物 纯色填充">
            <a:extLst>
              <a:ext uri="{FF2B5EF4-FFF2-40B4-BE49-F238E27FC236}">
                <a16:creationId xmlns:a16="http://schemas.microsoft.com/office/drawing/2014/main" xmlns="" id="{892BADB2-9B9E-4F0B-A6BE-FE19D2CA075B}"/>
              </a:ext>
            </a:extLst>
          </p:cNvPr>
          <p:cNvSpPr/>
          <p:nvPr/>
        </p:nvSpPr>
        <p:spPr>
          <a:xfrm>
            <a:off x="5535491" y="4000902"/>
            <a:ext cx="50930" cy="119311"/>
          </a:xfrm>
          <a:custGeom>
            <a:avLst/>
            <a:gdLst>
              <a:gd name="connsiteX0" fmla="*/ 50912 w 50930"/>
              <a:gd name="connsiteY0" fmla="*/ 119159 h 119311"/>
              <a:gd name="connsiteX1" fmla="*/ 38500 w 50930"/>
              <a:gd name="connsiteY1" fmla="*/ 71423 h 119311"/>
              <a:gd name="connsiteX2" fmla="*/ 15149 w 50930"/>
              <a:gd name="connsiteY2" fmla="*/ 60242 h 119311"/>
              <a:gd name="connsiteX3" fmla="*/ 10393 w 50930"/>
              <a:gd name="connsiteY3" fmla="*/ 1427 h 119311"/>
              <a:gd name="connsiteX4" fmla="*/ 8814 w 50930"/>
              <a:gd name="connsiteY4" fmla="*/ 2 h 119311"/>
              <a:gd name="connsiteX5" fmla="*/ 7392 w 50930"/>
              <a:gd name="connsiteY5" fmla="*/ 1372 h 119311"/>
              <a:gd name="connsiteX6" fmla="*/ 269 w 50930"/>
              <a:gd name="connsiteY6" fmla="*/ 60547 h 119311"/>
              <a:gd name="connsiteX7" fmla="*/ 10808 w 50930"/>
              <a:gd name="connsiteY7" fmla="*/ 106112 h 119311"/>
              <a:gd name="connsiteX8" fmla="*/ 50912 w 50930"/>
              <a:gd name="connsiteY8" fmla="*/ 119159 h 1193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0930" h="119311">
                <a:moveTo>
                  <a:pt x="50912" y="119159"/>
                </a:moveTo>
                <a:cubicBezTo>
                  <a:pt x="50912" y="119159"/>
                  <a:pt x="51962" y="87032"/>
                  <a:pt x="38500" y="71423"/>
                </a:cubicBezTo>
                <a:cubicBezTo>
                  <a:pt x="32408" y="64881"/>
                  <a:pt x="24066" y="60887"/>
                  <a:pt x="15149" y="60242"/>
                </a:cubicBezTo>
                <a:lnTo>
                  <a:pt x="10393" y="1427"/>
                </a:lnTo>
                <a:cubicBezTo>
                  <a:pt x="10350" y="597"/>
                  <a:pt x="9643" y="-41"/>
                  <a:pt x="8814" y="2"/>
                </a:cubicBezTo>
                <a:cubicBezTo>
                  <a:pt x="8064" y="40"/>
                  <a:pt x="7458" y="625"/>
                  <a:pt x="7392" y="1372"/>
                </a:cubicBezTo>
                <a:lnTo>
                  <a:pt x="269" y="60547"/>
                </a:lnTo>
                <a:cubicBezTo>
                  <a:pt x="269" y="60547"/>
                  <a:pt x="-2661" y="90527"/>
                  <a:pt x="10808" y="106112"/>
                </a:cubicBezTo>
                <a:cubicBezTo>
                  <a:pt x="24278" y="121697"/>
                  <a:pt x="50912" y="119159"/>
                  <a:pt x="50912" y="119159"/>
                </a:cubicBezTo>
                <a:close/>
              </a:path>
            </a:pathLst>
          </a:custGeom>
          <a:gradFill>
            <a:gsLst>
              <a:gs pos="0">
                <a:schemeClr val="accent3"/>
              </a:gs>
              <a:gs pos="80000">
                <a:schemeClr val="accent2"/>
              </a:gs>
            </a:gsLst>
            <a:lin ang="4800000" scaled="0"/>
          </a:gradFill>
          <a:ln w="7739" cap="flat">
            <a:noFill/>
            <a:prstDash val="solid"/>
            <a:miter/>
          </a:ln>
        </p:spPr>
        <p:txBody>
          <a:bodyPr rtlCol="0" anchor="ctr"/>
          <a:lstStyle/>
          <a:p>
            <a:endParaRPr lang="zh-CN" altLang="en-US"/>
          </a:p>
        </p:txBody>
      </p:sp>
      <p:sp>
        <p:nvSpPr>
          <p:cNvPr id="428" name="图形 72" descr="农作物 纯色填充">
            <a:extLst>
              <a:ext uri="{FF2B5EF4-FFF2-40B4-BE49-F238E27FC236}">
                <a16:creationId xmlns:a16="http://schemas.microsoft.com/office/drawing/2014/main" xmlns="" id="{892BADB2-9B9E-4F0B-A6BE-FE19D2CA075B}"/>
              </a:ext>
            </a:extLst>
          </p:cNvPr>
          <p:cNvSpPr/>
          <p:nvPr/>
        </p:nvSpPr>
        <p:spPr>
          <a:xfrm>
            <a:off x="5595489" y="4000901"/>
            <a:ext cx="50923" cy="119312"/>
          </a:xfrm>
          <a:custGeom>
            <a:avLst/>
            <a:gdLst>
              <a:gd name="connsiteX0" fmla="*/ 19 w 50923"/>
              <a:gd name="connsiteY0" fmla="*/ 119159 h 119312"/>
              <a:gd name="connsiteX1" fmla="*/ 40123 w 50923"/>
              <a:gd name="connsiteY1" fmla="*/ 106113 h 119312"/>
              <a:gd name="connsiteX2" fmla="*/ 50654 w 50923"/>
              <a:gd name="connsiteY2" fmla="*/ 60548 h 119312"/>
              <a:gd name="connsiteX3" fmla="*/ 43539 w 50923"/>
              <a:gd name="connsiteY3" fmla="*/ 1372 h 119312"/>
              <a:gd name="connsiteX4" fmla="*/ 41908 w 50923"/>
              <a:gd name="connsiteY4" fmla="*/ 6 h 119312"/>
              <a:gd name="connsiteX5" fmla="*/ 40538 w 50923"/>
              <a:gd name="connsiteY5" fmla="*/ 1427 h 119312"/>
              <a:gd name="connsiteX6" fmla="*/ 35782 w 50923"/>
              <a:gd name="connsiteY6" fmla="*/ 60242 h 119312"/>
              <a:gd name="connsiteX7" fmla="*/ 12439 w 50923"/>
              <a:gd name="connsiteY7" fmla="*/ 71424 h 119312"/>
              <a:gd name="connsiteX8" fmla="*/ 19 w 50923"/>
              <a:gd name="connsiteY8" fmla="*/ 119159 h 119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0923" h="119312">
                <a:moveTo>
                  <a:pt x="19" y="119159"/>
                </a:moveTo>
                <a:cubicBezTo>
                  <a:pt x="19" y="119159"/>
                  <a:pt x="26661" y="121698"/>
                  <a:pt x="40123" y="106113"/>
                </a:cubicBezTo>
                <a:cubicBezTo>
                  <a:pt x="53585" y="90527"/>
                  <a:pt x="50654" y="60548"/>
                  <a:pt x="50654" y="60548"/>
                </a:cubicBezTo>
                <a:lnTo>
                  <a:pt x="43539" y="1372"/>
                </a:lnTo>
                <a:cubicBezTo>
                  <a:pt x="43466" y="545"/>
                  <a:pt x="42736" y="-67"/>
                  <a:pt x="41908" y="6"/>
                </a:cubicBezTo>
                <a:cubicBezTo>
                  <a:pt x="41161" y="72"/>
                  <a:pt x="40576" y="678"/>
                  <a:pt x="40538" y="1427"/>
                </a:cubicBezTo>
                <a:lnTo>
                  <a:pt x="35782" y="60242"/>
                </a:lnTo>
                <a:cubicBezTo>
                  <a:pt x="26868" y="60887"/>
                  <a:pt x="18528" y="64882"/>
                  <a:pt x="12439" y="71424"/>
                </a:cubicBezTo>
                <a:cubicBezTo>
                  <a:pt x="-1038" y="87009"/>
                  <a:pt x="19" y="119159"/>
                  <a:pt x="19" y="119159"/>
                </a:cubicBezTo>
                <a:close/>
              </a:path>
            </a:pathLst>
          </a:custGeom>
          <a:gradFill>
            <a:gsLst>
              <a:gs pos="0">
                <a:schemeClr val="accent3"/>
              </a:gs>
              <a:gs pos="80000">
                <a:schemeClr val="accent2"/>
              </a:gs>
            </a:gsLst>
            <a:lin ang="4800000" scaled="0"/>
          </a:gradFill>
          <a:ln w="7739" cap="flat">
            <a:noFill/>
            <a:prstDash val="solid"/>
            <a:miter/>
          </a:ln>
        </p:spPr>
        <p:txBody>
          <a:bodyPr rtlCol="0" anchor="ctr"/>
          <a:lstStyle/>
          <a:p>
            <a:endParaRPr lang="zh-CN" altLang="en-US"/>
          </a:p>
        </p:txBody>
      </p:sp>
      <p:sp>
        <p:nvSpPr>
          <p:cNvPr id="429" name="图形 72" descr="农作物 纯色填充">
            <a:extLst>
              <a:ext uri="{FF2B5EF4-FFF2-40B4-BE49-F238E27FC236}">
                <a16:creationId xmlns:a16="http://schemas.microsoft.com/office/drawing/2014/main" xmlns="" id="{892BADB2-9B9E-4F0B-A6BE-FE19D2CA075B}"/>
              </a:ext>
            </a:extLst>
          </p:cNvPr>
          <p:cNvSpPr/>
          <p:nvPr/>
        </p:nvSpPr>
        <p:spPr>
          <a:xfrm>
            <a:off x="5570777" y="3938708"/>
            <a:ext cx="39470" cy="136500"/>
          </a:xfrm>
          <a:custGeom>
            <a:avLst/>
            <a:gdLst>
              <a:gd name="connsiteX0" fmla="*/ 20367 w 39470"/>
              <a:gd name="connsiteY0" fmla="*/ 136500 h 136500"/>
              <a:gd name="connsiteX1" fmla="*/ 39470 w 39470"/>
              <a:gd name="connsiteY1" fmla="*/ 94971 h 136500"/>
              <a:gd name="connsiteX2" fmla="*/ 27419 w 39470"/>
              <a:gd name="connsiteY2" fmla="*/ 60423 h 136500"/>
              <a:gd name="connsiteX3" fmla="*/ 21777 w 39470"/>
              <a:gd name="connsiteY3" fmla="*/ 1396 h 136500"/>
              <a:gd name="connsiteX4" fmla="*/ 20169 w 39470"/>
              <a:gd name="connsiteY4" fmla="*/ 4 h 136500"/>
              <a:gd name="connsiteX5" fmla="*/ 18776 w 39470"/>
              <a:gd name="connsiteY5" fmla="*/ 1396 h 136500"/>
              <a:gd name="connsiteX6" fmla="*/ 12954 w 39470"/>
              <a:gd name="connsiteY6" fmla="*/ 60329 h 136500"/>
              <a:gd name="connsiteX7" fmla="*/ 2 w 39470"/>
              <a:gd name="connsiteY7" fmla="*/ 95543 h 136500"/>
              <a:gd name="connsiteX8" fmla="*/ 20367 w 39470"/>
              <a:gd name="connsiteY8" fmla="*/ 136500 h 136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470" h="136500">
                <a:moveTo>
                  <a:pt x="20367" y="136500"/>
                </a:moveTo>
                <a:cubicBezTo>
                  <a:pt x="31324" y="125268"/>
                  <a:pt x="38072" y="110600"/>
                  <a:pt x="39470" y="94971"/>
                </a:cubicBezTo>
                <a:cubicBezTo>
                  <a:pt x="38851" y="82537"/>
                  <a:pt x="34668" y="70544"/>
                  <a:pt x="27419" y="60423"/>
                </a:cubicBezTo>
                <a:lnTo>
                  <a:pt x="21777" y="1396"/>
                </a:lnTo>
                <a:cubicBezTo>
                  <a:pt x="21718" y="567"/>
                  <a:pt x="20997" y="-56"/>
                  <a:pt x="20169" y="4"/>
                </a:cubicBezTo>
                <a:cubicBezTo>
                  <a:pt x="19423" y="58"/>
                  <a:pt x="18830" y="651"/>
                  <a:pt x="18776" y="1396"/>
                </a:cubicBezTo>
                <a:lnTo>
                  <a:pt x="12954" y="60329"/>
                </a:lnTo>
                <a:cubicBezTo>
                  <a:pt x="5428" y="70624"/>
                  <a:pt x="941" y="82825"/>
                  <a:pt x="2" y="95543"/>
                </a:cubicBezTo>
                <a:cubicBezTo>
                  <a:pt x="-225" y="118321"/>
                  <a:pt x="20367" y="136500"/>
                  <a:pt x="20367" y="136500"/>
                </a:cubicBezTo>
                <a:close/>
              </a:path>
            </a:pathLst>
          </a:custGeom>
          <a:gradFill>
            <a:gsLst>
              <a:gs pos="0">
                <a:schemeClr val="accent3"/>
              </a:gs>
              <a:gs pos="80000">
                <a:schemeClr val="accent2"/>
              </a:gs>
            </a:gsLst>
            <a:lin ang="4800000" scaled="0"/>
          </a:gradFill>
          <a:ln w="7739" cap="flat">
            <a:noFill/>
            <a:prstDash val="solid"/>
            <a:miter/>
          </a:ln>
        </p:spPr>
        <p:txBody>
          <a:bodyPr rtlCol="0" anchor="ctr"/>
          <a:lstStyle/>
          <a:p>
            <a:endParaRPr lang="zh-CN" altLang="en-US"/>
          </a:p>
        </p:txBody>
      </p:sp>
      <p:sp>
        <p:nvSpPr>
          <p:cNvPr id="430" name="图形 72" descr="农作物 纯色填充">
            <a:extLst>
              <a:ext uri="{FF2B5EF4-FFF2-40B4-BE49-F238E27FC236}">
                <a16:creationId xmlns:a16="http://schemas.microsoft.com/office/drawing/2014/main" xmlns="" id="{892BADB2-9B9E-4F0B-A6BE-FE19D2CA075B}"/>
              </a:ext>
            </a:extLst>
          </p:cNvPr>
          <p:cNvSpPr/>
          <p:nvPr/>
        </p:nvSpPr>
        <p:spPr>
          <a:xfrm>
            <a:off x="5759555" y="4138508"/>
            <a:ext cx="51954" cy="60580"/>
          </a:xfrm>
          <a:custGeom>
            <a:avLst/>
            <a:gdLst>
              <a:gd name="connsiteX0" fmla="*/ 13322 w 51954"/>
              <a:gd name="connsiteY0" fmla="*/ 12418 h 60580"/>
              <a:gd name="connsiteX1" fmla="*/ 2 w 51954"/>
              <a:gd name="connsiteY1" fmla="*/ 60521 h 60580"/>
              <a:gd name="connsiteX2" fmla="*/ 40371 w 51954"/>
              <a:gd name="connsiteY2" fmla="*/ 46323 h 60580"/>
              <a:gd name="connsiteX3" fmla="*/ 51804 w 51954"/>
              <a:gd name="connsiteY3" fmla="*/ 445 h 60580"/>
              <a:gd name="connsiteX4" fmla="*/ 13322 w 51954"/>
              <a:gd name="connsiteY4" fmla="*/ 12418 h 605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954" h="60580">
                <a:moveTo>
                  <a:pt x="13322" y="12418"/>
                </a:moveTo>
                <a:cubicBezTo>
                  <a:pt x="-453" y="28395"/>
                  <a:pt x="2" y="60521"/>
                  <a:pt x="2" y="60521"/>
                </a:cubicBezTo>
                <a:cubicBezTo>
                  <a:pt x="2" y="60521"/>
                  <a:pt x="26596" y="62300"/>
                  <a:pt x="40371" y="46323"/>
                </a:cubicBezTo>
                <a:cubicBezTo>
                  <a:pt x="54147" y="30346"/>
                  <a:pt x="51804" y="445"/>
                  <a:pt x="51804" y="445"/>
                </a:cubicBezTo>
                <a:cubicBezTo>
                  <a:pt x="51804" y="445"/>
                  <a:pt x="27098" y="-3552"/>
                  <a:pt x="13322" y="12418"/>
                </a:cubicBezTo>
                <a:close/>
              </a:path>
            </a:pathLst>
          </a:custGeom>
          <a:gradFill>
            <a:gsLst>
              <a:gs pos="0">
                <a:schemeClr val="accent3"/>
              </a:gs>
              <a:gs pos="80000">
                <a:schemeClr val="accent2"/>
              </a:gs>
            </a:gsLst>
            <a:lin ang="4800000" scaled="0"/>
          </a:gradFill>
          <a:ln w="7739" cap="flat">
            <a:noFill/>
            <a:prstDash val="solid"/>
            <a:miter/>
          </a:ln>
        </p:spPr>
        <p:txBody>
          <a:bodyPr rtlCol="0" anchor="ctr"/>
          <a:lstStyle/>
          <a:p>
            <a:endParaRPr lang="zh-CN" altLang="en-US"/>
          </a:p>
        </p:txBody>
      </p:sp>
      <p:sp>
        <p:nvSpPr>
          <p:cNvPr id="431" name="图形 72" descr="农作物 纯色填充">
            <a:extLst>
              <a:ext uri="{FF2B5EF4-FFF2-40B4-BE49-F238E27FC236}">
                <a16:creationId xmlns:a16="http://schemas.microsoft.com/office/drawing/2014/main" xmlns="" id="{892BADB2-9B9E-4F0B-A6BE-FE19D2CA075B}"/>
              </a:ext>
            </a:extLst>
          </p:cNvPr>
          <p:cNvSpPr/>
          <p:nvPr/>
        </p:nvSpPr>
        <p:spPr>
          <a:xfrm>
            <a:off x="5758913" y="4201945"/>
            <a:ext cx="51945" cy="60580"/>
          </a:xfrm>
          <a:custGeom>
            <a:avLst/>
            <a:gdLst>
              <a:gd name="connsiteX0" fmla="*/ 40356 w 51945"/>
              <a:gd name="connsiteY0" fmla="*/ 46323 h 60580"/>
              <a:gd name="connsiteX1" fmla="*/ 51796 w 51945"/>
              <a:gd name="connsiteY1" fmla="*/ 445 h 60580"/>
              <a:gd name="connsiteX2" fmla="*/ 13323 w 51945"/>
              <a:gd name="connsiteY2" fmla="*/ 12450 h 60580"/>
              <a:gd name="connsiteX3" fmla="*/ 2 w 51945"/>
              <a:gd name="connsiteY3" fmla="*/ 60522 h 60580"/>
              <a:gd name="connsiteX4" fmla="*/ 40356 w 51945"/>
              <a:gd name="connsiteY4" fmla="*/ 46323 h 605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945" h="60580">
                <a:moveTo>
                  <a:pt x="40356" y="46323"/>
                </a:moveTo>
                <a:cubicBezTo>
                  <a:pt x="54131" y="30354"/>
                  <a:pt x="51796" y="445"/>
                  <a:pt x="51796" y="445"/>
                </a:cubicBezTo>
                <a:cubicBezTo>
                  <a:pt x="51796" y="445"/>
                  <a:pt x="27114" y="-3559"/>
                  <a:pt x="13323" y="12450"/>
                </a:cubicBezTo>
                <a:cubicBezTo>
                  <a:pt x="-468" y="28458"/>
                  <a:pt x="2" y="60522"/>
                  <a:pt x="2" y="60522"/>
                </a:cubicBezTo>
                <a:cubicBezTo>
                  <a:pt x="2" y="60522"/>
                  <a:pt x="26581" y="62301"/>
                  <a:pt x="40356" y="46323"/>
                </a:cubicBezTo>
                <a:close/>
              </a:path>
            </a:pathLst>
          </a:custGeom>
          <a:gradFill>
            <a:gsLst>
              <a:gs pos="0">
                <a:schemeClr val="accent3"/>
              </a:gs>
              <a:gs pos="80000">
                <a:schemeClr val="accent2"/>
              </a:gs>
            </a:gsLst>
            <a:lin ang="4800000" scaled="0"/>
          </a:gradFill>
          <a:ln w="7739" cap="flat">
            <a:noFill/>
            <a:prstDash val="solid"/>
            <a:miter/>
          </a:ln>
        </p:spPr>
        <p:txBody>
          <a:bodyPr rtlCol="0" anchor="ctr"/>
          <a:lstStyle/>
          <a:p>
            <a:endParaRPr lang="zh-CN" altLang="en-US"/>
          </a:p>
        </p:txBody>
      </p:sp>
      <p:sp>
        <p:nvSpPr>
          <p:cNvPr id="432" name="图形 72" descr="农作物 纯色填充">
            <a:extLst>
              <a:ext uri="{FF2B5EF4-FFF2-40B4-BE49-F238E27FC236}">
                <a16:creationId xmlns:a16="http://schemas.microsoft.com/office/drawing/2014/main" xmlns="" id="{892BADB2-9B9E-4F0B-A6BE-FE19D2CA075B}"/>
              </a:ext>
            </a:extLst>
          </p:cNvPr>
          <p:cNvSpPr/>
          <p:nvPr/>
        </p:nvSpPr>
        <p:spPr>
          <a:xfrm>
            <a:off x="5699391" y="4139879"/>
            <a:ext cx="50923" cy="59444"/>
          </a:xfrm>
          <a:custGeom>
            <a:avLst/>
            <a:gdLst>
              <a:gd name="connsiteX0" fmla="*/ 50904 w 50923"/>
              <a:gd name="connsiteY0" fmla="*/ 59291 h 59444"/>
              <a:gd name="connsiteX1" fmla="*/ 38492 w 50923"/>
              <a:gd name="connsiteY1" fmla="*/ 11556 h 59444"/>
              <a:gd name="connsiteX2" fmla="*/ 270 w 50923"/>
              <a:gd name="connsiteY2" fmla="*/ 672 h 59444"/>
              <a:gd name="connsiteX3" fmla="*/ 10801 w 50923"/>
              <a:gd name="connsiteY3" fmla="*/ 46245 h 59444"/>
              <a:gd name="connsiteX4" fmla="*/ 50904 w 50923"/>
              <a:gd name="connsiteY4" fmla="*/ 59291 h 594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923" h="59444">
                <a:moveTo>
                  <a:pt x="50904" y="59291"/>
                </a:moveTo>
                <a:cubicBezTo>
                  <a:pt x="50904" y="59291"/>
                  <a:pt x="51962" y="27165"/>
                  <a:pt x="38492" y="11556"/>
                </a:cubicBezTo>
                <a:cubicBezTo>
                  <a:pt x="25023" y="-4053"/>
                  <a:pt x="270" y="672"/>
                  <a:pt x="270" y="672"/>
                </a:cubicBezTo>
                <a:cubicBezTo>
                  <a:pt x="270" y="672"/>
                  <a:pt x="-2661" y="30659"/>
                  <a:pt x="10801" y="46245"/>
                </a:cubicBezTo>
                <a:cubicBezTo>
                  <a:pt x="24263" y="61830"/>
                  <a:pt x="50904" y="59291"/>
                  <a:pt x="50904" y="59291"/>
                </a:cubicBezTo>
                <a:close/>
              </a:path>
            </a:pathLst>
          </a:custGeom>
          <a:gradFill>
            <a:gsLst>
              <a:gs pos="0">
                <a:schemeClr val="accent3"/>
              </a:gs>
              <a:gs pos="80000">
                <a:schemeClr val="accent2"/>
              </a:gs>
            </a:gsLst>
            <a:lin ang="4800000" scaled="0"/>
          </a:gradFill>
          <a:ln w="7739" cap="flat">
            <a:noFill/>
            <a:prstDash val="solid"/>
            <a:miter/>
          </a:ln>
        </p:spPr>
        <p:txBody>
          <a:bodyPr rtlCol="0" anchor="ctr"/>
          <a:lstStyle/>
          <a:p>
            <a:endParaRPr lang="zh-CN" altLang="en-US"/>
          </a:p>
        </p:txBody>
      </p:sp>
      <p:sp>
        <p:nvSpPr>
          <p:cNvPr id="433" name="图形 72" descr="农作物 纯色填充">
            <a:extLst>
              <a:ext uri="{FF2B5EF4-FFF2-40B4-BE49-F238E27FC236}">
                <a16:creationId xmlns:a16="http://schemas.microsoft.com/office/drawing/2014/main" xmlns="" id="{892BADB2-9B9E-4F0B-A6BE-FE19D2CA075B}"/>
              </a:ext>
            </a:extLst>
          </p:cNvPr>
          <p:cNvSpPr/>
          <p:nvPr/>
        </p:nvSpPr>
        <p:spPr>
          <a:xfrm>
            <a:off x="5698796" y="4203314"/>
            <a:ext cx="50923" cy="59436"/>
          </a:xfrm>
          <a:custGeom>
            <a:avLst/>
            <a:gdLst>
              <a:gd name="connsiteX0" fmla="*/ 50904 w 50923"/>
              <a:gd name="connsiteY0" fmla="*/ 59286 h 59436"/>
              <a:gd name="connsiteX1" fmla="*/ 38492 w 50923"/>
              <a:gd name="connsiteY1" fmla="*/ 11550 h 59436"/>
              <a:gd name="connsiteX2" fmla="*/ 269 w 50923"/>
              <a:gd name="connsiteY2" fmla="*/ 674 h 59436"/>
              <a:gd name="connsiteX3" fmla="*/ 10808 w 50923"/>
              <a:gd name="connsiteY3" fmla="*/ 46239 h 59436"/>
              <a:gd name="connsiteX4" fmla="*/ 50904 w 50923"/>
              <a:gd name="connsiteY4" fmla="*/ 59286 h 594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923" h="59436">
                <a:moveTo>
                  <a:pt x="50904" y="59286"/>
                </a:moveTo>
                <a:cubicBezTo>
                  <a:pt x="50904" y="59286"/>
                  <a:pt x="51962" y="27159"/>
                  <a:pt x="38492" y="11550"/>
                </a:cubicBezTo>
                <a:cubicBezTo>
                  <a:pt x="25023" y="-4058"/>
                  <a:pt x="269" y="674"/>
                  <a:pt x="269" y="674"/>
                </a:cubicBezTo>
                <a:cubicBezTo>
                  <a:pt x="269" y="674"/>
                  <a:pt x="-2661" y="30670"/>
                  <a:pt x="10808" y="46239"/>
                </a:cubicBezTo>
                <a:cubicBezTo>
                  <a:pt x="24278" y="61809"/>
                  <a:pt x="50904" y="59286"/>
                  <a:pt x="50904" y="59286"/>
                </a:cubicBezTo>
                <a:close/>
              </a:path>
            </a:pathLst>
          </a:custGeom>
          <a:gradFill>
            <a:gsLst>
              <a:gs pos="0">
                <a:schemeClr val="accent3"/>
              </a:gs>
              <a:gs pos="80000">
                <a:schemeClr val="accent2"/>
              </a:gs>
            </a:gsLst>
            <a:lin ang="4800000" scaled="0"/>
          </a:gradFill>
          <a:ln w="7739" cap="flat">
            <a:noFill/>
            <a:prstDash val="solid"/>
            <a:miter/>
          </a:ln>
        </p:spPr>
        <p:txBody>
          <a:bodyPr rtlCol="0" anchor="ctr"/>
          <a:lstStyle/>
          <a:p>
            <a:endParaRPr lang="zh-CN" altLang="en-US"/>
          </a:p>
        </p:txBody>
      </p:sp>
      <p:sp>
        <p:nvSpPr>
          <p:cNvPr id="434" name="图形 72" descr="农作物 纯色填充">
            <a:extLst>
              <a:ext uri="{FF2B5EF4-FFF2-40B4-BE49-F238E27FC236}">
                <a16:creationId xmlns:a16="http://schemas.microsoft.com/office/drawing/2014/main" xmlns="" id="{892BADB2-9B9E-4F0B-A6BE-FE19D2CA075B}"/>
              </a:ext>
            </a:extLst>
          </p:cNvPr>
          <p:cNvSpPr/>
          <p:nvPr/>
        </p:nvSpPr>
        <p:spPr>
          <a:xfrm>
            <a:off x="5758991" y="4265233"/>
            <a:ext cx="51931" cy="60579"/>
          </a:xfrm>
          <a:custGeom>
            <a:avLst/>
            <a:gdLst>
              <a:gd name="connsiteX0" fmla="*/ 40340 w 51931"/>
              <a:gd name="connsiteY0" fmla="*/ 46325 h 60579"/>
              <a:gd name="connsiteX1" fmla="*/ 51780 w 51931"/>
              <a:gd name="connsiteY1" fmla="*/ 446 h 60579"/>
              <a:gd name="connsiteX2" fmla="*/ 13323 w 51931"/>
              <a:gd name="connsiteY2" fmla="*/ 12419 h 60579"/>
              <a:gd name="connsiteX3" fmla="*/ 2 w 51931"/>
              <a:gd name="connsiteY3" fmla="*/ 60523 h 60579"/>
              <a:gd name="connsiteX4" fmla="*/ 40340 w 51931"/>
              <a:gd name="connsiteY4" fmla="*/ 46325 h 605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931" h="60579">
                <a:moveTo>
                  <a:pt x="40340" y="46325"/>
                </a:moveTo>
                <a:cubicBezTo>
                  <a:pt x="54123" y="30348"/>
                  <a:pt x="51780" y="446"/>
                  <a:pt x="51780" y="446"/>
                </a:cubicBezTo>
                <a:cubicBezTo>
                  <a:pt x="51780" y="446"/>
                  <a:pt x="27106" y="-3558"/>
                  <a:pt x="13323" y="12419"/>
                </a:cubicBezTo>
                <a:cubicBezTo>
                  <a:pt x="-461" y="28396"/>
                  <a:pt x="2" y="60523"/>
                  <a:pt x="2" y="60523"/>
                </a:cubicBezTo>
                <a:cubicBezTo>
                  <a:pt x="2" y="60523"/>
                  <a:pt x="26565" y="62270"/>
                  <a:pt x="40340" y="46325"/>
                </a:cubicBezTo>
                <a:close/>
              </a:path>
            </a:pathLst>
          </a:custGeom>
          <a:gradFill>
            <a:gsLst>
              <a:gs pos="0">
                <a:schemeClr val="accent3"/>
              </a:gs>
              <a:gs pos="80000">
                <a:schemeClr val="accent2"/>
              </a:gs>
            </a:gsLst>
            <a:lin ang="4800000" scaled="0"/>
          </a:gradFill>
          <a:ln w="7739" cap="flat">
            <a:noFill/>
            <a:prstDash val="solid"/>
            <a:miter/>
          </a:ln>
        </p:spPr>
        <p:txBody>
          <a:bodyPr rtlCol="0" anchor="ctr"/>
          <a:lstStyle/>
          <a:p>
            <a:endParaRPr lang="zh-CN" altLang="en-US"/>
          </a:p>
        </p:txBody>
      </p:sp>
      <p:sp>
        <p:nvSpPr>
          <p:cNvPr id="435" name="图形 72" descr="农作物 纯色填充">
            <a:extLst>
              <a:ext uri="{FF2B5EF4-FFF2-40B4-BE49-F238E27FC236}">
                <a16:creationId xmlns:a16="http://schemas.microsoft.com/office/drawing/2014/main" xmlns="" id="{892BADB2-9B9E-4F0B-A6BE-FE19D2CA075B}"/>
              </a:ext>
            </a:extLst>
          </p:cNvPr>
          <p:cNvSpPr/>
          <p:nvPr/>
        </p:nvSpPr>
        <p:spPr>
          <a:xfrm>
            <a:off x="5698864" y="4266572"/>
            <a:ext cx="50917" cy="59439"/>
          </a:xfrm>
          <a:custGeom>
            <a:avLst/>
            <a:gdLst>
              <a:gd name="connsiteX0" fmla="*/ 264 w 50917"/>
              <a:gd name="connsiteY0" fmla="*/ 674 h 59439"/>
              <a:gd name="connsiteX1" fmla="*/ 10795 w 50917"/>
              <a:gd name="connsiteY1" fmla="*/ 46239 h 59439"/>
              <a:gd name="connsiteX2" fmla="*/ 50898 w 50917"/>
              <a:gd name="connsiteY2" fmla="*/ 59286 h 59439"/>
              <a:gd name="connsiteX3" fmla="*/ 38494 w 50917"/>
              <a:gd name="connsiteY3" fmla="*/ 11550 h 59439"/>
              <a:gd name="connsiteX4" fmla="*/ 264 w 50917"/>
              <a:gd name="connsiteY4" fmla="*/ 674 h 594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917" h="59439">
                <a:moveTo>
                  <a:pt x="264" y="674"/>
                </a:moveTo>
                <a:cubicBezTo>
                  <a:pt x="264" y="674"/>
                  <a:pt x="-2636" y="30654"/>
                  <a:pt x="10795" y="46239"/>
                </a:cubicBezTo>
                <a:cubicBezTo>
                  <a:pt x="24225" y="61825"/>
                  <a:pt x="50898" y="59286"/>
                  <a:pt x="50898" y="59286"/>
                </a:cubicBezTo>
                <a:cubicBezTo>
                  <a:pt x="50898" y="59286"/>
                  <a:pt x="51956" y="27159"/>
                  <a:pt x="38494" y="11550"/>
                </a:cubicBezTo>
                <a:cubicBezTo>
                  <a:pt x="25032" y="-4058"/>
                  <a:pt x="264" y="674"/>
                  <a:pt x="264" y="674"/>
                </a:cubicBezTo>
                <a:close/>
              </a:path>
            </a:pathLst>
          </a:custGeom>
          <a:gradFill>
            <a:gsLst>
              <a:gs pos="0">
                <a:schemeClr val="accent3"/>
              </a:gs>
              <a:gs pos="80000">
                <a:schemeClr val="accent2"/>
              </a:gs>
            </a:gsLst>
            <a:lin ang="4800000" scaled="0"/>
          </a:gradFill>
          <a:ln w="7739" cap="flat">
            <a:noFill/>
            <a:prstDash val="solid"/>
            <a:miter/>
          </a:ln>
        </p:spPr>
        <p:txBody>
          <a:bodyPr rtlCol="0" anchor="ctr"/>
          <a:lstStyle/>
          <a:p>
            <a:endParaRPr lang="zh-CN" altLang="en-US"/>
          </a:p>
        </p:txBody>
      </p:sp>
      <p:sp>
        <p:nvSpPr>
          <p:cNvPr id="436" name="图形 72" descr="农作物 纯色填充">
            <a:extLst>
              <a:ext uri="{FF2B5EF4-FFF2-40B4-BE49-F238E27FC236}">
                <a16:creationId xmlns:a16="http://schemas.microsoft.com/office/drawing/2014/main" xmlns="" id="{892BADB2-9B9E-4F0B-A6BE-FE19D2CA075B}"/>
              </a:ext>
            </a:extLst>
          </p:cNvPr>
          <p:cNvSpPr/>
          <p:nvPr/>
        </p:nvSpPr>
        <p:spPr>
          <a:xfrm>
            <a:off x="5700042" y="4016573"/>
            <a:ext cx="50930" cy="119311"/>
          </a:xfrm>
          <a:custGeom>
            <a:avLst/>
            <a:gdLst>
              <a:gd name="connsiteX0" fmla="*/ 50912 w 50930"/>
              <a:gd name="connsiteY0" fmla="*/ 119159 h 119311"/>
              <a:gd name="connsiteX1" fmla="*/ 38500 w 50930"/>
              <a:gd name="connsiteY1" fmla="*/ 71423 h 119311"/>
              <a:gd name="connsiteX2" fmla="*/ 15149 w 50930"/>
              <a:gd name="connsiteY2" fmla="*/ 60242 h 119311"/>
              <a:gd name="connsiteX3" fmla="*/ 10393 w 50930"/>
              <a:gd name="connsiteY3" fmla="*/ 1427 h 119311"/>
              <a:gd name="connsiteX4" fmla="*/ 8813 w 50930"/>
              <a:gd name="connsiteY4" fmla="*/ 2 h 119311"/>
              <a:gd name="connsiteX5" fmla="*/ 7392 w 50930"/>
              <a:gd name="connsiteY5" fmla="*/ 1372 h 119311"/>
              <a:gd name="connsiteX6" fmla="*/ 269 w 50930"/>
              <a:gd name="connsiteY6" fmla="*/ 60547 h 119311"/>
              <a:gd name="connsiteX7" fmla="*/ 10808 w 50930"/>
              <a:gd name="connsiteY7" fmla="*/ 106112 h 119311"/>
              <a:gd name="connsiteX8" fmla="*/ 50912 w 50930"/>
              <a:gd name="connsiteY8" fmla="*/ 119159 h 1193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0930" h="119311">
                <a:moveTo>
                  <a:pt x="50912" y="119159"/>
                </a:moveTo>
                <a:cubicBezTo>
                  <a:pt x="50912" y="119159"/>
                  <a:pt x="51962" y="87032"/>
                  <a:pt x="38500" y="71423"/>
                </a:cubicBezTo>
                <a:cubicBezTo>
                  <a:pt x="32408" y="64880"/>
                  <a:pt x="24067" y="60885"/>
                  <a:pt x="15149" y="60242"/>
                </a:cubicBezTo>
                <a:lnTo>
                  <a:pt x="10393" y="1427"/>
                </a:lnTo>
                <a:cubicBezTo>
                  <a:pt x="10350" y="597"/>
                  <a:pt x="9643" y="-41"/>
                  <a:pt x="8813" y="2"/>
                </a:cubicBezTo>
                <a:cubicBezTo>
                  <a:pt x="8064" y="40"/>
                  <a:pt x="7458" y="625"/>
                  <a:pt x="7392" y="1372"/>
                </a:cubicBezTo>
                <a:lnTo>
                  <a:pt x="269" y="60547"/>
                </a:lnTo>
                <a:cubicBezTo>
                  <a:pt x="269" y="60547"/>
                  <a:pt x="-2661" y="90527"/>
                  <a:pt x="10808" y="106112"/>
                </a:cubicBezTo>
                <a:cubicBezTo>
                  <a:pt x="24278" y="121697"/>
                  <a:pt x="50912" y="119159"/>
                  <a:pt x="50912" y="119159"/>
                </a:cubicBezTo>
                <a:close/>
              </a:path>
            </a:pathLst>
          </a:custGeom>
          <a:gradFill>
            <a:gsLst>
              <a:gs pos="0">
                <a:schemeClr val="accent3"/>
              </a:gs>
              <a:gs pos="80000">
                <a:schemeClr val="accent2"/>
              </a:gs>
            </a:gsLst>
            <a:lin ang="4800000" scaled="0"/>
          </a:gradFill>
          <a:ln w="7739" cap="flat">
            <a:noFill/>
            <a:prstDash val="solid"/>
            <a:miter/>
          </a:ln>
        </p:spPr>
        <p:txBody>
          <a:bodyPr rtlCol="0" anchor="ctr"/>
          <a:lstStyle/>
          <a:p>
            <a:endParaRPr lang="zh-CN" altLang="en-US"/>
          </a:p>
        </p:txBody>
      </p:sp>
      <p:sp>
        <p:nvSpPr>
          <p:cNvPr id="437" name="图形 72" descr="农作物 纯色填充">
            <a:extLst>
              <a:ext uri="{FF2B5EF4-FFF2-40B4-BE49-F238E27FC236}">
                <a16:creationId xmlns:a16="http://schemas.microsoft.com/office/drawing/2014/main" xmlns="" id="{892BADB2-9B9E-4F0B-A6BE-FE19D2CA075B}"/>
              </a:ext>
            </a:extLst>
          </p:cNvPr>
          <p:cNvSpPr/>
          <p:nvPr/>
        </p:nvSpPr>
        <p:spPr>
          <a:xfrm>
            <a:off x="5760039" y="4016475"/>
            <a:ext cx="50923" cy="119409"/>
          </a:xfrm>
          <a:custGeom>
            <a:avLst/>
            <a:gdLst>
              <a:gd name="connsiteX0" fmla="*/ 19 w 50923"/>
              <a:gd name="connsiteY0" fmla="*/ 119256 h 119409"/>
              <a:gd name="connsiteX1" fmla="*/ 40123 w 50923"/>
              <a:gd name="connsiteY1" fmla="*/ 106210 h 119409"/>
              <a:gd name="connsiteX2" fmla="*/ 50654 w 50923"/>
              <a:gd name="connsiteY2" fmla="*/ 60645 h 119409"/>
              <a:gd name="connsiteX3" fmla="*/ 43539 w 50923"/>
              <a:gd name="connsiteY3" fmla="*/ 1469 h 119409"/>
              <a:gd name="connsiteX4" fmla="*/ 42015 w 50923"/>
              <a:gd name="connsiteY4" fmla="*/ 0 h 119409"/>
              <a:gd name="connsiteX5" fmla="*/ 40546 w 50923"/>
              <a:gd name="connsiteY5" fmla="*/ 1524 h 119409"/>
              <a:gd name="connsiteX6" fmla="*/ 35790 w 50923"/>
              <a:gd name="connsiteY6" fmla="*/ 60339 h 119409"/>
              <a:gd name="connsiteX7" fmla="*/ 12439 w 50923"/>
              <a:gd name="connsiteY7" fmla="*/ 71521 h 119409"/>
              <a:gd name="connsiteX8" fmla="*/ 19 w 50923"/>
              <a:gd name="connsiteY8" fmla="*/ 119256 h 119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0923" h="119409">
                <a:moveTo>
                  <a:pt x="19" y="119256"/>
                </a:moveTo>
                <a:cubicBezTo>
                  <a:pt x="19" y="119256"/>
                  <a:pt x="26661" y="121795"/>
                  <a:pt x="40123" y="106210"/>
                </a:cubicBezTo>
                <a:cubicBezTo>
                  <a:pt x="53585" y="90624"/>
                  <a:pt x="50654" y="60645"/>
                  <a:pt x="50654" y="60645"/>
                </a:cubicBezTo>
                <a:lnTo>
                  <a:pt x="43539" y="1469"/>
                </a:lnTo>
                <a:cubicBezTo>
                  <a:pt x="43524" y="643"/>
                  <a:pt x="42842" y="-15"/>
                  <a:pt x="42015" y="0"/>
                </a:cubicBezTo>
                <a:cubicBezTo>
                  <a:pt x="41188" y="15"/>
                  <a:pt x="40531" y="698"/>
                  <a:pt x="40546" y="1524"/>
                </a:cubicBezTo>
                <a:lnTo>
                  <a:pt x="35790" y="60339"/>
                </a:lnTo>
                <a:cubicBezTo>
                  <a:pt x="26873" y="60983"/>
                  <a:pt x="18531" y="64977"/>
                  <a:pt x="12439" y="71521"/>
                </a:cubicBezTo>
                <a:cubicBezTo>
                  <a:pt x="-1038" y="87106"/>
                  <a:pt x="19" y="119256"/>
                  <a:pt x="19" y="119256"/>
                </a:cubicBezTo>
                <a:close/>
              </a:path>
            </a:pathLst>
          </a:custGeom>
          <a:gradFill>
            <a:gsLst>
              <a:gs pos="0">
                <a:schemeClr val="accent3"/>
              </a:gs>
              <a:gs pos="80000">
                <a:schemeClr val="accent2"/>
              </a:gs>
            </a:gsLst>
            <a:lin ang="4800000" scaled="0"/>
          </a:gradFill>
          <a:ln w="7739" cap="flat">
            <a:noFill/>
            <a:prstDash val="solid"/>
            <a:miter/>
          </a:ln>
        </p:spPr>
        <p:txBody>
          <a:bodyPr rtlCol="0" anchor="ctr"/>
          <a:lstStyle/>
          <a:p>
            <a:endParaRPr lang="zh-CN" altLang="en-US"/>
          </a:p>
        </p:txBody>
      </p:sp>
      <p:sp>
        <p:nvSpPr>
          <p:cNvPr id="438" name="图形 72" descr="农作物 纯色填充">
            <a:extLst>
              <a:ext uri="{FF2B5EF4-FFF2-40B4-BE49-F238E27FC236}">
                <a16:creationId xmlns:a16="http://schemas.microsoft.com/office/drawing/2014/main" xmlns="" id="{892BADB2-9B9E-4F0B-A6BE-FE19D2CA075B}"/>
              </a:ext>
            </a:extLst>
          </p:cNvPr>
          <p:cNvSpPr/>
          <p:nvPr/>
        </p:nvSpPr>
        <p:spPr>
          <a:xfrm>
            <a:off x="5735327" y="3954380"/>
            <a:ext cx="39478" cy="136500"/>
          </a:xfrm>
          <a:custGeom>
            <a:avLst/>
            <a:gdLst>
              <a:gd name="connsiteX0" fmla="*/ 20367 w 39478"/>
              <a:gd name="connsiteY0" fmla="*/ 136500 h 136500"/>
              <a:gd name="connsiteX1" fmla="*/ 39478 w 39478"/>
              <a:gd name="connsiteY1" fmla="*/ 94971 h 136500"/>
              <a:gd name="connsiteX2" fmla="*/ 27419 w 39478"/>
              <a:gd name="connsiteY2" fmla="*/ 60423 h 136500"/>
              <a:gd name="connsiteX3" fmla="*/ 21777 w 39478"/>
              <a:gd name="connsiteY3" fmla="*/ 1396 h 136500"/>
              <a:gd name="connsiteX4" fmla="*/ 20169 w 39478"/>
              <a:gd name="connsiteY4" fmla="*/ 4 h 136500"/>
              <a:gd name="connsiteX5" fmla="*/ 18776 w 39478"/>
              <a:gd name="connsiteY5" fmla="*/ 1396 h 136500"/>
              <a:gd name="connsiteX6" fmla="*/ 12954 w 39478"/>
              <a:gd name="connsiteY6" fmla="*/ 60329 h 136500"/>
              <a:gd name="connsiteX7" fmla="*/ 2 w 39478"/>
              <a:gd name="connsiteY7" fmla="*/ 95543 h 136500"/>
              <a:gd name="connsiteX8" fmla="*/ 20367 w 39478"/>
              <a:gd name="connsiteY8" fmla="*/ 136500 h 136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478" h="136500">
                <a:moveTo>
                  <a:pt x="20367" y="136500"/>
                </a:moveTo>
                <a:cubicBezTo>
                  <a:pt x="31323" y="125266"/>
                  <a:pt x="38072" y="110599"/>
                  <a:pt x="39478" y="94971"/>
                </a:cubicBezTo>
                <a:cubicBezTo>
                  <a:pt x="38857" y="82536"/>
                  <a:pt x="34671" y="70543"/>
                  <a:pt x="27419" y="60423"/>
                </a:cubicBezTo>
                <a:lnTo>
                  <a:pt x="21777" y="1396"/>
                </a:lnTo>
                <a:cubicBezTo>
                  <a:pt x="21718" y="567"/>
                  <a:pt x="20997" y="-56"/>
                  <a:pt x="20169" y="4"/>
                </a:cubicBezTo>
                <a:cubicBezTo>
                  <a:pt x="19423" y="58"/>
                  <a:pt x="18830" y="651"/>
                  <a:pt x="18776" y="1396"/>
                </a:cubicBezTo>
                <a:lnTo>
                  <a:pt x="12954" y="60329"/>
                </a:lnTo>
                <a:cubicBezTo>
                  <a:pt x="5432" y="70627"/>
                  <a:pt x="944" y="82825"/>
                  <a:pt x="2" y="95543"/>
                </a:cubicBezTo>
                <a:cubicBezTo>
                  <a:pt x="-218" y="118321"/>
                  <a:pt x="20367" y="136500"/>
                  <a:pt x="20367" y="136500"/>
                </a:cubicBezTo>
                <a:close/>
              </a:path>
            </a:pathLst>
          </a:custGeom>
          <a:gradFill>
            <a:gsLst>
              <a:gs pos="0">
                <a:schemeClr val="accent3"/>
              </a:gs>
              <a:gs pos="80000">
                <a:schemeClr val="accent2"/>
              </a:gs>
            </a:gsLst>
            <a:lin ang="4800000" scaled="0"/>
          </a:gradFill>
          <a:ln w="7739" cap="flat">
            <a:noFill/>
            <a:prstDash val="solid"/>
            <a:miter/>
          </a:ln>
        </p:spPr>
        <p:txBody>
          <a:bodyPr rtlCol="0" anchor="ctr"/>
          <a:lstStyle/>
          <a:p>
            <a:endParaRPr lang="zh-CN" altLang="en-US"/>
          </a:p>
        </p:txBody>
      </p:sp>
      <p:sp>
        <p:nvSpPr>
          <p:cNvPr id="439" name="图形 92" descr="花园工具 纯色填充">
            <a:extLst>
              <a:ext uri="{FF2B5EF4-FFF2-40B4-BE49-F238E27FC236}">
                <a16:creationId xmlns:a16="http://schemas.microsoft.com/office/drawing/2014/main" xmlns="" id="{0384C39F-B092-41B7-84E8-765EE955F814}"/>
              </a:ext>
            </a:extLst>
          </p:cNvPr>
          <p:cNvSpPr/>
          <p:nvPr/>
        </p:nvSpPr>
        <p:spPr>
          <a:xfrm>
            <a:off x="5288770" y="4887675"/>
            <a:ext cx="188057" cy="527124"/>
          </a:xfrm>
          <a:custGeom>
            <a:avLst/>
            <a:gdLst>
              <a:gd name="connsiteX0" fmla="*/ 31343 w 188057"/>
              <a:gd name="connsiteY0" fmla="*/ 276381 h 527124"/>
              <a:gd name="connsiteX1" fmla="*/ 38027 w 188057"/>
              <a:gd name="connsiteY1" fmla="*/ 276381 h 527124"/>
              <a:gd name="connsiteX2" fmla="*/ 61544 w 188057"/>
              <a:gd name="connsiteY2" fmla="*/ 299878 h 527124"/>
              <a:gd name="connsiteX3" fmla="*/ 61534 w 188057"/>
              <a:gd name="connsiteY3" fmla="*/ 300578 h 527124"/>
              <a:gd name="connsiteX4" fmla="*/ 55806 w 188057"/>
              <a:gd name="connsiteY4" fmla="*/ 494857 h 527124"/>
              <a:gd name="connsiteX5" fmla="*/ 86211 w 188057"/>
              <a:gd name="connsiteY5" fmla="*/ 527111 h 527124"/>
              <a:gd name="connsiteX6" fmla="*/ 87149 w 188057"/>
              <a:gd name="connsiteY6" fmla="*/ 527125 h 527124"/>
              <a:gd name="connsiteX7" fmla="*/ 100940 w 188057"/>
              <a:gd name="connsiteY7" fmla="*/ 527125 h 527124"/>
              <a:gd name="connsiteX8" fmla="*/ 132296 w 188057"/>
              <a:gd name="connsiteY8" fmla="*/ 495795 h 527124"/>
              <a:gd name="connsiteX9" fmla="*/ 132283 w 188057"/>
              <a:gd name="connsiteY9" fmla="*/ 494857 h 527124"/>
              <a:gd name="connsiteX10" fmla="*/ 126555 w 188057"/>
              <a:gd name="connsiteY10" fmla="*/ 300578 h 527124"/>
              <a:gd name="connsiteX11" fmla="*/ 149363 w 188057"/>
              <a:gd name="connsiteY11" fmla="*/ 276391 h 527124"/>
              <a:gd name="connsiteX12" fmla="*/ 150062 w 188057"/>
              <a:gd name="connsiteY12" fmla="*/ 276381 h 527124"/>
              <a:gd name="connsiteX13" fmla="*/ 156715 w 188057"/>
              <a:gd name="connsiteY13" fmla="*/ 276381 h 527124"/>
              <a:gd name="connsiteX14" fmla="*/ 188058 w 188057"/>
              <a:gd name="connsiteY14" fmla="*/ 245038 h 527124"/>
              <a:gd name="connsiteX15" fmla="*/ 188058 w 188057"/>
              <a:gd name="connsiteY15" fmla="*/ 49145 h 527124"/>
              <a:gd name="connsiteX16" fmla="*/ 179125 w 188057"/>
              <a:gd name="connsiteY16" fmla="*/ 16893 h 527124"/>
              <a:gd name="connsiteX17" fmla="*/ 171289 w 188057"/>
              <a:gd name="connsiteY17" fmla="*/ 3799 h 527124"/>
              <a:gd name="connsiteX18" fmla="*/ 160536 w 188057"/>
              <a:gd name="connsiteY18" fmla="*/ 1122 h 527124"/>
              <a:gd name="connsiteX19" fmla="*/ 157859 w 188057"/>
              <a:gd name="connsiteY19" fmla="*/ 3799 h 527124"/>
              <a:gd name="connsiteX20" fmla="*/ 150023 w 188057"/>
              <a:gd name="connsiteY20" fmla="*/ 16893 h 527124"/>
              <a:gd name="connsiteX21" fmla="*/ 141043 w 188057"/>
              <a:gd name="connsiteY21" fmla="*/ 49145 h 527124"/>
              <a:gd name="connsiteX22" fmla="*/ 141043 w 188057"/>
              <a:gd name="connsiteY22" fmla="*/ 155366 h 527124"/>
              <a:gd name="connsiteX23" fmla="*/ 129290 w 188057"/>
              <a:gd name="connsiteY23" fmla="*/ 167119 h 527124"/>
              <a:gd name="connsiteX24" fmla="*/ 129290 w 188057"/>
              <a:gd name="connsiteY24" fmla="*/ 167119 h 527124"/>
              <a:gd name="connsiteX25" fmla="*/ 117536 w 188057"/>
              <a:gd name="connsiteY25" fmla="*/ 155366 h 527124"/>
              <a:gd name="connsiteX26" fmla="*/ 117536 w 188057"/>
              <a:gd name="connsiteY26" fmla="*/ 49145 h 527124"/>
              <a:gd name="connsiteX27" fmla="*/ 108603 w 188057"/>
              <a:gd name="connsiteY27" fmla="*/ 16893 h 527124"/>
              <a:gd name="connsiteX28" fmla="*/ 100768 w 188057"/>
              <a:gd name="connsiteY28" fmla="*/ 3799 h 527124"/>
              <a:gd name="connsiteX29" fmla="*/ 90015 w 188057"/>
              <a:gd name="connsiteY29" fmla="*/ 1122 h 527124"/>
              <a:gd name="connsiteX30" fmla="*/ 87337 w 188057"/>
              <a:gd name="connsiteY30" fmla="*/ 3799 h 527124"/>
              <a:gd name="connsiteX31" fmla="*/ 79501 w 188057"/>
              <a:gd name="connsiteY31" fmla="*/ 16893 h 527124"/>
              <a:gd name="connsiteX32" fmla="*/ 70522 w 188057"/>
              <a:gd name="connsiteY32" fmla="*/ 49145 h 527124"/>
              <a:gd name="connsiteX33" fmla="*/ 70522 w 188057"/>
              <a:gd name="connsiteY33" fmla="*/ 155366 h 527124"/>
              <a:gd name="connsiteX34" fmla="*/ 58768 w 188057"/>
              <a:gd name="connsiteY34" fmla="*/ 167119 h 527124"/>
              <a:gd name="connsiteX35" fmla="*/ 58768 w 188057"/>
              <a:gd name="connsiteY35" fmla="*/ 167119 h 527124"/>
              <a:gd name="connsiteX36" fmla="*/ 47014 w 188057"/>
              <a:gd name="connsiteY36" fmla="*/ 155366 h 527124"/>
              <a:gd name="connsiteX37" fmla="*/ 47014 w 188057"/>
              <a:gd name="connsiteY37" fmla="*/ 49145 h 527124"/>
              <a:gd name="connsiteX38" fmla="*/ 38082 w 188057"/>
              <a:gd name="connsiteY38" fmla="*/ 16893 h 527124"/>
              <a:gd name="connsiteX39" fmla="*/ 30246 w 188057"/>
              <a:gd name="connsiteY39" fmla="*/ 3799 h 527124"/>
              <a:gd name="connsiteX40" fmla="*/ 19493 w 188057"/>
              <a:gd name="connsiteY40" fmla="*/ 1122 h 527124"/>
              <a:gd name="connsiteX41" fmla="*/ 16815 w 188057"/>
              <a:gd name="connsiteY41" fmla="*/ 3799 h 527124"/>
              <a:gd name="connsiteX42" fmla="*/ 8980 w 188057"/>
              <a:gd name="connsiteY42" fmla="*/ 16893 h 527124"/>
              <a:gd name="connsiteX43" fmla="*/ 0 w 188057"/>
              <a:gd name="connsiteY43" fmla="*/ 49145 h 527124"/>
              <a:gd name="connsiteX44" fmla="*/ 0 w 188057"/>
              <a:gd name="connsiteY44" fmla="*/ 245038 h 527124"/>
              <a:gd name="connsiteX45" fmla="*/ 31343 w 188057"/>
              <a:gd name="connsiteY45" fmla="*/ 276381 h 527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188057" h="527124">
                <a:moveTo>
                  <a:pt x="31343" y="276381"/>
                </a:moveTo>
                <a:lnTo>
                  <a:pt x="38027" y="276381"/>
                </a:lnTo>
                <a:cubicBezTo>
                  <a:pt x="51010" y="276375"/>
                  <a:pt x="61539" y="286896"/>
                  <a:pt x="61544" y="299878"/>
                </a:cubicBezTo>
                <a:cubicBezTo>
                  <a:pt x="61544" y="300112"/>
                  <a:pt x="61541" y="300344"/>
                  <a:pt x="61534" y="300578"/>
                </a:cubicBezTo>
                <a:lnTo>
                  <a:pt x="55806" y="494857"/>
                </a:lnTo>
                <a:cubicBezTo>
                  <a:pt x="55295" y="512160"/>
                  <a:pt x="68908" y="526600"/>
                  <a:pt x="86211" y="527111"/>
                </a:cubicBezTo>
                <a:cubicBezTo>
                  <a:pt x="86524" y="527120"/>
                  <a:pt x="86836" y="527125"/>
                  <a:pt x="87149" y="527125"/>
                </a:cubicBezTo>
                <a:lnTo>
                  <a:pt x="100940" y="527125"/>
                </a:lnTo>
                <a:cubicBezTo>
                  <a:pt x="118250" y="527133"/>
                  <a:pt x="132289" y="513106"/>
                  <a:pt x="132296" y="495795"/>
                </a:cubicBezTo>
                <a:cubicBezTo>
                  <a:pt x="132297" y="495482"/>
                  <a:pt x="132292" y="495170"/>
                  <a:pt x="132283" y="494857"/>
                </a:cubicBezTo>
                <a:lnTo>
                  <a:pt x="126555" y="300578"/>
                </a:lnTo>
                <a:cubicBezTo>
                  <a:pt x="126174" y="287601"/>
                  <a:pt x="136386" y="276772"/>
                  <a:pt x="149363" y="276391"/>
                </a:cubicBezTo>
                <a:cubicBezTo>
                  <a:pt x="149596" y="276384"/>
                  <a:pt x="149829" y="276381"/>
                  <a:pt x="150062" y="276381"/>
                </a:cubicBezTo>
                <a:lnTo>
                  <a:pt x="156715" y="276381"/>
                </a:lnTo>
                <a:cubicBezTo>
                  <a:pt x="174025" y="276381"/>
                  <a:pt x="188058" y="262348"/>
                  <a:pt x="188058" y="245038"/>
                </a:cubicBezTo>
                <a:lnTo>
                  <a:pt x="188058" y="49145"/>
                </a:lnTo>
                <a:cubicBezTo>
                  <a:pt x="188058" y="37783"/>
                  <a:pt x="184970" y="26635"/>
                  <a:pt x="179125" y="16893"/>
                </a:cubicBezTo>
                <a:lnTo>
                  <a:pt x="171289" y="3799"/>
                </a:lnTo>
                <a:cubicBezTo>
                  <a:pt x="169059" y="90"/>
                  <a:pt x="164245" y="-1108"/>
                  <a:pt x="160536" y="1122"/>
                </a:cubicBezTo>
                <a:cubicBezTo>
                  <a:pt x="159438" y="1782"/>
                  <a:pt x="158519" y="2701"/>
                  <a:pt x="157859" y="3799"/>
                </a:cubicBezTo>
                <a:lnTo>
                  <a:pt x="150023" y="16893"/>
                </a:lnTo>
                <a:cubicBezTo>
                  <a:pt x="144161" y="26630"/>
                  <a:pt x="141057" y="37779"/>
                  <a:pt x="141043" y="49145"/>
                </a:cubicBezTo>
                <a:lnTo>
                  <a:pt x="141043" y="155366"/>
                </a:lnTo>
                <a:cubicBezTo>
                  <a:pt x="141043" y="161857"/>
                  <a:pt x="135781" y="167119"/>
                  <a:pt x="129290" y="167119"/>
                </a:cubicBezTo>
                <a:lnTo>
                  <a:pt x="129290" y="167119"/>
                </a:lnTo>
                <a:cubicBezTo>
                  <a:pt x="122799" y="167119"/>
                  <a:pt x="117536" y="161857"/>
                  <a:pt x="117536" y="155366"/>
                </a:cubicBezTo>
                <a:lnTo>
                  <a:pt x="117536" y="49145"/>
                </a:lnTo>
                <a:cubicBezTo>
                  <a:pt x="117536" y="37783"/>
                  <a:pt x="114449" y="26635"/>
                  <a:pt x="108603" y="16893"/>
                </a:cubicBezTo>
                <a:lnTo>
                  <a:pt x="100768" y="3799"/>
                </a:lnTo>
                <a:cubicBezTo>
                  <a:pt x="98538" y="90"/>
                  <a:pt x="93723" y="-1108"/>
                  <a:pt x="90015" y="1122"/>
                </a:cubicBezTo>
                <a:cubicBezTo>
                  <a:pt x="88917" y="1782"/>
                  <a:pt x="87998" y="2701"/>
                  <a:pt x="87337" y="3799"/>
                </a:cubicBezTo>
                <a:lnTo>
                  <a:pt x="79501" y="16893"/>
                </a:lnTo>
                <a:cubicBezTo>
                  <a:pt x="73639" y="26630"/>
                  <a:pt x="70536" y="37779"/>
                  <a:pt x="70522" y="49145"/>
                </a:cubicBezTo>
                <a:lnTo>
                  <a:pt x="70522" y="155366"/>
                </a:lnTo>
                <a:cubicBezTo>
                  <a:pt x="70522" y="161857"/>
                  <a:pt x="65259" y="167119"/>
                  <a:pt x="58768" y="167119"/>
                </a:cubicBezTo>
                <a:lnTo>
                  <a:pt x="58768" y="167119"/>
                </a:lnTo>
                <a:cubicBezTo>
                  <a:pt x="52277" y="167119"/>
                  <a:pt x="47014" y="161857"/>
                  <a:pt x="47014" y="155366"/>
                </a:cubicBezTo>
                <a:lnTo>
                  <a:pt x="47014" y="49145"/>
                </a:lnTo>
                <a:cubicBezTo>
                  <a:pt x="47014" y="37783"/>
                  <a:pt x="43927" y="26635"/>
                  <a:pt x="38082" y="16893"/>
                </a:cubicBezTo>
                <a:lnTo>
                  <a:pt x="30246" y="3799"/>
                </a:lnTo>
                <a:cubicBezTo>
                  <a:pt x="28016" y="90"/>
                  <a:pt x="23202" y="-1108"/>
                  <a:pt x="19493" y="1122"/>
                </a:cubicBezTo>
                <a:cubicBezTo>
                  <a:pt x="18395" y="1782"/>
                  <a:pt x="17476" y="2701"/>
                  <a:pt x="16815" y="3799"/>
                </a:cubicBezTo>
                <a:lnTo>
                  <a:pt x="8980" y="16893"/>
                </a:lnTo>
                <a:cubicBezTo>
                  <a:pt x="3118" y="26630"/>
                  <a:pt x="14" y="37779"/>
                  <a:pt x="0" y="49145"/>
                </a:cubicBezTo>
                <a:lnTo>
                  <a:pt x="0" y="245038"/>
                </a:lnTo>
                <a:cubicBezTo>
                  <a:pt x="0" y="262348"/>
                  <a:pt x="14033" y="276381"/>
                  <a:pt x="31343" y="276381"/>
                </a:cubicBezTo>
                <a:close/>
              </a:path>
            </a:pathLst>
          </a:custGeom>
          <a:gradFill>
            <a:gsLst>
              <a:gs pos="0">
                <a:schemeClr val="accent3"/>
              </a:gs>
              <a:gs pos="80000">
                <a:schemeClr val="accent2"/>
              </a:gs>
            </a:gsLst>
            <a:lin ang="4800000" scaled="0"/>
          </a:gradFill>
          <a:ln w="7739" cap="flat">
            <a:noFill/>
            <a:prstDash val="solid"/>
            <a:miter/>
          </a:ln>
        </p:spPr>
        <p:txBody>
          <a:bodyPr rtlCol="0" anchor="ctr"/>
          <a:lstStyle/>
          <a:p>
            <a:endParaRPr lang="zh-CN" altLang="en-US"/>
          </a:p>
        </p:txBody>
      </p:sp>
      <p:sp>
        <p:nvSpPr>
          <p:cNvPr id="440" name="图形 92" descr="花园工具 纯色填充">
            <a:extLst>
              <a:ext uri="{FF2B5EF4-FFF2-40B4-BE49-F238E27FC236}">
                <a16:creationId xmlns:a16="http://schemas.microsoft.com/office/drawing/2014/main" xmlns="" id="{0384C39F-B092-41B7-84E8-765EE955F814}"/>
              </a:ext>
            </a:extLst>
          </p:cNvPr>
          <p:cNvSpPr/>
          <p:nvPr/>
        </p:nvSpPr>
        <p:spPr>
          <a:xfrm>
            <a:off x="5539514" y="4884331"/>
            <a:ext cx="188057" cy="530468"/>
          </a:xfrm>
          <a:custGeom>
            <a:avLst/>
            <a:gdLst>
              <a:gd name="connsiteX0" fmla="*/ 134689 w 188057"/>
              <a:gd name="connsiteY0" fmla="*/ 31528 h 530468"/>
              <a:gd name="connsiteX1" fmla="*/ 99044 w 188057"/>
              <a:gd name="connsiteY1" fmla="*/ 1815 h 530468"/>
              <a:gd name="connsiteX2" fmla="*/ 89014 w 188057"/>
              <a:gd name="connsiteY2" fmla="*/ 1815 h 530468"/>
              <a:gd name="connsiteX3" fmla="*/ 53369 w 188057"/>
              <a:gd name="connsiteY3" fmla="*/ 31528 h 530468"/>
              <a:gd name="connsiteX4" fmla="*/ 0 w 188057"/>
              <a:gd name="connsiteY4" fmla="*/ 145460 h 530468"/>
              <a:gd name="connsiteX5" fmla="*/ 0 w 188057"/>
              <a:gd name="connsiteY5" fmla="*/ 271889 h 530468"/>
              <a:gd name="connsiteX6" fmla="*/ 7836 w 188057"/>
              <a:gd name="connsiteY6" fmla="*/ 279725 h 530468"/>
              <a:gd name="connsiteX7" fmla="*/ 38027 w 188057"/>
              <a:gd name="connsiteY7" fmla="*/ 279725 h 530468"/>
              <a:gd name="connsiteX8" fmla="*/ 61544 w 188057"/>
              <a:gd name="connsiteY8" fmla="*/ 303222 h 530468"/>
              <a:gd name="connsiteX9" fmla="*/ 61534 w 188057"/>
              <a:gd name="connsiteY9" fmla="*/ 303922 h 530468"/>
              <a:gd name="connsiteX10" fmla="*/ 55806 w 188057"/>
              <a:gd name="connsiteY10" fmla="*/ 498201 h 530468"/>
              <a:gd name="connsiteX11" fmla="*/ 86211 w 188057"/>
              <a:gd name="connsiteY11" fmla="*/ 530455 h 530468"/>
              <a:gd name="connsiteX12" fmla="*/ 87149 w 188057"/>
              <a:gd name="connsiteY12" fmla="*/ 530469 h 530468"/>
              <a:gd name="connsiteX13" fmla="*/ 100940 w 188057"/>
              <a:gd name="connsiteY13" fmla="*/ 530469 h 530468"/>
              <a:gd name="connsiteX14" fmla="*/ 132296 w 188057"/>
              <a:gd name="connsiteY14" fmla="*/ 499139 h 530468"/>
              <a:gd name="connsiteX15" fmla="*/ 132283 w 188057"/>
              <a:gd name="connsiteY15" fmla="*/ 498201 h 530468"/>
              <a:gd name="connsiteX16" fmla="*/ 126555 w 188057"/>
              <a:gd name="connsiteY16" fmla="*/ 303922 h 530468"/>
              <a:gd name="connsiteX17" fmla="*/ 149363 w 188057"/>
              <a:gd name="connsiteY17" fmla="*/ 279735 h 530468"/>
              <a:gd name="connsiteX18" fmla="*/ 150062 w 188057"/>
              <a:gd name="connsiteY18" fmla="*/ 279725 h 530468"/>
              <a:gd name="connsiteX19" fmla="*/ 180222 w 188057"/>
              <a:gd name="connsiteY19" fmla="*/ 279725 h 530468"/>
              <a:gd name="connsiteX20" fmla="*/ 188058 w 188057"/>
              <a:gd name="connsiteY20" fmla="*/ 271889 h 530468"/>
              <a:gd name="connsiteX21" fmla="*/ 188058 w 188057"/>
              <a:gd name="connsiteY21" fmla="*/ 145460 h 530468"/>
              <a:gd name="connsiteX22" fmla="*/ 134689 w 188057"/>
              <a:gd name="connsiteY22" fmla="*/ 31528 h 530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88057" h="530468">
                <a:moveTo>
                  <a:pt x="134689" y="31528"/>
                </a:moveTo>
                <a:lnTo>
                  <a:pt x="99044" y="1815"/>
                </a:lnTo>
                <a:cubicBezTo>
                  <a:pt x="96138" y="-605"/>
                  <a:pt x="91920" y="-605"/>
                  <a:pt x="89014" y="1815"/>
                </a:cubicBezTo>
                <a:lnTo>
                  <a:pt x="53369" y="31528"/>
                </a:lnTo>
                <a:cubicBezTo>
                  <a:pt x="19553" y="59703"/>
                  <a:pt x="0" y="101444"/>
                  <a:pt x="0" y="145460"/>
                </a:cubicBezTo>
                <a:lnTo>
                  <a:pt x="0" y="271889"/>
                </a:lnTo>
                <a:cubicBezTo>
                  <a:pt x="0" y="276217"/>
                  <a:pt x="3508" y="279725"/>
                  <a:pt x="7836" y="279725"/>
                </a:cubicBezTo>
                <a:lnTo>
                  <a:pt x="38027" y="279725"/>
                </a:lnTo>
                <a:cubicBezTo>
                  <a:pt x="51010" y="279719"/>
                  <a:pt x="61539" y="290240"/>
                  <a:pt x="61544" y="303222"/>
                </a:cubicBezTo>
                <a:cubicBezTo>
                  <a:pt x="61544" y="303455"/>
                  <a:pt x="61541" y="303688"/>
                  <a:pt x="61534" y="303922"/>
                </a:cubicBezTo>
                <a:lnTo>
                  <a:pt x="55806" y="498201"/>
                </a:lnTo>
                <a:cubicBezTo>
                  <a:pt x="55295" y="515504"/>
                  <a:pt x="68908" y="529944"/>
                  <a:pt x="86211" y="530455"/>
                </a:cubicBezTo>
                <a:cubicBezTo>
                  <a:pt x="86524" y="530464"/>
                  <a:pt x="86836" y="530469"/>
                  <a:pt x="87149" y="530469"/>
                </a:cubicBezTo>
                <a:lnTo>
                  <a:pt x="100940" y="530469"/>
                </a:lnTo>
                <a:cubicBezTo>
                  <a:pt x="118250" y="530476"/>
                  <a:pt x="132289" y="516450"/>
                  <a:pt x="132296" y="499139"/>
                </a:cubicBezTo>
                <a:cubicBezTo>
                  <a:pt x="132297" y="498826"/>
                  <a:pt x="132292" y="498514"/>
                  <a:pt x="132283" y="498201"/>
                </a:cubicBezTo>
                <a:lnTo>
                  <a:pt x="126555" y="303922"/>
                </a:lnTo>
                <a:cubicBezTo>
                  <a:pt x="126174" y="290945"/>
                  <a:pt x="136386" y="280116"/>
                  <a:pt x="149363" y="279735"/>
                </a:cubicBezTo>
                <a:cubicBezTo>
                  <a:pt x="149596" y="279728"/>
                  <a:pt x="149829" y="279725"/>
                  <a:pt x="150062" y="279725"/>
                </a:cubicBezTo>
                <a:lnTo>
                  <a:pt x="180222" y="279725"/>
                </a:lnTo>
                <a:cubicBezTo>
                  <a:pt x="184550" y="279725"/>
                  <a:pt x="188058" y="276217"/>
                  <a:pt x="188058" y="271889"/>
                </a:cubicBezTo>
                <a:lnTo>
                  <a:pt x="188058" y="145460"/>
                </a:lnTo>
                <a:cubicBezTo>
                  <a:pt x="188059" y="101444"/>
                  <a:pt x="168505" y="59703"/>
                  <a:pt x="134689" y="31528"/>
                </a:cubicBezTo>
                <a:close/>
              </a:path>
            </a:pathLst>
          </a:custGeom>
          <a:gradFill>
            <a:gsLst>
              <a:gs pos="0">
                <a:schemeClr val="accent3"/>
              </a:gs>
              <a:gs pos="80000">
                <a:schemeClr val="accent2"/>
              </a:gs>
            </a:gsLst>
            <a:lin ang="4800000" scaled="0"/>
          </a:gradFill>
          <a:ln w="7739" cap="flat">
            <a:noFill/>
            <a:prstDash val="solid"/>
            <a:miter/>
          </a:ln>
        </p:spPr>
        <p:txBody>
          <a:bodyPr rtlCol="0" anchor="ctr"/>
          <a:lstStyle/>
          <a:p>
            <a:endParaRPr lang="zh-CN" altLang="en-US"/>
          </a:p>
        </p:txBody>
      </p:sp>
      <p:grpSp>
        <p:nvGrpSpPr>
          <p:cNvPr id="441" name="图形 112" descr="邻近区域 纯色填充">
            <a:extLst>
              <a:ext uri="{FF2B5EF4-FFF2-40B4-BE49-F238E27FC236}">
                <a16:creationId xmlns:a16="http://schemas.microsoft.com/office/drawing/2014/main" xmlns="" id="{517C5B0D-BC3A-4E06-8264-1CCE79BDD8CC}"/>
              </a:ext>
            </a:extLst>
          </p:cNvPr>
          <p:cNvGrpSpPr/>
          <p:nvPr/>
        </p:nvGrpSpPr>
        <p:grpSpPr>
          <a:xfrm>
            <a:off x="5163436" y="5765026"/>
            <a:ext cx="703310" cy="595516"/>
            <a:chOff x="5163436" y="5765026"/>
            <a:chExt cx="703310" cy="595516"/>
          </a:xfrm>
          <a:gradFill>
            <a:gsLst>
              <a:gs pos="0">
                <a:schemeClr val="accent3"/>
              </a:gs>
              <a:gs pos="80000">
                <a:schemeClr val="accent2"/>
              </a:gs>
            </a:gsLst>
            <a:lin ang="4800000" scaled="0"/>
          </a:gradFill>
        </p:grpSpPr>
        <p:sp>
          <p:nvSpPr>
            <p:cNvPr id="442" name="图形 112" descr="邻近区域 纯色填充">
              <a:extLst>
                <a:ext uri="{FF2B5EF4-FFF2-40B4-BE49-F238E27FC236}">
                  <a16:creationId xmlns:a16="http://schemas.microsoft.com/office/drawing/2014/main" xmlns="" id="{B43B77E7-FB27-458E-BB73-9DC0A2B74CEC}"/>
                </a:ext>
              </a:extLst>
            </p:cNvPr>
            <p:cNvSpPr/>
            <p:nvPr/>
          </p:nvSpPr>
          <p:spPr>
            <a:xfrm>
              <a:off x="5327980" y="5859078"/>
              <a:ext cx="39178" cy="15679"/>
            </a:xfrm>
            <a:custGeom>
              <a:avLst/>
              <a:gdLst>
                <a:gd name="connsiteX0" fmla="*/ 0 w 39178"/>
                <a:gd name="connsiteY0" fmla="*/ 0 h 15679"/>
                <a:gd name="connsiteX1" fmla="*/ 39179 w 39178"/>
                <a:gd name="connsiteY1" fmla="*/ 0 h 15679"/>
                <a:gd name="connsiteX2" fmla="*/ 39179 w 39178"/>
                <a:gd name="connsiteY2" fmla="*/ 15679 h 15679"/>
                <a:gd name="connsiteX3" fmla="*/ 0 w 39178"/>
                <a:gd name="connsiteY3" fmla="*/ 15679 h 15679"/>
                <a:gd name="connsiteX4" fmla="*/ 0 w 39178"/>
                <a:gd name="connsiteY4" fmla="*/ 0 h 15679"/>
                <a:gd name="connsiteX5" fmla="*/ 0 w 39178"/>
                <a:gd name="connsiteY5" fmla="*/ 0 h 15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178" h="15679">
                  <a:moveTo>
                    <a:pt x="0" y="0"/>
                  </a:moveTo>
                  <a:lnTo>
                    <a:pt x="39179" y="0"/>
                  </a:lnTo>
                  <a:lnTo>
                    <a:pt x="39179" y="15679"/>
                  </a:lnTo>
                  <a:lnTo>
                    <a:pt x="0" y="15679"/>
                  </a:lnTo>
                  <a:lnTo>
                    <a:pt x="0" y="0"/>
                  </a:lnTo>
                  <a:lnTo>
                    <a:pt x="0" y="0"/>
                  </a:lnTo>
                  <a:close/>
                </a:path>
              </a:pathLst>
            </a:custGeom>
            <a:grpFill/>
            <a:ln w="7739" cap="flat">
              <a:noFill/>
              <a:prstDash val="solid"/>
              <a:miter/>
            </a:ln>
          </p:spPr>
          <p:txBody>
            <a:bodyPr rtlCol="0" anchor="ctr"/>
            <a:lstStyle/>
            <a:p>
              <a:endParaRPr lang="zh-CN" altLang="en-US"/>
            </a:p>
          </p:txBody>
        </p:sp>
        <p:sp>
          <p:nvSpPr>
            <p:cNvPr id="443" name="图形 112" descr="邻近区域 纯色填充">
              <a:extLst>
                <a:ext uri="{FF2B5EF4-FFF2-40B4-BE49-F238E27FC236}">
                  <a16:creationId xmlns:a16="http://schemas.microsoft.com/office/drawing/2014/main" xmlns="" id="{71353A78-CB89-4D9E-B158-C0DCDA396089}"/>
                </a:ext>
              </a:extLst>
            </p:cNvPr>
            <p:cNvSpPr/>
            <p:nvPr/>
          </p:nvSpPr>
          <p:spPr>
            <a:xfrm>
              <a:off x="5354308" y="5791205"/>
              <a:ext cx="38316" cy="39186"/>
            </a:xfrm>
            <a:custGeom>
              <a:avLst/>
              <a:gdLst>
                <a:gd name="connsiteX0" fmla="*/ 27268 w 38316"/>
                <a:gd name="connsiteY0" fmla="*/ 39187 h 39186"/>
                <a:gd name="connsiteX1" fmla="*/ 0 w 38316"/>
                <a:gd name="connsiteY1" fmla="*/ 11362 h 39186"/>
                <a:gd name="connsiteX2" fmla="*/ 11127 w 38316"/>
                <a:gd name="connsiteY2" fmla="*/ 0 h 39186"/>
                <a:gd name="connsiteX3" fmla="*/ 38317 w 38316"/>
                <a:gd name="connsiteY3" fmla="*/ 27825 h 39186"/>
                <a:gd name="connsiteX4" fmla="*/ 27268 w 38316"/>
                <a:gd name="connsiteY4" fmla="*/ 39187 h 39186"/>
                <a:gd name="connsiteX5" fmla="*/ 27268 w 38316"/>
                <a:gd name="connsiteY5" fmla="*/ 39187 h 39186"/>
                <a:gd name="connsiteX6" fmla="*/ 27268 w 38316"/>
                <a:gd name="connsiteY6" fmla="*/ 39187 h 391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316" h="39186">
                  <a:moveTo>
                    <a:pt x="27268" y="39187"/>
                  </a:moveTo>
                  <a:lnTo>
                    <a:pt x="0" y="11362"/>
                  </a:lnTo>
                  <a:lnTo>
                    <a:pt x="11127" y="0"/>
                  </a:lnTo>
                  <a:lnTo>
                    <a:pt x="38317" y="27825"/>
                  </a:lnTo>
                  <a:lnTo>
                    <a:pt x="27268" y="39187"/>
                  </a:lnTo>
                  <a:lnTo>
                    <a:pt x="27268" y="39187"/>
                  </a:lnTo>
                  <a:lnTo>
                    <a:pt x="27268" y="39187"/>
                  </a:lnTo>
                  <a:close/>
                </a:path>
              </a:pathLst>
            </a:custGeom>
            <a:grpFill/>
            <a:ln w="7739" cap="flat">
              <a:noFill/>
              <a:prstDash val="solid"/>
              <a:miter/>
            </a:ln>
          </p:spPr>
          <p:txBody>
            <a:bodyPr rtlCol="0" anchor="ctr"/>
            <a:lstStyle/>
            <a:p>
              <a:endParaRPr lang="zh-CN" altLang="en-US"/>
            </a:p>
          </p:txBody>
        </p:sp>
        <p:sp>
          <p:nvSpPr>
            <p:cNvPr id="444" name="图形 112" descr="邻近区域 纯色填充">
              <a:extLst>
                <a:ext uri="{FF2B5EF4-FFF2-40B4-BE49-F238E27FC236}">
                  <a16:creationId xmlns:a16="http://schemas.microsoft.com/office/drawing/2014/main" xmlns="" id="{133162BB-DAB1-4B95-89B4-35509810655A}"/>
                </a:ext>
              </a:extLst>
            </p:cNvPr>
            <p:cNvSpPr/>
            <p:nvPr/>
          </p:nvSpPr>
          <p:spPr>
            <a:xfrm>
              <a:off x="5382831" y="5820832"/>
              <a:ext cx="94033" cy="94033"/>
            </a:xfrm>
            <a:custGeom>
              <a:avLst/>
              <a:gdLst>
                <a:gd name="connsiteX0" fmla="*/ 94034 w 94033"/>
                <a:gd name="connsiteY0" fmla="*/ 47028 h 94033"/>
                <a:gd name="connsiteX1" fmla="*/ 47006 w 94033"/>
                <a:gd name="connsiteY1" fmla="*/ 94034 h 94033"/>
                <a:gd name="connsiteX2" fmla="*/ 0 w 94033"/>
                <a:gd name="connsiteY2" fmla="*/ 47006 h 94033"/>
                <a:gd name="connsiteX3" fmla="*/ 47017 w 94033"/>
                <a:gd name="connsiteY3" fmla="*/ 0 h 94033"/>
                <a:gd name="connsiteX4" fmla="*/ 94034 w 94033"/>
                <a:gd name="connsiteY4" fmla="*/ 47028 h 940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033" h="94033">
                  <a:moveTo>
                    <a:pt x="94034" y="47028"/>
                  </a:moveTo>
                  <a:cubicBezTo>
                    <a:pt x="94027" y="72995"/>
                    <a:pt x="72972" y="94040"/>
                    <a:pt x="47006" y="94034"/>
                  </a:cubicBezTo>
                  <a:cubicBezTo>
                    <a:pt x="21039" y="94027"/>
                    <a:pt x="-6" y="72973"/>
                    <a:pt x="0" y="47006"/>
                  </a:cubicBezTo>
                  <a:cubicBezTo>
                    <a:pt x="6" y="21044"/>
                    <a:pt x="21055" y="0"/>
                    <a:pt x="47017" y="0"/>
                  </a:cubicBezTo>
                  <a:cubicBezTo>
                    <a:pt x="72986" y="3"/>
                    <a:pt x="94037" y="21059"/>
                    <a:pt x="94034" y="47028"/>
                  </a:cubicBezTo>
                  <a:close/>
                </a:path>
              </a:pathLst>
            </a:custGeom>
            <a:grpFill/>
            <a:ln w="7739" cap="flat">
              <a:noFill/>
              <a:prstDash val="solid"/>
              <a:miter/>
            </a:ln>
          </p:spPr>
          <p:txBody>
            <a:bodyPr rtlCol="0" anchor="ctr"/>
            <a:lstStyle/>
            <a:p>
              <a:endParaRPr lang="zh-CN" altLang="en-US"/>
            </a:p>
          </p:txBody>
        </p:sp>
        <p:sp>
          <p:nvSpPr>
            <p:cNvPr id="445" name="图形 112" descr="邻近区域 纯色填充">
              <a:extLst>
                <a:ext uri="{FF2B5EF4-FFF2-40B4-BE49-F238E27FC236}">
                  <a16:creationId xmlns:a16="http://schemas.microsoft.com/office/drawing/2014/main" xmlns="" id="{7F5789BB-ABDF-4094-8EF6-A9854BC2028C}"/>
                </a:ext>
              </a:extLst>
            </p:cNvPr>
            <p:cNvSpPr/>
            <p:nvPr/>
          </p:nvSpPr>
          <p:spPr>
            <a:xfrm>
              <a:off x="5422009" y="5765026"/>
              <a:ext cx="15671" cy="39186"/>
            </a:xfrm>
            <a:custGeom>
              <a:avLst/>
              <a:gdLst>
                <a:gd name="connsiteX0" fmla="*/ 0 w 15671"/>
                <a:gd name="connsiteY0" fmla="*/ 0 h 39186"/>
                <a:gd name="connsiteX1" fmla="*/ 15671 w 15671"/>
                <a:gd name="connsiteY1" fmla="*/ 0 h 39186"/>
                <a:gd name="connsiteX2" fmla="*/ 15671 w 15671"/>
                <a:gd name="connsiteY2" fmla="*/ 39187 h 39186"/>
                <a:gd name="connsiteX3" fmla="*/ 0 w 15671"/>
                <a:gd name="connsiteY3" fmla="*/ 39187 h 39186"/>
                <a:gd name="connsiteX4" fmla="*/ 0 w 15671"/>
                <a:gd name="connsiteY4" fmla="*/ 0 h 39186"/>
                <a:gd name="connsiteX5" fmla="*/ 0 w 15671"/>
                <a:gd name="connsiteY5" fmla="*/ 0 h 391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671" h="39186">
                  <a:moveTo>
                    <a:pt x="0" y="0"/>
                  </a:moveTo>
                  <a:lnTo>
                    <a:pt x="15671" y="0"/>
                  </a:lnTo>
                  <a:lnTo>
                    <a:pt x="15671" y="39187"/>
                  </a:lnTo>
                  <a:lnTo>
                    <a:pt x="0" y="39187"/>
                  </a:lnTo>
                  <a:lnTo>
                    <a:pt x="0" y="0"/>
                  </a:lnTo>
                  <a:lnTo>
                    <a:pt x="0" y="0"/>
                  </a:lnTo>
                  <a:close/>
                </a:path>
              </a:pathLst>
            </a:custGeom>
            <a:grpFill/>
            <a:ln w="7739" cap="flat">
              <a:noFill/>
              <a:prstDash val="solid"/>
              <a:miter/>
            </a:ln>
          </p:spPr>
          <p:txBody>
            <a:bodyPr rtlCol="0" anchor="ctr"/>
            <a:lstStyle/>
            <a:p>
              <a:endParaRPr lang="zh-CN" altLang="en-US"/>
            </a:p>
          </p:txBody>
        </p:sp>
        <p:sp>
          <p:nvSpPr>
            <p:cNvPr id="446" name="图形 112" descr="邻近区域 纯色填充">
              <a:extLst>
                <a:ext uri="{FF2B5EF4-FFF2-40B4-BE49-F238E27FC236}">
                  <a16:creationId xmlns:a16="http://schemas.microsoft.com/office/drawing/2014/main" xmlns="" id="{A7C3E335-1512-4649-8643-6DC4C2375529}"/>
                </a:ext>
              </a:extLst>
            </p:cNvPr>
            <p:cNvSpPr/>
            <p:nvPr/>
          </p:nvSpPr>
          <p:spPr>
            <a:xfrm>
              <a:off x="5492539" y="5859078"/>
              <a:ext cx="39178" cy="15679"/>
            </a:xfrm>
            <a:custGeom>
              <a:avLst/>
              <a:gdLst>
                <a:gd name="connsiteX0" fmla="*/ 0 w 39178"/>
                <a:gd name="connsiteY0" fmla="*/ 0 h 15679"/>
                <a:gd name="connsiteX1" fmla="*/ 39179 w 39178"/>
                <a:gd name="connsiteY1" fmla="*/ 0 h 15679"/>
                <a:gd name="connsiteX2" fmla="*/ 39179 w 39178"/>
                <a:gd name="connsiteY2" fmla="*/ 15679 h 15679"/>
                <a:gd name="connsiteX3" fmla="*/ 0 w 39178"/>
                <a:gd name="connsiteY3" fmla="*/ 15679 h 15679"/>
                <a:gd name="connsiteX4" fmla="*/ 0 w 39178"/>
                <a:gd name="connsiteY4" fmla="*/ 0 h 15679"/>
                <a:gd name="connsiteX5" fmla="*/ 0 w 39178"/>
                <a:gd name="connsiteY5" fmla="*/ 0 h 15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178" h="15679">
                  <a:moveTo>
                    <a:pt x="0" y="0"/>
                  </a:moveTo>
                  <a:lnTo>
                    <a:pt x="39179" y="0"/>
                  </a:lnTo>
                  <a:lnTo>
                    <a:pt x="39179" y="15679"/>
                  </a:lnTo>
                  <a:lnTo>
                    <a:pt x="0" y="15679"/>
                  </a:lnTo>
                  <a:lnTo>
                    <a:pt x="0" y="0"/>
                  </a:lnTo>
                  <a:lnTo>
                    <a:pt x="0" y="0"/>
                  </a:lnTo>
                  <a:close/>
                </a:path>
              </a:pathLst>
            </a:custGeom>
            <a:grpFill/>
            <a:ln w="7739" cap="flat">
              <a:noFill/>
              <a:prstDash val="solid"/>
              <a:miter/>
            </a:ln>
          </p:spPr>
          <p:txBody>
            <a:bodyPr rtlCol="0" anchor="ctr"/>
            <a:lstStyle/>
            <a:p>
              <a:endParaRPr lang="zh-CN" altLang="en-US"/>
            </a:p>
          </p:txBody>
        </p:sp>
        <p:sp>
          <p:nvSpPr>
            <p:cNvPr id="447" name="图形 112" descr="邻近区域 纯色填充">
              <a:extLst>
                <a:ext uri="{FF2B5EF4-FFF2-40B4-BE49-F238E27FC236}">
                  <a16:creationId xmlns:a16="http://schemas.microsoft.com/office/drawing/2014/main" xmlns="" id="{D9378F1A-D083-4552-A36D-56DD0BB08594}"/>
                </a:ext>
              </a:extLst>
            </p:cNvPr>
            <p:cNvSpPr/>
            <p:nvPr/>
          </p:nvSpPr>
          <p:spPr>
            <a:xfrm>
              <a:off x="5467073" y="5791205"/>
              <a:ext cx="38316" cy="39186"/>
            </a:xfrm>
            <a:custGeom>
              <a:avLst/>
              <a:gdLst>
                <a:gd name="connsiteX0" fmla="*/ 11048 w 38316"/>
                <a:gd name="connsiteY0" fmla="*/ 39187 h 39186"/>
                <a:gd name="connsiteX1" fmla="*/ 38317 w 38316"/>
                <a:gd name="connsiteY1" fmla="*/ 11362 h 39186"/>
                <a:gd name="connsiteX2" fmla="*/ 27190 w 38316"/>
                <a:gd name="connsiteY2" fmla="*/ 0 h 39186"/>
                <a:gd name="connsiteX3" fmla="*/ 0 w 38316"/>
                <a:gd name="connsiteY3" fmla="*/ 27825 h 39186"/>
                <a:gd name="connsiteX4" fmla="*/ 11048 w 38316"/>
                <a:gd name="connsiteY4" fmla="*/ 39187 h 39186"/>
                <a:gd name="connsiteX5" fmla="*/ 11048 w 38316"/>
                <a:gd name="connsiteY5" fmla="*/ 39187 h 39186"/>
                <a:gd name="connsiteX6" fmla="*/ 11048 w 38316"/>
                <a:gd name="connsiteY6" fmla="*/ 39187 h 391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316" h="39186">
                  <a:moveTo>
                    <a:pt x="11048" y="39187"/>
                  </a:moveTo>
                  <a:lnTo>
                    <a:pt x="38317" y="11362"/>
                  </a:lnTo>
                  <a:lnTo>
                    <a:pt x="27190" y="0"/>
                  </a:lnTo>
                  <a:lnTo>
                    <a:pt x="0" y="27825"/>
                  </a:lnTo>
                  <a:lnTo>
                    <a:pt x="11048" y="39187"/>
                  </a:lnTo>
                  <a:lnTo>
                    <a:pt x="11048" y="39187"/>
                  </a:lnTo>
                  <a:lnTo>
                    <a:pt x="11048" y="39187"/>
                  </a:lnTo>
                  <a:close/>
                </a:path>
              </a:pathLst>
            </a:custGeom>
            <a:grpFill/>
            <a:ln w="7739" cap="flat">
              <a:noFill/>
              <a:prstDash val="solid"/>
              <a:miter/>
            </a:ln>
          </p:spPr>
          <p:txBody>
            <a:bodyPr rtlCol="0" anchor="ctr"/>
            <a:lstStyle/>
            <a:p>
              <a:endParaRPr lang="zh-CN" altLang="en-US"/>
            </a:p>
          </p:txBody>
        </p:sp>
        <p:sp>
          <p:nvSpPr>
            <p:cNvPr id="448" name="图形 112" descr="邻近区域 纯色填充">
              <a:extLst>
                <a:ext uri="{FF2B5EF4-FFF2-40B4-BE49-F238E27FC236}">
                  <a16:creationId xmlns:a16="http://schemas.microsoft.com/office/drawing/2014/main" xmlns="" id="{F8D4F2E1-6791-404C-A37E-0A22AF0EF788}"/>
                </a:ext>
              </a:extLst>
            </p:cNvPr>
            <p:cNvSpPr/>
            <p:nvPr/>
          </p:nvSpPr>
          <p:spPr>
            <a:xfrm>
              <a:off x="5354308" y="5904306"/>
              <a:ext cx="38316" cy="39186"/>
            </a:xfrm>
            <a:custGeom>
              <a:avLst/>
              <a:gdLst>
                <a:gd name="connsiteX0" fmla="*/ 27268 w 38316"/>
                <a:gd name="connsiteY0" fmla="*/ 0 h 39186"/>
                <a:gd name="connsiteX1" fmla="*/ 0 w 38316"/>
                <a:gd name="connsiteY1" fmla="*/ 27903 h 39186"/>
                <a:gd name="connsiteX2" fmla="*/ 11127 w 38316"/>
                <a:gd name="connsiteY2" fmla="*/ 39187 h 39186"/>
                <a:gd name="connsiteX3" fmla="*/ 38317 w 38316"/>
                <a:gd name="connsiteY3" fmla="*/ 11362 h 39186"/>
                <a:gd name="connsiteX4" fmla="*/ 27268 w 38316"/>
                <a:gd name="connsiteY4" fmla="*/ 0 h 39186"/>
                <a:gd name="connsiteX5" fmla="*/ 27268 w 38316"/>
                <a:gd name="connsiteY5" fmla="*/ 0 h 39186"/>
                <a:gd name="connsiteX6" fmla="*/ 27268 w 38316"/>
                <a:gd name="connsiteY6" fmla="*/ 0 h 391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316" h="39186">
                  <a:moveTo>
                    <a:pt x="27268" y="0"/>
                  </a:moveTo>
                  <a:lnTo>
                    <a:pt x="0" y="27903"/>
                  </a:lnTo>
                  <a:lnTo>
                    <a:pt x="11127" y="39187"/>
                  </a:lnTo>
                  <a:lnTo>
                    <a:pt x="38317" y="11362"/>
                  </a:lnTo>
                  <a:lnTo>
                    <a:pt x="27268" y="0"/>
                  </a:lnTo>
                  <a:lnTo>
                    <a:pt x="27268" y="0"/>
                  </a:lnTo>
                  <a:lnTo>
                    <a:pt x="27268" y="0"/>
                  </a:lnTo>
                  <a:close/>
                </a:path>
              </a:pathLst>
            </a:custGeom>
            <a:grpFill/>
            <a:ln w="7739" cap="flat">
              <a:noFill/>
              <a:prstDash val="solid"/>
              <a:miter/>
            </a:ln>
          </p:spPr>
          <p:txBody>
            <a:bodyPr rtlCol="0" anchor="ctr"/>
            <a:lstStyle/>
            <a:p>
              <a:endParaRPr lang="zh-CN" altLang="en-US"/>
            </a:p>
          </p:txBody>
        </p:sp>
        <p:sp>
          <p:nvSpPr>
            <p:cNvPr id="449" name="图形 112" descr="邻近区域 纯色填充">
              <a:extLst>
                <a:ext uri="{FF2B5EF4-FFF2-40B4-BE49-F238E27FC236}">
                  <a16:creationId xmlns:a16="http://schemas.microsoft.com/office/drawing/2014/main" xmlns="" id="{830EFA20-0FEF-4BBD-A410-0A8C2C53B7EB}"/>
                </a:ext>
              </a:extLst>
            </p:cNvPr>
            <p:cNvSpPr/>
            <p:nvPr/>
          </p:nvSpPr>
          <p:spPr>
            <a:xfrm>
              <a:off x="5422009" y="5930564"/>
              <a:ext cx="15671" cy="39186"/>
            </a:xfrm>
            <a:custGeom>
              <a:avLst/>
              <a:gdLst>
                <a:gd name="connsiteX0" fmla="*/ 0 w 15671"/>
                <a:gd name="connsiteY0" fmla="*/ 0 h 39186"/>
                <a:gd name="connsiteX1" fmla="*/ 15671 w 15671"/>
                <a:gd name="connsiteY1" fmla="*/ 0 h 39186"/>
                <a:gd name="connsiteX2" fmla="*/ 15671 w 15671"/>
                <a:gd name="connsiteY2" fmla="*/ 39187 h 39186"/>
                <a:gd name="connsiteX3" fmla="*/ 0 w 15671"/>
                <a:gd name="connsiteY3" fmla="*/ 39187 h 39186"/>
                <a:gd name="connsiteX4" fmla="*/ 0 w 15671"/>
                <a:gd name="connsiteY4" fmla="*/ 0 h 39186"/>
                <a:gd name="connsiteX5" fmla="*/ 0 w 15671"/>
                <a:gd name="connsiteY5" fmla="*/ 0 h 391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671" h="39186">
                  <a:moveTo>
                    <a:pt x="0" y="0"/>
                  </a:moveTo>
                  <a:lnTo>
                    <a:pt x="15671" y="0"/>
                  </a:lnTo>
                  <a:lnTo>
                    <a:pt x="15671" y="39187"/>
                  </a:lnTo>
                  <a:lnTo>
                    <a:pt x="0" y="39187"/>
                  </a:lnTo>
                  <a:lnTo>
                    <a:pt x="0" y="0"/>
                  </a:lnTo>
                  <a:lnTo>
                    <a:pt x="0" y="0"/>
                  </a:lnTo>
                  <a:close/>
                </a:path>
              </a:pathLst>
            </a:custGeom>
            <a:grpFill/>
            <a:ln w="7739" cap="flat">
              <a:noFill/>
              <a:prstDash val="solid"/>
              <a:miter/>
            </a:ln>
          </p:spPr>
          <p:txBody>
            <a:bodyPr rtlCol="0" anchor="ctr"/>
            <a:lstStyle/>
            <a:p>
              <a:endParaRPr lang="zh-CN" altLang="en-US"/>
            </a:p>
          </p:txBody>
        </p:sp>
        <p:sp>
          <p:nvSpPr>
            <p:cNvPr id="450" name="图形 112" descr="邻近区域 纯色填充">
              <a:extLst>
                <a:ext uri="{FF2B5EF4-FFF2-40B4-BE49-F238E27FC236}">
                  <a16:creationId xmlns:a16="http://schemas.microsoft.com/office/drawing/2014/main" xmlns="" id="{EE6328FE-C398-48E0-805D-888A588D3093}"/>
                </a:ext>
              </a:extLst>
            </p:cNvPr>
            <p:cNvSpPr/>
            <p:nvPr/>
          </p:nvSpPr>
          <p:spPr>
            <a:xfrm>
              <a:off x="5467073" y="5904306"/>
              <a:ext cx="38316" cy="39186"/>
            </a:xfrm>
            <a:custGeom>
              <a:avLst/>
              <a:gdLst>
                <a:gd name="connsiteX0" fmla="*/ 11048 w 38316"/>
                <a:gd name="connsiteY0" fmla="*/ 0 h 39186"/>
                <a:gd name="connsiteX1" fmla="*/ 38317 w 38316"/>
                <a:gd name="connsiteY1" fmla="*/ 27903 h 39186"/>
                <a:gd name="connsiteX2" fmla="*/ 27190 w 38316"/>
                <a:gd name="connsiteY2" fmla="*/ 39187 h 39186"/>
                <a:gd name="connsiteX3" fmla="*/ 0 w 38316"/>
                <a:gd name="connsiteY3" fmla="*/ 11362 h 39186"/>
                <a:gd name="connsiteX4" fmla="*/ 11048 w 38316"/>
                <a:gd name="connsiteY4" fmla="*/ 0 h 39186"/>
                <a:gd name="connsiteX5" fmla="*/ 11048 w 38316"/>
                <a:gd name="connsiteY5" fmla="*/ 0 h 39186"/>
                <a:gd name="connsiteX6" fmla="*/ 11048 w 38316"/>
                <a:gd name="connsiteY6" fmla="*/ 0 h 391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316" h="39186">
                  <a:moveTo>
                    <a:pt x="11048" y="0"/>
                  </a:moveTo>
                  <a:lnTo>
                    <a:pt x="38317" y="27903"/>
                  </a:lnTo>
                  <a:lnTo>
                    <a:pt x="27190" y="39187"/>
                  </a:lnTo>
                  <a:lnTo>
                    <a:pt x="0" y="11362"/>
                  </a:lnTo>
                  <a:lnTo>
                    <a:pt x="11048" y="0"/>
                  </a:lnTo>
                  <a:lnTo>
                    <a:pt x="11048" y="0"/>
                  </a:lnTo>
                  <a:lnTo>
                    <a:pt x="11048" y="0"/>
                  </a:lnTo>
                  <a:close/>
                </a:path>
              </a:pathLst>
            </a:custGeom>
            <a:grpFill/>
            <a:ln w="7739" cap="flat">
              <a:noFill/>
              <a:prstDash val="solid"/>
              <a:miter/>
            </a:ln>
          </p:spPr>
          <p:txBody>
            <a:bodyPr rtlCol="0" anchor="ctr"/>
            <a:lstStyle/>
            <a:p>
              <a:endParaRPr lang="zh-CN" altLang="en-US"/>
            </a:p>
          </p:txBody>
        </p:sp>
        <p:sp>
          <p:nvSpPr>
            <p:cNvPr id="451" name="图形 112" descr="邻近区域 纯色填充">
              <a:extLst>
                <a:ext uri="{FF2B5EF4-FFF2-40B4-BE49-F238E27FC236}">
                  <a16:creationId xmlns:a16="http://schemas.microsoft.com/office/drawing/2014/main" xmlns="" id="{084AAD72-5E6C-46B7-AB5D-DB7044195E80}"/>
                </a:ext>
              </a:extLst>
            </p:cNvPr>
            <p:cNvSpPr/>
            <p:nvPr/>
          </p:nvSpPr>
          <p:spPr>
            <a:xfrm>
              <a:off x="5163436" y="6018764"/>
              <a:ext cx="703310" cy="341777"/>
            </a:xfrm>
            <a:custGeom>
              <a:avLst/>
              <a:gdLst>
                <a:gd name="connsiteX0" fmla="*/ 653366 w 703310"/>
                <a:gd name="connsiteY0" fmla="*/ 206538 h 341777"/>
                <a:gd name="connsiteX1" fmla="*/ 703311 w 703310"/>
                <a:gd name="connsiteY1" fmla="*/ 134266 h 341777"/>
                <a:gd name="connsiteX2" fmla="*/ 643852 w 703310"/>
                <a:gd name="connsiteY2" fmla="*/ 0 h 341777"/>
                <a:gd name="connsiteX3" fmla="*/ 584392 w 703310"/>
                <a:gd name="connsiteY3" fmla="*/ 134266 h 341777"/>
                <a:gd name="connsiteX4" fmla="*/ 634339 w 703310"/>
                <a:gd name="connsiteY4" fmla="*/ 206538 h 341777"/>
                <a:gd name="connsiteX5" fmla="*/ 634339 w 703310"/>
                <a:gd name="connsiteY5" fmla="*/ 294763 h 341777"/>
                <a:gd name="connsiteX6" fmla="*/ 590326 w 703310"/>
                <a:gd name="connsiteY6" fmla="*/ 294763 h 341777"/>
                <a:gd name="connsiteX7" fmla="*/ 590326 w 703310"/>
                <a:gd name="connsiteY7" fmla="*/ 209102 h 341777"/>
                <a:gd name="connsiteX8" fmla="*/ 564548 w 703310"/>
                <a:gd name="connsiteY8" fmla="*/ 163650 h 341777"/>
                <a:gd name="connsiteX9" fmla="*/ 478217 w 703310"/>
                <a:gd name="connsiteY9" fmla="*/ 80581 h 341777"/>
                <a:gd name="connsiteX10" fmla="*/ 366108 w 703310"/>
                <a:gd name="connsiteY10" fmla="*/ 188455 h 341777"/>
                <a:gd name="connsiteX11" fmla="*/ 366108 w 703310"/>
                <a:gd name="connsiteY11" fmla="*/ 294763 h 341777"/>
                <a:gd name="connsiteX12" fmla="*/ 268586 w 703310"/>
                <a:gd name="connsiteY12" fmla="*/ 294763 h 341777"/>
                <a:gd name="connsiteX13" fmla="*/ 268586 w 703310"/>
                <a:gd name="connsiteY13" fmla="*/ 188455 h 341777"/>
                <a:gd name="connsiteX14" fmla="*/ 156477 w 703310"/>
                <a:gd name="connsiteY14" fmla="*/ 80581 h 341777"/>
                <a:gd name="connsiteX15" fmla="*/ 44369 w 703310"/>
                <a:gd name="connsiteY15" fmla="*/ 188455 h 341777"/>
                <a:gd name="connsiteX16" fmla="*/ 44369 w 703310"/>
                <a:gd name="connsiteY16" fmla="*/ 294763 h 341777"/>
                <a:gd name="connsiteX17" fmla="*/ 0 w 703310"/>
                <a:gd name="connsiteY17" fmla="*/ 294763 h 341777"/>
                <a:gd name="connsiteX18" fmla="*/ 0 w 703310"/>
                <a:gd name="connsiteY18" fmla="*/ 341778 h 341777"/>
                <a:gd name="connsiteX19" fmla="*/ 689545 w 703310"/>
                <a:gd name="connsiteY19" fmla="*/ 341778 h 341777"/>
                <a:gd name="connsiteX20" fmla="*/ 689545 w 703310"/>
                <a:gd name="connsiteY20" fmla="*/ 294763 h 341777"/>
                <a:gd name="connsiteX21" fmla="*/ 653366 w 703310"/>
                <a:gd name="connsiteY21" fmla="*/ 294763 h 341777"/>
                <a:gd name="connsiteX22" fmla="*/ 523061 w 703310"/>
                <a:gd name="connsiteY22" fmla="*/ 206244 h 341777"/>
                <a:gd name="connsiteX23" fmla="*/ 567905 w 703310"/>
                <a:gd name="connsiteY23" fmla="*/ 206244 h 341777"/>
                <a:gd name="connsiteX24" fmla="*/ 567905 w 703310"/>
                <a:gd name="connsiteY24" fmla="*/ 251664 h 341777"/>
                <a:gd name="connsiteX25" fmla="*/ 523061 w 703310"/>
                <a:gd name="connsiteY25" fmla="*/ 251664 h 341777"/>
                <a:gd name="connsiteX26" fmla="*/ 388531 w 703310"/>
                <a:gd name="connsiteY26" fmla="*/ 206244 h 341777"/>
                <a:gd name="connsiteX27" fmla="*/ 433374 w 703310"/>
                <a:gd name="connsiteY27" fmla="*/ 206244 h 341777"/>
                <a:gd name="connsiteX28" fmla="*/ 433374 w 703310"/>
                <a:gd name="connsiteY28" fmla="*/ 251664 h 341777"/>
                <a:gd name="connsiteX29" fmla="*/ 388531 w 703310"/>
                <a:gd name="connsiteY29" fmla="*/ 251664 h 341777"/>
                <a:gd name="connsiteX30" fmla="*/ 455795 w 703310"/>
                <a:gd name="connsiteY30" fmla="*/ 206244 h 341777"/>
                <a:gd name="connsiteX31" fmla="*/ 500640 w 703310"/>
                <a:gd name="connsiteY31" fmla="*/ 206244 h 341777"/>
                <a:gd name="connsiteX32" fmla="*/ 500640 w 703310"/>
                <a:gd name="connsiteY32" fmla="*/ 294763 h 341777"/>
                <a:gd name="connsiteX33" fmla="*/ 455795 w 703310"/>
                <a:gd name="connsiteY33" fmla="*/ 294763 h 341777"/>
                <a:gd name="connsiteX34" fmla="*/ 201321 w 703310"/>
                <a:gd name="connsiteY34" fmla="*/ 206244 h 341777"/>
                <a:gd name="connsiteX35" fmla="*/ 246164 w 703310"/>
                <a:gd name="connsiteY35" fmla="*/ 206244 h 341777"/>
                <a:gd name="connsiteX36" fmla="*/ 246164 w 703310"/>
                <a:gd name="connsiteY36" fmla="*/ 251664 h 341777"/>
                <a:gd name="connsiteX37" fmla="*/ 201321 w 703310"/>
                <a:gd name="connsiteY37" fmla="*/ 251664 h 341777"/>
                <a:gd name="connsiteX38" fmla="*/ 66790 w 703310"/>
                <a:gd name="connsiteY38" fmla="*/ 206244 h 341777"/>
                <a:gd name="connsiteX39" fmla="*/ 111633 w 703310"/>
                <a:gd name="connsiteY39" fmla="*/ 206244 h 341777"/>
                <a:gd name="connsiteX40" fmla="*/ 111633 w 703310"/>
                <a:gd name="connsiteY40" fmla="*/ 251664 h 341777"/>
                <a:gd name="connsiteX41" fmla="*/ 66790 w 703310"/>
                <a:gd name="connsiteY41" fmla="*/ 251664 h 341777"/>
                <a:gd name="connsiteX42" fmla="*/ 134055 w 703310"/>
                <a:gd name="connsiteY42" fmla="*/ 206244 h 341777"/>
                <a:gd name="connsiteX43" fmla="*/ 178899 w 703310"/>
                <a:gd name="connsiteY43" fmla="*/ 206244 h 341777"/>
                <a:gd name="connsiteX44" fmla="*/ 178899 w 703310"/>
                <a:gd name="connsiteY44" fmla="*/ 294763 h 341777"/>
                <a:gd name="connsiteX45" fmla="*/ 134055 w 703310"/>
                <a:gd name="connsiteY45" fmla="*/ 294763 h 3417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703310" h="341777">
                  <a:moveTo>
                    <a:pt x="653366" y="206538"/>
                  </a:moveTo>
                  <a:cubicBezTo>
                    <a:pt x="681907" y="201400"/>
                    <a:pt x="703311" y="173709"/>
                    <a:pt x="703311" y="134266"/>
                  </a:cubicBezTo>
                  <a:cubicBezTo>
                    <a:pt x="703311" y="90494"/>
                    <a:pt x="658121" y="0"/>
                    <a:pt x="643852" y="0"/>
                  </a:cubicBezTo>
                  <a:cubicBezTo>
                    <a:pt x="629581" y="0"/>
                    <a:pt x="584392" y="90399"/>
                    <a:pt x="584392" y="134266"/>
                  </a:cubicBezTo>
                  <a:cubicBezTo>
                    <a:pt x="584392" y="173709"/>
                    <a:pt x="606036" y="201400"/>
                    <a:pt x="634339" y="206538"/>
                  </a:cubicBezTo>
                  <a:lnTo>
                    <a:pt x="634339" y="294763"/>
                  </a:lnTo>
                  <a:lnTo>
                    <a:pt x="590326" y="294763"/>
                  </a:lnTo>
                  <a:lnTo>
                    <a:pt x="590326" y="209102"/>
                  </a:lnTo>
                  <a:cubicBezTo>
                    <a:pt x="577690" y="196631"/>
                    <a:pt x="568766" y="180896"/>
                    <a:pt x="564548" y="163650"/>
                  </a:cubicBezTo>
                  <a:lnTo>
                    <a:pt x="478217" y="80581"/>
                  </a:lnTo>
                  <a:lnTo>
                    <a:pt x="366108" y="188455"/>
                  </a:lnTo>
                  <a:lnTo>
                    <a:pt x="366108" y="294763"/>
                  </a:lnTo>
                  <a:lnTo>
                    <a:pt x="268586" y="294763"/>
                  </a:lnTo>
                  <a:lnTo>
                    <a:pt x="268586" y="188455"/>
                  </a:lnTo>
                  <a:lnTo>
                    <a:pt x="156477" y="80581"/>
                  </a:lnTo>
                  <a:lnTo>
                    <a:pt x="44369" y="188455"/>
                  </a:lnTo>
                  <a:lnTo>
                    <a:pt x="44369" y="294763"/>
                  </a:lnTo>
                  <a:lnTo>
                    <a:pt x="0" y="294763"/>
                  </a:lnTo>
                  <a:lnTo>
                    <a:pt x="0" y="341778"/>
                  </a:lnTo>
                  <a:lnTo>
                    <a:pt x="689545" y="341778"/>
                  </a:lnTo>
                  <a:lnTo>
                    <a:pt x="689545" y="294763"/>
                  </a:lnTo>
                  <a:lnTo>
                    <a:pt x="653366" y="294763"/>
                  </a:lnTo>
                  <a:close/>
                  <a:moveTo>
                    <a:pt x="523061" y="206244"/>
                  </a:moveTo>
                  <a:lnTo>
                    <a:pt x="567905" y="206244"/>
                  </a:lnTo>
                  <a:lnTo>
                    <a:pt x="567905" y="251664"/>
                  </a:lnTo>
                  <a:lnTo>
                    <a:pt x="523061" y="251664"/>
                  </a:lnTo>
                  <a:close/>
                  <a:moveTo>
                    <a:pt x="388531" y="206244"/>
                  </a:moveTo>
                  <a:lnTo>
                    <a:pt x="433374" y="206244"/>
                  </a:lnTo>
                  <a:lnTo>
                    <a:pt x="433374" y="251664"/>
                  </a:lnTo>
                  <a:lnTo>
                    <a:pt x="388531" y="251664"/>
                  </a:lnTo>
                  <a:close/>
                  <a:moveTo>
                    <a:pt x="455795" y="206244"/>
                  </a:moveTo>
                  <a:lnTo>
                    <a:pt x="500640" y="206244"/>
                  </a:lnTo>
                  <a:lnTo>
                    <a:pt x="500640" y="294763"/>
                  </a:lnTo>
                  <a:lnTo>
                    <a:pt x="455795" y="294763"/>
                  </a:lnTo>
                  <a:close/>
                  <a:moveTo>
                    <a:pt x="201321" y="206244"/>
                  </a:moveTo>
                  <a:lnTo>
                    <a:pt x="246164" y="206244"/>
                  </a:lnTo>
                  <a:lnTo>
                    <a:pt x="246164" y="251664"/>
                  </a:lnTo>
                  <a:lnTo>
                    <a:pt x="201321" y="251664"/>
                  </a:lnTo>
                  <a:close/>
                  <a:moveTo>
                    <a:pt x="66790" y="206244"/>
                  </a:moveTo>
                  <a:lnTo>
                    <a:pt x="111633" y="206244"/>
                  </a:lnTo>
                  <a:lnTo>
                    <a:pt x="111633" y="251664"/>
                  </a:lnTo>
                  <a:lnTo>
                    <a:pt x="66790" y="251664"/>
                  </a:lnTo>
                  <a:close/>
                  <a:moveTo>
                    <a:pt x="134055" y="206244"/>
                  </a:moveTo>
                  <a:lnTo>
                    <a:pt x="178899" y="206244"/>
                  </a:lnTo>
                  <a:lnTo>
                    <a:pt x="178899" y="294763"/>
                  </a:lnTo>
                  <a:lnTo>
                    <a:pt x="134055" y="294763"/>
                  </a:lnTo>
                  <a:close/>
                </a:path>
              </a:pathLst>
            </a:custGeom>
            <a:grpFill/>
            <a:ln w="7739" cap="flat">
              <a:noFill/>
              <a:prstDash val="solid"/>
              <a:miter/>
            </a:ln>
          </p:spPr>
          <p:txBody>
            <a:bodyPr rtlCol="0" anchor="ctr"/>
            <a:lstStyle/>
            <a:p>
              <a:endParaRPr lang="zh-CN" altLang="en-US"/>
            </a:p>
          </p:txBody>
        </p:sp>
        <p:sp>
          <p:nvSpPr>
            <p:cNvPr id="452" name="图形 112" descr="邻近区域 纯色填充">
              <a:extLst>
                <a:ext uri="{FF2B5EF4-FFF2-40B4-BE49-F238E27FC236}">
                  <a16:creationId xmlns:a16="http://schemas.microsoft.com/office/drawing/2014/main" xmlns="" id="{BA977036-79FF-42FE-AC9F-01150CE834DF}"/>
                </a:ext>
              </a:extLst>
            </p:cNvPr>
            <p:cNvSpPr/>
            <p:nvPr/>
          </p:nvSpPr>
          <p:spPr>
            <a:xfrm>
              <a:off x="5491269" y="6047113"/>
              <a:ext cx="235631" cy="159216"/>
            </a:xfrm>
            <a:custGeom>
              <a:avLst/>
              <a:gdLst>
                <a:gd name="connsiteX0" fmla="*/ 150384 w 235631"/>
                <a:gd name="connsiteY0" fmla="*/ 31037 h 159216"/>
                <a:gd name="connsiteX1" fmla="*/ 233197 w 235631"/>
                <a:gd name="connsiteY1" fmla="*/ 110665 h 159216"/>
                <a:gd name="connsiteX2" fmla="*/ 233053 w 235631"/>
                <a:gd name="connsiteY2" fmla="*/ 105918 h 159216"/>
                <a:gd name="connsiteX3" fmla="*/ 235632 w 235631"/>
                <a:gd name="connsiteY3" fmla="*/ 82231 h 159216"/>
                <a:gd name="connsiteX4" fmla="*/ 150384 w 235631"/>
                <a:gd name="connsiteY4" fmla="*/ 0 h 159216"/>
                <a:gd name="connsiteX5" fmla="*/ 0 w 235631"/>
                <a:gd name="connsiteY5" fmla="*/ 144833 h 159216"/>
                <a:gd name="connsiteX6" fmla="*/ 16815 w 235631"/>
                <a:gd name="connsiteY6" fmla="*/ 159217 h 159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5631" h="159216">
                  <a:moveTo>
                    <a:pt x="150384" y="31037"/>
                  </a:moveTo>
                  <a:lnTo>
                    <a:pt x="233197" y="110665"/>
                  </a:lnTo>
                  <a:cubicBezTo>
                    <a:pt x="233136" y="109087"/>
                    <a:pt x="233053" y="107517"/>
                    <a:pt x="233053" y="105918"/>
                  </a:cubicBezTo>
                  <a:cubicBezTo>
                    <a:pt x="233163" y="97958"/>
                    <a:pt x="234026" y="90028"/>
                    <a:pt x="235632" y="82231"/>
                  </a:cubicBezTo>
                  <a:lnTo>
                    <a:pt x="150384" y="0"/>
                  </a:lnTo>
                  <a:lnTo>
                    <a:pt x="0" y="144833"/>
                  </a:lnTo>
                  <a:lnTo>
                    <a:pt x="16815" y="159217"/>
                  </a:lnTo>
                  <a:close/>
                </a:path>
              </a:pathLst>
            </a:custGeom>
            <a:grpFill/>
            <a:ln w="7739" cap="flat">
              <a:noFill/>
              <a:prstDash val="solid"/>
              <a:miter/>
            </a:ln>
          </p:spPr>
          <p:txBody>
            <a:bodyPr rtlCol="0" anchor="ctr"/>
            <a:lstStyle/>
            <a:p>
              <a:endParaRPr lang="zh-CN" altLang="en-US"/>
            </a:p>
          </p:txBody>
        </p:sp>
        <p:sp>
          <p:nvSpPr>
            <p:cNvPr id="453" name="图形 112" descr="邻近区域 纯色填充">
              <a:extLst>
                <a:ext uri="{FF2B5EF4-FFF2-40B4-BE49-F238E27FC236}">
                  <a16:creationId xmlns:a16="http://schemas.microsoft.com/office/drawing/2014/main" xmlns="" id="{6BF4FB36-1DA9-4165-ACF4-914F72A63A60}"/>
                </a:ext>
              </a:extLst>
            </p:cNvPr>
            <p:cNvSpPr/>
            <p:nvPr/>
          </p:nvSpPr>
          <p:spPr>
            <a:xfrm>
              <a:off x="5169495" y="6047113"/>
              <a:ext cx="300837" cy="159245"/>
            </a:xfrm>
            <a:custGeom>
              <a:avLst/>
              <a:gdLst>
                <a:gd name="connsiteX0" fmla="*/ 150423 w 300837"/>
                <a:gd name="connsiteY0" fmla="*/ 31037 h 159245"/>
                <a:gd name="connsiteX1" fmla="*/ 284022 w 300837"/>
                <a:gd name="connsiteY1" fmla="*/ 159246 h 159245"/>
                <a:gd name="connsiteX2" fmla="*/ 300838 w 300837"/>
                <a:gd name="connsiteY2" fmla="*/ 144867 h 159245"/>
                <a:gd name="connsiteX3" fmla="*/ 240103 w 300837"/>
                <a:gd name="connsiteY3" fmla="*/ 86295 h 159245"/>
                <a:gd name="connsiteX4" fmla="*/ 240103 w 300837"/>
                <a:gd name="connsiteY4" fmla="*/ 22708 h 159245"/>
                <a:gd name="connsiteX5" fmla="*/ 210209 w 300837"/>
                <a:gd name="connsiteY5" fmla="*/ 22708 h 159245"/>
                <a:gd name="connsiteX6" fmla="*/ 210209 w 300837"/>
                <a:gd name="connsiteY6" fmla="*/ 57530 h 159245"/>
                <a:gd name="connsiteX7" fmla="*/ 150423 w 300837"/>
                <a:gd name="connsiteY7" fmla="*/ 0 h 159245"/>
                <a:gd name="connsiteX8" fmla="*/ 0 w 300837"/>
                <a:gd name="connsiteY8" fmla="*/ 144867 h 159245"/>
                <a:gd name="connsiteX9" fmla="*/ 16815 w 300837"/>
                <a:gd name="connsiteY9" fmla="*/ 159246 h 159245"/>
                <a:gd name="connsiteX10" fmla="*/ 150423 w 300837"/>
                <a:gd name="connsiteY10" fmla="*/ 31037 h 1592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0837" h="159245">
                  <a:moveTo>
                    <a:pt x="150423" y="31037"/>
                  </a:moveTo>
                  <a:lnTo>
                    <a:pt x="284022" y="159246"/>
                  </a:lnTo>
                  <a:lnTo>
                    <a:pt x="300838" y="144867"/>
                  </a:lnTo>
                  <a:lnTo>
                    <a:pt x="240103" y="86295"/>
                  </a:lnTo>
                  <a:lnTo>
                    <a:pt x="240103" y="22708"/>
                  </a:lnTo>
                  <a:lnTo>
                    <a:pt x="210209" y="22708"/>
                  </a:lnTo>
                  <a:lnTo>
                    <a:pt x="210209" y="57530"/>
                  </a:lnTo>
                  <a:lnTo>
                    <a:pt x="150423" y="0"/>
                  </a:lnTo>
                  <a:lnTo>
                    <a:pt x="0" y="144867"/>
                  </a:lnTo>
                  <a:lnTo>
                    <a:pt x="16815" y="159246"/>
                  </a:lnTo>
                  <a:lnTo>
                    <a:pt x="150423" y="31037"/>
                  </a:lnTo>
                  <a:close/>
                </a:path>
              </a:pathLst>
            </a:custGeom>
            <a:grpFill/>
            <a:ln w="7739" cap="flat">
              <a:noFill/>
              <a:prstDash val="solid"/>
              <a:miter/>
            </a:ln>
          </p:spPr>
          <p:txBody>
            <a:bodyPr rtlCol="0" anchor="ctr"/>
            <a:lstStyle/>
            <a:p>
              <a:endParaRPr lang="zh-CN" altLang="en-US"/>
            </a:p>
          </p:txBody>
        </p:sp>
      </p:grpSp>
      <p:sp>
        <p:nvSpPr>
          <p:cNvPr id="455" name="图形 14" descr="货运 纯色填充">
            <a:extLst>
              <a:ext uri="{FF2B5EF4-FFF2-40B4-BE49-F238E27FC236}">
                <a16:creationId xmlns:a16="http://schemas.microsoft.com/office/drawing/2014/main" xmlns="" id="{88D1D807-79A9-4BC2-94C6-16B81DF4B2D4}"/>
              </a:ext>
            </a:extLst>
          </p:cNvPr>
          <p:cNvSpPr/>
          <p:nvPr/>
        </p:nvSpPr>
        <p:spPr>
          <a:xfrm>
            <a:off x="7679255" y="1475113"/>
            <a:ext cx="94028" cy="47014"/>
          </a:xfrm>
          <a:custGeom>
            <a:avLst/>
            <a:gdLst>
              <a:gd name="connsiteX0" fmla="*/ 0 w 94028"/>
              <a:gd name="connsiteY0" fmla="*/ 0 h 47014"/>
              <a:gd name="connsiteX1" fmla="*/ 94029 w 94028"/>
              <a:gd name="connsiteY1" fmla="*/ 0 h 47014"/>
              <a:gd name="connsiteX2" fmla="*/ 94029 w 94028"/>
              <a:gd name="connsiteY2" fmla="*/ 47014 h 47014"/>
              <a:gd name="connsiteX3" fmla="*/ 0 w 94028"/>
              <a:gd name="connsiteY3" fmla="*/ 47014 h 47014"/>
            </a:gdLst>
            <a:ahLst/>
            <a:cxnLst>
              <a:cxn ang="0">
                <a:pos x="connsiteX0" y="connsiteY0"/>
              </a:cxn>
              <a:cxn ang="0">
                <a:pos x="connsiteX1" y="connsiteY1"/>
              </a:cxn>
              <a:cxn ang="0">
                <a:pos x="connsiteX2" y="connsiteY2"/>
              </a:cxn>
              <a:cxn ang="0">
                <a:pos x="connsiteX3" y="connsiteY3"/>
              </a:cxn>
            </a:cxnLst>
            <a:rect l="l" t="t" r="r" b="b"/>
            <a:pathLst>
              <a:path w="94028" h="47014">
                <a:moveTo>
                  <a:pt x="0" y="0"/>
                </a:moveTo>
                <a:lnTo>
                  <a:pt x="94029" y="0"/>
                </a:lnTo>
                <a:lnTo>
                  <a:pt x="94029" y="47014"/>
                </a:lnTo>
                <a:lnTo>
                  <a:pt x="0" y="47014"/>
                </a:lnTo>
                <a:close/>
              </a:path>
            </a:pathLst>
          </a:custGeom>
          <a:gradFill>
            <a:gsLst>
              <a:gs pos="0">
                <a:schemeClr val="accent3"/>
              </a:gs>
              <a:gs pos="80000">
                <a:schemeClr val="accent2"/>
              </a:gs>
            </a:gsLst>
            <a:lin ang="4800000" scaled="0"/>
          </a:gradFill>
          <a:ln w="7739" cap="flat">
            <a:noFill/>
            <a:prstDash val="solid"/>
            <a:miter/>
          </a:ln>
        </p:spPr>
        <p:txBody>
          <a:bodyPr rtlCol="0" anchor="ctr"/>
          <a:lstStyle/>
          <a:p>
            <a:endParaRPr lang="zh-CN" altLang="en-US"/>
          </a:p>
        </p:txBody>
      </p:sp>
      <p:sp>
        <p:nvSpPr>
          <p:cNvPr id="456" name="图形 14" descr="货运 纯色填充">
            <a:extLst>
              <a:ext uri="{FF2B5EF4-FFF2-40B4-BE49-F238E27FC236}">
                <a16:creationId xmlns:a16="http://schemas.microsoft.com/office/drawing/2014/main" xmlns="" id="{88D1D807-79A9-4BC2-94C6-16B81DF4B2D4}"/>
              </a:ext>
            </a:extLst>
          </p:cNvPr>
          <p:cNvSpPr/>
          <p:nvPr/>
        </p:nvSpPr>
        <p:spPr>
          <a:xfrm>
            <a:off x="7788956" y="1475113"/>
            <a:ext cx="94028" cy="47014"/>
          </a:xfrm>
          <a:custGeom>
            <a:avLst/>
            <a:gdLst>
              <a:gd name="connsiteX0" fmla="*/ 0 w 94028"/>
              <a:gd name="connsiteY0" fmla="*/ 0 h 47014"/>
              <a:gd name="connsiteX1" fmla="*/ 94029 w 94028"/>
              <a:gd name="connsiteY1" fmla="*/ 0 h 47014"/>
              <a:gd name="connsiteX2" fmla="*/ 94029 w 94028"/>
              <a:gd name="connsiteY2" fmla="*/ 47014 h 47014"/>
              <a:gd name="connsiteX3" fmla="*/ 0 w 94028"/>
              <a:gd name="connsiteY3" fmla="*/ 47014 h 47014"/>
            </a:gdLst>
            <a:ahLst/>
            <a:cxnLst>
              <a:cxn ang="0">
                <a:pos x="connsiteX0" y="connsiteY0"/>
              </a:cxn>
              <a:cxn ang="0">
                <a:pos x="connsiteX1" y="connsiteY1"/>
              </a:cxn>
              <a:cxn ang="0">
                <a:pos x="connsiteX2" y="connsiteY2"/>
              </a:cxn>
              <a:cxn ang="0">
                <a:pos x="connsiteX3" y="connsiteY3"/>
              </a:cxn>
            </a:cxnLst>
            <a:rect l="l" t="t" r="r" b="b"/>
            <a:pathLst>
              <a:path w="94028" h="47014">
                <a:moveTo>
                  <a:pt x="0" y="0"/>
                </a:moveTo>
                <a:lnTo>
                  <a:pt x="94029" y="0"/>
                </a:lnTo>
                <a:lnTo>
                  <a:pt x="94029" y="47014"/>
                </a:lnTo>
                <a:lnTo>
                  <a:pt x="0" y="47014"/>
                </a:lnTo>
                <a:close/>
              </a:path>
            </a:pathLst>
          </a:custGeom>
          <a:gradFill>
            <a:gsLst>
              <a:gs pos="0">
                <a:schemeClr val="accent3"/>
              </a:gs>
              <a:gs pos="80000">
                <a:schemeClr val="accent2"/>
              </a:gs>
            </a:gsLst>
            <a:lin ang="4800000" scaled="0"/>
          </a:gradFill>
          <a:ln w="7739" cap="flat">
            <a:noFill/>
            <a:prstDash val="solid"/>
            <a:miter/>
          </a:ln>
        </p:spPr>
        <p:txBody>
          <a:bodyPr rtlCol="0" anchor="ctr"/>
          <a:lstStyle/>
          <a:p>
            <a:endParaRPr lang="zh-CN" altLang="en-US"/>
          </a:p>
        </p:txBody>
      </p:sp>
      <p:sp>
        <p:nvSpPr>
          <p:cNvPr id="457" name="图形 14" descr="货运 纯色填充">
            <a:extLst>
              <a:ext uri="{FF2B5EF4-FFF2-40B4-BE49-F238E27FC236}">
                <a16:creationId xmlns:a16="http://schemas.microsoft.com/office/drawing/2014/main" xmlns="" id="{88D1D807-79A9-4BC2-94C6-16B81DF4B2D4}"/>
              </a:ext>
            </a:extLst>
          </p:cNvPr>
          <p:cNvSpPr/>
          <p:nvPr/>
        </p:nvSpPr>
        <p:spPr>
          <a:xfrm>
            <a:off x="7898656" y="1475113"/>
            <a:ext cx="94028" cy="47014"/>
          </a:xfrm>
          <a:custGeom>
            <a:avLst/>
            <a:gdLst>
              <a:gd name="connsiteX0" fmla="*/ 0 w 94028"/>
              <a:gd name="connsiteY0" fmla="*/ 0 h 47014"/>
              <a:gd name="connsiteX1" fmla="*/ 94029 w 94028"/>
              <a:gd name="connsiteY1" fmla="*/ 0 h 47014"/>
              <a:gd name="connsiteX2" fmla="*/ 94029 w 94028"/>
              <a:gd name="connsiteY2" fmla="*/ 47014 h 47014"/>
              <a:gd name="connsiteX3" fmla="*/ 0 w 94028"/>
              <a:gd name="connsiteY3" fmla="*/ 47014 h 47014"/>
            </a:gdLst>
            <a:ahLst/>
            <a:cxnLst>
              <a:cxn ang="0">
                <a:pos x="connsiteX0" y="connsiteY0"/>
              </a:cxn>
              <a:cxn ang="0">
                <a:pos x="connsiteX1" y="connsiteY1"/>
              </a:cxn>
              <a:cxn ang="0">
                <a:pos x="connsiteX2" y="connsiteY2"/>
              </a:cxn>
              <a:cxn ang="0">
                <a:pos x="connsiteX3" y="connsiteY3"/>
              </a:cxn>
            </a:cxnLst>
            <a:rect l="l" t="t" r="r" b="b"/>
            <a:pathLst>
              <a:path w="94028" h="47014">
                <a:moveTo>
                  <a:pt x="0" y="0"/>
                </a:moveTo>
                <a:lnTo>
                  <a:pt x="94029" y="0"/>
                </a:lnTo>
                <a:lnTo>
                  <a:pt x="94029" y="47014"/>
                </a:lnTo>
                <a:lnTo>
                  <a:pt x="0" y="47014"/>
                </a:lnTo>
                <a:close/>
              </a:path>
            </a:pathLst>
          </a:custGeom>
          <a:gradFill>
            <a:gsLst>
              <a:gs pos="0">
                <a:schemeClr val="accent3"/>
              </a:gs>
              <a:gs pos="80000">
                <a:schemeClr val="accent2"/>
              </a:gs>
            </a:gsLst>
            <a:lin ang="4800000" scaled="0"/>
          </a:gradFill>
          <a:ln w="7739" cap="flat">
            <a:noFill/>
            <a:prstDash val="solid"/>
            <a:miter/>
          </a:ln>
        </p:spPr>
        <p:txBody>
          <a:bodyPr rtlCol="0" anchor="ctr"/>
          <a:lstStyle/>
          <a:p>
            <a:endParaRPr lang="zh-CN" altLang="en-US"/>
          </a:p>
        </p:txBody>
      </p:sp>
      <p:sp>
        <p:nvSpPr>
          <p:cNvPr id="458" name="图形 14" descr="货运 纯色填充">
            <a:extLst>
              <a:ext uri="{FF2B5EF4-FFF2-40B4-BE49-F238E27FC236}">
                <a16:creationId xmlns:a16="http://schemas.microsoft.com/office/drawing/2014/main" xmlns="" id="{88D1D807-79A9-4BC2-94C6-16B81DF4B2D4}"/>
              </a:ext>
            </a:extLst>
          </p:cNvPr>
          <p:cNvSpPr/>
          <p:nvPr/>
        </p:nvSpPr>
        <p:spPr>
          <a:xfrm>
            <a:off x="7788956" y="1412427"/>
            <a:ext cx="94028" cy="47014"/>
          </a:xfrm>
          <a:custGeom>
            <a:avLst/>
            <a:gdLst>
              <a:gd name="connsiteX0" fmla="*/ 0 w 94028"/>
              <a:gd name="connsiteY0" fmla="*/ 0 h 47014"/>
              <a:gd name="connsiteX1" fmla="*/ 94029 w 94028"/>
              <a:gd name="connsiteY1" fmla="*/ 0 h 47014"/>
              <a:gd name="connsiteX2" fmla="*/ 94029 w 94028"/>
              <a:gd name="connsiteY2" fmla="*/ 47014 h 47014"/>
              <a:gd name="connsiteX3" fmla="*/ 0 w 94028"/>
              <a:gd name="connsiteY3" fmla="*/ 47014 h 47014"/>
            </a:gdLst>
            <a:ahLst/>
            <a:cxnLst>
              <a:cxn ang="0">
                <a:pos x="connsiteX0" y="connsiteY0"/>
              </a:cxn>
              <a:cxn ang="0">
                <a:pos x="connsiteX1" y="connsiteY1"/>
              </a:cxn>
              <a:cxn ang="0">
                <a:pos x="connsiteX2" y="connsiteY2"/>
              </a:cxn>
              <a:cxn ang="0">
                <a:pos x="connsiteX3" y="connsiteY3"/>
              </a:cxn>
            </a:cxnLst>
            <a:rect l="l" t="t" r="r" b="b"/>
            <a:pathLst>
              <a:path w="94028" h="47014">
                <a:moveTo>
                  <a:pt x="0" y="0"/>
                </a:moveTo>
                <a:lnTo>
                  <a:pt x="94029" y="0"/>
                </a:lnTo>
                <a:lnTo>
                  <a:pt x="94029" y="47014"/>
                </a:lnTo>
                <a:lnTo>
                  <a:pt x="0" y="47014"/>
                </a:lnTo>
                <a:close/>
              </a:path>
            </a:pathLst>
          </a:custGeom>
          <a:gradFill>
            <a:gsLst>
              <a:gs pos="0">
                <a:schemeClr val="accent3"/>
              </a:gs>
              <a:gs pos="80000">
                <a:schemeClr val="accent2"/>
              </a:gs>
            </a:gsLst>
            <a:lin ang="4800000" scaled="0"/>
          </a:gradFill>
          <a:ln w="7739" cap="flat">
            <a:noFill/>
            <a:prstDash val="solid"/>
            <a:miter/>
          </a:ln>
        </p:spPr>
        <p:txBody>
          <a:bodyPr rtlCol="0" anchor="ctr"/>
          <a:lstStyle/>
          <a:p>
            <a:endParaRPr lang="zh-CN" altLang="en-US"/>
          </a:p>
        </p:txBody>
      </p:sp>
      <p:sp>
        <p:nvSpPr>
          <p:cNvPr id="459" name="图形 14" descr="货运 纯色填充">
            <a:extLst>
              <a:ext uri="{FF2B5EF4-FFF2-40B4-BE49-F238E27FC236}">
                <a16:creationId xmlns:a16="http://schemas.microsoft.com/office/drawing/2014/main" xmlns="" id="{88D1D807-79A9-4BC2-94C6-16B81DF4B2D4}"/>
              </a:ext>
            </a:extLst>
          </p:cNvPr>
          <p:cNvSpPr/>
          <p:nvPr/>
        </p:nvSpPr>
        <p:spPr>
          <a:xfrm>
            <a:off x="7898656" y="1412427"/>
            <a:ext cx="94028" cy="47014"/>
          </a:xfrm>
          <a:custGeom>
            <a:avLst/>
            <a:gdLst>
              <a:gd name="connsiteX0" fmla="*/ 0 w 94028"/>
              <a:gd name="connsiteY0" fmla="*/ 0 h 47014"/>
              <a:gd name="connsiteX1" fmla="*/ 94029 w 94028"/>
              <a:gd name="connsiteY1" fmla="*/ 0 h 47014"/>
              <a:gd name="connsiteX2" fmla="*/ 94029 w 94028"/>
              <a:gd name="connsiteY2" fmla="*/ 47014 h 47014"/>
              <a:gd name="connsiteX3" fmla="*/ 0 w 94028"/>
              <a:gd name="connsiteY3" fmla="*/ 47014 h 47014"/>
            </a:gdLst>
            <a:ahLst/>
            <a:cxnLst>
              <a:cxn ang="0">
                <a:pos x="connsiteX0" y="connsiteY0"/>
              </a:cxn>
              <a:cxn ang="0">
                <a:pos x="connsiteX1" y="connsiteY1"/>
              </a:cxn>
              <a:cxn ang="0">
                <a:pos x="connsiteX2" y="connsiteY2"/>
              </a:cxn>
              <a:cxn ang="0">
                <a:pos x="connsiteX3" y="connsiteY3"/>
              </a:cxn>
            </a:cxnLst>
            <a:rect l="l" t="t" r="r" b="b"/>
            <a:pathLst>
              <a:path w="94028" h="47014">
                <a:moveTo>
                  <a:pt x="0" y="0"/>
                </a:moveTo>
                <a:lnTo>
                  <a:pt x="94029" y="0"/>
                </a:lnTo>
                <a:lnTo>
                  <a:pt x="94029" y="47014"/>
                </a:lnTo>
                <a:lnTo>
                  <a:pt x="0" y="47014"/>
                </a:lnTo>
                <a:close/>
              </a:path>
            </a:pathLst>
          </a:custGeom>
          <a:gradFill>
            <a:gsLst>
              <a:gs pos="0">
                <a:schemeClr val="accent3"/>
              </a:gs>
              <a:gs pos="80000">
                <a:schemeClr val="accent2"/>
              </a:gs>
            </a:gsLst>
            <a:lin ang="4800000" scaled="0"/>
          </a:gradFill>
          <a:ln w="7739" cap="flat">
            <a:noFill/>
            <a:prstDash val="solid"/>
            <a:miter/>
          </a:ln>
        </p:spPr>
        <p:txBody>
          <a:bodyPr rtlCol="0" anchor="ctr"/>
          <a:lstStyle/>
          <a:p>
            <a:endParaRPr lang="zh-CN" altLang="en-US"/>
          </a:p>
        </p:txBody>
      </p:sp>
      <p:sp>
        <p:nvSpPr>
          <p:cNvPr id="460" name="图形 14" descr="货运 纯色填充">
            <a:extLst>
              <a:ext uri="{FF2B5EF4-FFF2-40B4-BE49-F238E27FC236}">
                <a16:creationId xmlns:a16="http://schemas.microsoft.com/office/drawing/2014/main" xmlns="" id="{88D1D807-79A9-4BC2-94C6-16B81DF4B2D4}"/>
              </a:ext>
            </a:extLst>
          </p:cNvPr>
          <p:cNvSpPr/>
          <p:nvPr/>
        </p:nvSpPr>
        <p:spPr>
          <a:xfrm>
            <a:off x="7898656" y="1349741"/>
            <a:ext cx="94028" cy="47014"/>
          </a:xfrm>
          <a:custGeom>
            <a:avLst/>
            <a:gdLst>
              <a:gd name="connsiteX0" fmla="*/ 0 w 94028"/>
              <a:gd name="connsiteY0" fmla="*/ 0 h 47014"/>
              <a:gd name="connsiteX1" fmla="*/ 94029 w 94028"/>
              <a:gd name="connsiteY1" fmla="*/ 0 h 47014"/>
              <a:gd name="connsiteX2" fmla="*/ 94029 w 94028"/>
              <a:gd name="connsiteY2" fmla="*/ 47014 h 47014"/>
              <a:gd name="connsiteX3" fmla="*/ 0 w 94028"/>
              <a:gd name="connsiteY3" fmla="*/ 47014 h 47014"/>
            </a:gdLst>
            <a:ahLst/>
            <a:cxnLst>
              <a:cxn ang="0">
                <a:pos x="connsiteX0" y="connsiteY0"/>
              </a:cxn>
              <a:cxn ang="0">
                <a:pos x="connsiteX1" y="connsiteY1"/>
              </a:cxn>
              <a:cxn ang="0">
                <a:pos x="connsiteX2" y="connsiteY2"/>
              </a:cxn>
              <a:cxn ang="0">
                <a:pos x="connsiteX3" y="connsiteY3"/>
              </a:cxn>
            </a:cxnLst>
            <a:rect l="l" t="t" r="r" b="b"/>
            <a:pathLst>
              <a:path w="94028" h="47014">
                <a:moveTo>
                  <a:pt x="0" y="0"/>
                </a:moveTo>
                <a:lnTo>
                  <a:pt x="94029" y="0"/>
                </a:lnTo>
                <a:lnTo>
                  <a:pt x="94029" y="47014"/>
                </a:lnTo>
                <a:lnTo>
                  <a:pt x="0" y="47014"/>
                </a:lnTo>
                <a:close/>
              </a:path>
            </a:pathLst>
          </a:custGeom>
          <a:gradFill>
            <a:gsLst>
              <a:gs pos="0">
                <a:schemeClr val="accent3"/>
              </a:gs>
              <a:gs pos="80000">
                <a:schemeClr val="accent2"/>
              </a:gs>
            </a:gsLst>
            <a:lin ang="4800000" scaled="0"/>
          </a:gradFill>
          <a:ln w="7739" cap="flat">
            <a:noFill/>
            <a:prstDash val="solid"/>
            <a:miter/>
          </a:ln>
        </p:spPr>
        <p:txBody>
          <a:bodyPr rtlCol="0" anchor="ctr"/>
          <a:lstStyle/>
          <a:p>
            <a:endParaRPr lang="zh-CN" altLang="en-US"/>
          </a:p>
        </p:txBody>
      </p:sp>
      <p:sp>
        <p:nvSpPr>
          <p:cNvPr id="461" name="图形 14" descr="货运 纯色填充">
            <a:extLst>
              <a:ext uri="{FF2B5EF4-FFF2-40B4-BE49-F238E27FC236}">
                <a16:creationId xmlns:a16="http://schemas.microsoft.com/office/drawing/2014/main" xmlns="" id="{88D1D807-79A9-4BC2-94C6-16B81DF4B2D4}"/>
              </a:ext>
            </a:extLst>
          </p:cNvPr>
          <p:cNvSpPr/>
          <p:nvPr/>
        </p:nvSpPr>
        <p:spPr>
          <a:xfrm>
            <a:off x="8008356" y="1412427"/>
            <a:ext cx="94028" cy="47014"/>
          </a:xfrm>
          <a:custGeom>
            <a:avLst/>
            <a:gdLst>
              <a:gd name="connsiteX0" fmla="*/ 0 w 94028"/>
              <a:gd name="connsiteY0" fmla="*/ 0 h 47014"/>
              <a:gd name="connsiteX1" fmla="*/ 94029 w 94028"/>
              <a:gd name="connsiteY1" fmla="*/ 0 h 47014"/>
              <a:gd name="connsiteX2" fmla="*/ 94029 w 94028"/>
              <a:gd name="connsiteY2" fmla="*/ 47014 h 47014"/>
              <a:gd name="connsiteX3" fmla="*/ 0 w 94028"/>
              <a:gd name="connsiteY3" fmla="*/ 47014 h 47014"/>
            </a:gdLst>
            <a:ahLst/>
            <a:cxnLst>
              <a:cxn ang="0">
                <a:pos x="connsiteX0" y="connsiteY0"/>
              </a:cxn>
              <a:cxn ang="0">
                <a:pos x="connsiteX1" y="connsiteY1"/>
              </a:cxn>
              <a:cxn ang="0">
                <a:pos x="connsiteX2" y="connsiteY2"/>
              </a:cxn>
              <a:cxn ang="0">
                <a:pos x="connsiteX3" y="connsiteY3"/>
              </a:cxn>
            </a:cxnLst>
            <a:rect l="l" t="t" r="r" b="b"/>
            <a:pathLst>
              <a:path w="94028" h="47014">
                <a:moveTo>
                  <a:pt x="0" y="0"/>
                </a:moveTo>
                <a:lnTo>
                  <a:pt x="94029" y="0"/>
                </a:lnTo>
                <a:lnTo>
                  <a:pt x="94029" y="47014"/>
                </a:lnTo>
                <a:lnTo>
                  <a:pt x="0" y="47014"/>
                </a:lnTo>
                <a:close/>
              </a:path>
            </a:pathLst>
          </a:custGeom>
          <a:gradFill>
            <a:gsLst>
              <a:gs pos="0">
                <a:schemeClr val="accent3"/>
              </a:gs>
              <a:gs pos="80000">
                <a:schemeClr val="accent2"/>
              </a:gs>
            </a:gsLst>
            <a:lin ang="4800000" scaled="0"/>
          </a:gradFill>
          <a:ln w="7739" cap="flat">
            <a:noFill/>
            <a:prstDash val="solid"/>
            <a:miter/>
          </a:ln>
        </p:spPr>
        <p:txBody>
          <a:bodyPr rtlCol="0" anchor="ctr"/>
          <a:lstStyle/>
          <a:p>
            <a:endParaRPr lang="zh-CN" altLang="en-US"/>
          </a:p>
        </p:txBody>
      </p:sp>
      <p:sp>
        <p:nvSpPr>
          <p:cNvPr id="462" name="图形 14" descr="货运 纯色填充">
            <a:extLst>
              <a:ext uri="{FF2B5EF4-FFF2-40B4-BE49-F238E27FC236}">
                <a16:creationId xmlns:a16="http://schemas.microsoft.com/office/drawing/2014/main" xmlns="" id="{88D1D807-79A9-4BC2-94C6-16B81DF4B2D4}"/>
              </a:ext>
            </a:extLst>
          </p:cNvPr>
          <p:cNvSpPr/>
          <p:nvPr/>
        </p:nvSpPr>
        <p:spPr>
          <a:xfrm>
            <a:off x="7522548" y="1251794"/>
            <a:ext cx="151109" cy="270333"/>
          </a:xfrm>
          <a:custGeom>
            <a:avLst/>
            <a:gdLst>
              <a:gd name="connsiteX0" fmla="*/ 11754 w 151109"/>
              <a:gd name="connsiteY0" fmla="*/ 144961 h 270333"/>
              <a:gd name="connsiteX1" fmla="*/ 23507 w 151109"/>
              <a:gd name="connsiteY1" fmla="*/ 144961 h 270333"/>
              <a:gd name="connsiteX2" fmla="*/ 23507 w 151109"/>
              <a:gd name="connsiteY2" fmla="*/ 270333 h 270333"/>
              <a:gd name="connsiteX3" fmla="*/ 109700 w 151109"/>
              <a:gd name="connsiteY3" fmla="*/ 270333 h 270333"/>
              <a:gd name="connsiteX4" fmla="*/ 109700 w 151109"/>
              <a:gd name="connsiteY4" fmla="*/ 144961 h 270333"/>
              <a:gd name="connsiteX5" fmla="*/ 117411 w 151109"/>
              <a:gd name="connsiteY5" fmla="*/ 144961 h 270333"/>
              <a:gd name="connsiteX6" fmla="*/ 128326 w 151109"/>
              <a:gd name="connsiteY6" fmla="*/ 137572 h 270333"/>
              <a:gd name="connsiteX7" fmla="*/ 150266 w 151109"/>
              <a:gd name="connsiteY7" fmla="*/ 82722 h 270333"/>
              <a:gd name="connsiteX8" fmla="*/ 143718 w 151109"/>
              <a:gd name="connsiteY8" fmla="*/ 67445 h 270333"/>
              <a:gd name="connsiteX9" fmla="*/ 139343 w 151109"/>
              <a:gd name="connsiteY9" fmla="*/ 66604 h 270333"/>
              <a:gd name="connsiteX10" fmla="*/ 50932 w 151109"/>
              <a:gd name="connsiteY10" fmla="*/ 66604 h 270333"/>
              <a:gd name="connsiteX11" fmla="*/ 50932 w 151109"/>
              <a:gd name="connsiteY11" fmla="*/ 11754 h 270333"/>
              <a:gd name="connsiteX12" fmla="*/ 39179 w 151109"/>
              <a:gd name="connsiteY12" fmla="*/ 0 h 270333"/>
              <a:gd name="connsiteX13" fmla="*/ 27425 w 151109"/>
              <a:gd name="connsiteY13" fmla="*/ 11754 h 270333"/>
              <a:gd name="connsiteX14" fmla="*/ 27425 w 151109"/>
              <a:gd name="connsiteY14" fmla="*/ 66604 h 270333"/>
              <a:gd name="connsiteX15" fmla="*/ 11754 w 151109"/>
              <a:gd name="connsiteY15" fmla="*/ 66604 h 270333"/>
              <a:gd name="connsiteX16" fmla="*/ 0 w 151109"/>
              <a:gd name="connsiteY16" fmla="*/ 78357 h 270333"/>
              <a:gd name="connsiteX17" fmla="*/ 0 w 151109"/>
              <a:gd name="connsiteY17" fmla="*/ 133208 h 270333"/>
              <a:gd name="connsiteX18" fmla="*/ 11754 w 151109"/>
              <a:gd name="connsiteY18" fmla="*/ 144961 h 2703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51109" h="270333">
                <a:moveTo>
                  <a:pt x="11754" y="144961"/>
                </a:moveTo>
                <a:lnTo>
                  <a:pt x="23507" y="144961"/>
                </a:lnTo>
                <a:lnTo>
                  <a:pt x="23507" y="270333"/>
                </a:lnTo>
                <a:lnTo>
                  <a:pt x="109700" y="270333"/>
                </a:lnTo>
                <a:lnTo>
                  <a:pt x="109700" y="144961"/>
                </a:lnTo>
                <a:lnTo>
                  <a:pt x="117411" y="144961"/>
                </a:lnTo>
                <a:cubicBezTo>
                  <a:pt x="122218" y="144962"/>
                  <a:pt x="126541" y="142035"/>
                  <a:pt x="128326" y="137572"/>
                </a:cubicBezTo>
                <a:lnTo>
                  <a:pt x="150266" y="82722"/>
                </a:lnTo>
                <a:cubicBezTo>
                  <a:pt x="152676" y="76695"/>
                  <a:pt x="149744" y="69855"/>
                  <a:pt x="143718" y="67445"/>
                </a:cubicBezTo>
                <a:cubicBezTo>
                  <a:pt x="142326" y="66887"/>
                  <a:pt x="140841" y="66602"/>
                  <a:pt x="139343" y="66604"/>
                </a:cubicBezTo>
                <a:lnTo>
                  <a:pt x="50932" y="66604"/>
                </a:lnTo>
                <a:lnTo>
                  <a:pt x="50932" y="11754"/>
                </a:lnTo>
                <a:cubicBezTo>
                  <a:pt x="50932" y="5262"/>
                  <a:pt x="45670" y="0"/>
                  <a:pt x="39179" y="0"/>
                </a:cubicBezTo>
                <a:cubicBezTo>
                  <a:pt x="32687" y="0"/>
                  <a:pt x="27425" y="5262"/>
                  <a:pt x="27425" y="11754"/>
                </a:cubicBezTo>
                <a:lnTo>
                  <a:pt x="27425" y="66604"/>
                </a:lnTo>
                <a:lnTo>
                  <a:pt x="11754" y="66604"/>
                </a:lnTo>
                <a:cubicBezTo>
                  <a:pt x="5262" y="66604"/>
                  <a:pt x="0" y="71866"/>
                  <a:pt x="0" y="78357"/>
                </a:cubicBezTo>
                <a:lnTo>
                  <a:pt x="0" y="133208"/>
                </a:lnTo>
                <a:cubicBezTo>
                  <a:pt x="0" y="139699"/>
                  <a:pt x="5262" y="144961"/>
                  <a:pt x="11754" y="144961"/>
                </a:cubicBezTo>
                <a:close/>
              </a:path>
            </a:pathLst>
          </a:custGeom>
          <a:gradFill>
            <a:gsLst>
              <a:gs pos="0">
                <a:schemeClr val="accent3"/>
              </a:gs>
              <a:gs pos="80000">
                <a:schemeClr val="accent2"/>
              </a:gs>
            </a:gsLst>
            <a:lin ang="4800000" scaled="0"/>
          </a:gradFill>
          <a:ln w="7739" cap="flat">
            <a:noFill/>
            <a:prstDash val="solid"/>
            <a:miter/>
          </a:ln>
        </p:spPr>
        <p:txBody>
          <a:bodyPr rtlCol="0" anchor="ctr"/>
          <a:lstStyle/>
          <a:p>
            <a:endParaRPr lang="zh-CN" altLang="en-US"/>
          </a:p>
        </p:txBody>
      </p:sp>
      <p:sp>
        <p:nvSpPr>
          <p:cNvPr id="463" name="图形 14" descr="货运 纯色填充">
            <a:extLst>
              <a:ext uri="{FF2B5EF4-FFF2-40B4-BE49-F238E27FC236}">
                <a16:creationId xmlns:a16="http://schemas.microsoft.com/office/drawing/2014/main" xmlns="" id="{88D1D807-79A9-4BC2-94C6-16B81DF4B2D4}"/>
              </a:ext>
            </a:extLst>
          </p:cNvPr>
          <p:cNvSpPr/>
          <p:nvPr/>
        </p:nvSpPr>
        <p:spPr>
          <a:xfrm>
            <a:off x="8008356" y="1475113"/>
            <a:ext cx="94028" cy="47014"/>
          </a:xfrm>
          <a:custGeom>
            <a:avLst/>
            <a:gdLst>
              <a:gd name="connsiteX0" fmla="*/ 94029 w 94028"/>
              <a:gd name="connsiteY0" fmla="*/ 5971 h 47014"/>
              <a:gd name="connsiteX1" fmla="*/ 94029 w 94028"/>
              <a:gd name="connsiteY1" fmla="*/ 0 h 47014"/>
              <a:gd name="connsiteX2" fmla="*/ 0 w 94028"/>
              <a:gd name="connsiteY2" fmla="*/ 0 h 47014"/>
              <a:gd name="connsiteX3" fmla="*/ 0 w 94028"/>
              <a:gd name="connsiteY3" fmla="*/ 47014 h 47014"/>
              <a:gd name="connsiteX4" fmla="*/ 52946 w 94028"/>
              <a:gd name="connsiteY4" fmla="*/ 47014 h 47014"/>
              <a:gd name="connsiteX5" fmla="*/ 94029 w 94028"/>
              <a:gd name="connsiteY5" fmla="*/ 5971 h 47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4028" h="47014">
                <a:moveTo>
                  <a:pt x="94029" y="5971"/>
                </a:moveTo>
                <a:lnTo>
                  <a:pt x="94029" y="0"/>
                </a:lnTo>
                <a:lnTo>
                  <a:pt x="0" y="0"/>
                </a:lnTo>
                <a:lnTo>
                  <a:pt x="0" y="47014"/>
                </a:lnTo>
                <a:lnTo>
                  <a:pt x="52946" y="47014"/>
                </a:lnTo>
                <a:lnTo>
                  <a:pt x="94029" y="5971"/>
                </a:lnTo>
                <a:close/>
              </a:path>
            </a:pathLst>
          </a:custGeom>
          <a:gradFill>
            <a:gsLst>
              <a:gs pos="0">
                <a:schemeClr val="accent3"/>
              </a:gs>
              <a:gs pos="80000">
                <a:schemeClr val="accent2"/>
              </a:gs>
            </a:gsLst>
            <a:lin ang="4800000" scaled="0"/>
          </a:gradFill>
          <a:ln w="7739" cap="flat">
            <a:noFill/>
            <a:prstDash val="solid"/>
            <a:miter/>
          </a:ln>
        </p:spPr>
        <p:txBody>
          <a:bodyPr rtlCol="0" anchor="ctr"/>
          <a:lstStyle/>
          <a:p>
            <a:endParaRPr lang="zh-CN" altLang="en-US"/>
          </a:p>
        </p:txBody>
      </p:sp>
      <p:sp>
        <p:nvSpPr>
          <p:cNvPr id="464" name="图形 14" descr="货运 纯色填充">
            <a:extLst>
              <a:ext uri="{FF2B5EF4-FFF2-40B4-BE49-F238E27FC236}">
                <a16:creationId xmlns:a16="http://schemas.microsoft.com/office/drawing/2014/main" xmlns="" id="{88D1D807-79A9-4BC2-94C6-16B81DF4B2D4}"/>
              </a:ext>
            </a:extLst>
          </p:cNvPr>
          <p:cNvSpPr/>
          <p:nvPr/>
        </p:nvSpPr>
        <p:spPr>
          <a:xfrm>
            <a:off x="7499055" y="1498620"/>
            <a:ext cx="720804" cy="203729"/>
          </a:xfrm>
          <a:custGeom>
            <a:avLst/>
            <a:gdLst>
              <a:gd name="connsiteX0" fmla="*/ 707106 w 720804"/>
              <a:gd name="connsiteY0" fmla="*/ 0 h 203729"/>
              <a:gd name="connsiteX1" fmla="*/ 624675 w 720804"/>
              <a:gd name="connsiteY1" fmla="*/ 0 h 203729"/>
              <a:gd name="connsiteX2" fmla="*/ 614982 w 720804"/>
              <a:gd name="connsiteY2" fmla="*/ 4020 h 203729"/>
              <a:gd name="connsiteX3" fmla="*/ 575999 w 720804"/>
              <a:gd name="connsiteY3" fmla="*/ 42995 h 203729"/>
              <a:gd name="connsiteX4" fmla="*/ 566306 w 720804"/>
              <a:gd name="connsiteY4" fmla="*/ 47014 h 203729"/>
              <a:gd name="connsiteX5" fmla="*/ 13714 w 720804"/>
              <a:gd name="connsiteY5" fmla="*/ 47014 h 203729"/>
              <a:gd name="connsiteX6" fmla="*/ 0 w 720804"/>
              <a:gd name="connsiteY6" fmla="*/ 60725 h 203729"/>
              <a:gd name="connsiteX7" fmla="*/ 981 w 720804"/>
              <a:gd name="connsiteY7" fmla="*/ 65820 h 203729"/>
              <a:gd name="connsiteX8" fmla="*/ 52697 w 720804"/>
              <a:gd name="connsiteY8" fmla="*/ 195110 h 203729"/>
              <a:gd name="connsiteX9" fmla="*/ 65430 w 720804"/>
              <a:gd name="connsiteY9" fmla="*/ 203729 h 203729"/>
              <a:gd name="connsiteX10" fmla="*/ 530794 w 720804"/>
              <a:gd name="connsiteY10" fmla="*/ 203729 h 203729"/>
              <a:gd name="connsiteX11" fmla="*/ 540487 w 720804"/>
              <a:gd name="connsiteY11" fmla="*/ 199709 h 203729"/>
              <a:gd name="connsiteX12" fmla="*/ 716791 w 720804"/>
              <a:gd name="connsiteY12" fmla="*/ 23405 h 203729"/>
              <a:gd name="connsiteX13" fmla="*/ 716784 w 720804"/>
              <a:gd name="connsiteY13" fmla="*/ 4013 h 203729"/>
              <a:gd name="connsiteX14" fmla="*/ 707106 w 720804"/>
              <a:gd name="connsiteY14" fmla="*/ 0 h 2037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720804" h="203729">
                <a:moveTo>
                  <a:pt x="707106" y="0"/>
                </a:moveTo>
                <a:lnTo>
                  <a:pt x="624675" y="0"/>
                </a:lnTo>
                <a:cubicBezTo>
                  <a:pt x="621038" y="-2"/>
                  <a:pt x="617550" y="1445"/>
                  <a:pt x="614982" y="4020"/>
                </a:cubicBezTo>
                <a:lnTo>
                  <a:pt x="575999" y="42995"/>
                </a:lnTo>
                <a:cubicBezTo>
                  <a:pt x="573430" y="45570"/>
                  <a:pt x="569943" y="47016"/>
                  <a:pt x="566306" y="47014"/>
                </a:cubicBezTo>
                <a:lnTo>
                  <a:pt x="13714" y="47014"/>
                </a:lnTo>
                <a:cubicBezTo>
                  <a:pt x="6141" y="47014"/>
                  <a:pt x="1" y="53152"/>
                  <a:pt x="0" y="60725"/>
                </a:cubicBezTo>
                <a:cubicBezTo>
                  <a:pt x="0" y="62470"/>
                  <a:pt x="333" y="64200"/>
                  <a:pt x="981" y="65820"/>
                </a:cubicBezTo>
                <a:lnTo>
                  <a:pt x="52697" y="195110"/>
                </a:lnTo>
                <a:cubicBezTo>
                  <a:pt x="54781" y="200315"/>
                  <a:pt x="59823" y="203728"/>
                  <a:pt x="65430" y="203729"/>
                </a:cubicBezTo>
                <a:lnTo>
                  <a:pt x="530794" y="203729"/>
                </a:lnTo>
                <a:cubicBezTo>
                  <a:pt x="534431" y="203731"/>
                  <a:pt x="537919" y="202284"/>
                  <a:pt x="540487" y="199709"/>
                </a:cubicBezTo>
                <a:lnTo>
                  <a:pt x="716791" y="23405"/>
                </a:lnTo>
                <a:cubicBezTo>
                  <a:pt x="722145" y="18048"/>
                  <a:pt x="722142" y="9366"/>
                  <a:pt x="716784" y="4013"/>
                </a:cubicBezTo>
                <a:cubicBezTo>
                  <a:pt x="714217" y="1447"/>
                  <a:pt x="710737" y="4"/>
                  <a:pt x="707106" y="0"/>
                </a:cubicBezTo>
                <a:close/>
              </a:path>
            </a:pathLst>
          </a:custGeom>
          <a:gradFill>
            <a:gsLst>
              <a:gs pos="0">
                <a:schemeClr val="accent3"/>
              </a:gs>
              <a:gs pos="80000">
                <a:schemeClr val="accent2"/>
              </a:gs>
            </a:gsLst>
            <a:lin ang="4800000" scaled="0"/>
          </a:gradFill>
          <a:ln w="7739" cap="flat">
            <a:noFill/>
            <a:prstDash val="solid"/>
            <a:miter/>
          </a:ln>
        </p:spPr>
        <p:txBody>
          <a:bodyPr rtlCol="0" anchor="ctr"/>
          <a:lstStyle/>
          <a:p>
            <a:endParaRPr lang="zh-CN" altLang="en-US"/>
          </a:p>
        </p:txBody>
      </p:sp>
      <p:sp>
        <p:nvSpPr>
          <p:cNvPr id="465" name="图形 34" descr="海盗式帆船 纯色填充">
            <a:extLst>
              <a:ext uri="{FF2B5EF4-FFF2-40B4-BE49-F238E27FC236}">
                <a16:creationId xmlns:a16="http://schemas.microsoft.com/office/drawing/2014/main" xmlns="" id="{05F91A00-16BA-45E2-AEDF-E52415E2098E}"/>
              </a:ext>
            </a:extLst>
          </p:cNvPr>
          <p:cNvSpPr/>
          <p:nvPr/>
        </p:nvSpPr>
        <p:spPr>
          <a:xfrm>
            <a:off x="7499041" y="2123097"/>
            <a:ext cx="720888" cy="564173"/>
          </a:xfrm>
          <a:custGeom>
            <a:avLst/>
            <a:gdLst>
              <a:gd name="connsiteX0" fmla="*/ 649693 w 720888"/>
              <a:gd name="connsiteY0" fmla="*/ 423130 h 564173"/>
              <a:gd name="connsiteX1" fmla="*/ 649693 w 720888"/>
              <a:gd name="connsiteY1" fmla="*/ 399623 h 564173"/>
              <a:gd name="connsiteX2" fmla="*/ 666038 w 720888"/>
              <a:gd name="connsiteY2" fmla="*/ 399623 h 564173"/>
              <a:gd name="connsiteX3" fmla="*/ 666038 w 720888"/>
              <a:gd name="connsiteY3" fmla="*/ 368280 h 564173"/>
              <a:gd name="connsiteX4" fmla="*/ 462309 w 720888"/>
              <a:gd name="connsiteY4" fmla="*/ 368280 h 564173"/>
              <a:gd name="connsiteX5" fmla="*/ 462309 w 720888"/>
              <a:gd name="connsiteY5" fmla="*/ 399623 h 564173"/>
              <a:gd name="connsiteX6" fmla="*/ 477275 w 720888"/>
              <a:gd name="connsiteY6" fmla="*/ 399623 h 564173"/>
              <a:gd name="connsiteX7" fmla="*/ 477275 w 720888"/>
              <a:gd name="connsiteY7" fmla="*/ 423130 h 564173"/>
              <a:gd name="connsiteX8" fmla="*/ 462309 w 720888"/>
              <a:gd name="connsiteY8" fmla="*/ 423130 h 564173"/>
              <a:gd name="connsiteX9" fmla="*/ 438801 w 720888"/>
              <a:gd name="connsiteY9" fmla="*/ 446637 h 564173"/>
              <a:gd name="connsiteX10" fmla="*/ 360444 w 720888"/>
              <a:gd name="connsiteY10" fmla="*/ 446637 h 564173"/>
              <a:gd name="connsiteX11" fmla="*/ 360444 w 720888"/>
              <a:gd name="connsiteY11" fmla="*/ 368280 h 564173"/>
              <a:gd name="connsiteX12" fmla="*/ 393096 w 720888"/>
              <a:gd name="connsiteY12" fmla="*/ 368280 h 564173"/>
              <a:gd name="connsiteX13" fmla="*/ 467613 w 720888"/>
              <a:gd name="connsiteY13" fmla="*/ 294012 h 564173"/>
              <a:gd name="connsiteX14" fmla="*/ 426264 w 720888"/>
              <a:gd name="connsiteY14" fmla="*/ 227236 h 564173"/>
              <a:gd name="connsiteX15" fmla="*/ 454473 w 720888"/>
              <a:gd name="connsiteY15" fmla="*/ 227236 h 564173"/>
              <a:gd name="connsiteX16" fmla="*/ 454473 w 720888"/>
              <a:gd name="connsiteY16" fmla="*/ 195893 h 564173"/>
              <a:gd name="connsiteX17" fmla="*/ 360444 w 720888"/>
              <a:gd name="connsiteY17" fmla="*/ 195893 h 564173"/>
              <a:gd name="connsiteX18" fmla="*/ 360444 w 720888"/>
              <a:gd name="connsiteY18" fmla="*/ 164551 h 564173"/>
              <a:gd name="connsiteX19" fmla="*/ 383951 w 720888"/>
              <a:gd name="connsiteY19" fmla="*/ 164551 h 564173"/>
              <a:gd name="connsiteX20" fmla="*/ 430945 w 720888"/>
              <a:gd name="connsiteY20" fmla="*/ 117516 h 564173"/>
              <a:gd name="connsiteX21" fmla="*/ 409919 w 720888"/>
              <a:gd name="connsiteY21" fmla="*/ 78357 h 564173"/>
              <a:gd name="connsiteX22" fmla="*/ 430966 w 720888"/>
              <a:gd name="connsiteY22" fmla="*/ 78357 h 564173"/>
              <a:gd name="connsiteX23" fmla="*/ 430966 w 720888"/>
              <a:gd name="connsiteY23" fmla="*/ 47014 h 564173"/>
              <a:gd name="connsiteX24" fmla="*/ 360444 w 720888"/>
              <a:gd name="connsiteY24" fmla="*/ 47014 h 564173"/>
              <a:gd name="connsiteX25" fmla="*/ 360444 w 720888"/>
              <a:gd name="connsiteY25" fmla="*/ 0 h 564173"/>
              <a:gd name="connsiteX26" fmla="*/ 329101 w 720888"/>
              <a:gd name="connsiteY26" fmla="*/ 0 h 564173"/>
              <a:gd name="connsiteX27" fmla="*/ 329101 w 720888"/>
              <a:gd name="connsiteY27" fmla="*/ 47014 h 564173"/>
              <a:gd name="connsiteX28" fmla="*/ 250744 w 720888"/>
              <a:gd name="connsiteY28" fmla="*/ 47014 h 564173"/>
              <a:gd name="connsiteX29" fmla="*/ 250744 w 720888"/>
              <a:gd name="connsiteY29" fmla="*/ 78357 h 564173"/>
              <a:gd name="connsiteX30" fmla="*/ 284547 w 720888"/>
              <a:gd name="connsiteY30" fmla="*/ 78357 h 564173"/>
              <a:gd name="connsiteX31" fmla="*/ 297792 w 720888"/>
              <a:gd name="connsiteY31" fmla="*/ 143446 h 564173"/>
              <a:gd name="connsiteX32" fmla="*/ 274251 w 720888"/>
              <a:gd name="connsiteY32" fmla="*/ 161816 h 564173"/>
              <a:gd name="connsiteX33" fmla="*/ 274251 w 720888"/>
              <a:gd name="connsiteY33" fmla="*/ 164551 h 564173"/>
              <a:gd name="connsiteX34" fmla="*/ 329101 w 720888"/>
              <a:gd name="connsiteY34" fmla="*/ 164551 h 564173"/>
              <a:gd name="connsiteX35" fmla="*/ 329101 w 720888"/>
              <a:gd name="connsiteY35" fmla="*/ 195893 h 564173"/>
              <a:gd name="connsiteX36" fmla="*/ 219401 w 720888"/>
              <a:gd name="connsiteY36" fmla="*/ 195893 h 564173"/>
              <a:gd name="connsiteX37" fmla="*/ 219401 w 720888"/>
              <a:gd name="connsiteY37" fmla="*/ 227236 h 564173"/>
              <a:gd name="connsiteX38" fmla="*/ 252499 w 720888"/>
              <a:gd name="connsiteY38" fmla="*/ 227236 h 564173"/>
              <a:gd name="connsiteX39" fmla="*/ 286118 w 720888"/>
              <a:gd name="connsiteY39" fmla="*/ 326869 h 564173"/>
              <a:gd name="connsiteX40" fmla="*/ 242908 w 720888"/>
              <a:gd name="connsiteY40" fmla="*/ 364432 h 564173"/>
              <a:gd name="connsiteX41" fmla="*/ 242908 w 720888"/>
              <a:gd name="connsiteY41" fmla="*/ 368280 h 564173"/>
              <a:gd name="connsiteX42" fmla="*/ 329101 w 720888"/>
              <a:gd name="connsiteY42" fmla="*/ 368280 h 564173"/>
              <a:gd name="connsiteX43" fmla="*/ 329101 w 720888"/>
              <a:gd name="connsiteY43" fmla="*/ 446637 h 564173"/>
              <a:gd name="connsiteX44" fmla="*/ 250744 w 720888"/>
              <a:gd name="connsiteY44" fmla="*/ 446637 h 564173"/>
              <a:gd name="connsiteX45" fmla="*/ 227236 w 720888"/>
              <a:gd name="connsiteY45" fmla="*/ 423130 h 564173"/>
              <a:gd name="connsiteX46" fmla="*/ 187353 w 720888"/>
              <a:gd name="connsiteY46" fmla="*/ 423130 h 564173"/>
              <a:gd name="connsiteX47" fmla="*/ 187353 w 720888"/>
              <a:gd name="connsiteY47" fmla="*/ 399623 h 564173"/>
              <a:gd name="connsiteX48" fmla="*/ 203729 w 720888"/>
              <a:gd name="connsiteY48" fmla="*/ 399623 h 564173"/>
              <a:gd name="connsiteX49" fmla="*/ 203729 w 720888"/>
              <a:gd name="connsiteY49" fmla="*/ 368280 h 564173"/>
              <a:gd name="connsiteX50" fmla="*/ 117536 w 720888"/>
              <a:gd name="connsiteY50" fmla="*/ 368280 h 564173"/>
              <a:gd name="connsiteX51" fmla="*/ 117536 w 720888"/>
              <a:gd name="connsiteY51" fmla="*/ 313430 h 564173"/>
              <a:gd name="connsiteX52" fmla="*/ 141043 w 720888"/>
              <a:gd name="connsiteY52" fmla="*/ 313430 h 564173"/>
              <a:gd name="connsiteX53" fmla="*/ 188037 w 720888"/>
              <a:gd name="connsiteY53" fmla="*/ 266395 h 564173"/>
              <a:gd name="connsiteX54" fmla="*/ 167011 w 720888"/>
              <a:gd name="connsiteY54" fmla="*/ 227236 h 564173"/>
              <a:gd name="connsiteX55" fmla="*/ 188058 w 720888"/>
              <a:gd name="connsiteY55" fmla="*/ 227236 h 564173"/>
              <a:gd name="connsiteX56" fmla="*/ 188058 w 720888"/>
              <a:gd name="connsiteY56" fmla="*/ 195893 h 564173"/>
              <a:gd name="connsiteX57" fmla="*/ 117536 w 720888"/>
              <a:gd name="connsiteY57" fmla="*/ 195893 h 564173"/>
              <a:gd name="connsiteX58" fmla="*/ 117536 w 720888"/>
              <a:gd name="connsiteY58" fmla="*/ 148879 h 564173"/>
              <a:gd name="connsiteX59" fmla="*/ 86193 w 720888"/>
              <a:gd name="connsiteY59" fmla="*/ 148879 h 564173"/>
              <a:gd name="connsiteX60" fmla="*/ 86193 w 720888"/>
              <a:gd name="connsiteY60" fmla="*/ 195893 h 564173"/>
              <a:gd name="connsiteX61" fmla="*/ 7836 w 720888"/>
              <a:gd name="connsiteY61" fmla="*/ 195893 h 564173"/>
              <a:gd name="connsiteX62" fmla="*/ 7836 w 720888"/>
              <a:gd name="connsiteY62" fmla="*/ 227236 h 564173"/>
              <a:gd name="connsiteX63" fmla="*/ 41670 w 720888"/>
              <a:gd name="connsiteY63" fmla="*/ 227236 h 564173"/>
              <a:gd name="connsiteX64" fmla="*/ 54897 w 720888"/>
              <a:gd name="connsiteY64" fmla="*/ 292328 h 564173"/>
              <a:gd name="connsiteX65" fmla="*/ 31343 w 720888"/>
              <a:gd name="connsiteY65" fmla="*/ 310695 h 564173"/>
              <a:gd name="connsiteX66" fmla="*/ 31343 w 720888"/>
              <a:gd name="connsiteY66" fmla="*/ 313430 h 564173"/>
              <a:gd name="connsiteX67" fmla="*/ 86193 w 720888"/>
              <a:gd name="connsiteY67" fmla="*/ 313430 h 564173"/>
              <a:gd name="connsiteX68" fmla="*/ 86193 w 720888"/>
              <a:gd name="connsiteY68" fmla="*/ 368280 h 564173"/>
              <a:gd name="connsiteX69" fmla="*/ 0 w 720888"/>
              <a:gd name="connsiteY69" fmla="*/ 368280 h 564173"/>
              <a:gd name="connsiteX70" fmla="*/ 0 w 720888"/>
              <a:gd name="connsiteY70" fmla="*/ 399623 h 564173"/>
              <a:gd name="connsiteX71" fmla="*/ 14966 w 720888"/>
              <a:gd name="connsiteY71" fmla="*/ 399623 h 564173"/>
              <a:gd name="connsiteX72" fmla="*/ 14966 w 720888"/>
              <a:gd name="connsiteY72" fmla="*/ 423130 h 564173"/>
              <a:gd name="connsiteX73" fmla="*/ 0 w 720888"/>
              <a:gd name="connsiteY73" fmla="*/ 423130 h 564173"/>
              <a:gd name="connsiteX74" fmla="*/ 0 w 720888"/>
              <a:gd name="connsiteY74" fmla="*/ 454473 h 564173"/>
              <a:gd name="connsiteX75" fmla="*/ 54850 w 720888"/>
              <a:gd name="connsiteY75" fmla="*/ 454473 h 564173"/>
              <a:gd name="connsiteX76" fmla="*/ 164551 w 720888"/>
              <a:gd name="connsiteY76" fmla="*/ 564173 h 564173"/>
              <a:gd name="connsiteX77" fmla="*/ 525465 w 720888"/>
              <a:gd name="connsiteY77" fmla="*/ 564173 h 564173"/>
              <a:gd name="connsiteX78" fmla="*/ 634695 w 720888"/>
              <a:gd name="connsiteY78" fmla="*/ 454912 h 564173"/>
              <a:gd name="connsiteX79" fmla="*/ 720888 w 720888"/>
              <a:gd name="connsiteY79" fmla="*/ 454912 h 564173"/>
              <a:gd name="connsiteX80" fmla="*/ 720888 w 720888"/>
              <a:gd name="connsiteY80" fmla="*/ 423130 h 564173"/>
              <a:gd name="connsiteX81" fmla="*/ 46341 w 720888"/>
              <a:gd name="connsiteY81" fmla="*/ 423130 h 564173"/>
              <a:gd name="connsiteX82" fmla="*/ 46341 w 720888"/>
              <a:gd name="connsiteY82" fmla="*/ 399623 h 564173"/>
              <a:gd name="connsiteX83" fmla="*/ 86193 w 720888"/>
              <a:gd name="connsiteY83" fmla="*/ 399623 h 564173"/>
              <a:gd name="connsiteX84" fmla="*/ 86193 w 720888"/>
              <a:gd name="connsiteY84" fmla="*/ 423130 h 564173"/>
              <a:gd name="connsiteX85" fmla="*/ 117536 w 720888"/>
              <a:gd name="connsiteY85" fmla="*/ 423130 h 564173"/>
              <a:gd name="connsiteX86" fmla="*/ 117536 w 720888"/>
              <a:gd name="connsiteY86" fmla="*/ 399623 h 564173"/>
              <a:gd name="connsiteX87" fmla="*/ 156010 w 720888"/>
              <a:gd name="connsiteY87" fmla="*/ 399623 h 564173"/>
              <a:gd name="connsiteX88" fmla="*/ 156010 w 720888"/>
              <a:gd name="connsiteY88" fmla="*/ 423130 h 564173"/>
              <a:gd name="connsiteX89" fmla="*/ 548502 w 720888"/>
              <a:gd name="connsiteY89" fmla="*/ 423130 h 564173"/>
              <a:gd name="connsiteX90" fmla="*/ 508618 w 720888"/>
              <a:gd name="connsiteY90" fmla="*/ 423130 h 564173"/>
              <a:gd name="connsiteX91" fmla="*/ 508618 w 720888"/>
              <a:gd name="connsiteY91" fmla="*/ 399623 h 564173"/>
              <a:gd name="connsiteX92" fmla="*/ 548502 w 720888"/>
              <a:gd name="connsiteY92" fmla="*/ 399623 h 564173"/>
              <a:gd name="connsiteX93" fmla="*/ 618318 w 720888"/>
              <a:gd name="connsiteY93" fmla="*/ 423130 h 564173"/>
              <a:gd name="connsiteX94" fmla="*/ 579845 w 720888"/>
              <a:gd name="connsiteY94" fmla="*/ 423130 h 564173"/>
              <a:gd name="connsiteX95" fmla="*/ 579845 w 720888"/>
              <a:gd name="connsiteY95" fmla="*/ 399623 h 564173"/>
              <a:gd name="connsiteX96" fmla="*/ 618318 w 720888"/>
              <a:gd name="connsiteY96" fmla="*/ 399623 h 5641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720888" h="564173">
                <a:moveTo>
                  <a:pt x="649693" y="423130"/>
                </a:moveTo>
                <a:lnTo>
                  <a:pt x="649693" y="399623"/>
                </a:lnTo>
                <a:lnTo>
                  <a:pt x="666038" y="399623"/>
                </a:lnTo>
                <a:lnTo>
                  <a:pt x="666038" y="368280"/>
                </a:lnTo>
                <a:lnTo>
                  <a:pt x="462309" y="368280"/>
                </a:lnTo>
                <a:lnTo>
                  <a:pt x="462309" y="399623"/>
                </a:lnTo>
                <a:lnTo>
                  <a:pt x="477275" y="399623"/>
                </a:lnTo>
                <a:lnTo>
                  <a:pt x="477275" y="423130"/>
                </a:lnTo>
                <a:lnTo>
                  <a:pt x="462309" y="423130"/>
                </a:lnTo>
                <a:lnTo>
                  <a:pt x="438801" y="446637"/>
                </a:lnTo>
                <a:lnTo>
                  <a:pt x="360444" y="446637"/>
                </a:lnTo>
                <a:lnTo>
                  <a:pt x="360444" y="368280"/>
                </a:lnTo>
                <a:lnTo>
                  <a:pt x="393096" y="368280"/>
                </a:lnTo>
                <a:cubicBezTo>
                  <a:pt x="434181" y="368349"/>
                  <a:pt x="467544" y="335098"/>
                  <a:pt x="467613" y="294012"/>
                </a:cubicBezTo>
                <a:cubicBezTo>
                  <a:pt x="467660" y="265699"/>
                  <a:pt x="451632" y="239813"/>
                  <a:pt x="426264" y="227236"/>
                </a:cubicBezTo>
                <a:lnTo>
                  <a:pt x="454473" y="227236"/>
                </a:lnTo>
                <a:lnTo>
                  <a:pt x="454473" y="195893"/>
                </a:lnTo>
                <a:lnTo>
                  <a:pt x="360444" y="195893"/>
                </a:lnTo>
                <a:lnTo>
                  <a:pt x="360444" y="164551"/>
                </a:lnTo>
                <a:lnTo>
                  <a:pt x="383951" y="164551"/>
                </a:lnTo>
                <a:cubicBezTo>
                  <a:pt x="409917" y="164540"/>
                  <a:pt x="430956" y="143481"/>
                  <a:pt x="430945" y="117516"/>
                </a:cubicBezTo>
                <a:cubicBezTo>
                  <a:pt x="430938" y="101765"/>
                  <a:pt x="423045" y="87064"/>
                  <a:pt x="409919" y="78357"/>
                </a:cubicBezTo>
                <a:lnTo>
                  <a:pt x="430966" y="78357"/>
                </a:lnTo>
                <a:lnTo>
                  <a:pt x="430966" y="47014"/>
                </a:lnTo>
                <a:lnTo>
                  <a:pt x="360444" y="47014"/>
                </a:lnTo>
                <a:lnTo>
                  <a:pt x="360444" y="0"/>
                </a:lnTo>
                <a:lnTo>
                  <a:pt x="329101" y="0"/>
                </a:lnTo>
                <a:lnTo>
                  <a:pt x="329101" y="47014"/>
                </a:lnTo>
                <a:lnTo>
                  <a:pt x="250744" y="47014"/>
                </a:lnTo>
                <a:lnTo>
                  <a:pt x="250744" y="78357"/>
                </a:lnTo>
                <a:lnTo>
                  <a:pt x="284547" y="78357"/>
                </a:lnTo>
                <a:cubicBezTo>
                  <a:pt x="306178" y="92673"/>
                  <a:pt x="312108" y="121814"/>
                  <a:pt x="297792" y="143446"/>
                </a:cubicBezTo>
                <a:cubicBezTo>
                  <a:pt x="292152" y="151966"/>
                  <a:pt x="283887" y="158416"/>
                  <a:pt x="274251" y="161816"/>
                </a:cubicBezTo>
                <a:lnTo>
                  <a:pt x="274251" y="164551"/>
                </a:lnTo>
                <a:lnTo>
                  <a:pt x="329101" y="164551"/>
                </a:lnTo>
                <a:lnTo>
                  <a:pt x="329101" y="195893"/>
                </a:lnTo>
                <a:lnTo>
                  <a:pt x="219401" y="195893"/>
                </a:lnTo>
                <a:lnTo>
                  <a:pt x="219401" y="227236"/>
                </a:lnTo>
                <a:lnTo>
                  <a:pt x="252499" y="227236"/>
                </a:lnTo>
                <a:cubicBezTo>
                  <a:pt x="289296" y="245466"/>
                  <a:pt x="304347" y="290072"/>
                  <a:pt x="286118" y="326869"/>
                </a:cubicBezTo>
                <a:cubicBezTo>
                  <a:pt x="277307" y="344656"/>
                  <a:pt x="261748" y="358181"/>
                  <a:pt x="242908" y="364432"/>
                </a:cubicBezTo>
                <a:lnTo>
                  <a:pt x="242908" y="368280"/>
                </a:lnTo>
                <a:lnTo>
                  <a:pt x="329101" y="368280"/>
                </a:lnTo>
                <a:lnTo>
                  <a:pt x="329101" y="446637"/>
                </a:lnTo>
                <a:lnTo>
                  <a:pt x="250744" y="446637"/>
                </a:lnTo>
                <a:lnTo>
                  <a:pt x="227236" y="423130"/>
                </a:lnTo>
                <a:lnTo>
                  <a:pt x="187353" y="423130"/>
                </a:lnTo>
                <a:lnTo>
                  <a:pt x="187353" y="399623"/>
                </a:lnTo>
                <a:lnTo>
                  <a:pt x="203729" y="399623"/>
                </a:lnTo>
                <a:lnTo>
                  <a:pt x="203729" y="368280"/>
                </a:lnTo>
                <a:lnTo>
                  <a:pt x="117536" y="368280"/>
                </a:lnTo>
                <a:lnTo>
                  <a:pt x="117536" y="313430"/>
                </a:lnTo>
                <a:lnTo>
                  <a:pt x="141043" y="313430"/>
                </a:lnTo>
                <a:cubicBezTo>
                  <a:pt x="167009" y="313419"/>
                  <a:pt x="188048" y="292360"/>
                  <a:pt x="188037" y="266395"/>
                </a:cubicBezTo>
                <a:cubicBezTo>
                  <a:pt x="188030" y="250644"/>
                  <a:pt x="180137" y="235943"/>
                  <a:pt x="167011" y="227236"/>
                </a:cubicBezTo>
                <a:lnTo>
                  <a:pt x="188058" y="227236"/>
                </a:lnTo>
                <a:lnTo>
                  <a:pt x="188058" y="195893"/>
                </a:lnTo>
                <a:lnTo>
                  <a:pt x="117536" y="195893"/>
                </a:lnTo>
                <a:lnTo>
                  <a:pt x="117536" y="148879"/>
                </a:lnTo>
                <a:lnTo>
                  <a:pt x="86193" y="148879"/>
                </a:lnTo>
                <a:lnTo>
                  <a:pt x="86193" y="195893"/>
                </a:lnTo>
                <a:lnTo>
                  <a:pt x="7836" y="195893"/>
                </a:lnTo>
                <a:lnTo>
                  <a:pt x="7836" y="227236"/>
                </a:lnTo>
                <a:lnTo>
                  <a:pt x="41670" y="227236"/>
                </a:lnTo>
                <a:cubicBezTo>
                  <a:pt x="63298" y="241559"/>
                  <a:pt x="69219" y="270701"/>
                  <a:pt x="54897" y="292328"/>
                </a:cubicBezTo>
                <a:cubicBezTo>
                  <a:pt x="49254" y="300850"/>
                  <a:pt x="40984" y="307299"/>
                  <a:pt x="31343" y="310695"/>
                </a:cubicBezTo>
                <a:lnTo>
                  <a:pt x="31343" y="313430"/>
                </a:lnTo>
                <a:lnTo>
                  <a:pt x="86193" y="313430"/>
                </a:lnTo>
                <a:lnTo>
                  <a:pt x="86193" y="368280"/>
                </a:lnTo>
                <a:lnTo>
                  <a:pt x="0" y="368280"/>
                </a:lnTo>
                <a:lnTo>
                  <a:pt x="0" y="399623"/>
                </a:lnTo>
                <a:lnTo>
                  <a:pt x="14966" y="399623"/>
                </a:lnTo>
                <a:lnTo>
                  <a:pt x="14966" y="423130"/>
                </a:lnTo>
                <a:lnTo>
                  <a:pt x="0" y="423130"/>
                </a:lnTo>
                <a:lnTo>
                  <a:pt x="0" y="454473"/>
                </a:lnTo>
                <a:lnTo>
                  <a:pt x="54850" y="454473"/>
                </a:lnTo>
                <a:lnTo>
                  <a:pt x="164551" y="564173"/>
                </a:lnTo>
                <a:lnTo>
                  <a:pt x="525465" y="564173"/>
                </a:lnTo>
                <a:lnTo>
                  <a:pt x="634695" y="454912"/>
                </a:lnTo>
                <a:lnTo>
                  <a:pt x="720888" y="454912"/>
                </a:lnTo>
                <a:lnTo>
                  <a:pt x="720888" y="423130"/>
                </a:lnTo>
                <a:close/>
                <a:moveTo>
                  <a:pt x="46341" y="423130"/>
                </a:moveTo>
                <a:lnTo>
                  <a:pt x="46341" y="399623"/>
                </a:lnTo>
                <a:lnTo>
                  <a:pt x="86193" y="399623"/>
                </a:lnTo>
                <a:lnTo>
                  <a:pt x="86193" y="423130"/>
                </a:lnTo>
                <a:close/>
                <a:moveTo>
                  <a:pt x="117536" y="423130"/>
                </a:moveTo>
                <a:lnTo>
                  <a:pt x="117536" y="399623"/>
                </a:lnTo>
                <a:lnTo>
                  <a:pt x="156010" y="399623"/>
                </a:lnTo>
                <a:lnTo>
                  <a:pt x="156010" y="423130"/>
                </a:lnTo>
                <a:close/>
                <a:moveTo>
                  <a:pt x="548502" y="423130"/>
                </a:moveTo>
                <a:lnTo>
                  <a:pt x="508618" y="423130"/>
                </a:lnTo>
                <a:lnTo>
                  <a:pt x="508618" y="399623"/>
                </a:lnTo>
                <a:lnTo>
                  <a:pt x="548502" y="399623"/>
                </a:lnTo>
                <a:close/>
                <a:moveTo>
                  <a:pt x="618318" y="423130"/>
                </a:moveTo>
                <a:lnTo>
                  <a:pt x="579845" y="423130"/>
                </a:lnTo>
                <a:lnTo>
                  <a:pt x="579845" y="399623"/>
                </a:lnTo>
                <a:lnTo>
                  <a:pt x="618318" y="399623"/>
                </a:lnTo>
                <a:close/>
              </a:path>
            </a:pathLst>
          </a:custGeom>
          <a:gradFill>
            <a:gsLst>
              <a:gs pos="0">
                <a:schemeClr val="accent3"/>
              </a:gs>
              <a:gs pos="80000">
                <a:schemeClr val="accent2"/>
              </a:gs>
            </a:gsLst>
            <a:lin ang="4800000" scaled="0"/>
          </a:gradFill>
          <a:ln w="7739" cap="flat">
            <a:noFill/>
            <a:prstDash val="solid"/>
            <a:miter/>
          </a:ln>
        </p:spPr>
        <p:txBody>
          <a:bodyPr rtlCol="0" anchor="ctr"/>
          <a:lstStyle/>
          <a:p>
            <a:endParaRPr lang="zh-CN" altLang="en-US"/>
          </a:p>
        </p:txBody>
      </p:sp>
      <p:sp>
        <p:nvSpPr>
          <p:cNvPr id="466" name="图形 56" descr="农业 纯色填充">
            <a:extLst>
              <a:ext uri="{FF2B5EF4-FFF2-40B4-BE49-F238E27FC236}">
                <a16:creationId xmlns:a16="http://schemas.microsoft.com/office/drawing/2014/main" xmlns="" id="{49F620B2-5AC4-4ADA-8F6C-B62DD19EFF03}"/>
              </a:ext>
            </a:extLst>
          </p:cNvPr>
          <p:cNvSpPr/>
          <p:nvPr/>
        </p:nvSpPr>
        <p:spPr>
          <a:xfrm>
            <a:off x="7847731" y="2998319"/>
            <a:ext cx="15671" cy="39178"/>
          </a:xfrm>
          <a:custGeom>
            <a:avLst/>
            <a:gdLst>
              <a:gd name="connsiteX0" fmla="*/ 0 w 15671"/>
              <a:gd name="connsiteY0" fmla="*/ 0 h 39178"/>
              <a:gd name="connsiteX1" fmla="*/ 15671 w 15671"/>
              <a:gd name="connsiteY1" fmla="*/ 0 h 39178"/>
              <a:gd name="connsiteX2" fmla="*/ 15671 w 15671"/>
              <a:gd name="connsiteY2" fmla="*/ 39179 h 39178"/>
              <a:gd name="connsiteX3" fmla="*/ 0 w 15671"/>
              <a:gd name="connsiteY3" fmla="*/ 39179 h 39178"/>
            </a:gdLst>
            <a:ahLst/>
            <a:cxnLst>
              <a:cxn ang="0">
                <a:pos x="connsiteX0" y="connsiteY0"/>
              </a:cxn>
              <a:cxn ang="0">
                <a:pos x="connsiteX1" y="connsiteY1"/>
              </a:cxn>
              <a:cxn ang="0">
                <a:pos x="connsiteX2" y="connsiteY2"/>
              </a:cxn>
              <a:cxn ang="0">
                <a:pos x="connsiteX3" y="connsiteY3"/>
              </a:cxn>
            </a:cxnLst>
            <a:rect l="l" t="t" r="r" b="b"/>
            <a:pathLst>
              <a:path w="15671" h="39178">
                <a:moveTo>
                  <a:pt x="0" y="0"/>
                </a:moveTo>
                <a:lnTo>
                  <a:pt x="15671" y="0"/>
                </a:lnTo>
                <a:lnTo>
                  <a:pt x="15671" y="39179"/>
                </a:lnTo>
                <a:lnTo>
                  <a:pt x="0" y="39179"/>
                </a:lnTo>
                <a:close/>
              </a:path>
            </a:pathLst>
          </a:custGeom>
          <a:gradFill>
            <a:gsLst>
              <a:gs pos="0">
                <a:schemeClr val="accent3"/>
              </a:gs>
              <a:gs pos="80000">
                <a:schemeClr val="accent2"/>
              </a:gs>
            </a:gsLst>
            <a:lin ang="4800000" scaled="0"/>
          </a:gradFill>
          <a:ln w="7739" cap="flat">
            <a:noFill/>
            <a:prstDash val="solid"/>
            <a:miter/>
          </a:ln>
        </p:spPr>
        <p:txBody>
          <a:bodyPr rtlCol="0" anchor="ctr"/>
          <a:lstStyle/>
          <a:p>
            <a:endParaRPr lang="zh-CN" altLang="en-US"/>
          </a:p>
        </p:txBody>
      </p:sp>
      <p:sp>
        <p:nvSpPr>
          <p:cNvPr id="467" name="图形 56" descr="农业 纯色填充">
            <a:extLst>
              <a:ext uri="{FF2B5EF4-FFF2-40B4-BE49-F238E27FC236}">
                <a16:creationId xmlns:a16="http://schemas.microsoft.com/office/drawing/2014/main" xmlns="" id="{49F620B2-5AC4-4ADA-8F6C-B62DD19EFF03}"/>
              </a:ext>
            </a:extLst>
          </p:cNvPr>
          <p:cNvSpPr/>
          <p:nvPr/>
        </p:nvSpPr>
        <p:spPr>
          <a:xfrm>
            <a:off x="7808553" y="3054070"/>
            <a:ext cx="94028" cy="94028"/>
          </a:xfrm>
          <a:custGeom>
            <a:avLst/>
            <a:gdLst>
              <a:gd name="connsiteX0" fmla="*/ 94029 w 94028"/>
              <a:gd name="connsiteY0" fmla="*/ 47014 h 94028"/>
              <a:gd name="connsiteX1" fmla="*/ 47014 w 94028"/>
              <a:gd name="connsiteY1" fmla="*/ 94029 h 94028"/>
              <a:gd name="connsiteX2" fmla="*/ 0 w 94028"/>
              <a:gd name="connsiteY2" fmla="*/ 47014 h 94028"/>
              <a:gd name="connsiteX3" fmla="*/ 47014 w 94028"/>
              <a:gd name="connsiteY3" fmla="*/ 0 h 94028"/>
              <a:gd name="connsiteX4" fmla="*/ 94029 w 94028"/>
              <a:gd name="connsiteY4" fmla="*/ 47014 h 940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028" h="94028">
                <a:moveTo>
                  <a:pt x="94029" y="47014"/>
                </a:moveTo>
                <a:cubicBezTo>
                  <a:pt x="94029" y="72980"/>
                  <a:pt x="72980" y="94029"/>
                  <a:pt x="47014" y="94029"/>
                </a:cubicBezTo>
                <a:cubicBezTo>
                  <a:pt x="21049" y="94029"/>
                  <a:pt x="0" y="72980"/>
                  <a:pt x="0" y="47014"/>
                </a:cubicBezTo>
                <a:cubicBezTo>
                  <a:pt x="0" y="21049"/>
                  <a:pt x="21049" y="0"/>
                  <a:pt x="47014" y="0"/>
                </a:cubicBezTo>
                <a:cubicBezTo>
                  <a:pt x="72980" y="0"/>
                  <a:pt x="94029" y="21049"/>
                  <a:pt x="94029" y="47014"/>
                </a:cubicBezTo>
                <a:close/>
              </a:path>
            </a:pathLst>
          </a:custGeom>
          <a:gradFill>
            <a:gsLst>
              <a:gs pos="0">
                <a:schemeClr val="accent3"/>
              </a:gs>
              <a:gs pos="80000">
                <a:schemeClr val="accent2"/>
              </a:gs>
            </a:gsLst>
            <a:lin ang="4800000" scaled="0"/>
          </a:gradFill>
          <a:ln w="7739" cap="flat">
            <a:noFill/>
            <a:prstDash val="solid"/>
            <a:miter/>
          </a:ln>
        </p:spPr>
        <p:txBody>
          <a:bodyPr rtlCol="0" anchor="ctr"/>
          <a:lstStyle/>
          <a:p>
            <a:endParaRPr lang="zh-CN" altLang="en-US"/>
          </a:p>
        </p:txBody>
      </p:sp>
      <p:sp>
        <p:nvSpPr>
          <p:cNvPr id="468" name="图形 56" descr="农业 纯色填充">
            <a:extLst>
              <a:ext uri="{FF2B5EF4-FFF2-40B4-BE49-F238E27FC236}">
                <a16:creationId xmlns:a16="http://schemas.microsoft.com/office/drawing/2014/main" xmlns="" id="{49F620B2-5AC4-4ADA-8F6C-B62DD19EFF03}"/>
              </a:ext>
            </a:extLst>
          </p:cNvPr>
          <p:cNvSpPr/>
          <p:nvPr/>
        </p:nvSpPr>
        <p:spPr>
          <a:xfrm>
            <a:off x="7847731" y="3163770"/>
            <a:ext cx="15671" cy="39178"/>
          </a:xfrm>
          <a:custGeom>
            <a:avLst/>
            <a:gdLst>
              <a:gd name="connsiteX0" fmla="*/ 0 w 15671"/>
              <a:gd name="connsiteY0" fmla="*/ 0 h 39178"/>
              <a:gd name="connsiteX1" fmla="*/ 15671 w 15671"/>
              <a:gd name="connsiteY1" fmla="*/ 0 h 39178"/>
              <a:gd name="connsiteX2" fmla="*/ 15671 w 15671"/>
              <a:gd name="connsiteY2" fmla="*/ 39179 h 39178"/>
              <a:gd name="connsiteX3" fmla="*/ 0 w 15671"/>
              <a:gd name="connsiteY3" fmla="*/ 39179 h 39178"/>
            </a:gdLst>
            <a:ahLst/>
            <a:cxnLst>
              <a:cxn ang="0">
                <a:pos x="connsiteX0" y="connsiteY0"/>
              </a:cxn>
              <a:cxn ang="0">
                <a:pos x="connsiteX1" y="connsiteY1"/>
              </a:cxn>
              <a:cxn ang="0">
                <a:pos x="connsiteX2" y="connsiteY2"/>
              </a:cxn>
              <a:cxn ang="0">
                <a:pos x="connsiteX3" y="connsiteY3"/>
              </a:cxn>
            </a:cxnLst>
            <a:rect l="l" t="t" r="r" b="b"/>
            <a:pathLst>
              <a:path w="15671" h="39178">
                <a:moveTo>
                  <a:pt x="0" y="0"/>
                </a:moveTo>
                <a:lnTo>
                  <a:pt x="15671" y="0"/>
                </a:lnTo>
                <a:lnTo>
                  <a:pt x="15671" y="39179"/>
                </a:lnTo>
                <a:lnTo>
                  <a:pt x="0" y="39179"/>
                </a:lnTo>
                <a:close/>
              </a:path>
            </a:pathLst>
          </a:custGeom>
          <a:gradFill>
            <a:gsLst>
              <a:gs pos="0">
                <a:schemeClr val="accent3"/>
              </a:gs>
              <a:gs pos="80000">
                <a:schemeClr val="accent2"/>
              </a:gs>
            </a:gsLst>
            <a:lin ang="4800000" scaled="0"/>
          </a:gradFill>
          <a:ln w="7739" cap="flat">
            <a:noFill/>
            <a:prstDash val="solid"/>
            <a:miter/>
          </a:ln>
        </p:spPr>
        <p:txBody>
          <a:bodyPr rtlCol="0" anchor="ctr"/>
          <a:lstStyle/>
          <a:p>
            <a:endParaRPr lang="zh-CN" altLang="en-US"/>
          </a:p>
        </p:txBody>
      </p:sp>
      <p:sp>
        <p:nvSpPr>
          <p:cNvPr id="469" name="图形 56" descr="农业 纯色填充">
            <a:extLst>
              <a:ext uri="{FF2B5EF4-FFF2-40B4-BE49-F238E27FC236}">
                <a16:creationId xmlns:a16="http://schemas.microsoft.com/office/drawing/2014/main" xmlns="" id="{49F620B2-5AC4-4ADA-8F6C-B62DD19EFF03}"/>
              </a:ext>
            </a:extLst>
          </p:cNvPr>
          <p:cNvSpPr/>
          <p:nvPr/>
        </p:nvSpPr>
        <p:spPr>
          <a:xfrm>
            <a:off x="7780062" y="3137583"/>
            <a:ext cx="38277" cy="39178"/>
          </a:xfrm>
          <a:custGeom>
            <a:avLst/>
            <a:gdLst>
              <a:gd name="connsiteX0" fmla="*/ 0 w 38277"/>
              <a:gd name="connsiteY0" fmla="*/ 27840 h 39178"/>
              <a:gd name="connsiteX1" fmla="*/ 11080 w 38277"/>
              <a:gd name="connsiteY1" fmla="*/ 39179 h 39178"/>
              <a:gd name="connsiteX2" fmla="*/ 38278 w 38277"/>
              <a:gd name="connsiteY2" fmla="*/ 11346 h 39178"/>
              <a:gd name="connsiteX3" fmla="*/ 27198 w 38277"/>
              <a:gd name="connsiteY3" fmla="*/ 0 h 39178"/>
              <a:gd name="connsiteX4" fmla="*/ 0 w 38277"/>
              <a:gd name="connsiteY4" fmla="*/ 27840 h 391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277" h="39178">
                <a:moveTo>
                  <a:pt x="0" y="27840"/>
                </a:moveTo>
                <a:lnTo>
                  <a:pt x="11080" y="39179"/>
                </a:lnTo>
                <a:lnTo>
                  <a:pt x="38278" y="11346"/>
                </a:lnTo>
                <a:lnTo>
                  <a:pt x="27198" y="0"/>
                </a:lnTo>
                <a:lnTo>
                  <a:pt x="0" y="27840"/>
                </a:lnTo>
                <a:close/>
              </a:path>
            </a:pathLst>
          </a:custGeom>
          <a:gradFill>
            <a:gsLst>
              <a:gs pos="0">
                <a:schemeClr val="accent3"/>
              </a:gs>
              <a:gs pos="80000">
                <a:schemeClr val="accent2"/>
              </a:gs>
            </a:gsLst>
            <a:lin ang="4800000" scaled="0"/>
          </a:gradFill>
          <a:ln w="7739" cap="flat">
            <a:noFill/>
            <a:prstDash val="solid"/>
            <a:miter/>
          </a:ln>
        </p:spPr>
        <p:txBody>
          <a:bodyPr rtlCol="0" anchor="ctr"/>
          <a:lstStyle/>
          <a:p>
            <a:endParaRPr lang="zh-CN" altLang="en-US"/>
          </a:p>
        </p:txBody>
      </p:sp>
      <p:sp>
        <p:nvSpPr>
          <p:cNvPr id="470" name="图形 56" descr="农业 纯色填充">
            <a:extLst>
              <a:ext uri="{FF2B5EF4-FFF2-40B4-BE49-F238E27FC236}">
                <a16:creationId xmlns:a16="http://schemas.microsoft.com/office/drawing/2014/main" xmlns="" id="{49F620B2-5AC4-4ADA-8F6C-B62DD19EFF03}"/>
              </a:ext>
            </a:extLst>
          </p:cNvPr>
          <p:cNvSpPr/>
          <p:nvPr/>
        </p:nvSpPr>
        <p:spPr>
          <a:xfrm>
            <a:off x="7892795" y="3024506"/>
            <a:ext cx="38277" cy="39178"/>
          </a:xfrm>
          <a:custGeom>
            <a:avLst/>
            <a:gdLst>
              <a:gd name="connsiteX0" fmla="*/ 38278 w 38277"/>
              <a:gd name="connsiteY0" fmla="*/ 11338 h 39178"/>
              <a:gd name="connsiteX1" fmla="*/ 27198 w 38277"/>
              <a:gd name="connsiteY1" fmla="*/ 0 h 39178"/>
              <a:gd name="connsiteX2" fmla="*/ 0 w 38277"/>
              <a:gd name="connsiteY2" fmla="*/ 27833 h 39178"/>
              <a:gd name="connsiteX3" fmla="*/ 11080 w 38277"/>
              <a:gd name="connsiteY3" fmla="*/ 39179 h 39178"/>
              <a:gd name="connsiteX4" fmla="*/ 38278 w 38277"/>
              <a:gd name="connsiteY4" fmla="*/ 11338 h 391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277" h="39178">
                <a:moveTo>
                  <a:pt x="38278" y="11338"/>
                </a:moveTo>
                <a:lnTo>
                  <a:pt x="27198" y="0"/>
                </a:lnTo>
                <a:lnTo>
                  <a:pt x="0" y="27833"/>
                </a:lnTo>
                <a:lnTo>
                  <a:pt x="11080" y="39179"/>
                </a:lnTo>
                <a:lnTo>
                  <a:pt x="38278" y="11338"/>
                </a:lnTo>
                <a:close/>
              </a:path>
            </a:pathLst>
          </a:custGeom>
          <a:gradFill>
            <a:gsLst>
              <a:gs pos="0">
                <a:schemeClr val="accent3"/>
              </a:gs>
              <a:gs pos="80000">
                <a:schemeClr val="accent2"/>
              </a:gs>
            </a:gsLst>
            <a:lin ang="4800000" scaled="0"/>
          </a:gradFill>
          <a:ln w="7739" cap="flat">
            <a:noFill/>
            <a:prstDash val="solid"/>
            <a:miter/>
          </a:ln>
        </p:spPr>
        <p:txBody>
          <a:bodyPr rtlCol="0" anchor="ctr"/>
          <a:lstStyle/>
          <a:p>
            <a:endParaRPr lang="zh-CN" altLang="en-US"/>
          </a:p>
        </p:txBody>
      </p:sp>
      <p:sp>
        <p:nvSpPr>
          <p:cNvPr id="471" name="图形 56" descr="农业 纯色填充">
            <a:extLst>
              <a:ext uri="{FF2B5EF4-FFF2-40B4-BE49-F238E27FC236}">
                <a16:creationId xmlns:a16="http://schemas.microsoft.com/office/drawing/2014/main" xmlns="" id="{49F620B2-5AC4-4ADA-8F6C-B62DD19EFF03}"/>
              </a:ext>
            </a:extLst>
          </p:cNvPr>
          <p:cNvSpPr/>
          <p:nvPr/>
        </p:nvSpPr>
        <p:spPr>
          <a:xfrm>
            <a:off x="7918253" y="3092348"/>
            <a:ext cx="39178" cy="15671"/>
          </a:xfrm>
          <a:custGeom>
            <a:avLst/>
            <a:gdLst>
              <a:gd name="connsiteX0" fmla="*/ 0 w 39178"/>
              <a:gd name="connsiteY0" fmla="*/ 0 h 15671"/>
              <a:gd name="connsiteX1" fmla="*/ 39179 w 39178"/>
              <a:gd name="connsiteY1" fmla="*/ 0 h 15671"/>
              <a:gd name="connsiteX2" fmla="*/ 39179 w 39178"/>
              <a:gd name="connsiteY2" fmla="*/ 15671 h 15671"/>
              <a:gd name="connsiteX3" fmla="*/ 0 w 39178"/>
              <a:gd name="connsiteY3" fmla="*/ 15671 h 15671"/>
            </a:gdLst>
            <a:ahLst/>
            <a:cxnLst>
              <a:cxn ang="0">
                <a:pos x="connsiteX0" y="connsiteY0"/>
              </a:cxn>
              <a:cxn ang="0">
                <a:pos x="connsiteX1" y="connsiteY1"/>
              </a:cxn>
              <a:cxn ang="0">
                <a:pos x="connsiteX2" y="connsiteY2"/>
              </a:cxn>
              <a:cxn ang="0">
                <a:pos x="connsiteX3" y="connsiteY3"/>
              </a:cxn>
            </a:cxnLst>
            <a:rect l="l" t="t" r="r" b="b"/>
            <a:pathLst>
              <a:path w="39178" h="15671">
                <a:moveTo>
                  <a:pt x="0" y="0"/>
                </a:moveTo>
                <a:lnTo>
                  <a:pt x="39179" y="0"/>
                </a:lnTo>
                <a:lnTo>
                  <a:pt x="39179" y="15671"/>
                </a:lnTo>
                <a:lnTo>
                  <a:pt x="0" y="15671"/>
                </a:lnTo>
                <a:close/>
              </a:path>
            </a:pathLst>
          </a:custGeom>
          <a:gradFill>
            <a:gsLst>
              <a:gs pos="0">
                <a:schemeClr val="accent3"/>
              </a:gs>
              <a:gs pos="80000">
                <a:schemeClr val="accent2"/>
              </a:gs>
            </a:gsLst>
            <a:lin ang="4800000" scaled="0"/>
          </a:gradFill>
          <a:ln w="7739" cap="flat">
            <a:noFill/>
            <a:prstDash val="solid"/>
            <a:miter/>
          </a:ln>
        </p:spPr>
        <p:txBody>
          <a:bodyPr rtlCol="0" anchor="ctr"/>
          <a:lstStyle/>
          <a:p>
            <a:endParaRPr lang="zh-CN" altLang="en-US"/>
          </a:p>
        </p:txBody>
      </p:sp>
      <p:sp>
        <p:nvSpPr>
          <p:cNvPr id="472" name="图形 56" descr="农业 纯色填充">
            <a:extLst>
              <a:ext uri="{FF2B5EF4-FFF2-40B4-BE49-F238E27FC236}">
                <a16:creationId xmlns:a16="http://schemas.microsoft.com/office/drawing/2014/main" xmlns="" id="{49F620B2-5AC4-4ADA-8F6C-B62DD19EFF03}"/>
              </a:ext>
            </a:extLst>
          </p:cNvPr>
          <p:cNvSpPr/>
          <p:nvPr/>
        </p:nvSpPr>
        <p:spPr>
          <a:xfrm>
            <a:off x="7892795" y="3137583"/>
            <a:ext cx="38277" cy="39178"/>
          </a:xfrm>
          <a:custGeom>
            <a:avLst/>
            <a:gdLst>
              <a:gd name="connsiteX0" fmla="*/ 0 w 38277"/>
              <a:gd name="connsiteY0" fmla="*/ 11346 h 39178"/>
              <a:gd name="connsiteX1" fmla="*/ 27198 w 38277"/>
              <a:gd name="connsiteY1" fmla="*/ 39179 h 39178"/>
              <a:gd name="connsiteX2" fmla="*/ 38278 w 38277"/>
              <a:gd name="connsiteY2" fmla="*/ 27840 h 39178"/>
              <a:gd name="connsiteX3" fmla="*/ 11080 w 38277"/>
              <a:gd name="connsiteY3" fmla="*/ 0 h 39178"/>
              <a:gd name="connsiteX4" fmla="*/ 0 w 38277"/>
              <a:gd name="connsiteY4" fmla="*/ 11346 h 391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277" h="39178">
                <a:moveTo>
                  <a:pt x="0" y="11346"/>
                </a:moveTo>
                <a:lnTo>
                  <a:pt x="27198" y="39179"/>
                </a:lnTo>
                <a:lnTo>
                  <a:pt x="38278" y="27840"/>
                </a:lnTo>
                <a:lnTo>
                  <a:pt x="11080" y="0"/>
                </a:lnTo>
                <a:lnTo>
                  <a:pt x="0" y="11346"/>
                </a:lnTo>
                <a:close/>
              </a:path>
            </a:pathLst>
          </a:custGeom>
          <a:gradFill>
            <a:gsLst>
              <a:gs pos="0">
                <a:schemeClr val="accent3"/>
              </a:gs>
              <a:gs pos="80000">
                <a:schemeClr val="accent2"/>
              </a:gs>
            </a:gsLst>
            <a:lin ang="4800000" scaled="0"/>
          </a:gradFill>
          <a:ln w="7739" cap="flat">
            <a:noFill/>
            <a:prstDash val="solid"/>
            <a:miter/>
          </a:ln>
        </p:spPr>
        <p:txBody>
          <a:bodyPr rtlCol="0" anchor="ctr"/>
          <a:lstStyle/>
          <a:p>
            <a:endParaRPr lang="zh-CN" altLang="en-US"/>
          </a:p>
        </p:txBody>
      </p:sp>
      <p:sp>
        <p:nvSpPr>
          <p:cNvPr id="473" name="图形 56" descr="农业 纯色填充">
            <a:extLst>
              <a:ext uri="{FF2B5EF4-FFF2-40B4-BE49-F238E27FC236}">
                <a16:creationId xmlns:a16="http://schemas.microsoft.com/office/drawing/2014/main" xmlns="" id="{49F620B2-5AC4-4ADA-8F6C-B62DD19EFF03}"/>
              </a:ext>
            </a:extLst>
          </p:cNvPr>
          <p:cNvSpPr/>
          <p:nvPr/>
        </p:nvSpPr>
        <p:spPr>
          <a:xfrm>
            <a:off x="7780062" y="3024506"/>
            <a:ext cx="38277" cy="39178"/>
          </a:xfrm>
          <a:custGeom>
            <a:avLst/>
            <a:gdLst>
              <a:gd name="connsiteX0" fmla="*/ 38278 w 38277"/>
              <a:gd name="connsiteY0" fmla="*/ 27833 h 39178"/>
              <a:gd name="connsiteX1" fmla="*/ 11080 w 38277"/>
              <a:gd name="connsiteY1" fmla="*/ 0 h 39178"/>
              <a:gd name="connsiteX2" fmla="*/ 0 w 38277"/>
              <a:gd name="connsiteY2" fmla="*/ 11338 h 39178"/>
              <a:gd name="connsiteX3" fmla="*/ 27198 w 38277"/>
              <a:gd name="connsiteY3" fmla="*/ 39179 h 39178"/>
              <a:gd name="connsiteX4" fmla="*/ 38278 w 38277"/>
              <a:gd name="connsiteY4" fmla="*/ 27833 h 391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277" h="39178">
                <a:moveTo>
                  <a:pt x="38278" y="27833"/>
                </a:moveTo>
                <a:lnTo>
                  <a:pt x="11080" y="0"/>
                </a:lnTo>
                <a:lnTo>
                  <a:pt x="0" y="11338"/>
                </a:lnTo>
                <a:lnTo>
                  <a:pt x="27198" y="39179"/>
                </a:lnTo>
                <a:lnTo>
                  <a:pt x="38278" y="27833"/>
                </a:lnTo>
                <a:close/>
              </a:path>
            </a:pathLst>
          </a:custGeom>
          <a:gradFill>
            <a:gsLst>
              <a:gs pos="0">
                <a:schemeClr val="accent3"/>
              </a:gs>
              <a:gs pos="80000">
                <a:schemeClr val="accent2"/>
              </a:gs>
            </a:gsLst>
            <a:lin ang="4800000" scaled="0"/>
          </a:gradFill>
          <a:ln w="7739" cap="flat">
            <a:noFill/>
            <a:prstDash val="solid"/>
            <a:miter/>
          </a:ln>
        </p:spPr>
        <p:txBody>
          <a:bodyPr rtlCol="0" anchor="ctr"/>
          <a:lstStyle/>
          <a:p>
            <a:endParaRPr lang="zh-CN" altLang="en-US"/>
          </a:p>
        </p:txBody>
      </p:sp>
      <p:sp>
        <p:nvSpPr>
          <p:cNvPr id="474" name="图形 56" descr="农业 纯色填充">
            <a:extLst>
              <a:ext uri="{FF2B5EF4-FFF2-40B4-BE49-F238E27FC236}">
                <a16:creationId xmlns:a16="http://schemas.microsoft.com/office/drawing/2014/main" xmlns="" id="{49F620B2-5AC4-4ADA-8F6C-B62DD19EFF03}"/>
              </a:ext>
            </a:extLst>
          </p:cNvPr>
          <p:cNvSpPr/>
          <p:nvPr/>
        </p:nvSpPr>
        <p:spPr>
          <a:xfrm>
            <a:off x="7749369" y="3481948"/>
            <a:ext cx="447052" cy="151966"/>
          </a:xfrm>
          <a:custGeom>
            <a:avLst/>
            <a:gdLst>
              <a:gd name="connsiteX0" fmla="*/ 13736 w 447052"/>
              <a:gd name="connsiteY0" fmla="*/ 144601 h 151966"/>
              <a:gd name="connsiteX1" fmla="*/ 0 w 447052"/>
              <a:gd name="connsiteY1" fmla="*/ 151966 h 151966"/>
              <a:gd name="connsiteX2" fmla="*/ 189445 w 447052"/>
              <a:gd name="connsiteY2" fmla="*/ 151966 h 151966"/>
              <a:gd name="connsiteX3" fmla="*/ 190126 w 447052"/>
              <a:gd name="connsiteY3" fmla="*/ 151708 h 151966"/>
              <a:gd name="connsiteX4" fmla="*/ 443816 w 447052"/>
              <a:gd name="connsiteY4" fmla="*/ 81280 h 151966"/>
              <a:gd name="connsiteX5" fmla="*/ 447052 w 447052"/>
              <a:gd name="connsiteY5" fmla="*/ 80708 h 151966"/>
              <a:gd name="connsiteX6" fmla="*/ 447052 w 447052"/>
              <a:gd name="connsiteY6" fmla="*/ 0 h 151966"/>
              <a:gd name="connsiteX7" fmla="*/ 442523 w 447052"/>
              <a:gd name="connsiteY7" fmla="*/ 713 h 151966"/>
              <a:gd name="connsiteX8" fmla="*/ 13736 w 447052"/>
              <a:gd name="connsiteY8" fmla="*/ 144601 h 1519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47052" h="151966">
                <a:moveTo>
                  <a:pt x="13736" y="144601"/>
                </a:moveTo>
                <a:lnTo>
                  <a:pt x="0" y="151966"/>
                </a:lnTo>
                <a:lnTo>
                  <a:pt x="189445" y="151966"/>
                </a:lnTo>
                <a:lnTo>
                  <a:pt x="190126" y="151708"/>
                </a:lnTo>
                <a:cubicBezTo>
                  <a:pt x="272234" y="120146"/>
                  <a:pt x="357189" y="96561"/>
                  <a:pt x="443816" y="81280"/>
                </a:cubicBezTo>
                <a:lnTo>
                  <a:pt x="447052" y="80708"/>
                </a:lnTo>
                <a:lnTo>
                  <a:pt x="447052" y="0"/>
                </a:lnTo>
                <a:lnTo>
                  <a:pt x="442523" y="713"/>
                </a:lnTo>
                <a:cubicBezTo>
                  <a:pt x="292509" y="24179"/>
                  <a:pt x="147539" y="72826"/>
                  <a:pt x="13736" y="144601"/>
                </a:cubicBezTo>
                <a:close/>
              </a:path>
            </a:pathLst>
          </a:custGeom>
          <a:gradFill>
            <a:gsLst>
              <a:gs pos="0">
                <a:schemeClr val="accent3"/>
              </a:gs>
              <a:gs pos="80000">
                <a:schemeClr val="accent2"/>
              </a:gs>
            </a:gsLst>
            <a:lin ang="4800000" scaled="0"/>
          </a:gradFill>
          <a:ln w="7739" cap="flat">
            <a:noFill/>
            <a:prstDash val="solid"/>
            <a:miter/>
          </a:ln>
        </p:spPr>
        <p:txBody>
          <a:bodyPr rtlCol="0" anchor="ctr"/>
          <a:lstStyle/>
          <a:p>
            <a:endParaRPr lang="zh-CN" altLang="en-US"/>
          </a:p>
        </p:txBody>
      </p:sp>
      <p:sp>
        <p:nvSpPr>
          <p:cNvPr id="475" name="图形 56" descr="农业 纯色填充">
            <a:extLst>
              <a:ext uri="{FF2B5EF4-FFF2-40B4-BE49-F238E27FC236}">
                <a16:creationId xmlns:a16="http://schemas.microsoft.com/office/drawing/2014/main" xmlns="" id="{49F620B2-5AC4-4ADA-8F6C-B62DD19EFF03}"/>
              </a:ext>
            </a:extLst>
          </p:cNvPr>
          <p:cNvSpPr/>
          <p:nvPr/>
        </p:nvSpPr>
        <p:spPr>
          <a:xfrm>
            <a:off x="7983736" y="3578571"/>
            <a:ext cx="212685" cy="55343"/>
          </a:xfrm>
          <a:custGeom>
            <a:avLst/>
            <a:gdLst>
              <a:gd name="connsiteX0" fmla="*/ 23186 w 212685"/>
              <a:gd name="connsiteY0" fmla="*/ 47704 h 55343"/>
              <a:gd name="connsiteX1" fmla="*/ 0 w 212685"/>
              <a:gd name="connsiteY1" fmla="*/ 55344 h 55343"/>
              <a:gd name="connsiteX2" fmla="*/ 212685 w 212685"/>
              <a:gd name="connsiteY2" fmla="*/ 55344 h 55343"/>
              <a:gd name="connsiteX3" fmla="*/ 212685 w 212685"/>
              <a:gd name="connsiteY3" fmla="*/ 0 h 55343"/>
              <a:gd name="connsiteX4" fmla="*/ 208078 w 212685"/>
              <a:gd name="connsiteY4" fmla="*/ 784 h 55343"/>
              <a:gd name="connsiteX5" fmla="*/ 23186 w 212685"/>
              <a:gd name="connsiteY5" fmla="*/ 47704 h 553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2685" h="55343">
                <a:moveTo>
                  <a:pt x="23186" y="47704"/>
                </a:moveTo>
                <a:lnTo>
                  <a:pt x="0" y="55344"/>
                </a:lnTo>
                <a:lnTo>
                  <a:pt x="212685" y="55344"/>
                </a:lnTo>
                <a:lnTo>
                  <a:pt x="212685" y="0"/>
                </a:lnTo>
                <a:lnTo>
                  <a:pt x="208078" y="784"/>
                </a:lnTo>
                <a:cubicBezTo>
                  <a:pt x="145424" y="12071"/>
                  <a:pt x="83641" y="27749"/>
                  <a:pt x="23186" y="47704"/>
                </a:cubicBezTo>
                <a:close/>
              </a:path>
            </a:pathLst>
          </a:custGeom>
          <a:gradFill>
            <a:gsLst>
              <a:gs pos="0">
                <a:schemeClr val="accent3"/>
              </a:gs>
              <a:gs pos="80000">
                <a:schemeClr val="accent2"/>
              </a:gs>
            </a:gsLst>
            <a:lin ang="4800000" scaled="0"/>
          </a:gradFill>
          <a:ln w="7739" cap="flat">
            <a:noFill/>
            <a:prstDash val="solid"/>
            <a:miter/>
          </a:ln>
        </p:spPr>
        <p:txBody>
          <a:bodyPr rtlCol="0" anchor="ctr"/>
          <a:lstStyle/>
          <a:p>
            <a:endParaRPr lang="zh-CN" altLang="en-US"/>
          </a:p>
        </p:txBody>
      </p:sp>
      <p:sp>
        <p:nvSpPr>
          <p:cNvPr id="476" name="图形 56" descr="农业 纯色填充">
            <a:extLst>
              <a:ext uri="{FF2B5EF4-FFF2-40B4-BE49-F238E27FC236}">
                <a16:creationId xmlns:a16="http://schemas.microsoft.com/office/drawing/2014/main" xmlns="" id="{49F620B2-5AC4-4ADA-8F6C-B62DD19EFF03}"/>
              </a:ext>
            </a:extLst>
          </p:cNvPr>
          <p:cNvSpPr/>
          <p:nvPr/>
        </p:nvSpPr>
        <p:spPr>
          <a:xfrm>
            <a:off x="7567353" y="3245466"/>
            <a:ext cx="629068" cy="388417"/>
          </a:xfrm>
          <a:custGeom>
            <a:avLst/>
            <a:gdLst>
              <a:gd name="connsiteX0" fmla="*/ 624634 w 629068"/>
              <a:gd name="connsiteY0" fmla="*/ 138567 h 388417"/>
              <a:gd name="connsiteX1" fmla="*/ 527204 w 629068"/>
              <a:gd name="connsiteY1" fmla="*/ 155328 h 388417"/>
              <a:gd name="connsiteX2" fmla="*/ 527204 w 629068"/>
              <a:gd name="connsiteY2" fmla="*/ 113297 h 388417"/>
              <a:gd name="connsiteX3" fmla="*/ 565811 w 629068"/>
              <a:gd name="connsiteY3" fmla="*/ 100760 h 388417"/>
              <a:gd name="connsiteX4" fmla="*/ 577909 w 629068"/>
              <a:gd name="connsiteY4" fmla="*/ 58980 h 388417"/>
              <a:gd name="connsiteX5" fmla="*/ 535690 w 629068"/>
              <a:gd name="connsiteY5" fmla="*/ 69487 h 388417"/>
              <a:gd name="connsiteX6" fmla="*/ 527204 w 629068"/>
              <a:gd name="connsiteY6" fmla="*/ 82283 h 388417"/>
              <a:gd name="connsiteX7" fmla="*/ 527204 w 629068"/>
              <a:gd name="connsiteY7" fmla="*/ 71133 h 388417"/>
              <a:gd name="connsiteX8" fmla="*/ 541426 w 629068"/>
              <a:gd name="connsiteY8" fmla="*/ 40573 h 388417"/>
              <a:gd name="connsiteX9" fmla="*/ 519690 w 629068"/>
              <a:gd name="connsiteY9" fmla="*/ 0 h 388417"/>
              <a:gd name="connsiteX10" fmla="*/ 497953 w 629068"/>
              <a:gd name="connsiteY10" fmla="*/ 40566 h 388417"/>
              <a:gd name="connsiteX11" fmla="*/ 511533 w 629068"/>
              <a:gd name="connsiteY11" fmla="*/ 70451 h 388417"/>
              <a:gd name="connsiteX12" fmla="*/ 511533 w 629068"/>
              <a:gd name="connsiteY12" fmla="*/ 70451 h 388417"/>
              <a:gd name="connsiteX13" fmla="*/ 511533 w 629068"/>
              <a:gd name="connsiteY13" fmla="*/ 82283 h 388417"/>
              <a:gd name="connsiteX14" fmla="*/ 503047 w 629068"/>
              <a:gd name="connsiteY14" fmla="*/ 69487 h 388417"/>
              <a:gd name="connsiteX15" fmla="*/ 460828 w 629068"/>
              <a:gd name="connsiteY15" fmla="*/ 59042 h 388417"/>
              <a:gd name="connsiteX16" fmla="*/ 472926 w 629068"/>
              <a:gd name="connsiteY16" fmla="*/ 100822 h 388417"/>
              <a:gd name="connsiteX17" fmla="*/ 511533 w 629068"/>
              <a:gd name="connsiteY17" fmla="*/ 113297 h 388417"/>
              <a:gd name="connsiteX18" fmla="*/ 511533 w 629068"/>
              <a:gd name="connsiteY18" fmla="*/ 158619 h 388417"/>
              <a:gd name="connsiteX19" fmla="*/ 9967 w 629068"/>
              <a:gd name="connsiteY19" fmla="*/ 381311 h 388417"/>
              <a:gd name="connsiteX20" fmla="*/ 0 w 629068"/>
              <a:gd name="connsiteY20" fmla="*/ 388418 h 388417"/>
              <a:gd name="connsiteX21" fmla="*/ 150368 w 629068"/>
              <a:gd name="connsiteY21" fmla="*/ 388418 h 388417"/>
              <a:gd name="connsiteX22" fmla="*/ 151277 w 629068"/>
              <a:gd name="connsiteY22" fmla="*/ 387893 h 388417"/>
              <a:gd name="connsiteX23" fmla="*/ 625746 w 629068"/>
              <a:gd name="connsiteY23" fmla="*/ 221211 h 388417"/>
              <a:gd name="connsiteX24" fmla="*/ 629069 w 629068"/>
              <a:gd name="connsiteY24" fmla="*/ 220701 h 388417"/>
              <a:gd name="connsiteX25" fmla="*/ 629069 w 629068"/>
              <a:gd name="connsiteY25" fmla="*/ 137980 h 3884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629068" h="388417">
                <a:moveTo>
                  <a:pt x="624634" y="138567"/>
                </a:moveTo>
                <a:cubicBezTo>
                  <a:pt x="591943" y="142916"/>
                  <a:pt x="559464" y="148613"/>
                  <a:pt x="527204" y="155328"/>
                </a:cubicBezTo>
                <a:lnTo>
                  <a:pt x="527204" y="113297"/>
                </a:lnTo>
                <a:cubicBezTo>
                  <a:pt x="536474" y="113085"/>
                  <a:pt x="554904" y="111275"/>
                  <a:pt x="565811" y="100760"/>
                </a:cubicBezTo>
                <a:cubicBezTo>
                  <a:pt x="580816" y="86342"/>
                  <a:pt x="577909" y="58980"/>
                  <a:pt x="577909" y="58980"/>
                </a:cubicBezTo>
                <a:cubicBezTo>
                  <a:pt x="577909" y="58980"/>
                  <a:pt x="550711" y="55062"/>
                  <a:pt x="535690" y="69487"/>
                </a:cubicBezTo>
                <a:cubicBezTo>
                  <a:pt x="532036" y="73143"/>
                  <a:pt x="529151" y="77495"/>
                  <a:pt x="527204" y="82283"/>
                </a:cubicBezTo>
                <a:lnTo>
                  <a:pt x="527204" y="71133"/>
                </a:lnTo>
                <a:cubicBezTo>
                  <a:pt x="535485" y="63002"/>
                  <a:pt x="540538" y="52145"/>
                  <a:pt x="541426" y="40573"/>
                </a:cubicBezTo>
                <a:cubicBezTo>
                  <a:pt x="541426" y="19762"/>
                  <a:pt x="519690" y="0"/>
                  <a:pt x="519690" y="0"/>
                </a:cubicBezTo>
                <a:cubicBezTo>
                  <a:pt x="519690" y="0"/>
                  <a:pt x="497953" y="19762"/>
                  <a:pt x="497953" y="40566"/>
                </a:cubicBezTo>
                <a:cubicBezTo>
                  <a:pt x="498768" y="51829"/>
                  <a:pt x="503584" y="62430"/>
                  <a:pt x="511533" y="70451"/>
                </a:cubicBezTo>
                <a:lnTo>
                  <a:pt x="511533" y="70451"/>
                </a:lnTo>
                <a:lnTo>
                  <a:pt x="511533" y="82283"/>
                </a:lnTo>
                <a:cubicBezTo>
                  <a:pt x="509586" y="77495"/>
                  <a:pt x="506701" y="73143"/>
                  <a:pt x="503047" y="69487"/>
                </a:cubicBezTo>
                <a:cubicBezTo>
                  <a:pt x="488049" y="55062"/>
                  <a:pt x="460828" y="59042"/>
                  <a:pt x="460828" y="59042"/>
                </a:cubicBezTo>
                <a:cubicBezTo>
                  <a:pt x="460828" y="59042"/>
                  <a:pt x="457921" y="86405"/>
                  <a:pt x="472926" y="100822"/>
                </a:cubicBezTo>
                <a:cubicBezTo>
                  <a:pt x="483833" y="111307"/>
                  <a:pt x="502263" y="113117"/>
                  <a:pt x="511533" y="113297"/>
                </a:cubicBezTo>
                <a:lnTo>
                  <a:pt x="511533" y="158619"/>
                </a:lnTo>
                <a:cubicBezTo>
                  <a:pt x="331087" y="198418"/>
                  <a:pt x="160507" y="274155"/>
                  <a:pt x="9967" y="381311"/>
                </a:cubicBezTo>
                <a:lnTo>
                  <a:pt x="0" y="388418"/>
                </a:lnTo>
                <a:lnTo>
                  <a:pt x="150368" y="388418"/>
                </a:lnTo>
                <a:lnTo>
                  <a:pt x="151277" y="387893"/>
                </a:lnTo>
                <a:cubicBezTo>
                  <a:pt x="297714" y="303359"/>
                  <a:pt x="458614" y="246835"/>
                  <a:pt x="625746" y="221211"/>
                </a:cubicBezTo>
                <a:lnTo>
                  <a:pt x="629069" y="220701"/>
                </a:lnTo>
                <a:lnTo>
                  <a:pt x="629069" y="137980"/>
                </a:lnTo>
                <a:close/>
              </a:path>
            </a:pathLst>
          </a:custGeom>
          <a:gradFill>
            <a:gsLst>
              <a:gs pos="0">
                <a:schemeClr val="accent3"/>
              </a:gs>
              <a:gs pos="80000">
                <a:schemeClr val="accent2"/>
              </a:gs>
            </a:gsLst>
            <a:lin ang="4800000" scaled="0"/>
          </a:gradFill>
          <a:ln w="7739" cap="flat">
            <a:noFill/>
            <a:prstDash val="solid"/>
            <a:miter/>
          </a:ln>
        </p:spPr>
        <p:txBody>
          <a:bodyPr rtlCol="0" anchor="ctr"/>
          <a:lstStyle/>
          <a:p>
            <a:endParaRPr lang="zh-CN" altLang="en-US"/>
          </a:p>
        </p:txBody>
      </p:sp>
      <p:sp>
        <p:nvSpPr>
          <p:cNvPr id="477" name="图形 56" descr="农业 纯色填充">
            <a:extLst>
              <a:ext uri="{FF2B5EF4-FFF2-40B4-BE49-F238E27FC236}">
                <a16:creationId xmlns:a16="http://schemas.microsoft.com/office/drawing/2014/main" xmlns="" id="{49F620B2-5AC4-4ADA-8F6C-B62DD19EFF03}"/>
              </a:ext>
            </a:extLst>
          </p:cNvPr>
          <p:cNvSpPr/>
          <p:nvPr/>
        </p:nvSpPr>
        <p:spPr>
          <a:xfrm>
            <a:off x="7753703" y="3092348"/>
            <a:ext cx="39178" cy="15671"/>
          </a:xfrm>
          <a:custGeom>
            <a:avLst/>
            <a:gdLst>
              <a:gd name="connsiteX0" fmla="*/ 0 w 39178"/>
              <a:gd name="connsiteY0" fmla="*/ 0 h 15671"/>
              <a:gd name="connsiteX1" fmla="*/ 39179 w 39178"/>
              <a:gd name="connsiteY1" fmla="*/ 0 h 15671"/>
              <a:gd name="connsiteX2" fmla="*/ 39179 w 39178"/>
              <a:gd name="connsiteY2" fmla="*/ 15671 h 15671"/>
              <a:gd name="connsiteX3" fmla="*/ 0 w 39178"/>
              <a:gd name="connsiteY3" fmla="*/ 15671 h 15671"/>
            </a:gdLst>
            <a:ahLst/>
            <a:cxnLst>
              <a:cxn ang="0">
                <a:pos x="connsiteX0" y="connsiteY0"/>
              </a:cxn>
              <a:cxn ang="0">
                <a:pos x="connsiteX1" y="connsiteY1"/>
              </a:cxn>
              <a:cxn ang="0">
                <a:pos x="connsiteX2" y="connsiteY2"/>
              </a:cxn>
              <a:cxn ang="0">
                <a:pos x="connsiteX3" y="connsiteY3"/>
              </a:cxn>
            </a:cxnLst>
            <a:rect l="l" t="t" r="r" b="b"/>
            <a:pathLst>
              <a:path w="39178" h="15671">
                <a:moveTo>
                  <a:pt x="0" y="0"/>
                </a:moveTo>
                <a:lnTo>
                  <a:pt x="39179" y="0"/>
                </a:lnTo>
                <a:lnTo>
                  <a:pt x="39179" y="15671"/>
                </a:lnTo>
                <a:lnTo>
                  <a:pt x="0" y="15671"/>
                </a:lnTo>
                <a:close/>
              </a:path>
            </a:pathLst>
          </a:custGeom>
          <a:gradFill>
            <a:gsLst>
              <a:gs pos="0">
                <a:schemeClr val="accent3"/>
              </a:gs>
              <a:gs pos="80000">
                <a:schemeClr val="accent2"/>
              </a:gs>
            </a:gsLst>
            <a:lin ang="4800000" scaled="0"/>
          </a:gradFill>
          <a:ln w="7739" cap="flat">
            <a:noFill/>
            <a:prstDash val="solid"/>
            <a:miter/>
          </a:ln>
        </p:spPr>
        <p:txBody>
          <a:bodyPr rtlCol="0" anchor="ctr"/>
          <a:lstStyle/>
          <a:p>
            <a:endParaRPr lang="zh-CN" altLang="en-US"/>
          </a:p>
        </p:txBody>
      </p:sp>
      <p:sp>
        <p:nvSpPr>
          <p:cNvPr id="478" name="图形 56" descr="农业 纯色填充">
            <a:extLst>
              <a:ext uri="{FF2B5EF4-FFF2-40B4-BE49-F238E27FC236}">
                <a16:creationId xmlns:a16="http://schemas.microsoft.com/office/drawing/2014/main" xmlns="" id="{49F620B2-5AC4-4ADA-8F6C-B62DD19EFF03}"/>
              </a:ext>
            </a:extLst>
          </p:cNvPr>
          <p:cNvSpPr/>
          <p:nvPr/>
        </p:nvSpPr>
        <p:spPr>
          <a:xfrm>
            <a:off x="7522587" y="3581666"/>
            <a:ext cx="66329" cy="52248"/>
          </a:xfrm>
          <a:custGeom>
            <a:avLst/>
            <a:gdLst>
              <a:gd name="connsiteX0" fmla="*/ 66330 w 66329"/>
              <a:gd name="connsiteY0" fmla="*/ 7992 h 52248"/>
              <a:gd name="connsiteX1" fmla="*/ 56417 w 66329"/>
              <a:gd name="connsiteY1" fmla="*/ 6598 h 52248"/>
              <a:gd name="connsiteX2" fmla="*/ 0 w 66329"/>
              <a:gd name="connsiteY2" fmla="*/ 0 h 52248"/>
              <a:gd name="connsiteX3" fmla="*/ 0 w 66329"/>
              <a:gd name="connsiteY3" fmla="*/ 52249 h 52248"/>
              <a:gd name="connsiteX4" fmla="*/ 5650 w 66329"/>
              <a:gd name="connsiteY4" fmla="*/ 52249 h 52248"/>
              <a:gd name="connsiteX5" fmla="*/ 6700 w 66329"/>
              <a:gd name="connsiteY5" fmla="*/ 51465 h 52248"/>
              <a:gd name="connsiteX6" fmla="*/ 58133 w 66329"/>
              <a:gd name="connsiteY6" fmla="*/ 13720 h 522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6329" h="52248">
                <a:moveTo>
                  <a:pt x="66330" y="7992"/>
                </a:moveTo>
                <a:lnTo>
                  <a:pt x="56417" y="6598"/>
                </a:lnTo>
                <a:cubicBezTo>
                  <a:pt x="39382" y="4200"/>
                  <a:pt x="21282" y="2092"/>
                  <a:pt x="0" y="0"/>
                </a:cubicBezTo>
                <a:lnTo>
                  <a:pt x="0" y="52249"/>
                </a:lnTo>
                <a:lnTo>
                  <a:pt x="5650" y="52249"/>
                </a:lnTo>
                <a:lnTo>
                  <a:pt x="6700" y="51465"/>
                </a:lnTo>
                <a:cubicBezTo>
                  <a:pt x="26602" y="36240"/>
                  <a:pt x="42948" y="24244"/>
                  <a:pt x="58133" y="13720"/>
                </a:cubicBezTo>
                <a:close/>
              </a:path>
            </a:pathLst>
          </a:custGeom>
          <a:gradFill>
            <a:gsLst>
              <a:gs pos="0">
                <a:schemeClr val="accent3"/>
              </a:gs>
              <a:gs pos="80000">
                <a:schemeClr val="accent2"/>
              </a:gs>
            </a:gsLst>
            <a:lin ang="4800000" scaled="0"/>
          </a:gradFill>
          <a:ln w="7739" cap="flat">
            <a:noFill/>
            <a:prstDash val="solid"/>
            <a:miter/>
          </a:ln>
        </p:spPr>
        <p:txBody>
          <a:bodyPr rtlCol="0" anchor="ctr"/>
          <a:lstStyle/>
          <a:p>
            <a:endParaRPr lang="zh-CN" altLang="en-US"/>
          </a:p>
        </p:txBody>
      </p:sp>
      <p:sp>
        <p:nvSpPr>
          <p:cNvPr id="479" name="图形 56" descr="农业 纯色填充">
            <a:extLst>
              <a:ext uri="{FF2B5EF4-FFF2-40B4-BE49-F238E27FC236}">
                <a16:creationId xmlns:a16="http://schemas.microsoft.com/office/drawing/2014/main" xmlns="" id="{49F620B2-5AC4-4ADA-8F6C-B62DD19EFF03}"/>
              </a:ext>
            </a:extLst>
          </p:cNvPr>
          <p:cNvSpPr/>
          <p:nvPr/>
        </p:nvSpPr>
        <p:spPr>
          <a:xfrm>
            <a:off x="7522548" y="3395457"/>
            <a:ext cx="297562" cy="114629"/>
          </a:xfrm>
          <a:custGeom>
            <a:avLst/>
            <a:gdLst>
              <a:gd name="connsiteX0" fmla="*/ 198150 w 297562"/>
              <a:gd name="connsiteY0" fmla="*/ 114629 h 114629"/>
              <a:gd name="connsiteX1" fmla="*/ 199498 w 297562"/>
              <a:gd name="connsiteY1" fmla="*/ 113916 h 114629"/>
              <a:gd name="connsiteX2" fmla="*/ 288332 w 297562"/>
              <a:gd name="connsiteY2" fmla="*/ 70866 h 114629"/>
              <a:gd name="connsiteX3" fmla="*/ 297562 w 297562"/>
              <a:gd name="connsiteY3" fmla="*/ 66800 h 114629"/>
              <a:gd name="connsiteX4" fmla="*/ 288010 w 297562"/>
              <a:gd name="connsiteY4" fmla="*/ 63603 h 114629"/>
              <a:gd name="connsiteX5" fmla="*/ 0 w 297562"/>
              <a:gd name="connsiteY5" fmla="*/ 0 h 114629"/>
              <a:gd name="connsiteX6" fmla="*/ 0 w 297562"/>
              <a:gd name="connsiteY6" fmla="*/ 78138 h 114629"/>
              <a:gd name="connsiteX7" fmla="*/ 196677 w 297562"/>
              <a:gd name="connsiteY7" fmla="*/ 114245 h 114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7562" h="114629">
                <a:moveTo>
                  <a:pt x="198150" y="114629"/>
                </a:moveTo>
                <a:lnTo>
                  <a:pt x="199498" y="113916"/>
                </a:lnTo>
                <a:cubicBezTo>
                  <a:pt x="228553" y="98534"/>
                  <a:pt x="258438" y="84054"/>
                  <a:pt x="288332" y="70866"/>
                </a:cubicBezTo>
                <a:lnTo>
                  <a:pt x="297562" y="66800"/>
                </a:lnTo>
                <a:lnTo>
                  <a:pt x="288010" y="63603"/>
                </a:lnTo>
                <a:cubicBezTo>
                  <a:pt x="194571" y="32116"/>
                  <a:pt x="98009" y="10792"/>
                  <a:pt x="0" y="0"/>
                </a:cubicBezTo>
                <a:lnTo>
                  <a:pt x="0" y="78138"/>
                </a:lnTo>
                <a:cubicBezTo>
                  <a:pt x="66340" y="85446"/>
                  <a:pt x="132068" y="97513"/>
                  <a:pt x="196677" y="114245"/>
                </a:cubicBezTo>
                <a:close/>
              </a:path>
            </a:pathLst>
          </a:custGeom>
          <a:gradFill>
            <a:gsLst>
              <a:gs pos="0">
                <a:schemeClr val="accent3"/>
              </a:gs>
              <a:gs pos="80000">
                <a:schemeClr val="accent2"/>
              </a:gs>
            </a:gsLst>
            <a:lin ang="4800000" scaled="0"/>
          </a:gradFill>
          <a:ln w="7739" cap="flat">
            <a:noFill/>
            <a:prstDash val="solid"/>
            <a:miter/>
          </a:ln>
        </p:spPr>
        <p:txBody>
          <a:bodyPr rtlCol="0" anchor="ctr"/>
          <a:lstStyle/>
          <a:p>
            <a:endParaRPr lang="zh-CN" altLang="en-US"/>
          </a:p>
        </p:txBody>
      </p:sp>
      <p:sp>
        <p:nvSpPr>
          <p:cNvPr id="480" name="图形 56" descr="农业 纯色填充">
            <a:extLst>
              <a:ext uri="{FF2B5EF4-FFF2-40B4-BE49-F238E27FC236}">
                <a16:creationId xmlns:a16="http://schemas.microsoft.com/office/drawing/2014/main" xmlns="" id="{49F620B2-5AC4-4ADA-8F6C-B62DD19EFF03}"/>
              </a:ext>
            </a:extLst>
          </p:cNvPr>
          <p:cNvSpPr/>
          <p:nvPr/>
        </p:nvSpPr>
        <p:spPr>
          <a:xfrm>
            <a:off x="7522548" y="3163747"/>
            <a:ext cx="426726" cy="289601"/>
          </a:xfrm>
          <a:custGeom>
            <a:avLst/>
            <a:gdLst>
              <a:gd name="connsiteX0" fmla="*/ 133208 w 426726"/>
              <a:gd name="connsiteY0" fmla="*/ 113328 h 289601"/>
              <a:gd name="connsiteX1" fmla="*/ 133208 w 426726"/>
              <a:gd name="connsiteY1" fmla="*/ 156182 h 289601"/>
              <a:gd name="connsiteX2" fmla="*/ 0 w 426726"/>
              <a:gd name="connsiteY2" fmla="*/ 136381 h 289601"/>
              <a:gd name="connsiteX3" fmla="*/ 0 w 426726"/>
              <a:gd name="connsiteY3" fmla="*/ 215976 h 289601"/>
              <a:gd name="connsiteX4" fmla="*/ 317347 w 426726"/>
              <a:gd name="connsiteY4" fmla="*/ 289092 h 289601"/>
              <a:gd name="connsiteX5" fmla="*/ 318766 w 426726"/>
              <a:gd name="connsiteY5" fmla="*/ 289601 h 289601"/>
              <a:gd name="connsiteX6" fmla="*/ 320161 w 426726"/>
              <a:gd name="connsiteY6" fmla="*/ 289045 h 289601"/>
              <a:gd name="connsiteX7" fmla="*/ 416995 w 426726"/>
              <a:gd name="connsiteY7" fmla="*/ 253377 h 289601"/>
              <a:gd name="connsiteX8" fmla="*/ 426727 w 426726"/>
              <a:gd name="connsiteY8" fmla="*/ 250203 h 289601"/>
              <a:gd name="connsiteX9" fmla="*/ 417324 w 426726"/>
              <a:gd name="connsiteY9" fmla="*/ 246074 h 289601"/>
              <a:gd name="connsiteX10" fmla="*/ 148879 w 426726"/>
              <a:gd name="connsiteY10" fmla="*/ 159449 h 289601"/>
              <a:gd name="connsiteX11" fmla="*/ 148879 w 426726"/>
              <a:gd name="connsiteY11" fmla="*/ 113328 h 289601"/>
              <a:gd name="connsiteX12" fmla="*/ 187486 w 426726"/>
              <a:gd name="connsiteY12" fmla="*/ 100791 h 289601"/>
              <a:gd name="connsiteX13" fmla="*/ 199584 w 426726"/>
              <a:gd name="connsiteY13" fmla="*/ 59019 h 289601"/>
              <a:gd name="connsiteX14" fmla="*/ 157365 w 426726"/>
              <a:gd name="connsiteY14" fmla="*/ 69487 h 289601"/>
              <a:gd name="connsiteX15" fmla="*/ 148879 w 426726"/>
              <a:gd name="connsiteY15" fmla="*/ 82283 h 289601"/>
              <a:gd name="connsiteX16" fmla="*/ 148879 w 426726"/>
              <a:gd name="connsiteY16" fmla="*/ 71133 h 289601"/>
              <a:gd name="connsiteX17" fmla="*/ 163101 w 426726"/>
              <a:gd name="connsiteY17" fmla="*/ 40573 h 289601"/>
              <a:gd name="connsiteX18" fmla="*/ 141365 w 426726"/>
              <a:gd name="connsiteY18" fmla="*/ 0 h 289601"/>
              <a:gd name="connsiteX19" fmla="*/ 119628 w 426726"/>
              <a:gd name="connsiteY19" fmla="*/ 40573 h 289601"/>
              <a:gd name="connsiteX20" fmla="*/ 133208 w 426726"/>
              <a:gd name="connsiteY20" fmla="*/ 70428 h 289601"/>
              <a:gd name="connsiteX21" fmla="*/ 133208 w 426726"/>
              <a:gd name="connsiteY21" fmla="*/ 70428 h 289601"/>
              <a:gd name="connsiteX22" fmla="*/ 133208 w 426726"/>
              <a:gd name="connsiteY22" fmla="*/ 82252 h 289601"/>
              <a:gd name="connsiteX23" fmla="*/ 124721 w 426726"/>
              <a:gd name="connsiteY23" fmla="*/ 69456 h 289601"/>
              <a:gd name="connsiteX24" fmla="*/ 82503 w 426726"/>
              <a:gd name="connsiteY24" fmla="*/ 59019 h 289601"/>
              <a:gd name="connsiteX25" fmla="*/ 94601 w 426726"/>
              <a:gd name="connsiteY25" fmla="*/ 100791 h 289601"/>
              <a:gd name="connsiteX26" fmla="*/ 133208 w 426726"/>
              <a:gd name="connsiteY26" fmla="*/ 113328 h 2896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26726" h="289601">
                <a:moveTo>
                  <a:pt x="133208" y="113328"/>
                </a:moveTo>
                <a:lnTo>
                  <a:pt x="133208" y="156182"/>
                </a:lnTo>
                <a:cubicBezTo>
                  <a:pt x="89255" y="147406"/>
                  <a:pt x="44852" y="140806"/>
                  <a:pt x="0" y="136381"/>
                </a:cubicBezTo>
                <a:lnTo>
                  <a:pt x="0" y="215976"/>
                </a:lnTo>
                <a:cubicBezTo>
                  <a:pt x="108284" y="227820"/>
                  <a:pt x="214798" y="252360"/>
                  <a:pt x="317347" y="289092"/>
                </a:cubicBezTo>
                <a:lnTo>
                  <a:pt x="318766" y="289601"/>
                </a:lnTo>
                <a:lnTo>
                  <a:pt x="320161" y="289045"/>
                </a:lnTo>
                <a:cubicBezTo>
                  <a:pt x="351856" y="276006"/>
                  <a:pt x="384414" y="263970"/>
                  <a:pt x="416995" y="253377"/>
                </a:cubicBezTo>
                <a:lnTo>
                  <a:pt x="426727" y="250203"/>
                </a:lnTo>
                <a:lnTo>
                  <a:pt x="417324" y="246074"/>
                </a:lnTo>
                <a:cubicBezTo>
                  <a:pt x="331073" y="208007"/>
                  <a:pt x="241112" y="178977"/>
                  <a:pt x="148879" y="159449"/>
                </a:cubicBezTo>
                <a:lnTo>
                  <a:pt x="148879" y="113328"/>
                </a:lnTo>
                <a:cubicBezTo>
                  <a:pt x="158149" y="113117"/>
                  <a:pt x="176578" y="111315"/>
                  <a:pt x="187486" y="100791"/>
                </a:cubicBezTo>
                <a:cubicBezTo>
                  <a:pt x="202491" y="86373"/>
                  <a:pt x="199584" y="59019"/>
                  <a:pt x="199584" y="59019"/>
                </a:cubicBezTo>
                <a:cubicBezTo>
                  <a:pt x="199584" y="59019"/>
                  <a:pt x="172386" y="55070"/>
                  <a:pt x="157365" y="69487"/>
                </a:cubicBezTo>
                <a:cubicBezTo>
                  <a:pt x="153713" y="73145"/>
                  <a:pt x="150827" y="77495"/>
                  <a:pt x="148879" y="82283"/>
                </a:cubicBezTo>
                <a:lnTo>
                  <a:pt x="148879" y="71133"/>
                </a:lnTo>
                <a:cubicBezTo>
                  <a:pt x="157161" y="63003"/>
                  <a:pt x="162215" y="52145"/>
                  <a:pt x="163101" y="40573"/>
                </a:cubicBezTo>
                <a:cubicBezTo>
                  <a:pt x="163101" y="19770"/>
                  <a:pt x="141365" y="0"/>
                  <a:pt x="141365" y="0"/>
                </a:cubicBezTo>
                <a:cubicBezTo>
                  <a:pt x="141365" y="0"/>
                  <a:pt x="119628" y="19770"/>
                  <a:pt x="119628" y="40573"/>
                </a:cubicBezTo>
                <a:cubicBezTo>
                  <a:pt x="120449" y="51826"/>
                  <a:pt x="125266" y="62414"/>
                  <a:pt x="133208" y="70428"/>
                </a:cubicBezTo>
                <a:lnTo>
                  <a:pt x="133208" y="70428"/>
                </a:lnTo>
                <a:lnTo>
                  <a:pt x="133208" y="82252"/>
                </a:lnTo>
                <a:cubicBezTo>
                  <a:pt x="131260" y="77464"/>
                  <a:pt x="128374" y="73114"/>
                  <a:pt x="124721" y="69456"/>
                </a:cubicBezTo>
                <a:cubicBezTo>
                  <a:pt x="109724" y="55038"/>
                  <a:pt x="82503" y="59019"/>
                  <a:pt x="82503" y="59019"/>
                </a:cubicBezTo>
                <a:cubicBezTo>
                  <a:pt x="82503" y="59019"/>
                  <a:pt x="79595" y="86373"/>
                  <a:pt x="94601" y="100791"/>
                </a:cubicBezTo>
                <a:cubicBezTo>
                  <a:pt x="105508" y="111315"/>
                  <a:pt x="123938" y="113117"/>
                  <a:pt x="133208" y="113328"/>
                </a:cubicBezTo>
                <a:close/>
              </a:path>
            </a:pathLst>
          </a:custGeom>
          <a:gradFill>
            <a:gsLst>
              <a:gs pos="0">
                <a:schemeClr val="accent3"/>
              </a:gs>
              <a:gs pos="80000">
                <a:schemeClr val="accent2"/>
              </a:gs>
            </a:gsLst>
            <a:lin ang="4800000" scaled="0"/>
          </a:gradFill>
          <a:ln w="7739" cap="flat">
            <a:noFill/>
            <a:prstDash val="solid"/>
            <a:miter/>
          </a:ln>
        </p:spPr>
        <p:txBody>
          <a:bodyPr rtlCol="0" anchor="ctr"/>
          <a:lstStyle/>
          <a:p>
            <a:endParaRPr lang="zh-CN" altLang="en-US"/>
          </a:p>
        </p:txBody>
      </p:sp>
      <p:sp>
        <p:nvSpPr>
          <p:cNvPr id="481" name="图形 56" descr="农业 纯色填充">
            <a:extLst>
              <a:ext uri="{FF2B5EF4-FFF2-40B4-BE49-F238E27FC236}">
                <a16:creationId xmlns:a16="http://schemas.microsoft.com/office/drawing/2014/main" xmlns="" id="{49F620B2-5AC4-4ADA-8F6C-B62DD19EFF03}"/>
              </a:ext>
            </a:extLst>
          </p:cNvPr>
          <p:cNvSpPr/>
          <p:nvPr/>
        </p:nvSpPr>
        <p:spPr>
          <a:xfrm>
            <a:off x="7522548" y="3489353"/>
            <a:ext cx="178043" cy="87548"/>
          </a:xfrm>
          <a:custGeom>
            <a:avLst/>
            <a:gdLst>
              <a:gd name="connsiteX0" fmla="*/ 85410 w 178043"/>
              <a:gd name="connsiteY0" fmla="*/ 87549 h 87548"/>
              <a:gd name="connsiteX1" fmla="*/ 86679 w 178043"/>
              <a:gd name="connsiteY1" fmla="*/ 86718 h 87548"/>
              <a:gd name="connsiteX2" fmla="*/ 169315 w 178043"/>
              <a:gd name="connsiteY2" fmla="*/ 36468 h 87548"/>
              <a:gd name="connsiteX3" fmla="*/ 178044 w 178043"/>
              <a:gd name="connsiteY3" fmla="*/ 31570 h 87548"/>
              <a:gd name="connsiteX4" fmla="*/ 168312 w 178043"/>
              <a:gd name="connsiteY4" fmla="*/ 29219 h 87548"/>
              <a:gd name="connsiteX5" fmla="*/ 0 w 178043"/>
              <a:gd name="connsiteY5" fmla="*/ 0 h 87548"/>
              <a:gd name="connsiteX6" fmla="*/ 0 w 178043"/>
              <a:gd name="connsiteY6" fmla="*/ 76516 h 87548"/>
              <a:gd name="connsiteX7" fmla="*/ 83936 w 178043"/>
              <a:gd name="connsiteY7" fmla="*/ 87306 h 87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8043" h="87548">
                <a:moveTo>
                  <a:pt x="85410" y="87549"/>
                </a:moveTo>
                <a:lnTo>
                  <a:pt x="86679" y="86718"/>
                </a:lnTo>
                <a:cubicBezTo>
                  <a:pt x="113438" y="69135"/>
                  <a:pt x="141247" y="52241"/>
                  <a:pt x="169315" y="36468"/>
                </a:cubicBezTo>
                <a:lnTo>
                  <a:pt x="178044" y="31570"/>
                </a:lnTo>
                <a:lnTo>
                  <a:pt x="168312" y="29219"/>
                </a:lnTo>
                <a:cubicBezTo>
                  <a:pt x="112868" y="16003"/>
                  <a:pt x="56655" y="6244"/>
                  <a:pt x="0" y="0"/>
                </a:cubicBezTo>
                <a:lnTo>
                  <a:pt x="0" y="76516"/>
                </a:lnTo>
                <a:cubicBezTo>
                  <a:pt x="28036" y="79282"/>
                  <a:pt x="56245" y="82871"/>
                  <a:pt x="83936" y="87306"/>
                </a:cubicBezTo>
                <a:close/>
              </a:path>
            </a:pathLst>
          </a:custGeom>
          <a:gradFill>
            <a:gsLst>
              <a:gs pos="0">
                <a:schemeClr val="accent3"/>
              </a:gs>
              <a:gs pos="80000">
                <a:schemeClr val="accent2"/>
              </a:gs>
            </a:gsLst>
            <a:lin ang="4800000" scaled="0"/>
          </a:gradFill>
          <a:ln w="7739" cap="flat">
            <a:noFill/>
            <a:prstDash val="solid"/>
            <a:miter/>
          </a:ln>
        </p:spPr>
        <p:txBody>
          <a:bodyPr rtlCol="0" anchor="ctr"/>
          <a:lstStyle/>
          <a:p>
            <a:endParaRPr lang="zh-CN" altLang="en-US"/>
          </a:p>
        </p:txBody>
      </p:sp>
      <p:sp>
        <p:nvSpPr>
          <p:cNvPr id="482" name="图形 76" descr="沙漠场景 纯色填充">
            <a:extLst>
              <a:ext uri="{FF2B5EF4-FFF2-40B4-BE49-F238E27FC236}">
                <a16:creationId xmlns:a16="http://schemas.microsoft.com/office/drawing/2014/main" xmlns="" id="{6E0F31E4-3959-472F-BAE9-DF58EAA56FD3}"/>
              </a:ext>
            </a:extLst>
          </p:cNvPr>
          <p:cNvSpPr/>
          <p:nvPr/>
        </p:nvSpPr>
        <p:spPr>
          <a:xfrm>
            <a:off x="7546055" y="4176430"/>
            <a:ext cx="400327" cy="347475"/>
          </a:xfrm>
          <a:custGeom>
            <a:avLst/>
            <a:gdLst>
              <a:gd name="connsiteX0" fmla="*/ 203729 w 400327"/>
              <a:gd name="connsiteY0" fmla="*/ 214268 h 347475"/>
              <a:gd name="connsiteX1" fmla="*/ 136420 w 400327"/>
              <a:gd name="connsiteY1" fmla="*/ 238246 h 347475"/>
              <a:gd name="connsiteX2" fmla="*/ 139555 w 400327"/>
              <a:gd name="connsiteY2" fmla="*/ 176578 h 347475"/>
              <a:gd name="connsiteX3" fmla="*/ 152719 w 400327"/>
              <a:gd name="connsiteY3" fmla="*/ 176578 h 347475"/>
              <a:gd name="connsiteX4" fmla="*/ 188058 w 400327"/>
              <a:gd name="connsiteY4" fmla="*/ 141239 h 347475"/>
              <a:gd name="connsiteX5" fmla="*/ 188058 w 400327"/>
              <a:gd name="connsiteY5" fmla="*/ 120239 h 347475"/>
              <a:gd name="connsiteX6" fmla="*/ 173430 w 400327"/>
              <a:gd name="connsiteY6" fmla="*/ 107677 h 347475"/>
              <a:gd name="connsiteX7" fmla="*/ 160868 w 400327"/>
              <a:gd name="connsiteY7" fmla="*/ 120239 h 347475"/>
              <a:gd name="connsiteX8" fmla="*/ 160868 w 400327"/>
              <a:gd name="connsiteY8" fmla="*/ 141239 h 347475"/>
              <a:gd name="connsiteX9" fmla="*/ 153032 w 400327"/>
              <a:gd name="connsiteY9" fmla="*/ 149075 h 347475"/>
              <a:gd name="connsiteX10" fmla="*/ 141043 w 400327"/>
              <a:gd name="connsiteY10" fmla="*/ 149075 h 347475"/>
              <a:gd name="connsiteX11" fmla="*/ 141827 w 400327"/>
              <a:gd name="connsiteY11" fmla="*/ 119142 h 347475"/>
              <a:gd name="connsiteX12" fmla="*/ 135950 w 400327"/>
              <a:gd name="connsiteY12" fmla="*/ 15867 h 347475"/>
              <a:gd name="connsiteX13" fmla="*/ 120083 w 400327"/>
              <a:gd name="connsiteY13" fmla="*/ 0 h 347475"/>
              <a:gd name="connsiteX14" fmla="*/ 104215 w 400327"/>
              <a:gd name="connsiteY14" fmla="*/ 15867 h 347475"/>
              <a:gd name="connsiteX15" fmla="*/ 98339 w 400327"/>
              <a:gd name="connsiteY15" fmla="*/ 116400 h 347475"/>
              <a:gd name="connsiteX16" fmla="*/ 90503 w 400327"/>
              <a:gd name="connsiteY16" fmla="*/ 116400 h 347475"/>
              <a:gd name="connsiteX17" fmla="*/ 82667 w 400327"/>
              <a:gd name="connsiteY17" fmla="*/ 108564 h 347475"/>
              <a:gd name="connsiteX18" fmla="*/ 82667 w 400327"/>
              <a:gd name="connsiteY18" fmla="*/ 73225 h 347475"/>
              <a:gd name="connsiteX19" fmla="*/ 68759 w 400327"/>
              <a:gd name="connsiteY19" fmla="*/ 59317 h 347475"/>
              <a:gd name="connsiteX20" fmla="*/ 54850 w 400327"/>
              <a:gd name="connsiteY20" fmla="*/ 73225 h 347475"/>
              <a:gd name="connsiteX21" fmla="*/ 54850 w 400327"/>
              <a:gd name="connsiteY21" fmla="*/ 108721 h 347475"/>
              <a:gd name="connsiteX22" fmla="*/ 90189 w 400327"/>
              <a:gd name="connsiteY22" fmla="*/ 143747 h 347475"/>
              <a:gd name="connsiteX23" fmla="*/ 98965 w 400327"/>
              <a:gd name="connsiteY23" fmla="*/ 143747 h 347475"/>
              <a:gd name="connsiteX24" fmla="*/ 104529 w 400327"/>
              <a:gd name="connsiteY24" fmla="*/ 258384 h 347475"/>
              <a:gd name="connsiteX25" fmla="*/ 0 w 400327"/>
              <a:gd name="connsiteY25" fmla="*/ 347476 h 347475"/>
              <a:gd name="connsiteX26" fmla="*/ 400328 w 400327"/>
              <a:gd name="connsiteY26" fmla="*/ 347476 h 347475"/>
              <a:gd name="connsiteX27" fmla="*/ 203729 w 400327"/>
              <a:gd name="connsiteY27" fmla="*/ 214268 h 347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00327" h="347475">
                <a:moveTo>
                  <a:pt x="203729" y="214268"/>
                </a:moveTo>
                <a:cubicBezTo>
                  <a:pt x="183513" y="215209"/>
                  <a:pt x="160084" y="224768"/>
                  <a:pt x="136420" y="238246"/>
                </a:cubicBezTo>
                <a:cubicBezTo>
                  <a:pt x="137282" y="218265"/>
                  <a:pt x="138458" y="193425"/>
                  <a:pt x="139555" y="176578"/>
                </a:cubicBezTo>
                <a:lnTo>
                  <a:pt x="152719" y="176578"/>
                </a:lnTo>
                <a:cubicBezTo>
                  <a:pt x="172218" y="176535"/>
                  <a:pt x="188015" y="160738"/>
                  <a:pt x="188058" y="141239"/>
                </a:cubicBezTo>
                <a:lnTo>
                  <a:pt x="188058" y="120239"/>
                </a:lnTo>
                <a:cubicBezTo>
                  <a:pt x="187487" y="112731"/>
                  <a:pt x="180938" y="107107"/>
                  <a:pt x="173430" y="107677"/>
                </a:cubicBezTo>
                <a:cubicBezTo>
                  <a:pt x="166715" y="108187"/>
                  <a:pt x="161378" y="113524"/>
                  <a:pt x="160868" y="120239"/>
                </a:cubicBezTo>
                <a:lnTo>
                  <a:pt x="160868" y="141239"/>
                </a:lnTo>
                <a:cubicBezTo>
                  <a:pt x="160868" y="145567"/>
                  <a:pt x="157360" y="149075"/>
                  <a:pt x="153032" y="149075"/>
                </a:cubicBezTo>
                <a:lnTo>
                  <a:pt x="141043" y="149075"/>
                </a:lnTo>
                <a:cubicBezTo>
                  <a:pt x="141513" y="137948"/>
                  <a:pt x="141827" y="127527"/>
                  <a:pt x="141827" y="119142"/>
                </a:cubicBezTo>
                <a:cubicBezTo>
                  <a:pt x="141827" y="79964"/>
                  <a:pt x="135950" y="15867"/>
                  <a:pt x="135950" y="15867"/>
                </a:cubicBezTo>
                <a:cubicBezTo>
                  <a:pt x="135950" y="7104"/>
                  <a:pt x="128846" y="0"/>
                  <a:pt x="120083" y="0"/>
                </a:cubicBezTo>
                <a:cubicBezTo>
                  <a:pt x="111319" y="0"/>
                  <a:pt x="104215" y="7104"/>
                  <a:pt x="104215" y="15867"/>
                </a:cubicBezTo>
                <a:cubicBezTo>
                  <a:pt x="104215" y="15867"/>
                  <a:pt x="98574" y="76908"/>
                  <a:pt x="98339" y="116400"/>
                </a:cubicBezTo>
                <a:lnTo>
                  <a:pt x="90503" y="116400"/>
                </a:lnTo>
                <a:cubicBezTo>
                  <a:pt x="86175" y="116400"/>
                  <a:pt x="82667" y="112892"/>
                  <a:pt x="82667" y="108564"/>
                </a:cubicBezTo>
                <a:lnTo>
                  <a:pt x="82667" y="73225"/>
                </a:lnTo>
                <a:cubicBezTo>
                  <a:pt x="82667" y="65544"/>
                  <a:pt x="76440" y="59317"/>
                  <a:pt x="68759" y="59317"/>
                </a:cubicBezTo>
                <a:cubicBezTo>
                  <a:pt x="61077" y="59317"/>
                  <a:pt x="54850" y="65544"/>
                  <a:pt x="54850" y="73225"/>
                </a:cubicBezTo>
                <a:lnTo>
                  <a:pt x="54850" y="108721"/>
                </a:lnTo>
                <a:cubicBezTo>
                  <a:pt x="55023" y="128116"/>
                  <a:pt x="70794" y="143747"/>
                  <a:pt x="90189" y="143747"/>
                </a:cubicBezTo>
                <a:lnTo>
                  <a:pt x="98965" y="143747"/>
                </a:lnTo>
                <a:cubicBezTo>
                  <a:pt x="100219" y="175090"/>
                  <a:pt x="103275" y="233231"/>
                  <a:pt x="104529" y="258384"/>
                </a:cubicBezTo>
                <a:cubicBezTo>
                  <a:pt x="67294" y="285154"/>
                  <a:pt x="32333" y="314954"/>
                  <a:pt x="0" y="347476"/>
                </a:cubicBezTo>
                <a:lnTo>
                  <a:pt x="400328" y="347476"/>
                </a:lnTo>
                <a:cubicBezTo>
                  <a:pt x="400328" y="347476"/>
                  <a:pt x="267277" y="211212"/>
                  <a:pt x="203729" y="214268"/>
                </a:cubicBezTo>
                <a:close/>
              </a:path>
            </a:pathLst>
          </a:custGeom>
          <a:gradFill>
            <a:gsLst>
              <a:gs pos="0">
                <a:schemeClr val="accent3"/>
              </a:gs>
              <a:gs pos="80000">
                <a:schemeClr val="accent2"/>
              </a:gs>
            </a:gsLst>
            <a:lin ang="4800000" scaled="0"/>
          </a:gradFill>
          <a:ln w="7739" cap="flat">
            <a:noFill/>
            <a:prstDash val="solid"/>
            <a:miter/>
          </a:ln>
        </p:spPr>
        <p:txBody>
          <a:bodyPr rtlCol="0" anchor="ctr"/>
          <a:lstStyle/>
          <a:p>
            <a:endParaRPr lang="zh-CN" altLang="en-US"/>
          </a:p>
        </p:txBody>
      </p:sp>
      <p:sp>
        <p:nvSpPr>
          <p:cNvPr id="483" name="图形 76" descr="沙漠场景 纯色填充">
            <a:extLst>
              <a:ext uri="{FF2B5EF4-FFF2-40B4-BE49-F238E27FC236}">
                <a16:creationId xmlns:a16="http://schemas.microsoft.com/office/drawing/2014/main" xmlns="" id="{6E0F31E4-3959-472F-BAE9-DF58EAA56FD3}"/>
              </a:ext>
            </a:extLst>
          </p:cNvPr>
          <p:cNvSpPr/>
          <p:nvPr/>
        </p:nvSpPr>
        <p:spPr>
          <a:xfrm>
            <a:off x="7839621" y="3986531"/>
            <a:ext cx="328192" cy="537375"/>
          </a:xfrm>
          <a:custGeom>
            <a:avLst/>
            <a:gdLst>
              <a:gd name="connsiteX0" fmla="*/ 266768 w 328192"/>
              <a:gd name="connsiteY0" fmla="*/ 490909 h 537375"/>
              <a:gd name="connsiteX1" fmla="*/ 271078 w 328192"/>
              <a:gd name="connsiteY1" fmla="*/ 431906 h 537375"/>
              <a:gd name="connsiteX2" fmla="*/ 277895 w 328192"/>
              <a:gd name="connsiteY2" fmla="*/ 431906 h 537375"/>
              <a:gd name="connsiteX3" fmla="*/ 305163 w 328192"/>
              <a:gd name="connsiteY3" fmla="*/ 408007 h 537375"/>
              <a:gd name="connsiteX4" fmla="*/ 305163 w 328192"/>
              <a:gd name="connsiteY4" fmla="*/ 369534 h 537375"/>
              <a:gd name="connsiteX5" fmla="*/ 293378 w 328192"/>
              <a:gd name="connsiteY5" fmla="*/ 360319 h 537375"/>
              <a:gd name="connsiteX6" fmla="*/ 284163 w 328192"/>
              <a:gd name="connsiteY6" fmla="*/ 369534 h 537375"/>
              <a:gd name="connsiteX7" fmla="*/ 284163 w 328192"/>
              <a:gd name="connsiteY7" fmla="*/ 408007 h 537375"/>
              <a:gd name="connsiteX8" fmla="*/ 277895 w 328192"/>
              <a:gd name="connsiteY8" fmla="*/ 413570 h 537375"/>
              <a:gd name="connsiteX9" fmla="*/ 271548 w 328192"/>
              <a:gd name="connsiteY9" fmla="*/ 413570 h 537375"/>
              <a:gd name="connsiteX10" fmla="*/ 267003 w 328192"/>
              <a:gd name="connsiteY10" fmla="*/ 345634 h 537375"/>
              <a:gd name="connsiteX11" fmla="*/ 253759 w 328192"/>
              <a:gd name="connsiteY11" fmla="*/ 334353 h 537375"/>
              <a:gd name="connsiteX12" fmla="*/ 242477 w 328192"/>
              <a:gd name="connsiteY12" fmla="*/ 345634 h 537375"/>
              <a:gd name="connsiteX13" fmla="*/ 243182 w 328192"/>
              <a:gd name="connsiteY13" fmla="*/ 476256 h 537375"/>
              <a:gd name="connsiteX14" fmla="*/ 157538 w 328192"/>
              <a:gd name="connsiteY14" fmla="*/ 432925 h 537375"/>
              <a:gd name="connsiteX15" fmla="*/ 168038 w 328192"/>
              <a:gd name="connsiteY15" fmla="*/ 270020 h 537375"/>
              <a:gd name="connsiteX16" fmla="*/ 184414 w 328192"/>
              <a:gd name="connsiteY16" fmla="*/ 270020 h 537375"/>
              <a:gd name="connsiteX17" fmla="*/ 250940 w 328192"/>
              <a:gd name="connsiteY17" fmla="*/ 203494 h 537375"/>
              <a:gd name="connsiteX18" fmla="*/ 250940 w 328192"/>
              <a:gd name="connsiteY18" fmla="*/ 95988 h 537375"/>
              <a:gd name="connsiteX19" fmla="*/ 223939 w 328192"/>
              <a:gd name="connsiteY19" fmla="*/ 71821 h 537375"/>
              <a:gd name="connsiteX20" fmla="*/ 199772 w 328192"/>
              <a:gd name="connsiteY20" fmla="*/ 95988 h 537375"/>
              <a:gd name="connsiteX21" fmla="*/ 199772 w 328192"/>
              <a:gd name="connsiteY21" fmla="*/ 203494 h 537375"/>
              <a:gd name="connsiteX22" fmla="*/ 184101 w 328192"/>
              <a:gd name="connsiteY22" fmla="*/ 219166 h 537375"/>
              <a:gd name="connsiteX23" fmla="*/ 168429 w 328192"/>
              <a:gd name="connsiteY23" fmla="*/ 219166 h 537375"/>
              <a:gd name="connsiteX24" fmla="*/ 157381 w 328192"/>
              <a:gd name="connsiteY24" fmla="*/ 29854 h 537375"/>
              <a:gd name="connsiteX25" fmla="*/ 127527 w 328192"/>
              <a:gd name="connsiteY25" fmla="*/ 0 h 537375"/>
              <a:gd name="connsiteX26" fmla="*/ 97673 w 328192"/>
              <a:gd name="connsiteY26" fmla="*/ 29854 h 537375"/>
              <a:gd name="connsiteX27" fmla="*/ 87251 w 328192"/>
              <a:gd name="connsiteY27" fmla="*/ 223945 h 537375"/>
              <a:gd name="connsiteX28" fmla="*/ 88818 w 328192"/>
              <a:gd name="connsiteY28" fmla="*/ 280284 h 537375"/>
              <a:gd name="connsiteX29" fmla="*/ 66878 w 328192"/>
              <a:gd name="connsiteY29" fmla="*/ 280284 h 537375"/>
              <a:gd name="connsiteX30" fmla="*/ 51207 w 328192"/>
              <a:gd name="connsiteY30" fmla="*/ 264613 h 537375"/>
              <a:gd name="connsiteX31" fmla="*/ 51207 w 328192"/>
              <a:gd name="connsiteY31" fmla="*/ 198401 h 537375"/>
              <a:gd name="connsiteX32" fmla="*/ 27040 w 328192"/>
              <a:gd name="connsiteY32" fmla="*/ 171401 h 537375"/>
              <a:gd name="connsiteX33" fmla="*/ 39 w 328192"/>
              <a:gd name="connsiteY33" fmla="*/ 195568 h 537375"/>
              <a:gd name="connsiteX34" fmla="*/ 39 w 328192"/>
              <a:gd name="connsiteY34" fmla="*/ 198401 h 537375"/>
              <a:gd name="connsiteX35" fmla="*/ 39 w 328192"/>
              <a:gd name="connsiteY35" fmla="*/ 264926 h 537375"/>
              <a:gd name="connsiteX36" fmla="*/ 66721 w 328192"/>
              <a:gd name="connsiteY36" fmla="*/ 331452 h 537375"/>
              <a:gd name="connsiteX37" fmla="*/ 66878 w 328192"/>
              <a:gd name="connsiteY37" fmla="*/ 331452 h 537375"/>
              <a:gd name="connsiteX38" fmla="*/ 91718 w 328192"/>
              <a:gd name="connsiteY38" fmla="*/ 331452 h 537375"/>
              <a:gd name="connsiteX39" fmla="*/ 98064 w 328192"/>
              <a:gd name="connsiteY39" fmla="*/ 422268 h 537375"/>
              <a:gd name="connsiteX40" fmla="*/ 41726 w 328192"/>
              <a:gd name="connsiteY40" fmla="*/ 446637 h 537375"/>
              <a:gd name="connsiteX41" fmla="*/ 123531 w 328192"/>
              <a:gd name="connsiteY41" fmla="*/ 520920 h 537375"/>
              <a:gd name="connsiteX42" fmla="*/ 139594 w 328192"/>
              <a:gd name="connsiteY42" fmla="*/ 537375 h 537375"/>
              <a:gd name="connsiteX43" fmla="*/ 327652 w 328192"/>
              <a:gd name="connsiteY43" fmla="*/ 537375 h 537375"/>
              <a:gd name="connsiteX44" fmla="*/ 266768 w 328192"/>
              <a:gd name="connsiteY44" fmla="*/ 490909 h 537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328192" h="537375">
                <a:moveTo>
                  <a:pt x="266768" y="490909"/>
                </a:moveTo>
                <a:cubicBezTo>
                  <a:pt x="267787" y="479939"/>
                  <a:pt x="270137" y="453219"/>
                  <a:pt x="271078" y="431906"/>
                </a:cubicBezTo>
                <a:lnTo>
                  <a:pt x="277895" y="431906"/>
                </a:lnTo>
                <a:cubicBezTo>
                  <a:pt x="291997" y="432758"/>
                  <a:pt x="304158" y="422100"/>
                  <a:pt x="305163" y="408007"/>
                </a:cubicBezTo>
                <a:lnTo>
                  <a:pt x="305163" y="369534"/>
                </a:lnTo>
                <a:cubicBezTo>
                  <a:pt x="304453" y="363734"/>
                  <a:pt x="299177" y="359609"/>
                  <a:pt x="293378" y="360319"/>
                </a:cubicBezTo>
                <a:cubicBezTo>
                  <a:pt x="288554" y="360909"/>
                  <a:pt x="284754" y="364710"/>
                  <a:pt x="284163" y="369534"/>
                </a:cubicBezTo>
                <a:lnTo>
                  <a:pt x="284163" y="408007"/>
                </a:lnTo>
                <a:cubicBezTo>
                  <a:pt x="283953" y="411267"/>
                  <a:pt x="281157" y="413749"/>
                  <a:pt x="277895" y="413570"/>
                </a:cubicBezTo>
                <a:lnTo>
                  <a:pt x="271548" y="413570"/>
                </a:lnTo>
                <a:cubicBezTo>
                  <a:pt x="271548" y="386850"/>
                  <a:pt x="267003" y="345634"/>
                  <a:pt x="267003" y="345634"/>
                </a:cubicBezTo>
                <a:cubicBezTo>
                  <a:pt x="266462" y="338862"/>
                  <a:pt x="260532" y="333811"/>
                  <a:pt x="253759" y="334353"/>
                </a:cubicBezTo>
                <a:cubicBezTo>
                  <a:pt x="247739" y="334834"/>
                  <a:pt x="242959" y="339614"/>
                  <a:pt x="242477" y="345634"/>
                </a:cubicBezTo>
                <a:lnTo>
                  <a:pt x="243182" y="476256"/>
                </a:lnTo>
                <a:cubicBezTo>
                  <a:pt x="215926" y="459389"/>
                  <a:pt x="187273" y="444892"/>
                  <a:pt x="157538" y="432925"/>
                </a:cubicBezTo>
                <a:cubicBezTo>
                  <a:pt x="160124" y="401112"/>
                  <a:pt x="165373" y="328239"/>
                  <a:pt x="168038" y="270020"/>
                </a:cubicBezTo>
                <a:lnTo>
                  <a:pt x="184414" y="270020"/>
                </a:lnTo>
                <a:cubicBezTo>
                  <a:pt x="221137" y="269977"/>
                  <a:pt x="250897" y="240217"/>
                  <a:pt x="250940" y="203494"/>
                </a:cubicBezTo>
                <a:lnTo>
                  <a:pt x="250940" y="95988"/>
                </a:lnTo>
                <a:cubicBezTo>
                  <a:pt x="250158" y="81858"/>
                  <a:pt x="238069" y="71038"/>
                  <a:pt x="223939" y="71821"/>
                </a:cubicBezTo>
                <a:cubicBezTo>
                  <a:pt x="210903" y="72542"/>
                  <a:pt x="200494" y="82951"/>
                  <a:pt x="199772" y="95988"/>
                </a:cubicBezTo>
                <a:lnTo>
                  <a:pt x="199772" y="203494"/>
                </a:lnTo>
                <a:cubicBezTo>
                  <a:pt x="199772" y="212150"/>
                  <a:pt x="192756" y="219166"/>
                  <a:pt x="184101" y="219166"/>
                </a:cubicBezTo>
                <a:lnTo>
                  <a:pt x="168429" y="219166"/>
                </a:lnTo>
                <a:cubicBezTo>
                  <a:pt x="167959" y="144648"/>
                  <a:pt x="157381" y="29854"/>
                  <a:pt x="157381" y="29854"/>
                </a:cubicBezTo>
                <a:cubicBezTo>
                  <a:pt x="157381" y="13366"/>
                  <a:pt x="144015" y="0"/>
                  <a:pt x="127527" y="0"/>
                </a:cubicBezTo>
                <a:cubicBezTo>
                  <a:pt x="111039" y="0"/>
                  <a:pt x="97673" y="13366"/>
                  <a:pt x="97673" y="29854"/>
                </a:cubicBezTo>
                <a:cubicBezTo>
                  <a:pt x="97673" y="29854"/>
                  <a:pt x="87251" y="149741"/>
                  <a:pt x="87251" y="223945"/>
                </a:cubicBezTo>
                <a:cubicBezTo>
                  <a:pt x="87251" y="239617"/>
                  <a:pt x="87878" y="259285"/>
                  <a:pt x="88818" y="280284"/>
                </a:cubicBezTo>
                <a:lnTo>
                  <a:pt x="66878" y="280284"/>
                </a:lnTo>
                <a:cubicBezTo>
                  <a:pt x="58223" y="280284"/>
                  <a:pt x="51207" y="273268"/>
                  <a:pt x="51207" y="264613"/>
                </a:cubicBezTo>
                <a:lnTo>
                  <a:pt x="51207" y="198401"/>
                </a:lnTo>
                <a:cubicBezTo>
                  <a:pt x="51989" y="184272"/>
                  <a:pt x="41169" y="172183"/>
                  <a:pt x="27040" y="171401"/>
                </a:cubicBezTo>
                <a:cubicBezTo>
                  <a:pt x="12910" y="170619"/>
                  <a:pt x="821" y="181439"/>
                  <a:pt x="39" y="195568"/>
                </a:cubicBezTo>
                <a:cubicBezTo>
                  <a:pt x="-13" y="196512"/>
                  <a:pt x="-13" y="197457"/>
                  <a:pt x="39" y="198401"/>
                </a:cubicBezTo>
                <a:lnTo>
                  <a:pt x="39" y="264926"/>
                </a:lnTo>
                <a:cubicBezTo>
                  <a:pt x="82" y="301710"/>
                  <a:pt x="29937" y="331495"/>
                  <a:pt x="66721" y="331452"/>
                </a:cubicBezTo>
                <a:cubicBezTo>
                  <a:pt x="66773" y="331452"/>
                  <a:pt x="66826" y="331452"/>
                  <a:pt x="66878" y="331452"/>
                </a:cubicBezTo>
                <a:lnTo>
                  <a:pt x="91718" y="331452"/>
                </a:lnTo>
                <a:cubicBezTo>
                  <a:pt x="93833" y="366321"/>
                  <a:pt x="96341" y="399936"/>
                  <a:pt x="98064" y="422268"/>
                </a:cubicBezTo>
                <a:cubicBezTo>
                  <a:pt x="77524" y="425487"/>
                  <a:pt x="58137" y="433872"/>
                  <a:pt x="41726" y="446637"/>
                </a:cubicBezTo>
                <a:cubicBezTo>
                  <a:pt x="70413" y="469789"/>
                  <a:pt x="97728" y="494592"/>
                  <a:pt x="123531" y="520920"/>
                </a:cubicBezTo>
                <a:lnTo>
                  <a:pt x="139594" y="537375"/>
                </a:lnTo>
                <a:lnTo>
                  <a:pt x="327652" y="537375"/>
                </a:lnTo>
                <a:cubicBezTo>
                  <a:pt x="332431" y="537375"/>
                  <a:pt x="305006" y="515592"/>
                  <a:pt x="266768" y="490909"/>
                </a:cubicBezTo>
                <a:close/>
              </a:path>
            </a:pathLst>
          </a:custGeom>
          <a:gradFill>
            <a:gsLst>
              <a:gs pos="0">
                <a:schemeClr val="accent3"/>
              </a:gs>
              <a:gs pos="80000">
                <a:schemeClr val="accent2"/>
              </a:gs>
            </a:gsLst>
            <a:lin ang="4800000" scaled="0"/>
          </a:gradFill>
          <a:ln w="7739" cap="flat">
            <a:noFill/>
            <a:prstDash val="solid"/>
            <a:miter/>
          </a:ln>
        </p:spPr>
        <p:txBody>
          <a:bodyPr rtlCol="0" anchor="ctr"/>
          <a:lstStyle/>
          <a:p>
            <a:endParaRPr lang="zh-CN" altLang="en-US"/>
          </a:p>
        </p:txBody>
      </p:sp>
      <p:sp>
        <p:nvSpPr>
          <p:cNvPr id="484" name="图形 76" descr="沙漠场景 纯色填充">
            <a:extLst>
              <a:ext uri="{FF2B5EF4-FFF2-40B4-BE49-F238E27FC236}">
                <a16:creationId xmlns:a16="http://schemas.microsoft.com/office/drawing/2014/main" xmlns="" id="{6E0F31E4-3959-472F-BAE9-DF58EAA56FD3}"/>
              </a:ext>
            </a:extLst>
          </p:cNvPr>
          <p:cNvSpPr/>
          <p:nvPr/>
        </p:nvSpPr>
        <p:spPr>
          <a:xfrm>
            <a:off x="7608741" y="4022419"/>
            <a:ext cx="39178" cy="15671"/>
          </a:xfrm>
          <a:custGeom>
            <a:avLst/>
            <a:gdLst>
              <a:gd name="connsiteX0" fmla="*/ 0 w 39178"/>
              <a:gd name="connsiteY0" fmla="*/ 0 h 15671"/>
              <a:gd name="connsiteX1" fmla="*/ 39179 w 39178"/>
              <a:gd name="connsiteY1" fmla="*/ 0 h 15671"/>
              <a:gd name="connsiteX2" fmla="*/ 39179 w 39178"/>
              <a:gd name="connsiteY2" fmla="*/ 15671 h 15671"/>
              <a:gd name="connsiteX3" fmla="*/ 0 w 39178"/>
              <a:gd name="connsiteY3" fmla="*/ 15671 h 15671"/>
            </a:gdLst>
            <a:ahLst/>
            <a:cxnLst>
              <a:cxn ang="0">
                <a:pos x="connsiteX0" y="connsiteY0"/>
              </a:cxn>
              <a:cxn ang="0">
                <a:pos x="connsiteX1" y="connsiteY1"/>
              </a:cxn>
              <a:cxn ang="0">
                <a:pos x="connsiteX2" y="connsiteY2"/>
              </a:cxn>
              <a:cxn ang="0">
                <a:pos x="connsiteX3" y="connsiteY3"/>
              </a:cxn>
            </a:cxnLst>
            <a:rect l="l" t="t" r="r" b="b"/>
            <a:pathLst>
              <a:path w="39178" h="15671">
                <a:moveTo>
                  <a:pt x="0" y="0"/>
                </a:moveTo>
                <a:lnTo>
                  <a:pt x="39179" y="0"/>
                </a:lnTo>
                <a:lnTo>
                  <a:pt x="39179" y="15671"/>
                </a:lnTo>
                <a:lnTo>
                  <a:pt x="0" y="15671"/>
                </a:lnTo>
                <a:close/>
              </a:path>
            </a:pathLst>
          </a:custGeom>
          <a:gradFill>
            <a:gsLst>
              <a:gs pos="0">
                <a:schemeClr val="accent3"/>
              </a:gs>
              <a:gs pos="80000">
                <a:schemeClr val="accent2"/>
              </a:gs>
            </a:gsLst>
            <a:lin ang="4800000" scaled="0"/>
          </a:gradFill>
          <a:ln w="7739" cap="flat">
            <a:noFill/>
            <a:prstDash val="solid"/>
            <a:miter/>
          </a:ln>
        </p:spPr>
        <p:txBody>
          <a:bodyPr rtlCol="0" anchor="ctr"/>
          <a:lstStyle/>
          <a:p>
            <a:endParaRPr lang="zh-CN" altLang="en-US"/>
          </a:p>
        </p:txBody>
      </p:sp>
      <p:sp>
        <p:nvSpPr>
          <p:cNvPr id="485" name="图形 76" descr="沙漠场景 纯色填充">
            <a:extLst>
              <a:ext uri="{FF2B5EF4-FFF2-40B4-BE49-F238E27FC236}">
                <a16:creationId xmlns:a16="http://schemas.microsoft.com/office/drawing/2014/main" xmlns="" id="{6E0F31E4-3959-472F-BAE9-DF58EAA56FD3}"/>
              </a:ext>
            </a:extLst>
          </p:cNvPr>
          <p:cNvSpPr/>
          <p:nvPr/>
        </p:nvSpPr>
        <p:spPr>
          <a:xfrm>
            <a:off x="7635069" y="3954562"/>
            <a:ext cx="38316" cy="39178"/>
          </a:xfrm>
          <a:custGeom>
            <a:avLst/>
            <a:gdLst>
              <a:gd name="connsiteX0" fmla="*/ 27268 w 38316"/>
              <a:gd name="connsiteY0" fmla="*/ 39179 h 39178"/>
              <a:gd name="connsiteX1" fmla="*/ 0 w 38316"/>
              <a:gd name="connsiteY1" fmla="*/ 11362 h 39178"/>
              <a:gd name="connsiteX2" fmla="*/ 11127 w 38316"/>
              <a:gd name="connsiteY2" fmla="*/ 0 h 39178"/>
              <a:gd name="connsiteX3" fmla="*/ 38317 w 38316"/>
              <a:gd name="connsiteY3" fmla="*/ 27817 h 39178"/>
              <a:gd name="connsiteX4" fmla="*/ 27268 w 38316"/>
              <a:gd name="connsiteY4" fmla="*/ 39179 h 391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316" h="39178">
                <a:moveTo>
                  <a:pt x="27268" y="39179"/>
                </a:moveTo>
                <a:lnTo>
                  <a:pt x="0" y="11362"/>
                </a:lnTo>
                <a:lnTo>
                  <a:pt x="11127" y="0"/>
                </a:lnTo>
                <a:lnTo>
                  <a:pt x="38317" y="27817"/>
                </a:lnTo>
                <a:lnTo>
                  <a:pt x="27268" y="39179"/>
                </a:lnTo>
                <a:close/>
              </a:path>
            </a:pathLst>
          </a:custGeom>
          <a:gradFill>
            <a:gsLst>
              <a:gs pos="0">
                <a:schemeClr val="accent3"/>
              </a:gs>
              <a:gs pos="80000">
                <a:schemeClr val="accent2"/>
              </a:gs>
            </a:gsLst>
            <a:lin ang="4800000" scaled="0"/>
          </a:gradFill>
          <a:ln w="7739" cap="flat">
            <a:noFill/>
            <a:prstDash val="solid"/>
            <a:miter/>
          </a:ln>
        </p:spPr>
        <p:txBody>
          <a:bodyPr rtlCol="0" anchor="ctr"/>
          <a:lstStyle/>
          <a:p>
            <a:endParaRPr lang="zh-CN" altLang="en-US"/>
          </a:p>
        </p:txBody>
      </p:sp>
      <p:sp>
        <p:nvSpPr>
          <p:cNvPr id="486" name="图形 76" descr="沙漠场景 纯色填充">
            <a:extLst>
              <a:ext uri="{FF2B5EF4-FFF2-40B4-BE49-F238E27FC236}">
                <a16:creationId xmlns:a16="http://schemas.microsoft.com/office/drawing/2014/main" xmlns="" id="{6E0F31E4-3959-472F-BAE9-DF58EAA56FD3}"/>
              </a:ext>
            </a:extLst>
          </p:cNvPr>
          <p:cNvSpPr/>
          <p:nvPr/>
        </p:nvSpPr>
        <p:spPr>
          <a:xfrm>
            <a:off x="7663592" y="3984181"/>
            <a:ext cx="94028" cy="94028"/>
          </a:xfrm>
          <a:custGeom>
            <a:avLst/>
            <a:gdLst>
              <a:gd name="connsiteX0" fmla="*/ 94029 w 94028"/>
              <a:gd name="connsiteY0" fmla="*/ 47014 h 94028"/>
              <a:gd name="connsiteX1" fmla="*/ 47014 w 94028"/>
              <a:gd name="connsiteY1" fmla="*/ 94029 h 94028"/>
              <a:gd name="connsiteX2" fmla="*/ 0 w 94028"/>
              <a:gd name="connsiteY2" fmla="*/ 47014 h 94028"/>
              <a:gd name="connsiteX3" fmla="*/ 47014 w 94028"/>
              <a:gd name="connsiteY3" fmla="*/ 0 h 94028"/>
              <a:gd name="connsiteX4" fmla="*/ 94029 w 94028"/>
              <a:gd name="connsiteY4" fmla="*/ 47014 h 940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028" h="94028">
                <a:moveTo>
                  <a:pt x="94029" y="47014"/>
                </a:moveTo>
                <a:cubicBezTo>
                  <a:pt x="94029" y="72980"/>
                  <a:pt x="72980" y="94029"/>
                  <a:pt x="47014" y="94029"/>
                </a:cubicBezTo>
                <a:cubicBezTo>
                  <a:pt x="21049" y="94029"/>
                  <a:pt x="0" y="72980"/>
                  <a:pt x="0" y="47014"/>
                </a:cubicBezTo>
                <a:cubicBezTo>
                  <a:pt x="0" y="21049"/>
                  <a:pt x="21049" y="0"/>
                  <a:pt x="47014" y="0"/>
                </a:cubicBezTo>
                <a:cubicBezTo>
                  <a:pt x="72980" y="0"/>
                  <a:pt x="94029" y="21049"/>
                  <a:pt x="94029" y="47014"/>
                </a:cubicBezTo>
                <a:close/>
              </a:path>
            </a:pathLst>
          </a:custGeom>
          <a:gradFill>
            <a:gsLst>
              <a:gs pos="0">
                <a:schemeClr val="accent3"/>
              </a:gs>
              <a:gs pos="80000">
                <a:schemeClr val="accent2"/>
              </a:gs>
            </a:gsLst>
            <a:lin ang="4800000" scaled="0"/>
          </a:gradFill>
          <a:ln w="7739" cap="flat">
            <a:noFill/>
            <a:prstDash val="solid"/>
            <a:miter/>
          </a:ln>
        </p:spPr>
        <p:txBody>
          <a:bodyPr rtlCol="0" anchor="ctr"/>
          <a:lstStyle/>
          <a:p>
            <a:endParaRPr lang="zh-CN" altLang="en-US"/>
          </a:p>
        </p:txBody>
      </p:sp>
      <p:sp>
        <p:nvSpPr>
          <p:cNvPr id="487" name="图形 76" descr="沙漠场景 纯色填充">
            <a:extLst>
              <a:ext uri="{FF2B5EF4-FFF2-40B4-BE49-F238E27FC236}">
                <a16:creationId xmlns:a16="http://schemas.microsoft.com/office/drawing/2014/main" xmlns="" id="{6E0F31E4-3959-472F-BAE9-DF58EAA56FD3}"/>
              </a:ext>
            </a:extLst>
          </p:cNvPr>
          <p:cNvSpPr/>
          <p:nvPr/>
        </p:nvSpPr>
        <p:spPr>
          <a:xfrm>
            <a:off x="7702770" y="3928390"/>
            <a:ext cx="15671" cy="39178"/>
          </a:xfrm>
          <a:custGeom>
            <a:avLst/>
            <a:gdLst>
              <a:gd name="connsiteX0" fmla="*/ 0 w 15671"/>
              <a:gd name="connsiteY0" fmla="*/ 0 h 39178"/>
              <a:gd name="connsiteX1" fmla="*/ 15671 w 15671"/>
              <a:gd name="connsiteY1" fmla="*/ 0 h 39178"/>
              <a:gd name="connsiteX2" fmla="*/ 15671 w 15671"/>
              <a:gd name="connsiteY2" fmla="*/ 39179 h 39178"/>
              <a:gd name="connsiteX3" fmla="*/ 0 w 15671"/>
              <a:gd name="connsiteY3" fmla="*/ 39179 h 39178"/>
            </a:gdLst>
            <a:ahLst/>
            <a:cxnLst>
              <a:cxn ang="0">
                <a:pos x="connsiteX0" y="connsiteY0"/>
              </a:cxn>
              <a:cxn ang="0">
                <a:pos x="connsiteX1" y="connsiteY1"/>
              </a:cxn>
              <a:cxn ang="0">
                <a:pos x="connsiteX2" y="connsiteY2"/>
              </a:cxn>
              <a:cxn ang="0">
                <a:pos x="connsiteX3" y="connsiteY3"/>
              </a:cxn>
            </a:cxnLst>
            <a:rect l="l" t="t" r="r" b="b"/>
            <a:pathLst>
              <a:path w="15671" h="39178">
                <a:moveTo>
                  <a:pt x="0" y="0"/>
                </a:moveTo>
                <a:lnTo>
                  <a:pt x="15671" y="0"/>
                </a:lnTo>
                <a:lnTo>
                  <a:pt x="15671" y="39179"/>
                </a:lnTo>
                <a:lnTo>
                  <a:pt x="0" y="39179"/>
                </a:lnTo>
                <a:close/>
              </a:path>
            </a:pathLst>
          </a:custGeom>
          <a:gradFill>
            <a:gsLst>
              <a:gs pos="0">
                <a:schemeClr val="accent3"/>
              </a:gs>
              <a:gs pos="80000">
                <a:schemeClr val="accent2"/>
              </a:gs>
            </a:gsLst>
            <a:lin ang="4800000" scaled="0"/>
          </a:gradFill>
          <a:ln w="7739" cap="flat">
            <a:noFill/>
            <a:prstDash val="solid"/>
            <a:miter/>
          </a:ln>
        </p:spPr>
        <p:txBody>
          <a:bodyPr rtlCol="0" anchor="ctr"/>
          <a:lstStyle/>
          <a:p>
            <a:endParaRPr lang="zh-CN" altLang="en-US"/>
          </a:p>
        </p:txBody>
      </p:sp>
      <p:sp>
        <p:nvSpPr>
          <p:cNvPr id="488" name="图形 76" descr="沙漠场景 纯色填充">
            <a:extLst>
              <a:ext uri="{FF2B5EF4-FFF2-40B4-BE49-F238E27FC236}">
                <a16:creationId xmlns:a16="http://schemas.microsoft.com/office/drawing/2014/main" xmlns="" id="{6E0F31E4-3959-472F-BAE9-DF58EAA56FD3}"/>
              </a:ext>
            </a:extLst>
          </p:cNvPr>
          <p:cNvSpPr/>
          <p:nvPr/>
        </p:nvSpPr>
        <p:spPr>
          <a:xfrm>
            <a:off x="7773292" y="4022419"/>
            <a:ext cx="39178" cy="15671"/>
          </a:xfrm>
          <a:custGeom>
            <a:avLst/>
            <a:gdLst>
              <a:gd name="connsiteX0" fmla="*/ 0 w 39178"/>
              <a:gd name="connsiteY0" fmla="*/ 0 h 15671"/>
              <a:gd name="connsiteX1" fmla="*/ 39179 w 39178"/>
              <a:gd name="connsiteY1" fmla="*/ 0 h 15671"/>
              <a:gd name="connsiteX2" fmla="*/ 39179 w 39178"/>
              <a:gd name="connsiteY2" fmla="*/ 15671 h 15671"/>
              <a:gd name="connsiteX3" fmla="*/ 0 w 39178"/>
              <a:gd name="connsiteY3" fmla="*/ 15671 h 15671"/>
            </a:gdLst>
            <a:ahLst/>
            <a:cxnLst>
              <a:cxn ang="0">
                <a:pos x="connsiteX0" y="connsiteY0"/>
              </a:cxn>
              <a:cxn ang="0">
                <a:pos x="connsiteX1" y="connsiteY1"/>
              </a:cxn>
              <a:cxn ang="0">
                <a:pos x="connsiteX2" y="connsiteY2"/>
              </a:cxn>
              <a:cxn ang="0">
                <a:pos x="connsiteX3" y="connsiteY3"/>
              </a:cxn>
            </a:cxnLst>
            <a:rect l="l" t="t" r="r" b="b"/>
            <a:pathLst>
              <a:path w="39178" h="15671">
                <a:moveTo>
                  <a:pt x="0" y="0"/>
                </a:moveTo>
                <a:lnTo>
                  <a:pt x="39179" y="0"/>
                </a:lnTo>
                <a:lnTo>
                  <a:pt x="39179" y="15671"/>
                </a:lnTo>
                <a:lnTo>
                  <a:pt x="0" y="15671"/>
                </a:lnTo>
                <a:close/>
              </a:path>
            </a:pathLst>
          </a:custGeom>
          <a:gradFill>
            <a:gsLst>
              <a:gs pos="0">
                <a:schemeClr val="accent3"/>
              </a:gs>
              <a:gs pos="80000">
                <a:schemeClr val="accent2"/>
              </a:gs>
            </a:gsLst>
            <a:lin ang="4800000" scaled="0"/>
          </a:gradFill>
          <a:ln w="7739" cap="flat">
            <a:noFill/>
            <a:prstDash val="solid"/>
            <a:miter/>
          </a:ln>
        </p:spPr>
        <p:txBody>
          <a:bodyPr rtlCol="0" anchor="ctr"/>
          <a:lstStyle/>
          <a:p>
            <a:endParaRPr lang="zh-CN" altLang="en-US"/>
          </a:p>
        </p:txBody>
      </p:sp>
      <p:sp>
        <p:nvSpPr>
          <p:cNvPr id="489" name="图形 76" descr="沙漠场景 纯色填充">
            <a:extLst>
              <a:ext uri="{FF2B5EF4-FFF2-40B4-BE49-F238E27FC236}">
                <a16:creationId xmlns:a16="http://schemas.microsoft.com/office/drawing/2014/main" xmlns="" id="{6E0F31E4-3959-472F-BAE9-DF58EAA56FD3}"/>
              </a:ext>
            </a:extLst>
          </p:cNvPr>
          <p:cNvSpPr/>
          <p:nvPr/>
        </p:nvSpPr>
        <p:spPr>
          <a:xfrm>
            <a:off x="7747826" y="3954562"/>
            <a:ext cx="38316" cy="39178"/>
          </a:xfrm>
          <a:custGeom>
            <a:avLst/>
            <a:gdLst>
              <a:gd name="connsiteX0" fmla="*/ 11048 w 38316"/>
              <a:gd name="connsiteY0" fmla="*/ 39179 h 39178"/>
              <a:gd name="connsiteX1" fmla="*/ 38317 w 38316"/>
              <a:gd name="connsiteY1" fmla="*/ 11362 h 39178"/>
              <a:gd name="connsiteX2" fmla="*/ 27190 w 38316"/>
              <a:gd name="connsiteY2" fmla="*/ 0 h 39178"/>
              <a:gd name="connsiteX3" fmla="*/ 0 w 38316"/>
              <a:gd name="connsiteY3" fmla="*/ 27817 h 39178"/>
              <a:gd name="connsiteX4" fmla="*/ 11048 w 38316"/>
              <a:gd name="connsiteY4" fmla="*/ 39179 h 391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316" h="39178">
                <a:moveTo>
                  <a:pt x="11048" y="39179"/>
                </a:moveTo>
                <a:lnTo>
                  <a:pt x="38317" y="11362"/>
                </a:lnTo>
                <a:lnTo>
                  <a:pt x="27190" y="0"/>
                </a:lnTo>
                <a:lnTo>
                  <a:pt x="0" y="27817"/>
                </a:lnTo>
                <a:lnTo>
                  <a:pt x="11048" y="39179"/>
                </a:lnTo>
                <a:close/>
              </a:path>
            </a:pathLst>
          </a:custGeom>
          <a:gradFill>
            <a:gsLst>
              <a:gs pos="0">
                <a:schemeClr val="accent3"/>
              </a:gs>
              <a:gs pos="80000">
                <a:schemeClr val="accent2"/>
              </a:gs>
            </a:gsLst>
            <a:lin ang="4800000" scaled="0"/>
          </a:gradFill>
          <a:ln w="7739" cap="flat">
            <a:noFill/>
            <a:prstDash val="solid"/>
            <a:miter/>
          </a:ln>
        </p:spPr>
        <p:txBody>
          <a:bodyPr rtlCol="0" anchor="ctr"/>
          <a:lstStyle/>
          <a:p>
            <a:endParaRPr lang="zh-CN" altLang="en-US"/>
          </a:p>
        </p:txBody>
      </p:sp>
      <p:sp>
        <p:nvSpPr>
          <p:cNvPr id="490" name="图形 76" descr="沙漠场景 纯色填充">
            <a:extLst>
              <a:ext uri="{FF2B5EF4-FFF2-40B4-BE49-F238E27FC236}">
                <a16:creationId xmlns:a16="http://schemas.microsoft.com/office/drawing/2014/main" xmlns="" id="{6E0F31E4-3959-472F-BAE9-DF58EAA56FD3}"/>
              </a:ext>
            </a:extLst>
          </p:cNvPr>
          <p:cNvSpPr/>
          <p:nvPr/>
        </p:nvSpPr>
        <p:spPr>
          <a:xfrm>
            <a:off x="7635069" y="4067631"/>
            <a:ext cx="38316" cy="39178"/>
          </a:xfrm>
          <a:custGeom>
            <a:avLst/>
            <a:gdLst>
              <a:gd name="connsiteX0" fmla="*/ 27268 w 38316"/>
              <a:gd name="connsiteY0" fmla="*/ 0 h 39178"/>
              <a:gd name="connsiteX1" fmla="*/ 0 w 38316"/>
              <a:gd name="connsiteY1" fmla="*/ 27895 h 39178"/>
              <a:gd name="connsiteX2" fmla="*/ 11127 w 38316"/>
              <a:gd name="connsiteY2" fmla="*/ 39179 h 39178"/>
              <a:gd name="connsiteX3" fmla="*/ 38317 w 38316"/>
              <a:gd name="connsiteY3" fmla="*/ 11362 h 39178"/>
              <a:gd name="connsiteX4" fmla="*/ 27268 w 38316"/>
              <a:gd name="connsiteY4" fmla="*/ 0 h 391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316" h="39178">
                <a:moveTo>
                  <a:pt x="27268" y="0"/>
                </a:moveTo>
                <a:lnTo>
                  <a:pt x="0" y="27895"/>
                </a:lnTo>
                <a:lnTo>
                  <a:pt x="11127" y="39179"/>
                </a:lnTo>
                <a:lnTo>
                  <a:pt x="38317" y="11362"/>
                </a:lnTo>
                <a:lnTo>
                  <a:pt x="27268" y="0"/>
                </a:lnTo>
                <a:close/>
              </a:path>
            </a:pathLst>
          </a:custGeom>
          <a:gradFill>
            <a:gsLst>
              <a:gs pos="0">
                <a:schemeClr val="accent3"/>
              </a:gs>
              <a:gs pos="80000">
                <a:schemeClr val="accent2"/>
              </a:gs>
            </a:gsLst>
            <a:lin ang="4800000" scaled="0"/>
          </a:gradFill>
          <a:ln w="7739" cap="flat">
            <a:noFill/>
            <a:prstDash val="solid"/>
            <a:miter/>
          </a:ln>
        </p:spPr>
        <p:txBody>
          <a:bodyPr rtlCol="0" anchor="ctr"/>
          <a:lstStyle/>
          <a:p>
            <a:endParaRPr lang="zh-CN" altLang="en-US"/>
          </a:p>
        </p:txBody>
      </p:sp>
      <p:sp>
        <p:nvSpPr>
          <p:cNvPr id="491" name="图形 76" descr="沙漠场景 纯色填充">
            <a:extLst>
              <a:ext uri="{FF2B5EF4-FFF2-40B4-BE49-F238E27FC236}">
                <a16:creationId xmlns:a16="http://schemas.microsoft.com/office/drawing/2014/main" xmlns="" id="{6E0F31E4-3959-472F-BAE9-DF58EAA56FD3}"/>
              </a:ext>
            </a:extLst>
          </p:cNvPr>
          <p:cNvSpPr/>
          <p:nvPr/>
        </p:nvSpPr>
        <p:spPr>
          <a:xfrm>
            <a:off x="7702770" y="4093881"/>
            <a:ext cx="15671" cy="39178"/>
          </a:xfrm>
          <a:custGeom>
            <a:avLst/>
            <a:gdLst>
              <a:gd name="connsiteX0" fmla="*/ 0 w 15671"/>
              <a:gd name="connsiteY0" fmla="*/ 0 h 39178"/>
              <a:gd name="connsiteX1" fmla="*/ 15671 w 15671"/>
              <a:gd name="connsiteY1" fmla="*/ 0 h 39178"/>
              <a:gd name="connsiteX2" fmla="*/ 15671 w 15671"/>
              <a:gd name="connsiteY2" fmla="*/ 39179 h 39178"/>
              <a:gd name="connsiteX3" fmla="*/ 0 w 15671"/>
              <a:gd name="connsiteY3" fmla="*/ 39179 h 39178"/>
            </a:gdLst>
            <a:ahLst/>
            <a:cxnLst>
              <a:cxn ang="0">
                <a:pos x="connsiteX0" y="connsiteY0"/>
              </a:cxn>
              <a:cxn ang="0">
                <a:pos x="connsiteX1" y="connsiteY1"/>
              </a:cxn>
              <a:cxn ang="0">
                <a:pos x="connsiteX2" y="connsiteY2"/>
              </a:cxn>
              <a:cxn ang="0">
                <a:pos x="connsiteX3" y="connsiteY3"/>
              </a:cxn>
            </a:cxnLst>
            <a:rect l="l" t="t" r="r" b="b"/>
            <a:pathLst>
              <a:path w="15671" h="39178">
                <a:moveTo>
                  <a:pt x="0" y="0"/>
                </a:moveTo>
                <a:lnTo>
                  <a:pt x="15671" y="0"/>
                </a:lnTo>
                <a:lnTo>
                  <a:pt x="15671" y="39179"/>
                </a:lnTo>
                <a:lnTo>
                  <a:pt x="0" y="39179"/>
                </a:lnTo>
                <a:close/>
              </a:path>
            </a:pathLst>
          </a:custGeom>
          <a:gradFill>
            <a:gsLst>
              <a:gs pos="0">
                <a:schemeClr val="accent3"/>
              </a:gs>
              <a:gs pos="80000">
                <a:schemeClr val="accent2"/>
              </a:gs>
            </a:gsLst>
            <a:lin ang="4800000" scaled="0"/>
          </a:gradFill>
          <a:ln w="7739" cap="flat">
            <a:noFill/>
            <a:prstDash val="solid"/>
            <a:miter/>
          </a:ln>
        </p:spPr>
        <p:txBody>
          <a:bodyPr rtlCol="0" anchor="ctr"/>
          <a:lstStyle/>
          <a:p>
            <a:endParaRPr lang="zh-CN" altLang="en-US"/>
          </a:p>
        </p:txBody>
      </p:sp>
      <p:sp>
        <p:nvSpPr>
          <p:cNvPr id="492" name="图形 76" descr="沙漠场景 纯色填充">
            <a:extLst>
              <a:ext uri="{FF2B5EF4-FFF2-40B4-BE49-F238E27FC236}">
                <a16:creationId xmlns:a16="http://schemas.microsoft.com/office/drawing/2014/main" xmlns="" id="{6E0F31E4-3959-472F-BAE9-DF58EAA56FD3}"/>
              </a:ext>
            </a:extLst>
          </p:cNvPr>
          <p:cNvSpPr/>
          <p:nvPr/>
        </p:nvSpPr>
        <p:spPr>
          <a:xfrm>
            <a:off x="7747826" y="4067631"/>
            <a:ext cx="38316" cy="39178"/>
          </a:xfrm>
          <a:custGeom>
            <a:avLst/>
            <a:gdLst>
              <a:gd name="connsiteX0" fmla="*/ 11048 w 38316"/>
              <a:gd name="connsiteY0" fmla="*/ 0 h 39178"/>
              <a:gd name="connsiteX1" fmla="*/ 38317 w 38316"/>
              <a:gd name="connsiteY1" fmla="*/ 27895 h 39178"/>
              <a:gd name="connsiteX2" fmla="*/ 27190 w 38316"/>
              <a:gd name="connsiteY2" fmla="*/ 39179 h 39178"/>
              <a:gd name="connsiteX3" fmla="*/ 0 w 38316"/>
              <a:gd name="connsiteY3" fmla="*/ 11362 h 39178"/>
              <a:gd name="connsiteX4" fmla="*/ 11048 w 38316"/>
              <a:gd name="connsiteY4" fmla="*/ 0 h 391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316" h="39178">
                <a:moveTo>
                  <a:pt x="11048" y="0"/>
                </a:moveTo>
                <a:lnTo>
                  <a:pt x="38317" y="27895"/>
                </a:lnTo>
                <a:lnTo>
                  <a:pt x="27190" y="39179"/>
                </a:lnTo>
                <a:lnTo>
                  <a:pt x="0" y="11362"/>
                </a:lnTo>
                <a:lnTo>
                  <a:pt x="11048" y="0"/>
                </a:lnTo>
                <a:close/>
              </a:path>
            </a:pathLst>
          </a:custGeom>
          <a:gradFill>
            <a:gsLst>
              <a:gs pos="0">
                <a:schemeClr val="accent3"/>
              </a:gs>
              <a:gs pos="80000">
                <a:schemeClr val="accent2"/>
              </a:gs>
            </a:gsLst>
            <a:lin ang="4800000" scaled="0"/>
          </a:gradFill>
          <a:ln w="7739" cap="flat">
            <a:noFill/>
            <a:prstDash val="solid"/>
            <a:miter/>
          </a:ln>
        </p:spPr>
        <p:txBody>
          <a:bodyPr rtlCol="0" anchor="ctr"/>
          <a:lstStyle/>
          <a:p>
            <a:endParaRPr lang="zh-CN" altLang="en-US"/>
          </a:p>
        </p:txBody>
      </p:sp>
      <p:sp>
        <p:nvSpPr>
          <p:cNvPr id="493" name="图形 96" descr="高速公路场景 纯色填充">
            <a:extLst>
              <a:ext uri="{FF2B5EF4-FFF2-40B4-BE49-F238E27FC236}">
                <a16:creationId xmlns:a16="http://schemas.microsoft.com/office/drawing/2014/main" xmlns="" id="{5C21C246-805E-46CE-9DD8-203B502E38D9}"/>
              </a:ext>
            </a:extLst>
          </p:cNvPr>
          <p:cNvSpPr/>
          <p:nvPr/>
        </p:nvSpPr>
        <p:spPr>
          <a:xfrm>
            <a:off x="7522548" y="5089616"/>
            <a:ext cx="361764" cy="356526"/>
          </a:xfrm>
          <a:custGeom>
            <a:avLst/>
            <a:gdLst>
              <a:gd name="connsiteX0" fmla="*/ 242281 w 361764"/>
              <a:gd name="connsiteY0" fmla="*/ 248393 h 356526"/>
              <a:gd name="connsiteX1" fmla="*/ 243927 w 361764"/>
              <a:gd name="connsiteY1" fmla="*/ 231154 h 356526"/>
              <a:gd name="connsiteX2" fmla="*/ 357466 w 361764"/>
              <a:gd name="connsiteY2" fmla="*/ 131014 h 356526"/>
              <a:gd name="connsiteX3" fmla="*/ 358591 w 361764"/>
              <a:gd name="connsiteY3" fmla="*/ 113097 h 356526"/>
              <a:gd name="connsiteX4" fmla="*/ 357466 w 361764"/>
              <a:gd name="connsiteY4" fmla="*/ 111973 h 356526"/>
              <a:gd name="connsiteX5" fmla="*/ 229822 w 361764"/>
              <a:gd name="connsiteY5" fmla="*/ 0 h 356526"/>
              <a:gd name="connsiteX6" fmla="*/ 0 w 361764"/>
              <a:gd name="connsiteY6" fmla="*/ 170662 h 356526"/>
              <a:gd name="connsiteX7" fmla="*/ 0 w 361764"/>
              <a:gd name="connsiteY7" fmla="*/ 356526 h 356526"/>
              <a:gd name="connsiteX8" fmla="*/ 339131 w 361764"/>
              <a:gd name="connsiteY8" fmla="*/ 356526 h 356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1764" h="356526">
                <a:moveTo>
                  <a:pt x="242281" y="248393"/>
                </a:moveTo>
                <a:cubicBezTo>
                  <a:pt x="238177" y="243118"/>
                  <a:pt x="238898" y="235557"/>
                  <a:pt x="243927" y="231154"/>
                </a:cubicBezTo>
                <a:lnTo>
                  <a:pt x="357466" y="131014"/>
                </a:lnTo>
                <a:cubicBezTo>
                  <a:pt x="362724" y="126376"/>
                  <a:pt x="363228" y="118355"/>
                  <a:pt x="358591" y="113097"/>
                </a:cubicBezTo>
                <a:cubicBezTo>
                  <a:pt x="358240" y="112699"/>
                  <a:pt x="357865" y="112324"/>
                  <a:pt x="357466" y="111973"/>
                </a:cubicBezTo>
                <a:lnTo>
                  <a:pt x="229822" y="0"/>
                </a:lnTo>
                <a:lnTo>
                  <a:pt x="0" y="170662"/>
                </a:lnTo>
                <a:lnTo>
                  <a:pt x="0" y="356526"/>
                </a:lnTo>
                <a:lnTo>
                  <a:pt x="339131" y="356526"/>
                </a:lnTo>
                <a:close/>
              </a:path>
            </a:pathLst>
          </a:custGeom>
          <a:gradFill>
            <a:gsLst>
              <a:gs pos="0">
                <a:schemeClr val="accent3"/>
              </a:gs>
              <a:gs pos="80000">
                <a:schemeClr val="accent2"/>
              </a:gs>
            </a:gsLst>
            <a:lin ang="4800000" scaled="0"/>
          </a:gradFill>
          <a:ln w="7739" cap="flat">
            <a:noFill/>
            <a:prstDash val="solid"/>
            <a:miter/>
          </a:ln>
        </p:spPr>
        <p:txBody>
          <a:bodyPr rtlCol="0" anchor="ctr"/>
          <a:lstStyle/>
          <a:p>
            <a:endParaRPr lang="zh-CN" altLang="en-US"/>
          </a:p>
        </p:txBody>
      </p:sp>
      <p:sp>
        <p:nvSpPr>
          <p:cNvPr id="494" name="图形 96" descr="高速公路场景 纯色填充">
            <a:extLst>
              <a:ext uri="{FF2B5EF4-FFF2-40B4-BE49-F238E27FC236}">
                <a16:creationId xmlns:a16="http://schemas.microsoft.com/office/drawing/2014/main" xmlns="" id="{5C21C246-805E-46CE-9DD8-203B502E38D9}"/>
              </a:ext>
            </a:extLst>
          </p:cNvPr>
          <p:cNvSpPr/>
          <p:nvPr/>
        </p:nvSpPr>
        <p:spPr>
          <a:xfrm>
            <a:off x="7819929" y="4992531"/>
            <a:ext cx="376492" cy="453610"/>
          </a:xfrm>
          <a:custGeom>
            <a:avLst/>
            <a:gdLst>
              <a:gd name="connsiteX0" fmla="*/ 171274 w 376492"/>
              <a:gd name="connsiteY0" fmla="*/ 0 h 453610"/>
              <a:gd name="connsiteX1" fmla="*/ 31720 w 376492"/>
              <a:gd name="connsiteY1" fmla="*/ 154756 h 453610"/>
              <a:gd name="connsiteX2" fmla="*/ 99734 w 376492"/>
              <a:gd name="connsiteY2" fmla="*/ 217442 h 453610"/>
              <a:gd name="connsiteX3" fmla="*/ 100479 w 376492"/>
              <a:gd name="connsiteY3" fmla="*/ 235267 h 453610"/>
              <a:gd name="connsiteX4" fmla="*/ 99734 w 376492"/>
              <a:gd name="connsiteY4" fmla="*/ 236012 h 453610"/>
              <a:gd name="connsiteX5" fmla="*/ 4060 w 376492"/>
              <a:gd name="connsiteY5" fmla="*/ 325340 h 453610"/>
              <a:gd name="connsiteX6" fmla="*/ 3345 w 376492"/>
              <a:gd name="connsiteY6" fmla="*/ 343167 h 453610"/>
              <a:gd name="connsiteX7" fmla="*/ 5470 w 376492"/>
              <a:gd name="connsiteY7" fmla="*/ 345008 h 453610"/>
              <a:gd name="connsiteX8" fmla="*/ 162968 w 376492"/>
              <a:gd name="connsiteY8" fmla="*/ 453611 h 453610"/>
              <a:gd name="connsiteX9" fmla="*/ 376492 w 376492"/>
              <a:gd name="connsiteY9" fmla="*/ 453611 h 453610"/>
              <a:gd name="connsiteX10" fmla="*/ 376492 w 376492"/>
              <a:gd name="connsiteY10" fmla="*/ 205218 h 453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76492" h="453610">
                <a:moveTo>
                  <a:pt x="171274" y="0"/>
                </a:moveTo>
                <a:lnTo>
                  <a:pt x="31720" y="154756"/>
                </a:lnTo>
                <a:lnTo>
                  <a:pt x="99734" y="217442"/>
                </a:lnTo>
                <a:cubicBezTo>
                  <a:pt x="104862" y="222158"/>
                  <a:pt x="105195" y="230139"/>
                  <a:pt x="100479" y="235267"/>
                </a:cubicBezTo>
                <a:cubicBezTo>
                  <a:pt x="100241" y="235526"/>
                  <a:pt x="99993" y="235774"/>
                  <a:pt x="99734" y="236012"/>
                </a:cubicBezTo>
                <a:lnTo>
                  <a:pt x="4060" y="325340"/>
                </a:lnTo>
                <a:cubicBezTo>
                  <a:pt x="-1060" y="330065"/>
                  <a:pt x="-1381" y="338046"/>
                  <a:pt x="3345" y="343167"/>
                </a:cubicBezTo>
                <a:cubicBezTo>
                  <a:pt x="3982" y="343857"/>
                  <a:pt x="4695" y="344475"/>
                  <a:pt x="5470" y="345008"/>
                </a:cubicBezTo>
                <a:lnTo>
                  <a:pt x="162968" y="453611"/>
                </a:lnTo>
                <a:lnTo>
                  <a:pt x="376492" y="453611"/>
                </a:lnTo>
                <a:lnTo>
                  <a:pt x="376492" y="205218"/>
                </a:lnTo>
                <a:close/>
              </a:path>
            </a:pathLst>
          </a:custGeom>
          <a:gradFill>
            <a:gsLst>
              <a:gs pos="0">
                <a:schemeClr val="accent3"/>
              </a:gs>
              <a:gs pos="80000">
                <a:schemeClr val="accent2"/>
              </a:gs>
            </a:gsLst>
            <a:lin ang="4800000" scaled="0"/>
          </a:gradFill>
          <a:ln w="7739" cap="flat">
            <a:noFill/>
            <a:prstDash val="solid"/>
            <a:miter/>
          </a:ln>
        </p:spPr>
        <p:txBody>
          <a:bodyPr rtlCol="0" anchor="ctr"/>
          <a:lstStyle/>
          <a:p>
            <a:endParaRPr lang="zh-CN" altLang="en-US"/>
          </a:p>
        </p:txBody>
      </p:sp>
      <p:sp>
        <p:nvSpPr>
          <p:cNvPr id="495" name="图形 96" descr="高速公路场景 纯色填充">
            <a:extLst>
              <a:ext uri="{FF2B5EF4-FFF2-40B4-BE49-F238E27FC236}">
                <a16:creationId xmlns:a16="http://schemas.microsoft.com/office/drawing/2014/main" xmlns="" id="{5C21C246-805E-46CE-9DD8-203B502E38D9}"/>
              </a:ext>
            </a:extLst>
          </p:cNvPr>
          <p:cNvSpPr/>
          <p:nvPr/>
        </p:nvSpPr>
        <p:spPr>
          <a:xfrm>
            <a:off x="7553891" y="4936819"/>
            <a:ext cx="39178" cy="15671"/>
          </a:xfrm>
          <a:custGeom>
            <a:avLst/>
            <a:gdLst>
              <a:gd name="connsiteX0" fmla="*/ 0 w 39178"/>
              <a:gd name="connsiteY0" fmla="*/ 0 h 15671"/>
              <a:gd name="connsiteX1" fmla="*/ 39179 w 39178"/>
              <a:gd name="connsiteY1" fmla="*/ 0 h 15671"/>
              <a:gd name="connsiteX2" fmla="*/ 39179 w 39178"/>
              <a:gd name="connsiteY2" fmla="*/ 15671 h 15671"/>
              <a:gd name="connsiteX3" fmla="*/ 0 w 39178"/>
              <a:gd name="connsiteY3" fmla="*/ 15671 h 15671"/>
            </a:gdLst>
            <a:ahLst/>
            <a:cxnLst>
              <a:cxn ang="0">
                <a:pos x="connsiteX0" y="connsiteY0"/>
              </a:cxn>
              <a:cxn ang="0">
                <a:pos x="connsiteX1" y="connsiteY1"/>
              </a:cxn>
              <a:cxn ang="0">
                <a:pos x="connsiteX2" y="connsiteY2"/>
              </a:cxn>
              <a:cxn ang="0">
                <a:pos x="connsiteX3" y="connsiteY3"/>
              </a:cxn>
            </a:cxnLst>
            <a:rect l="l" t="t" r="r" b="b"/>
            <a:pathLst>
              <a:path w="39178" h="15671">
                <a:moveTo>
                  <a:pt x="0" y="0"/>
                </a:moveTo>
                <a:lnTo>
                  <a:pt x="39179" y="0"/>
                </a:lnTo>
                <a:lnTo>
                  <a:pt x="39179" y="15671"/>
                </a:lnTo>
                <a:lnTo>
                  <a:pt x="0" y="15671"/>
                </a:lnTo>
                <a:close/>
              </a:path>
            </a:pathLst>
          </a:custGeom>
          <a:gradFill>
            <a:gsLst>
              <a:gs pos="0">
                <a:schemeClr val="accent3"/>
              </a:gs>
              <a:gs pos="80000">
                <a:schemeClr val="accent2"/>
              </a:gs>
            </a:gsLst>
            <a:lin ang="4800000" scaled="0"/>
          </a:gradFill>
          <a:ln w="7739" cap="flat">
            <a:noFill/>
            <a:prstDash val="solid"/>
            <a:miter/>
          </a:ln>
        </p:spPr>
        <p:txBody>
          <a:bodyPr rtlCol="0" anchor="ctr"/>
          <a:lstStyle/>
          <a:p>
            <a:endParaRPr lang="zh-CN" altLang="en-US"/>
          </a:p>
        </p:txBody>
      </p:sp>
      <p:sp>
        <p:nvSpPr>
          <p:cNvPr id="496" name="图形 96" descr="高速公路场景 纯色填充">
            <a:extLst>
              <a:ext uri="{FF2B5EF4-FFF2-40B4-BE49-F238E27FC236}">
                <a16:creationId xmlns:a16="http://schemas.microsoft.com/office/drawing/2014/main" xmlns="" id="{5C21C246-805E-46CE-9DD8-203B502E38D9}"/>
              </a:ext>
            </a:extLst>
          </p:cNvPr>
          <p:cNvSpPr/>
          <p:nvPr/>
        </p:nvSpPr>
        <p:spPr>
          <a:xfrm>
            <a:off x="7580219" y="4868962"/>
            <a:ext cx="38316" cy="39178"/>
          </a:xfrm>
          <a:custGeom>
            <a:avLst/>
            <a:gdLst>
              <a:gd name="connsiteX0" fmla="*/ 27268 w 38316"/>
              <a:gd name="connsiteY0" fmla="*/ 39179 h 39178"/>
              <a:gd name="connsiteX1" fmla="*/ 0 w 38316"/>
              <a:gd name="connsiteY1" fmla="*/ 11362 h 39178"/>
              <a:gd name="connsiteX2" fmla="*/ 11127 w 38316"/>
              <a:gd name="connsiteY2" fmla="*/ 0 h 39178"/>
              <a:gd name="connsiteX3" fmla="*/ 38317 w 38316"/>
              <a:gd name="connsiteY3" fmla="*/ 27817 h 39178"/>
              <a:gd name="connsiteX4" fmla="*/ 27268 w 38316"/>
              <a:gd name="connsiteY4" fmla="*/ 39179 h 391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316" h="39178">
                <a:moveTo>
                  <a:pt x="27268" y="39179"/>
                </a:moveTo>
                <a:lnTo>
                  <a:pt x="0" y="11362"/>
                </a:lnTo>
                <a:lnTo>
                  <a:pt x="11127" y="0"/>
                </a:lnTo>
                <a:lnTo>
                  <a:pt x="38317" y="27817"/>
                </a:lnTo>
                <a:lnTo>
                  <a:pt x="27268" y="39179"/>
                </a:lnTo>
                <a:close/>
              </a:path>
            </a:pathLst>
          </a:custGeom>
          <a:gradFill>
            <a:gsLst>
              <a:gs pos="0">
                <a:schemeClr val="accent3"/>
              </a:gs>
              <a:gs pos="80000">
                <a:schemeClr val="accent2"/>
              </a:gs>
            </a:gsLst>
            <a:lin ang="4800000" scaled="0"/>
          </a:gradFill>
          <a:ln w="7739" cap="flat">
            <a:noFill/>
            <a:prstDash val="solid"/>
            <a:miter/>
          </a:ln>
        </p:spPr>
        <p:txBody>
          <a:bodyPr rtlCol="0" anchor="ctr"/>
          <a:lstStyle/>
          <a:p>
            <a:endParaRPr lang="zh-CN" altLang="en-US"/>
          </a:p>
        </p:txBody>
      </p:sp>
      <p:sp>
        <p:nvSpPr>
          <p:cNvPr id="497" name="图形 96" descr="高速公路场景 纯色填充">
            <a:extLst>
              <a:ext uri="{FF2B5EF4-FFF2-40B4-BE49-F238E27FC236}">
                <a16:creationId xmlns:a16="http://schemas.microsoft.com/office/drawing/2014/main" xmlns="" id="{5C21C246-805E-46CE-9DD8-203B502E38D9}"/>
              </a:ext>
            </a:extLst>
          </p:cNvPr>
          <p:cNvSpPr/>
          <p:nvPr/>
        </p:nvSpPr>
        <p:spPr>
          <a:xfrm>
            <a:off x="7608741" y="4898581"/>
            <a:ext cx="94028" cy="94028"/>
          </a:xfrm>
          <a:custGeom>
            <a:avLst/>
            <a:gdLst>
              <a:gd name="connsiteX0" fmla="*/ 94029 w 94028"/>
              <a:gd name="connsiteY0" fmla="*/ 47014 h 94028"/>
              <a:gd name="connsiteX1" fmla="*/ 47014 w 94028"/>
              <a:gd name="connsiteY1" fmla="*/ 94029 h 94028"/>
              <a:gd name="connsiteX2" fmla="*/ 0 w 94028"/>
              <a:gd name="connsiteY2" fmla="*/ 47014 h 94028"/>
              <a:gd name="connsiteX3" fmla="*/ 47014 w 94028"/>
              <a:gd name="connsiteY3" fmla="*/ 0 h 94028"/>
              <a:gd name="connsiteX4" fmla="*/ 94029 w 94028"/>
              <a:gd name="connsiteY4" fmla="*/ 47014 h 940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028" h="94028">
                <a:moveTo>
                  <a:pt x="94029" y="47014"/>
                </a:moveTo>
                <a:cubicBezTo>
                  <a:pt x="94029" y="72980"/>
                  <a:pt x="72980" y="94029"/>
                  <a:pt x="47014" y="94029"/>
                </a:cubicBezTo>
                <a:cubicBezTo>
                  <a:pt x="21049" y="94029"/>
                  <a:pt x="0" y="72980"/>
                  <a:pt x="0" y="47014"/>
                </a:cubicBezTo>
                <a:cubicBezTo>
                  <a:pt x="0" y="21049"/>
                  <a:pt x="21049" y="0"/>
                  <a:pt x="47014" y="0"/>
                </a:cubicBezTo>
                <a:cubicBezTo>
                  <a:pt x="72980" y="0"/>
                  <a:pt x="94029" y="21049"/>
                  <a:pt x="94029" y="47014"/>
                </a:cubicBezTo>
                <a:close/>
              </a:path>
            </a:pathLst>
          </a:custGeom>
          <a:gradFill>
            <a:gsLst>
              <a:gs pos="0">
                <a:schemeClr val="accent3"/>
              </a:gs>
              <a:gs pos="80000">
                <a:schemeClr val="accent2"/>
              </a:gs>
            </a:gsLst>
            <a:lin ang="4800000" scaled="0"/>
          </a:gradFill>
          <a:ln w="7739" cap="flat">
            <a:noFill/>
            <a:prstDash val="solid"/>
            <a:miter/>
          </a:ln>
        </p:spPr>
        <p:txBody>
          <a:bodyPr rtlCol="0" anchor="ctr"/>
          <a:lstStyle/>
          <a:p>
            <a:endParaRPr lang="zh-CN" altLang="en-US"/>
          </a:p>
        </p:txBody>
      </p:sp>
      <p:sp>
        <p:nvSpPr>
          <p:cNvPr id="498" name="图形 96" descr="高速公路场景 纯色填充">
            <a:extLst>
              <a:ext uri="{FF2B5EF4-FFF2-40B4-BE49-F238E27FC236}">
                <a16:creationId xmlns:a16="http://schemas.microsoft.com/office/drawing/2014/main" xmlns="" id="{5C21C246-805E-46CE-9DD8-203B502E38D9}"/>
              </a:ext>
            </a:extLst>
          </p:cNvPr>
          <p:cNvSpPr/>
          <p:nvPr/>
        </p:nvSpPr>
        <p:spPr>
          <a:xfrm>
            <a:off x="7647920" y="4842790"/>
            <a:ext cx="15671" cy="39178"/>
          </a:xfrm>
          <a:custGeom>
            <a:avLst/>
            <a:gdLst>
              <a:gd name="connsiteX0" fmla="*/ 0 w 15671"/>
              <a:gd name="connsiteY0" fmla="*/ 0 h 39178"/>
              <a:gd name="connsiteX1" fmla="*/ 15671 w 15671"/>
              <a:gd name="connsiteY1" fmla="*/ 0 h 39178"/>
              <a:gd name="connsiteX2" fmla="*/ 15671 w 15671"/>
              <a:gd name="connsiteY2" fmla="*/ 39179 h 39178"/>
              <a:gd name="connsiteX3" fmla="*/ 0 w 15671"/>
              <a:gd name="connsiteY3" fmla="*/ 39179 h 39178"/>
            </a:gdLst>
            <a:ahLst/>
            <a:cxnLst>
              <a:cxn ang="0">
                <a:pos x="connsiteX0" y="connsiteY0"/>
              </a:cxn>
              <a:cxn ang="0">
                <a:pos x="connsiteX1" y="connsiteY1"/>
              </a:cxn>
              <a:cxn ang="0">
                <a:pos x="connsiteX2" y="connsiteY2"/>
              </a:cxn>
              <a:cxn ang="0">
                <a:pos x="connsiteX3" y="connsiteY3"/>
              </a:cxn>
            </a:cxnLst>
            <a:rect l="l" t="t" r="r" b="b"/>
            <a:pathLst>
              <a:path w="15671" h="39178">
                <a:moveTo>
                  <a:pt x="0" y="0"/>
                </a:moveTo>
                <a:lnTo>
                  <a:pt x="15671" y="0"/>
                </a:lnTo>
                <a:lnTo>
                  <a:pt x="15671" y="39179"/>
                </a:lnTo>
                <a:lnTo>
                  <a:pt x="0" y="39179"/>
                </a:lnTo>
                <a:close/>
              </a:path>
            </a:pathLst>
          </a:custGeom>
          <a:gradFill>
            <a:gsLst>
              <a:gs pos="0">
                <a:schemeClr val="accent3"/>
              </a:gs>
              <a:gs pos="80000">
                <a:schemeClr val="accent2"/>
              </a:gs>
            </a:gsLst>
            <a:lin ang="4800000" scaled="0"/>
          </a:gradFill>
          <a:ln w="7739" cap="flat">
            <a:noFill/>
            <a:prstDash val="solid"/>
            <a:miter/>
          </a:ln>
        </p:spPr>
        <p:txBody>
          <a:bodyPr rtlCol="0" anchor="ctr"/>
          <a:lstStyle/>
          <a:p>
            <a:endParaRPr lang="zh-CN" altLang="en-US"/>
          </a:p>
        </p:txBody>
      </p:sp>
      <p:sp>
        <p:nvSpPr>
          <p:cNvPr id="499" name="图形 96" descr="高速公路场景 纯色填充">
            <a:extLst>
              <a:ext uri="{FF2B5EF4-FFF2-40B4-BE49-F238E27FC236}">
                <a16:creationId xmlns:a16="http://schemas.microsoft.com/office/drawing/2014/main" xmlns="" id="{5C21C246-805E-46CE-9DD8-203B502E38D9}"/>
              </a:ext>
            </a:extLst>
          </p:cNvPr>
          <p:cNvSpPr/>
          <p:nvPr/>
        </p:nvSpPr>
        <p:spPr>
          <a:xfrm>
            <a:off x="7718442" y="4936819"/>
            <a:ext cx="39178" cy="15671"/>
          </a:xfrm>
          <a:custGeom>
            <a:avLst/>
            <a:gdLst>
              <a:gd name="connsiteX0" fmla="*/ 0 w 39178"/>
              <a:gd name="connsiteY0" fmla="*/ 0 h 15671"/>
              <a:gd name="connsiteX1" fmla="*/ 39179 w 39178"/>
              <a:gd name="connsiteY1" fmla="*/ 0 h 15671"/>
              <a:gd name="connsiteX2" fmla="*/ 39179 w 39178"/>
              <a:gd name="connsiteY2" fmla="*/ 15671 h 15671"/>
              <a:gd name="connsiteX3" fmla="*/ 0 w 39178"/>
              <a:gd name="connsiteY3" fmla="*/ 15671 h 15671"/>
            </a:gdLst>
            <a:ahLst/>
            <a:cxnLst>
              <a:cxn ang="0">
                <a:pos x="connsiteX0" y="connsiteY0"/>
              </a:cxn>
              <a:cxn ang="0">
                <a:pos x="connsiteX1" y="connsiteY1"/>
              </a:cxn>
              <a:cxn ang="0">
                <a:pos x="connsiteX2" y="connsiteY2"/>
              </a:cxn>
              <a:cxn ang="0">
                <a:pos x="connsiteX3" y="connsiteY3"/>
              </a:cxn>
            </a:cxnLst>
            <a:rect l="l" t="t" r="r" b="b"/>
            <a:pathLst>
              <a:path w="39178" h="15671">
                <a:moveTo>
                  <a:pt x="0" y="0"/>
                </a:moveTo>
                <a:lnTo>
                  <a:pt x="39179" y="0"/>
                </a:lnTo>
                <a:lnTo>
                  <a:pt x="39179" y="15671"/>
                </a:lnTo>
                <a:lnTo>
                  <a:pt x="0" y="15671"/>
                </a:lnTo>
                <a:close/>
              </a:path>
            </a:pathLst>
          </a:custGeom>
          <a:gradFill>
            <a:gsLst>
              <a:gs pos="0">
                <a:schemeClr val="accent3"/>
              </a:gs>
              <a:gs pos="80000">
                <a:schemeClr val="accent2"/>
              </a:gs>
            </a:gsLst>
            <a:lin ang="4800000" scaled="0"/>
          </a:gradFill>
          <a:ln w="7739" cap="flat">
            <a:noFill/>
            <a:prstDash val="solid"/>
            <a:miter/>
          </a:ln>
        </p:spPr>
        <p:txBody>
          <a:bodyPr rtlCol="0" anchor="ctr"/>
          <a:lstStyle/>
          <a:p>
            <a:endParaRPr lang="zh-CN" altLang="en-US"/>
          </a:p>
        </p:txBody>
      </p:sp>
      <p:sp>
        <p:nvSpPr>
          <p:cNvPr id="500" name="图形 96" descr="高速公路场景 纯色填充">
            <a:extLst>
              <a:ext uri="{FF2B5EF4-FFF2-40B4-BE49-F238E27FC236}">
                <a16:creationId xmlns:a16="http://schemas.microsoft.com/office/drawing/2014/main" xmlns="" id="{5C21C246-805E-46CE-9DD8-203B502E38D9}"/>
              </a:ext>
            </a:extLst>
          </p:cNvPr>
          <p:cNvSpPr/>
          <p:nvPr/>
        </p:nvSpPr>
        <p:spPr>
          <a:xfrm>
            <a:off x="7692976" y="4868962"/>
            <a:ext cx="38316" cy="39178"/>
          </a:xfrm>
          <a:custGeom>
            <a:avLst/>
            <a:gdLst>
              <a:gd name="connsiteX0" fmla="*/ 11048 w 38316"/>
              <a:gd name="connsiteY0" fmla="*/ 39179 h 39178"/>
              <a:gd name="connsiteX1" fmla="*/ 38317 w 38316"/>
              <a:gd name="connsiteY1" fmla="*/ 11362 h 39178"/>
              <a:gd name="connsiteX2" fmla="*/ 27190 w 38316"/>
              <a:gd name="connsiteY2" fmla="*/ 0 h 39178"/>
              <a:gd name="connsiteX3" fmla="*/ 0 w 38316"/>
              <a:gd name="connsiteY3" fmla="*/ 27817 h 39178"/>
              <a:gd name="connsiteX4" fmla="*/ 11048 w 38316"/>
              <a:gd name="connsiteY4" fmla="*/ 39179 h 391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316" h="39178">
                <a:moveTo>
                  <a:pt x="11048" y="39179"/>
                </a:moveTo>
                <a:lnTo>
                  <a:pt x="38317" y="11362"/>
                </a:lnTo>
                <a:lnTo>
                  <a:pt x="27190" y="0"/>
                </a:lnTo>
                <a:lnTo>
                  <a:pt x="0" y="27817"/>
                </a:lnTo>
                <a:lnTo>
                  <a:pt x="11048" y="39179"/>
                </a:lnTo>
                <a:close/>
              </a:path>
            </a:pathLst>
          </a:custGeom>
          <a:gradFill>
            <a:gsLst>
              <a:gs pos="0">
                <a:schemeClr val="accent3"/>
              </a:gs>
              <a:gs pos="80000">
                <a:schemeClr val="accent2"/>
              </a:gs>
            </a:gsLst>
            <a:lin ang="4800000" scaled="0"/>
          </a:gradFill>
          <a:ln w="7739" cap="flat">
            <a:noFill/>
            <a:prstDash val="solid"/>
            <a:miter/>
          </a:ln>
        </p:spPr>
        <p:txBody>
          <a:bodyPr rtlCol="0" anchor="ctr"/>
          <a:lstStyle/>
          <a:p>
            <a:endParaRPr lang="zh-CN" altLang="en-US"/>
          </a:p>
        </p:txBody>
      </p:sp>
      <p:sp>
        <p:nvSpPr>
          <p:cNvPr id="501" name="图形 96" descr="高速公路场景 纯色填充">
            <a:extLst>
              <a:ext uri="{FF2B5EF4-FFF2-40B4-BE49-F238E27FC236}">
                <a16:creationId xmlns:a16="http://schemas.microsoft.com/office/drawing/2014/main" xmlns="" id="{5C21C246-805E-46CE-9DD8-203B502E38D9}"/>
              </a:ext>
            </a:extLst>
          </p:cNvPr>
          <p:cNvSpPr/>
          <p:nvPr/>
        </p:nvSpPr>
        <p:spPr>
          <a:xfrm>
            <a:off x="7580219" y="4982031"/>
            <a:ext cx="38316" cy="39178"/>
          </a:xfrm>
          <a:custGeom>
            <a:avLst/>
            <a:gdLst>
              <a:gd name="connsiteX0" fmla="*/ 27268 w 38316"/>
              <a:gd name="connsiteY0" fmla="*/ 0 h 39178"/>
              <a:gd name="connsiteX1" fmla="*/ 0 w 38316"/>
              <a:gd name="connsiteY1" fmla="*/ 27895 h 39178"/>
              <a:gd name="connsiteX2" fmla="*/ 11127 w 38316"/>
              <a:gd name="connsiteY2" fmla="*/ 39179 h 39178"/>
              <a:gd name="connsiteX3" fmla="*/ 38317 w 38316"/>
              <a:gd name="connsiteY3" fmla="*/ 11362 h 39178"/>
              <a:gd name="connsiteX4" fmla="*/ 27268 w 38316"/>
              <a:gd name="connsiteY4" fmla="*/ 0 h 391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316" h="39178">
                <a:moveTo>
                  <a:pt x="27268" y="0"/>
                </a:moveTo>
                <a:lnTo>
                  <a:pt x="0" y="27895"/>
                </a:lnTo>
                <a:lnTo>
                  <a:pt x="11127" y="39179"/>
                </a:lnTo>
                <a:lnTo>
                  <a:pt x="38317" y="11362"/>
                </a:lnTo>
                <a:lnTo>
                  <a:pt x="27268" y="0"/>
                </a:lnTo>
                <a:close/>
              </a:path>
            </a:pathLst>
          </a:custGeom>
          <a:gradFill>
            <a:gsLst>
              <a:gs pos="0">
                <a:schemeClr val="accent3"/>
              </a:gs>
              <a:gs pos="80000">
                <a:schemeClr val="accent2"/>
              </a:gs>
            </a:gsLst>
            <a:lin ang="4800000" scaled="0"/>
          </a:gradFill>
          <a:ln w="7739" cap="flat">
            <a:noFill/>
            <a:prstDash val="solid"/>
            <a:miter/>
          </a:ln>
        </p:spPr>
        <p:txBody>
          <a:bodyPr rtlCol="0" anchor="ctr"/>
          <a:lstStyle/>
          <a:p>
            <a:endParaRPr lang="zh-CN" altLang="en-US"/>
          </a:p>
        </p:txBody>
      </p:sp>
      <p:sp>
        <p:nvSpPr>
          <p:cNvPr id="502" name="图形 96" descr="高速公路场景 纯色填充">
            <a:extLst>
              <a:ext uri="{FF2B5EF4-FFF2-40B4-BE49-F238E27FC236}">
                <a16:creationId xmlns:a16="http://schemas.microsoft.com/office/drawing/2014/main" xmlns="" id="{5C21C246-805E-46CE-9DD8-203B502E38D9}"/>
              </a:ext>
            </a:extLst>
          </p:cNvPr>
          <p:cNvSpPr/>
          <p:nvPr/>
        </p:nvSpPr>
        <p:spPr>
          <a:xfrm>
            <a:off x="7647920" y="5008281"/>
            <a:ext cx="15671" cy="39178"/>
          </a:xfrm>
          <a:custGeom>
            <a:avLst/>
            <a:gdLst>
              <a:gd name="connsiteX0" fmla="*/ 0 w 15671"/>
              <a:gd name="connsiteY0" fmla="*/ 0 h 39178"/>
              <a:gd name="connsiteX1" fmla="*/ 15671 w 15671"/>
              <a:gd name="connsiteY1" fmla="*/ 0 h 39178"/>
              <a:gd name="connsiteX2" fmla="*/ 15671 w 15671"/>
              <a:gd name="connsiteY2" fmla="*/ 39179 h 39178"/>
              <a:gd name="connsiteX3" fmla="*/ 0 w 15671"/>
              <a:gd name="connsiteY3" fmla="*/ 39179 h 39178"/>
            </a:gdLst>
            <a:ahLst/>
            <a:cxnLst>
              <a:cxn ang="0">
                <a:pos x="connsiteX0" y="connsiteY0"/>
              </a:cxn>
              <a:cxn ang="0">
                <a:pos x="connsiteX1" y="connsiteY1"/>
              </a:cxn>
              <a:cxn ang="0">
                <a:pos x="connsiteX2" y="connsiteY2"/>
              </a:cxn>
              <a:cxn ang="0">
                <a:pos x="connsiteX3" y="connsiteY3"/>
              </a:cxn>
            </a:cxnLst>
            <a:rect l="l" t="t" r="r" b="b"/>
            <a:pathLst>
              <a:path w="15671" h="39178">
                <a:moveTo>
                  <a:pt x="0" y="0"/>
                </a:moveTo>
                <a:lnTo>
                  <a:pt x="15671" y="0"/>
                </a:lnTo>
                <a:lnTo>
                  <a:pt x="15671" y="39179"/>
                </a:lnTo>
                <a:lnTo>
                  <a:pt x="0" y="39179"/>
                </a:lnTo>
                <a:close/>
              </a:path>
            </a:pathLst>
          </a:custGeom>
          <a:gradFill>
            <a:gsLst>
              <a:gs pos="0">
                <a:schemeClr val="accent3"/>
              </a:gs>
              <a:gs pos="80000">
                <a:schemeClr val="accent2"/>
              </a:gs>
            </a:gsLst>
            <a:lin ang="4800000" scaled="0"/>
          </a:gradFill>
          <a:ln w="7739" cap="flat">
            <a:noFill/>
            <a:prstDash val="solid"/>
            <a:miter/>
          </a:ln>
        </p:spPr>
        <p:txBody>
          <a:bodyPr rtlCol="0" anchor="ctr"/>
          <a:lstStyle/>
          <a:p>
            <a:endParaRPr lang="zh-CN" altLang="en-US"/>
          </a:p>
        </p:txBody>
      </p:sp>
      <p:sp>
        <p:nvSpPr>
          <p:cNvPr id="503" name="图形 96" descr="高速公路场景 纯色填充">
            <a:extLst>
              <a:ext uri="{FF2B5EF4-FFF2-40B4-BE49-F238E27FC236}">
                <a16:creationId xmlns:a16="http://schemas.microsoft.com/office/drawing/2014/main" xmlns="" id="{5C21C246-805E-46CE-9DD8-203B502E38D9}"/>
              </a:ext>
            </a:extLst>
          </p:cNvPr>
          <p:cNvSpPr/>
          <p:nvPr/>
        </p:nvSpPr>
        <p:spPr>
          <a:xfrm>
            <a:off x="7692976" y="4982031"/>
            <a:ext cx="38316" cy="39178"/>
          </a:xfrm>
          <a:custGeom>
            <a:avLst/>
            <a:gdLst>
              <a:gd name="connsiteX0" fmla="*/ 11048 w 38316"/>
              <a:gd name="connsiteY0" fmla="*/ 0 h 39178"/>
              <a:gd name="connsiteX1" fmla="*/ 38317 w 38316"/>
              <a:gd name="connsiteY1" fmla="*/ 27895 h 39178"/>
              <a:gd name="connsiteX2" fmla="*/ 27190 w 38316"/>
              <a:gd name="connsiteY2" fmla="*/ 39179 h 39178"/>
              <a:gd name="connsiteX3" fmla="*/ 0 w 38316"/>
              <a:gd name="connsiteY3" fmla="*/ 11362 h 39178"/>
              <a:gd name="connsiteX4" fmla="*/ 11048 w 38316"/>
              <a:gd name="connsiteY4" fmla="*/ 0 h 391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316" h="39178">
                <a:moveTo>
                  <a:pt x="11048" y="0"/>
                </a:moveTo>
                <a:lnTo>
                  <a:pt x="38317" y="27895"/>
                </a:lnTo>
                <a:lnTo>
                  <a:pt x="27190" y="39179"/>
                </a:lnTo>
                <a:lnTo>
                  <a:pt x="0" y="11362"/>
                </a:lnTo>
                <a:lnTo>
                  <a:pt x="11048" y="0"/>
                </a:lnTo>
                <a:close/>
              </a:path>
            </a:pathLst>
          </a:custGeom>
          <a:gradFill>
            <a:gsLst>
              <a:gs pos="0">
                <a:schemeClr val="accent3"/>
              </a:gs>
              <a:gs pos="80000">
                <a:schemeClr val="accent2"/>
              </a:gs>
            </a:gsLst>
            <a:lin ang="4800000" scaled="0"/>
          </a:gradFill>
          <a:ln w="7739" cap="flat">
            <a:noFill/>
            <a:prstDash val="solid"/>
            <a:miter/>
          </a:ln>
        </p:spPr>
        <p:txBody>
          <a:bodyPr rtlCol="0" anchor="ctr"/>
          <a:lstStyle/>
          <a:p>
            <a:endParaRPr lang="zh-CN" altLang="en-US"/>
          </a:p>
        </p:txBody>
      </p:sp>
      <p:sp>
        <p:nvSpPr>
          <p:cNvPr id="504" name="图形 122" descr="公园场景 纯色填充">
            <a:extLst>
              <a:ext uri="{FF2B5EF4-FFF2-40B4-BE49-F238E27FC236}">
                <a16:creationId xmlns:a16="http://schemas.microsoft.com/office/drawing/2014/main" xmlns="" id="{92C75239-DDC6-477B-B088-A421A1161488}"/>
              </a:ext>
            </a:extLst>
          </p:cNvPr>
          <p:cNvSpPr/>
          <p:nvPr/>
        </p:nvSpPr>
        <p:spPr>
          <a:xfrm>
            <a:off x="7681065" y="6015770"/>
            <a:ext cx="356839" cy="180222"/>
          </a:xfrm>
          <a:custGeom>
            <a:avLst/>
            <a:gdLst>
              <a:gd name="connsiteX0" fmla="*/ 341168 w 356839"/>
              <a:gd name="connsiteY0" fmla="*/ 109700 h 180222"/>
              <a:gd name="connsiteX1" fmla="*/ 356840 w 356839"/>
              <a:gd name="connsiteY1" fmla="*/ 94029 h 180222"/>
              <a:gd name="connsiteX2" fmla="*/ 341168 w 356839"/>
              <a:gd name="connsiteY2" fmla="*/ 78357 h 180222"/>
              <a:gd name="connsiteX3" fmla="*/ 319463 w 356839"/>
              <a:gd name="connsiteY3" fmla="*/ 78357 h 180222"/>
              <a:gd name="connsiteX4" fmla="*/ 319463 w 356839"/>
              <a:gd name="connsiteY4" fmla="*/ 62686 h 180222"/>
              <a:gd name="connsiteX5" fmla="*/ 341168 w 356839"/>
              <a:gd name="connsiteY5" fmla="*/ 62686 h 180222"/>
              <a:gd name="connsiteX6" fmla="*/ 356840 w 356839"/>
              <a:gd name="connsiteY6" fmla="*/ 47014 h 180222"/>
              <a:gd name="connsiteX7" fmla="*/ 341168 w 356839"/>
              <a:gd name="connsiteY7" fmla="*/ 31343 h 180222"/>
              <a:gd name="connsiteX8" fmla="*/ 319463 w 356839"/>
              <a:gd name="connsiteY8" fmla="*/ 31343 h 180222"/>
              <a:gd name="connsiteX9" fmla="*/ 319463 w 356839"/>
              <a:gd name="connsiteY9" fmla="*/ 0 h 180222"/>
              <a:gd name="connsiteX10" fmla="*/ 288120 w 356839"/>
              <a:gd name="connsiteY10" fmla="*/ 0 h 180222"/>
              <a:gd name="connsiteX11" fmla="*/ 288120 w 356839"/>
              <a:gd name="connsiteY11" fmla="*/ 31343 h 180222"/>
              <a:gd name="connsiteX12" fmla="*/ 68719 w 356839"/>
              <a:gd name="connsiteY12" fmla="*/ 31343 h 180222"/>
              <a:gd name="connsiteX13" fmla="*/ 68719 w 356839"/>
              <a:gd name="connsiteY13" fmla="*/ 0 h 180222"/>
              <a:gd name="connsiteX14" fmla="*/ 37376 w 356839"/>
              <a:gd name="connsiteY14" fmla="*/ 0 h 180222"/>
              <a:gd name="connsiteX15" fmla="*/ 37376 w 356839"/>
              <a:gd name="connsiteY15" fmla="*/ 31343 h 180222"/>
              <a:gd name="connsiteX16" fmla="*/ 15671 w 356839"/>
              <a:gd name="connsiteY16" fmla="*/ 31343 h 180222"/>
              <a:gd name="connsiteX17" fmla="*/ 0 w 356839"/>
              <a:gd name="connsiteY17" fmla="*/ 47014 h 180222"/>
              <a:gd name="connsiteX18" fmla="*/ 15671 w 356839"/>
              <a:gd name="connsiteY18" fmla="*/ 62686 h 180222"/>
              <a:gd name="connsiteX19" fmla="*/ 37376 w 356839"/>
              <a:gd name="connsiteY19" fmla="*/ 62686 h 180222"/>
              <a:gd name="connsiteX20" fmla="*/ 37376 w 356839"/>
              <a:gd name="connsiteY20" fmla="*/ 78357 h 180222"/>
              <a:gd name="connsiteX21" fmla="*/ 15671 w 356839"/>
              <a:gd name="connsiteY21" fmla="*/ 78357 h 180222"/>
              <a:gd name="connsiteX22" fmla="*/ 0 w 356839"/>
              <a:gd name="connsiteY22" fmla="*/ 94029 h 180222"/>
              <a:gd name="connsiteX23" fmla="*/ 15671 w 356839"/>
              <a:gd name="connsiteY23" fmla="*/ 109700 h 180222"/>
              <a:gd name="connsiteX24" fmla="*/ 37376 w 356839"/>
              <a:gd name="connsiteY24" fmla="*/ 109700 h 180222"/>
              <a:gd name="connsiteX25" fmla="*/ 37376 w 356839"/>
              <a:gd name="connsiteY25" fmla="*/ 125372 h 180222"/>
              <a:gd name="connsiteX26" fmla="*/ 15671 w 356839"/>
              <a:gd name="connsiteY26" fmla="*/ 125372 h 180222"/>
              <a:gd name="connsiteX27" fmla="*/ 0 w 356839"/>
              <a:gd name="connsiteY27" fmla="*/ 141043 h 180222"/>
              <a:gd name="connsiteX28" fmla="*/ 15671 w 356839"/>
              <a:gd name="connsiteY28" fmla="*/ 156715 h 180222"/>
              <a:gd name="connsiteX29" fmla="*/ 37376 w 356839"/>
              <a:gd name="connsiteY29" fmla="*/ 156715 h 180222"/>
              <a:gd name="connsiteX30" fmla="*/ 37376 w 356839"/>
              <a:gd name="connsiteY30" fmla="*/ 180222 h 180222"/>
              <a:gd name="connsiteX31" fmla="*/ 68719 w 356839"/>
              <a:gd name="connsiteY31" fmla="*/ 180222 h 180222"/>
              <a:gd name="connsiteX32" fmla="*/ 68719 w 356839"/>
              <a:gd name="connsiteY32" fmla="*/ 156715 h 180222"/>
              <a:gd name="connsiteX33" fmla="*/ 288120 w 356839"/>
              <a:gd name="connsiteY33" fmla="*/ 156715 h 180222"/>
              <a:gd name="connsiteX34" fmla="*/ 288120 w 356839"/>
              <a:gd name="connsiteY34" fmla="*/ 180222 h 180222"/>
              <a:gd name="connsiteX35" fmla="*/ 319463 w 356839"/>
              <a:gd name="connsiteY35" fmla="*/ 180222 h 180222"/>
              <a:gd name="connsiteX36" fmla="*/ 319463 w 356839"/>
              <a:gd name="connsiteY36" fmla="*/ 156715 h 180222"/>
              <a:gd name="connsiteX37" fmla="*/ 341168 w 356839"/>
              <a:gd name="connsiteY37" fmla="*/ 156715 h 180222"/>
              <a:gd name="connsiteX38" fmla="*/ 356840 w 356839"/>
              <a:gd name="connsiteY38" fmla="*/ 141043 h 180222"/>
              <a:gd name="connsiteX39" fmla="*/ 341168 w 356839"/>
              <a:gd name="connsiteY39" fmla="*/ 125372 h 180222"/>
              <a:gd name="connsiteX40" fmla="*/ 319463 w 356839"/>
              <a:gd name="connsiteY40" fmla="*/ 125372 h 180222"/>
              <a:gd name="connsiteX41" fmla="*/ 319463 w 356839"/>
              <a:gd name="connsiteY41" fmla="*/ 109700 h 180222"/>
              <a:gd name="connsiteX42" fmla="*/ 68719 w 356839"/>
              <a:gd name="connsiteY42" fmla="*/ 62686 h 180222"/>
              <a:gd name="connsiteX43" fmla="*/ 288120 w 356839"/>
              <a:gd name="connsiteY43" fmla="*/ 62686 h 180222"/>
              <a:gd name="connsiteX44" fmla="*/ 288120 w 356839"/>
              <a:gd name="connsiteY44" fmla="*/ 78357 h 180222"/>
              <a:gd name="connsiteX45" fmla="*/ 68719 w 356839"/>
              <a:gd name="connsiteY45" fmla="*/ 78357 h 180222"/>
              <a:gd name="connsiteX46" fmla="*/ 288120 w 356839"/>
              <a:gd name="connsiteY46" fmla="*/ 125372 h 180222"/>
              <a:gd name="connsiteX47" fmla="*/ 68719 w 356839"/>
              <a:gd name="connsiteY47" fmla="*/ 125372 h 180222"/>
              <a:gd name="connsiteX48" fmla="*/ 68719 w 356839"/>
              <a:gd name="connsiteY48" fmla="*/ 109700 h 180222"/>
              <a:gd name="connsiteX49" fmla="*/ 288120 w 356839"/>
              <a:gd name="connsiteY49" fmla="*/ 109700 h 1802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356839" h="180222">
                <a:moveTo>
                  <a:pt x="341168" y="109700"/>
                </a:moveTo>
                <a:cubicBezTo>
                  <a:pt x="349824" y="109700"/>
                  <a:pt x="356840" y="102684"/>
                  <a:pt x="356840" y="94029"/>
                </a:cubicBezTo>
                <a:cubicBezTo>
                  <a:pt x="356840" y="85374"/>
                  <a:pt x="349824" y="78357"/>
                  <a:pt x="341168" y="78357"/>
                </a:cubicBezTo>
                <a:lnTo>
                  <a:pt x="319463" y="78357"/>
                </a:lnTo>
                <a:lnTo>
                  <a:pt x="319463" y="62686"/>
                </a:lnTo>
                <a:lnTo>
                  <a:pt x="341168" y="62686"/>
                </a:lnTo>
                <a:cubicBezTo>
                  <a:pt x="349824" y="62686"/>
                  <a:pt x="356840" y="55670"/>
                  <a:pt x="356840" y="47014"/>
                </a:cubicBezTo>
                <a:cubicBezTo>
                  <a:pt x="356840" y="38359"/>
                  <a:pt x="349824" y="31343"/>
                  <a:pt x="341168" y="31343"/>
                </a:cubicBezTo>
                <a:lnTo>
                  <a:pt x="319463" y="31343"/>
                </a:lnTo>
                <a:lnTo>
                  <a:pt x="319463" y="0"/>
                </a:lnTo>
                <a:lnTo>
                  <a:pt x="288120" y="0"/>
                </a:lnTo>
                <a:lnTo>
                  <a:pt x="288120" y="31343"/>
                </a:lnTo>
                <a:lnTo>
                  <a:pt x="68719" y="31343"/>
                </a:lnTo>
                <a:lnTo>
                  <a:pt x="68719" y="0"/>
                </a:lnTo>
                <a:lnTo>
                  <a:pt x="37376" y="0"/>
                </a:lnTo>
                <a:lnTo>
                  <a:pt x="37376" y="31343"/>
                </a:lnTo>
                <a:lnTo>
                  <a:pt x="15671" y="31343"/>
                </a:lnTo>
                <a:cubicBezTo>
                  <a:pt x="7016" y="31343"/>
                  <a:pt x="0" y="38359"/>
                  <a:pt x="0" y="47014"/>
                </a:cubicBezTo>
                <a:cubicBezTo>
                  <a:pt x="0" y="55670"/>
                  <a:pt x="7016" y="62686"/>
                  <a:pt x="15671" y="62686"/>
                </a:cubicBezTo>
                <a:lnTo>
                  <a:pt x="37376" y="62686"/>
                </a:lnTo>
                <a:lnTo>
                  <a:pt x="37376" y="78357"/>
                </a:lnTo>
                <a:lnTo>
                  <a:pt x="15671" y="78357"/>
                </a:lnTo>
                <a:cubicBezTo>
                  <a:pt x="7016" y="78357"/>
                  <a:pt x="0" y="85374"/>
                  <a:pt x="0" y="94029"/>
                </a:cubicBezTo>
                <a:cubicBezTo>
                  <a:pt x="0" y="102684"/>
                  <a:pt x="7016" y="109700"/>
                  <a:pt x="15671" y="109700"/>
                </a:cubicBezTo>
                <a:lnTo>
                  <a:pt x="37376" y="109700"/>
                </a:lnTo>
                <a:lnTo>
                  <a:pt x="37376" y="125372"/>
                </a:lnTo>
                <a:lnTo>
                  <a:pt x="15671" y="125372"/>
                </a:lnTo>
                <a:cubicBezTo>
                  <a:pt x="7016" y="125372"/>
                  <a:pt x="0" y="132388"/>
                  <a:pt x="0" y="141043"/>
                </a:cubicBezTo>
                <a:cubicBezTo>
                  <a:pt x="0" y="149699"/>
                  <a:pt x="7016" y="156715"/>
                  <a:pt x="15671" y="156715"/>
                </a:cubicBezTo>
                <a:lnTo>
                  <a:pt x="37376" y="156715"/>
                </a:lnTo>
                <a:lnTo>
                  <a:pt x="37376" y="180222"/>
                </a:lnTo>
                <a:lnTo>
                  <a:pt x="68719" y="180222"/>
                </a:lnTo>
                <a:lnTo>
                  <a:pt x="68719" y="156715"/>
                </a:lnTo>
                <a:lnTo>
                  <a:pt x="288120" y="156715"/>
                </a:lnTo>
                <a:lnTo>
                  <a:pt x="288120" y="180222"/>
                </a:lnTo>
                <a:lnTo>
                  <a:pt x="319463" y="180222"/>
                </a:lnTo>
                <a:lnTo>
                  <a:pt x="319463" y="156715"/>
                </a:lnTo>
                <a:lnTo>
                  <a:pt x="341168" y="156715"/>
                </a:lnTo>
                <a:cubicBezTo>
                  <a:pt x="349824" y="156715"/>
                  <a:pt x="356840" y="149699"/>
                  <a:pt x="356840" y="141043"/>
                </a:cubicBezTo>
                <a:cubicBezTo>
                  <a:pt x="356840" y="132388"/>
                  <a:pt x="349824" y="125372"/>
                  <a:pt x="341168" y="125372"/>
                </a:cubicBezTo>
                <a:lnTo>
                  <a:pt x="319463" y="125372"/>
                </a:lnTo>
                <a:lnTo>
                  <a:pt x="319463" y="109700"/>
                </a:lnTo>
                <a:close/>
                <a:moveTo>
                  <a:pt x="68719" y="62686"/>
                </a:moveTo>
                <a:lnTo>
                  <a:pt x="288120" y="62686"/>
                </a:lnTo>
                <a:lnTo>
                  <a:pt x="288120" y="78357"/>
                </a:lnTo>
                <a:lnTo>
                  <a:pt x="68719" y="78357"/>
                </a:lnTo>
                <a:close/>
                <a:moveTo>
                  <a:pt x="288120" y="125372"/>
                </a:moveTo>
                <a:lnTo>
                  <a:pt x="68719" y="125372"/>
                </a:lnTo>
                <a:lnTo>
                  <a:pt x="68719" y="109700"/>
                </a:lnTo>
                <a:lnTo>
                  <a:pt x="288120" y="109700"/>
                </a:lnTo>
                <a:close/>
              </a:path>
            </a:pathLst>
          </a:custGeom>
          <a:gradFill>
            <a:gsLst>
              <a:gs pos="0">
                <a:schemeClr val="accent3"/>
              </a:gs>
              <a:gs pos="80000">
                <a:schemeClr val="accent2"/>
              </a:gs>
            </a:gsLst>
            <a:lin ang="4800000" scaled="0"/>
          </a:gradFill>
          <a:ln w="7739" cap="flat">
            <a:noFill/>
            <a:prstDash val="solid"/>
            <a:miter/>
          </a:ln>
        </p:spPr>
        <p:txBody>
          <a:bodyPr rtlCol="0" anchor="ctr"/>
          <a:lstStyle/>
          <a:p>
            <a:endParaRPr lang="zh-CN" altLang="en-US"/>
          </a:p>
        </p:txBody>
      </p:sp>
      <p:sp>
        <p:nvSpPr>
          <p:cNvPr id="505" name="图形 122" descr="公园场景 纯色填充">
            <a:extLst>
              <a:ext uri="{FF2B5EF4-FFF2-40B4-BE49-F238E27FC236}">
                <a16:creationId xmlns:a16="http://schemas.microsoft.com/office/drawing/2014/main" xmlns="" id="{92C75239-DDC6-477B-B088-A421A1161488}"/>
              </a:ext>
            </a:extLst>
          </p:cNvPr>
          <p:cNvSpPr/>
          <p:nvPr/>
        </p:nvSpPr>
        <p:spPr>
          <a:xfrm>
            <a:off x="7514712" y="5767760"/>
            <a:ext cx="689545" cy="592782"/>
          </a:xfrm>
          <a:custGeom>
            <a:avLst/>
            <a:gdLst>
              <a:gd name="connsiteX0" fmla="*/ 603352 w 689545"/>
              <a:gd name="connsiteY0" fmla="*/ 561439 h 592782"/>
              <a:gd name="connsiteX1" fmla="*/ 603352 w 689545"/>
              <a:gd name="connsiteY1" fmla="*/ 154764 h 592782"/>
              <a:gd name="connsiteX2" fmla="*/ 612598 w 689545"/>
              <a:gd name="connsiteY2" fmla="*/ 154764 h 592782"/>
              <a:gd name="connsiteX3" fmla="*/ 614635 w 689545"/>
              <a:gd name="connsiteY3" fmla="*/ 154764 h 592782"/>
              <a:gd name="connsiteX4" fmla="*/ 617770 w 689545"/>
              <a:gd name="connsiteY4" fmla="*/ 153824 h 592782"/>
              <a:gd name="connsiteX5" fmla="*/ 619494 w 689545"/>
              <a:gd name="connsiteY5" fmla="*/ 152962 h 592782"/>
              <a:gd name="connsiteX6" fmla="*/ 624273 w 689545"/>
              <a:gd name="connsiteY6" fmla="*/ 147242 h 592782"/>
              <a:gd name="connsiteX7" fmla="*/ 624900 w 689545"/>
              <a:gd name="connsiteY7" fmla="*/ 145518 h 592782"/>
              <a:gd name="connsiteX8" fmla="*/ 624900 w 689545"/>
              <a:gd name="connsiteY8" fmla="*/ 144891 h 592782"/>
              <a:gd name="connsiteX9" fmla="*/ 646057 w 689545"/>
              <a:gd name="connsiteY9" fmla="*/ 43810 h 592782"/>
              <a:gd name="connsiteX10" fmla="*/ 646057 w 689545"/>
              <a:gd name="connsiteY10" fmla="*/ 43810 h 592782"/>
              <a:gd name="connsiteX11" fmla="*/ 646057 w 689545"/>
              <a:gd name="connsiteY11" fmla="*/ 41460 h 592782"/>
              <a:gd name="connsiteX12" fmla="*/ 622550 w 689545"/>
              <a:gd name="connsiteY12" fmla="*/ 18344 h 592782"/>
              <a:gd name="connsiteX13" fmla="*/ 603352 w 689545"/>
              <a:gd name="connsiteY13" fmla="*/ 14270 h 592782"/>
              <a:gd name="connsiteX14" fmla="*/ 587680 w 689545"/>
              <a:gd name="connsiteY14" fmla="*/ 9 h 592782"/>
              <a:gd name="connsiteX15" fmla="*/ 572009 w 689545"/>
              <a:gd name="connsiteY15" fmla="*/ 14191 h 592782"/>
              <a:gd name="connsiteX16" fmla="*/ 572009 w 689545"/>
              <a:gd name="connsiteY16" fmla="*/ 14191 h 592782"/>
              <a:gd name="connsiteX17" fmla="*/ 528991 w 689545"/>
              <a:gd name="connsiteY17" fmla="*/ 40911 h 592782"/>
              <a:gd name="connsiteX18" fmla="*/ 528991 w 689545"/>
              <a:gd name="connsiteY18" fmla="*/ 42243 h 592782"/>
              <a:gd name="connsiteX19" fmla="*/ 528991 w 689545"/>
              <a:gd name="connsiteY19" fmla="*/ 43497 h 592782"/>
              <a:gd name="connsiteX20" fmla="*/ 528991 w 689545"/>
              <a:gd name="connsiteY20" fmla="*/ 44437 h 592782"/>
              <a:gd name="connsiteX21" fmla="*/ 549677 w 689545"/>
              <a:gd name="connsiteY21" fmla="*/ 143873 h 592782"/>
              <a:gd name="connsiteX22" fmla="*/ 549677 w 689545"/>
              <a:gd name="connsiteY22" fmla="*/ 145283 h 592782"/>
              <a:gd name="connsiteX23" fmla="*/ 549677 w 689545"/>
              <a:gd name="connsiteY23" fmla="*/ 145283 h 592782"/>
              <a:gd name="connsiteX24" fmla="*/ 550382 w 689545"/>
              <a:gd name="connsiteY24" fmla="*/ 147242 h 592782"/>
              <a:gd name="connsiteX25" fmla="*/ 550382 w 689545"/>
              <a:gd name="connsiteY25" fmla="*/ 147947 h 592782"/>
              <a:gd name="connsiteX26" fmla="*/ 551323 w 689545"/>
              <a:gd name="connsiteY26" fmla="*/ 149436 h 592782"/>
              <a:gd name="connsiteX27" fmla="*/ 551793 w 689545"/>
              <a:gd name="connsiteY27" fmla="*/ 149985 h 592782"/>
              <a:gd name="connsiteX28" fmla="*/ 552968 w 689545"/>
              <a:gd name="connsiteY28" fmla="*/ 151160 h 592782"/>
              <a:gd name="connsiteX29" fmla="*/ 553673 w 689545"/>
              <a:gd name="connsiteY29" fmla="*/ 151865 h 592782"/>
              <a:gd name="connsiteX30" fmla="*/ 555476 w 689545"/>
              <a:gd name="connsiteY30" fmla="*/ 153041 h 592782"/>
              <a:gd name="connsiteX31" fmla="*/ 557435 w 689545"/>
              <a:gd name="connsiteY31" fmla="*/ 153902 h 592782"/>
              <a:gd name="connsiteX32" fmla="*/ 559472 w 689545"/>
              <a:gd name="connsiteY32" fmla="*/ 154373 h 592782"/>
              <a:gd name="connsiteX33" fmla="*/ 561509 w 689545"/>
              <a:gd name="connsiteY33" fmla="*/ 154373 h 592782"/>
              <a:gd name="connsiteX34" fmla="*/ 572009 w 689545"/>
              <a:gd name="connsiteY34" fmla="*/ 154373 h 592782"/>
              <a:gd name="connsiteX35" fmla="*/ 572009 w 689545"/>
              <a:gd name="connsiteY35" fmla="*/ 561439 h 592782"/>
              <a:gd name="connsiteX36" fmla="*/ 501487 w 689545"/>
              <a:gd name="connsiteY36" fmla="*/ 561439 h 592782"/>
              <a:gd name="connsiteX37" fmla="*/ 501487 w 689545"/>
              <a:gd name="connsiteY37" fmla="*/ 490918 h 592782"/>
              <a:gd name="connsiteX38" fmla="*/ 536121 w 689545"/>
              <a:gd name="connsiteY38" fmla="*/ 490918 h 592782"/>
              <a:gd name="connsiteX39" fmla="*/ 548502 w 689545"/>
              <a:gd name="connsiteY39" fmla="*/ 478537 h 592782"/>
              <a:gd name="connsiteX40" fmla="*/ 548502 w 689545"/>
              <a:gd name="connsiteY40" fmla="*/ 456284 h 592782"/>
              <a:gd name="connsiteX41" fmla="*/ 536121 w 689545"/>
              <a:gd name="connsiteY41" fmla="*/ 443903 h 592782"/>
              <a:gd name="connsiteX42" fmla="*/ 153424 w 689545"/>
              <a:gd name="connsiteY42" fmla="*/ 443903 h 592782"/>
              <a:gd name="connsiteX43" fmla="*/ 141043 w 689545"/>
              <a:gd name="connsiteY43" fmla="*/ 456284 h 592782"/>
              <a:gd name="connsiteX44" fmla="*/ 141043 w 689545"/>
              <a:gd name="connsiteY44" fmla="*/ 478537 h 592782"/>
              <a:gd name="connsiteX45" fmla="*/ 153424 w 689545"/>
              <a:gd name="connsiteY45" fmla="*/ 490918 h 592782"/>
              <a:gd name="connsiteX46" fmla="*/ 188058 w 689545"/>
              <a:gd name="connsiteY46" fmla="*/ 490918 h 592782"/>
              <a:gd name="connsiteX47" fmla="*/ 188058 w 689545"/>
              <a:gd name="connsiteY47" fmla="*/ 561439 h 592782"/>
              <a:gd name="connsiteX48" fmla="*/ 94029 w 689545"/>
              <a:gd name="connsiteY48" fmla="*/ 561439 h 592782"/>
              <a:gd name="connsiteX49" fmla="*/ 94029 w 689545"/>
              <a:gd name="connsiteY49" fmla="*/ 550234 h 592782"/>
              <a:gd name="connsiteX50" fmla="*/ 107271 w 689545"/>
              <a:gd name="connsiteY50" fmla="*/ 550234 h 592782"/>
              <a:gd name="connsiteX51" fmla="*/ 118476 w 689545"/>
              <a:gd name="connsiteY51" fmla="*/ 540988 h 592782"/>
              <a:gd name="connsiteX52" fmla="*/ 118476 w 689545"/>
              <a:gd name="connsiteY52" fmla="*/ 540988 h 592782"/>
              <a:gd name="connsiteX53" fmla="*/ 132581 w 689545"/>
              <a:gd name="connsiteY53" fmla="*/ 514425 h 592782"/>
              <a:gd name="connsiteX54" fmla="*/ 132685 w 689545"/>
              <a:gd name="connsiteY54" fmla="*/ 510991 h 592782"/>
              <a:gd name="connsiteX55" fmla="*/ 130152 w 689545"/>
              <a:gd name="connsiteY55" fmla="*/ 510350 h 592782"/>
              <a:gd name="connsiteX56" fmla="*/ 94029 w 689545"/>
              <a:gd name="connsiteY56" fmla="*/ 530096 h 592782"/>
              <a:gd name="connsiteX57" fmla="*/ 94029 w 689545"/>
              <a:gd name="connsiteY57" fmla="*/ 508705 h 592782"/>
              <a:gd name="connsiteX58" fmla="*/ 109700 w 689545"/>
              <a:gd name="connsiteY58" fmla="*/ 457381 h 592782"/>
              <a:gd name="connsiteX59" fmla="*/ 106391 w 689545"/>
              <a:gd name="connsiteY59" fmla="*/ 456458 h 592782"/>
              <a:gd name="connsiteX60" fmla="*/ 105469 w 689545"/>
              <a:gd name="connsiteY60" fmla="*/ 457381 h 592782"/>
              <a:gd name="connsiteX61" fmla="*/ 97085 w 689545"/>
              <a:gd name="connsiteY61" fmla="*/ 471642 h 592782"/>
              <a:gd name="connsiteX62" fmla="*/ 88701 w 689545"/>
              <a:gd name="connsiteY62" fmla="*/ 457381 h 592782"/>
              <a:gd name="connsiteX63" fmla="*/ 86507 w 689545"/>
              <a:gd name="connsiteY63" fmla="*/ 456127 h 592782"/>
              <a:gd name="connsiteX64" fmla="*/ 84391 w 689545"/>
              <a:gd name="connsiteY64" fmla="*/ 457381 h 592782"/>
              <a:gd name="connsiteX65" fmla="*/ 76007 w 689545"/>
              <a:gd name="connsiteY65" fmla="*/ 471642 h 592782"/>
              <a:gd name="connsiteX66" fmla="*/ 67622 w 689545"/>
              <a:gd name="connsiteY66" fmla="*/ 457381 h 592782"/>
              <a:gd name="connsiteX67" fmla="*/ 64186 w 689545"/>
              <a:gd name="connsiteY67" fmla="*/ 456508 h 592782"/>
              <a:gd name="connsiteX68" fmla="*/ 63313 w 689545"/>
              <a:gd name="connsiteY68" fmla="*/ 457381 h 592782"/>
              <a:gd name="connsiteX69" fmla="*/ 78984 w 689545"/>
              <a:gd name="connsiteY69" fmla="*/ 508705 h 592782"/>
              <a:gd name="connsiteX70" fmla="*/ 78984 w 689545"/>
              <a:gd name="connsiteY70" fmla="*/ 530096 h 592782"/>
              <a:gd name="connsiteX71" fmla="*/ 43018 w 689545"/>
              <a:gd name="connsiteY71" fmla="*/ 510429 h 592782"/>
              <a:gd name="connsiteX72" fmla="*/ 39492 w 689545"/>
              <a:gd name="connsiteY72" fmla="*/ 510899 h 592782"/>
              <a:gd name="connsiteX73" fmla="*/ 39962 w 689545"/>
              <a:gd name="connsiteY73" fmla="*/ 514425 h 592782"/>
              <a:gd name="connsiteX74" fmla="*/ 54067 w 689545"/>
              <a:gd name="connsiteY74" fmla="*/ 540831 h 592782"/>
              <a:gd name="connsiteX75" fmla="*/ 54067 w 689545"/>
              <a:gd name="connsiteY75" fmla="*/ 540831 h 592782"/>
              <a:gd name="connsiteX76" fmla="*/ 65272 w 689545"/>
              <a:gd name="connsiteY76" fmla="*/ 550077 h 592782"/>
              <a:gd name="connsiteX77" fmla="*/ 78357 w 689545"/>
              <a:gd name="connsiteY77" fmla="*/ 550077 h 592782"/>
              <a:gd name="connsiteX78" fmla="*/ 78357 w 689545"/>
              <a:gd name="connsiteY78" fmla="*/ 561439 h 592782"/>
              <a:gd name="connsiteX79" fmla="*/ 0 w 689545"/>
              <a:gd name="connsiteY79" fmla="*/ 561439 h 592782"/>
              <a:gd name="connsiteX80" fmla="*/ 0 w 689545"/>
              <a:gd name="connsiteY80" fmla="*/ 592782 h 592782"/>
              <a:gd name="connsiteX81" fmla="*/ 689545 w 689545"/>
              <a:gd name="connsiteY81" fmla="*/ 592782 h 592782"/>
              <a:gd name="connsiteX82" fmla="*/ 689545 w 689545"/>
              <a:gd name="connsiteY82" fmla="*/ 561439 h 592782"/>
              <a:gd name="connsiteX83" fmla="*/ 470144 w 689545"/>
              <a:gd name="connsiteY83" fmla="*/ 561439 h 592782"/>
              <a:gd name="connsiteX84" fmla="*/ 219401 w 689545"/>
              <a:gd name="connsiteY84" fmla="*/ 561439 h 592782"/>
              <a:gd name="connsiteX85" fmla="*/ 219401 w 689545"/>
              <a:gd name="connsiteY85" fmla="*/ 490918 h 592782"/>
              <a:gd name="connsiteX86" fmla="*/ 470144 w 689545"/>
              <a:gd name="connsiteY86" fmla="*/ 490918 h 592782"/>
              <a:gd name="connsiteX87" fmla="*/ 577886 w 689545"/>
              <a:gd name="connsiteY87" fmla="*/ 123421 h 592782"/>
              <a:gd name="connsiteX88" fmla="*/ 562214 w 689545"/>
              <a:gd name="connsiteY88" fmla="*/ 47650 h 592782"/>
              <a:gd name="connsiteX89" fmla="*/ 573655 w 689545"/>
              <a:gd name="connsiteY89" fmla="*/ 45534 h 592782"/>
              <a:gd name="connsiteX90" fmla="*/ 600845 w 689545"/>
              <a:gd name="connsiteY90" fmla="*/ 45534 h 592782"/>
              <a:gd name="connsiteX91" fmla="*/ 613538 w 689545"/>
              <a:gd name="connsiteY91" fmla="*/ 47728 h 592782"/>
              <a:gd name="connsiteX92" fmla="*/ 597867 w 689545"/>
              <a:gd name="connsiteY92" fmla="*/ 123421 h 5927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689545" h="592782">
                <a:moveTo>
                  <a:pt x="603352" y="561439"/>
                </a:moveTo>
                <a:lnTo>
                  <a:pt x="603352" y="154764"/>
                </a:lnTo>
                <a:lnTo>
                  <a:pt x="612598" y="154764"/>
                </a:lnTo>
                <a:cubicBezTo>
                  <a:pt x="613275" y="154846"/>
                  <a:pt x="613958" y="154846"/>
                  <a:pt x="614635" y="154764"/>
                </a:cubicBezTo>
                <a:cubicBezTo>
                  <a:pt x="615721" y="154607"/>
                  <a:pt x="616777" y="154290"/>
                  <a:pt x="617770" y="153824"/>
                </a:cubicBezTo>
                <a:cubicBezTo>
                  <a:pt x="618374" y="153600"/>
                  <a:pt x="618952" y="153312"/>
                  <a:pt x="619494" y="152962"/>
                </a:cubicBezTo>
                <a:cubicBezTo>
                  <a:pt x="621669" y="151629"/>
                  <a:pt x="623348" y="149619"/>
                  <a:pt x="624273" y="147242"/>
                </a:cubicBezTo>
                <a:cubicBezTo>
                  <a:pt x="624585" y="146710"/>
                  <a:pt x="624798" y="146126"/>
                  <a:pt x="624900" y="145518"/>
                </a:cubicBezTo>
                <a:lnTo>
                  <a:pt x="624900" y="144891"/>
                </a:lnTo>
                <a:lnTo>
                  <a:pt x="646057" y="43810"/>
                </a:lnTo>
                <a:lnTo>
                  <a:pt x="646057" y="43810"/>
                </a:lnTo>
                <a:cubicBezTo>
                  <a:pt x="646141" y="43029"/>
                  <a:pt x="646141" y="42241"/>
                  <a:pt x="646057" y="41460"/>
                </a:cubicBezTo>
                <a:cubicBezTo>
                  <a:pt x="646057" y="35348"/>
                  <a:pt x="643001" y="24378"/>
                  <a:pt x="622550" y="18344"/>
                </a:cubicBezTo>
                <a:cubicBezTo>
                  <a:pt x="616295" y="16376"/>
                  <a:pt x="609867" y="15011"/>
                  <a:pt x="603352" y="14270"/>
                </a:cubicBezTo>
                <a:cubicBezTo>
                  <a:pt x="602620" y="6170"/>
                  <a:pt x="595813" y="-24"/>
                  <a:pt x="587680" y="9"/>
                </a:cubicBezTo>
                <a:cubicBezTo>
                  <a:pt x="579487" y="-263"/>
                  <a:pt x="572554" y="6011"/>
                  <a:pt x="572009" y="14191"/>
                </a:cubicBezTo>
                <a:lnTo>
                  <a:pt x="572009" y="14191"/>
                </a:lnTo>
                <a:cubicBezTo>
                  <a:pt x="544819" y="16777"/>
                  <a:pt x="528991" y="26337"/>
                  <a:pt x="528991" y="40911"/>
                </a:cubicBezTo>
                <a:cubicBezTo>
                  <a:pt x="528991" y="41381"/>
                  <a:pt x="528991" y="41851"/>
                  <a:pt x="528991" y="42243"/>
                </a:cubicBezTo>
                <a:cubicBezTo>
                  <a:pt x="528953" y="42660"/>
                  <a:pt x="528953" y="43080"/>
                  <a:pt x="528991" y="43497"/>
                </a:cubicBezTo>
                <a:cubicBezTo>
                  <a:pt x="528927" y="43807"/>
                  <a:pt x="528927" y="44127"/>
                  <a:pt x="528991" y="44437"/>
                </a:cubicBezTo>
                <a:lnTo>
                  <a:pt x="549677" y="143873"/>
                </a:lnTo>
                <a:lnTo>
                  <a:pt x="549677" y="145283"/>
                </a:lnTo>
                <a:lnTo>
                  <a:pt x="549677" y="145283"/>
                </a:lnTo>
                <a:cubicBezTo>
                  <a:pt x="549852" y="145956"/>
                  <a:pt x="550088" y="146612"/>
                  <a:pt x="550382" y="147242"/>
                </a:cubicBezTo>
                <a:cubicBezTo>
                  <a:pt x="550369" y="147477"/>
                  <a:pt x="550369" y="147712"/>
                  <a:pt x="550382" y="147947"/>
                </a:cubicBezTo>
                <a:lnTo>
                  <a:pt x="551323" y="149436"/>
                </a:lnTo>
                <a:lnTo>
                  <a:pt x="551793" y="149985"/>
                </a:lnTo>
                <a:cubicBezTo>
                  <a:pt x="552123" y="150433"/>
                  <a:pt x="552520" y="150829"/>
                  <a:pt x="552968" y="151160"/>
                </a:cubicBezTo>
                <a:cubicBezTo>
                  <a:pt x="552968" y="151160"/>
                  <a:pt x="553438" y="151630"/>
                  <a:pt x="553673" y="151865"/>
                </a:cubicBezTo>
                <a:lnTo>
                  <a:pt x="555476" y="153041"/>
                </a:lnTo>
                <a:cubicBezTo>
                  <a:pt x="556091" y="153406"/>
                  <a:pt x="556749" y="153696"/>
                  <a:pt x="557435" y="153902"/>
                </a:cubicBezTo>
                <a:cubicBezTo>
                  <a:pt x="558094" y="154133"/>
                  <a:pt x="558778" y="154291"/>
                  <a:pt x="559472" y="154373"/>
                </a:cubicBezTo>
                <a:cubicBezTo>
                  <a:pt x="560149" y="154449"/>
                  <a:pt x="560832" y="154449"/>
                  <a:pt x="561509" y="154373"/>
                </a:cubicBezTo>
                <a:lnTo>
                  <a:pt x="572009" y="154373"/>
                </a:lnTo>
                <a:lnTo>
                  <a:pt x="572009" y="561439"/>
                </a:lnTo>
                <a:lnTo>
                  <a:pt x="501487" y="561439"/>
                </a:lnTo>
                <a:lnTo>
                  <a:pt x="501487" y="490918"/>
                </a:lnTo>
                <a:lnTo>
                  <a:pt x="536121" y="490918"/>
                </a:lnTo>
                <a:cubicBezTo>
                  <a:pt x="542959" y="490918"/>
                  <a:pt x="548502" y="485375"/>
                  <a:pt x="548502" y="478537"/>
                </a:cubicBezTo>
                <a:lnTo>
                  <a:pt x="548502" y="456284"/>
                </a:lnTo>
                <a:cubicBezTo>
                  <a:pt x="548502" y="449446"/>
                  <a:pt x="542959" y="443903"/>
                  <a:pt x="536121" y="443903"/>
                </a:cubicBezTo>
                <a:lnTo>
                  <a:pt x="153424" y="443903"/>
                </a:lnTo>
                <a:cubicBezTo>
                  <a:pt x="146586" y="443903"/>
                  <a:pt x="141043" y="449446"/>
                  <a:pt x="141043" y="456284"/>
                </a:cubicBezTo>
                <a:lnTo>
                  <a:pt x="141043" y="478537"/>
                </a:lnTo>
                <a:cubicBezTo>
                  <a:pt x="141043" y="485375"/>
                  <a:pt x="146586" y="490918"/>
                  <a:pt x="153424" y="490918"/>
                </a:cubicBezTo>
                <a:lnTo>
                  <a:pt x="188058" y="490918"/>
                </a:lnTo>
                <a:lnTo>
                  <a:pt x="188058" y="561439"/>
                </a:lnTo>
                <a:lnTo>
                  <a:pt x="94029" y="561439"/>
                </a:lnTo>
                <a:lnTo>
                  <a:pt x="94029" y="550234"/>
                </a:lnTo>
                <a:lnTo>
                  <a:pt x="107271" y="550234"/>
                </a:lnTo>
                <a:cubicBezTo>
                  <a:pt x="112735" y="550223"/>
                  <a:pt x="117429" y="546350"/>
                  <a:pt x="118476" y="540988"/>
                </a:cubicBezTo>
                <a:lnTo>
                  <a:pt x="118476" y="540988"/>
                </a:lnTo>
                <a:cubicBezTo>
                  <a:pt x="120677" y="531016"/>
                  <a:pt x="125553" y="521833"/>
                  <a:pt x="132581" y="514425"/>
                </a:cubicBezTo>
                <a:cubicBezTo>
                  <a:pt x="133558" y="513506"/>
                  <a:pt x="133604" y="511968"/>
                  <a:pt x="132685" y="510991"/>
                </a:cubicBezTo>
                <a:cubicBezTo>
                  <a:pt x="132037" y="510303"/>
                  <a:pt x="131049" y="510052"/>
                  <a:pt x="130152" y="510350"/>
                </a:cubicBezTo>
                <a:cubicBezTo>
                  <a:pt x="116515" y="513461"/>
                  <a:pt x="104009" y="520297"/>
                  <a:pt x="94029" y="530096"/>
                </a:cubicBezTo>
                <a:lnTo>
                  <a:pt x="94029" y="508705"/>
                </a:lnTo>
                <a:cubicBezTo>
                  <a:pt x="128976" y="502828"/>
                  <a:pt x="109700" y="457381"/>
                  <a:pt x="109700" y="457381"/>
                </a:cubicBezTo>
                <a:cubicBezTo>
                  <a:pt x="109041" y="456212"/>
                  <a:pt x="107560" y="455799"/>
                  <a:pt x="106391" y="456458"/>
                </a:cubicBezTo>
                <a:cubicBezTo>
                  <a:pt x="106006" y="456676"/>
                  <a:pt x="105687" y="456995"/>
                  <a:pt x="105469" y="457381"/>
                </a:cubicBezTo>
                <a:lnTo>
                  <a:pt x="97085" y="471642"/>
                </a:lnTo>
                <a:lnTo>
                  <a:pt x="88701" y="457381"/>
                </a:lnTo>
                <a:cubicBezTo>
                  <a:pt x="88261" y="456585"/>
                  <a:pt x="87415" y="456102"/>
                  <a:pt x="86507" y="456127"/>
                </a:cubicBezTo>
                <a:cubicBezTo>
                  <a:pt x="85627" y="456131"/>
                  <a:pt x="84817" y="456610"/>
                  <a:pt x="84391" y="457381"/>
                </a:cubicBezTo>
                <a:lnTo>
                  <a:pt x="76007" y="471642"/>
                </a:lnTo>
                <a:lnTo>
                  <a:pt x="67622" y="457381"/>
                </a:lnTo>
                <a:cubicBezTo>
                  <a:pt x="66914" y="456190"/>
                  <a:pt x="65375" y="455800"/>
                  <a:pt x="64186" y="456508"/>
                </a:cubicBezTo>
                <a:cubicBezTo>
                  <a:pt x="63826" y="456722"/>
                  <a:pt x="63527" y="457022"/>
                  <a:pt x="63313" y="457381"/>
                </a:cubicBezTo>
                <a:cubicBezTo>
                  <a:pt x="63313" y="457381"/>
                  <a:pt x="43802" y="502828"/>
                  <a:pt x="78984" y="508705"/>
                </a:cubicBezTo>
                <a:lnTo>
                  <a:pt x="78984" y="530096"/>
                </a:lnTo>
                <a:cubicBezTo>
                  <a:pt x="69038" y="520350"/>
                  <a:pt x="56590" y="513544"/>
                  <a:pt x="43018" y="510429"/>
                </a:cubicBezTo>
                <a:cubicBezTo>
                  <a:pt x="41915" y="509585"/>
                  <a:pt x="40336" y="509795"/>
                  <a:pt x="39492" y="510899"/>
                </a:cubicBezTo>
                <a:cubicBezTo>
                  <a:pt x="38648" y="512002"/>
                  <a:pt x="38859" y="513581"/>
                  <a:pt x="39962" y="514425"/>
                </a:cubicBezTo>
                <a:cubicBezTo>
                  <a:pt x="46991" y="521771"/>
                  <a:pt x="51870" y="530904"/>
                  <a:pt x="54067" y="540831"/>
                </a:cubicBezTo>
                <a:lnTo>
                  <a:pt x="54067" y="540831"/>
                </a:lnTo>
                <a:cubicBezTo>
                  <a:pt x="55114" y="546194"/>
                  <a:pt x="59808" y="550066"/>
                  <a:pt x="65272" y="550077"/>
                </a:cubicBezTo>
                <a:lnTo>
                  <a:pt x="78357" y="550077"/>
                </a:lnTo>
                <a:lnTo>
                  <a:pt x="78357" y="561439"/>
                </a:lnTo>
                <a:lnTo>
                  <a:pt x="0" y="561439"/>
                </a:lnTo>
                <a:lnTo>
                  <a:pt x="0" y="592782"/>
                </a:lnTo>
                <a:lnTo>
                  <a:pt x="689545" y="592782"/>
                </a:lnTo>
                <a:lnTo>
                  <a:pt x="689545" y="561439"/>
                </a:lnTo>
                <a:close/>
                <a:moveTo>
                  <a:pt x="470144" y="561439"/>
                </a:moveTo>
                <a:lnTo>
                  <a:pt x="219401" y="561439"/>
                </a:lnTo>
                <a:lnTo>
                  <a:pt x="219401" y="490918"/>
                </a:lnTo>
                <a:lnTo>
                  <a:pt x="470144" y="490918"/>
                </a:lnTo>
                <a:close/>
                <a:moveTo>
                  <a:pt x="577886" y="123421"/>
                </a:moveTo>
                <a:lnTo>
                  <a:pt x="562214" y="47650"/>
                </a:lnTo>
                <a:cubicBezTo>
                  <a:pt x="565957" y="46608"/>
                  <a:pt x="569786" y="45899"/>
                  <a:pt x="573655" y="45534"/>
                </a:cubicBezTo>
                <a:lnTo>
                  <a:pt x="600845" y="45534"/>
                </a:lnTo>
                <a:cubicBezTo>
                  <a:pt x="605126" y="45936"/>
                  <a:pt x="609371" y="46670"/>
                  <a:pt x="613538" y="47728"/>
                </a:cubicBezTo>
                <a:lnTo>
                  <a:pt x="597867" y="123421"/>
                </a:lnTo>
                <a:close/>
              </a:path>
            </a:pathLst>
          </a:custGeom>
          <a:gradFill>
            <a:gsLst>
              <a:gs pos="0">
                <a:schemeClr val="accent3"/>
              </a:gs>
              <a:gs pos="80000">
                <a:schemeClr val="accent2"/>
              </a:gs>
            </a:gsLst>
            <a:lin ang="4800000" scaled="0"/>
          </a:gradFill>
          <a:ln w="7739" cap="flat">
            <a:noFill/>
            <a:prstDash val="solid"/>
            <a:miter/>
          </a:ln>
        </p:spPr>
        <p:txBody>
          <a:bodyPr rtlCol="0" anchor="ctr"/>
          <a:lstStyle/>
          <a:p>
            <a:endParaRPr lang="zh-CN" altLang="en-US"/>
          </a:p>
        </p:txBody>
      </p:sp>
      <p:sp>
        <p:nvSpPr>
          <p:cNvPr id="506" name="图形 18" descr="直升机 纯色填充">
            <a:extLst>
              <a:ext uri="{FF2B5EF4-FFF2-40B4-BE49-F238E27FC236}">
                <a16:creationId xmlns:a16="http://schemas.microsoft.com/office/drawing/2014/main" xmlns="" id="{A23AF86B-D1A2-4912-B24A-55C8A181896E}"/>
              </a:ext>
            </a:extLst>
          </p:cNvPr>
          <p:cNvSpPr/>
          <p:nvPr/>
        </p:nvSpPr>
        <p:spPr>
          <a:xfrm>
            <a:off x="9888315" y="1287055"/>
            <a:ext cx="612406" cy="407458"/>
          </a:xfrm>
          <a:custGeom>
            <a:avLst/>
            <a:gdLst>
              <a:gd name="connsiteX0" fmla="*/ 596735 w 612406"/>
              <a:gd name="connsiteY0" fmla="*/ 23507 h 407458"/>
              <a:gd name="connsiteX1" fmla="*/ 377335 w 612406"/>
              <a:gd name="connsiteY1" fmla="*/ 23507 h 407458"/>
              <a:gd name="connsiteX2" fmla="*/ 377335 w 612406"/>
              <a:gd name="connsiteY2" fmla="*/ 15671 h 407458"/>
              <a:gd name="connsiteX3" fmla="*/ 361663 w 612406"/>
              <a:gd name="connsiteY3" fmla="*/ 0 h 407458"/>
              <a:gd name="connsiteX4" fmla="*/ 345992 w 612406"/>
              <a:gd name="connsiteY4" fmla="*/ 15671 h 407458"/>
              <a:gd name="connsiteX5" fmla="*/ 345992 w 612406"/>
              <a:gd name="connsiteY5" fmla="*/ 23507 h 407458"/>
              <a:gd name="connsiteX6" fmla="*/ 126591 w 612406"/>
              <a:gd name="connsiteY6" fmla="*/ 23507 h 407458"/>
              <a:gd name="connsiteX7" fmla="*/ 110919 w 612406"/>
              <a:gd name="connsiteY7" fmla="*/ 39179 h 407458"/>
              <a:gd name="connsiteX8" fmla="*/ 126591 w 612406"/>
              <a:gd name="connsiteY8" fmla="*/ 54850 h 407458"/>
              <a:gd name="connsiteX9" fmla="*/ 345992 w 612406"/>
              <a:gd name="connsiteY9" fmla="*/ 54850 h 407458"/>
              <a:gd name="connsiteX10" fmla="*/ 345992 w 612406"/>
              <a:gd name="connsiteY10" fmla="*/ 101865 h 407458"/>
              <a:gd name="connsiteX11" fmla="*/ 303130 w 612406"/>
              <a:gd name="connsiteY11" fmla="*/ 101865 h 407458"/>
              <a:gd name="connsiteX12" fmla="*/ 289026 w 612406"/>
              <a:gd name="connsiteY12" fmla="*/ 125372 h 407458"/>
              <a:gd name="connsiteX13" fmla="*/ 78401 w 612406"/>
              <a:gd name="connsiteY13" fmla="*/ 125372 h 407458"/>
              <a:gd name="connsiteX14" fmla="*/ 26215 w 612406"/>
              <a:gd name="connsiteY14" fmla="*/ 73186 h 407458"/>
              <a:gd name="connsiteX15" fmla="*/ 4077 w 612406"/>
              <a:gd name="connsiteY15" fmla="*/ 74237 h 407458"/>
              <a:gd name="connsiteX16" fmla="*/ 4040 w 612406"/>
              <a:gd name="connsiteY16" fmla="*/ 95283 h 407458"/>
              <a:gd name="connsiteX17" fmla="*/ 56069 w 612406"/>
              <a:gd name="connsiteY17" fmla="*/ 147547 h 407458"/>
              <a:gd name="connsiteX18" fmla="*/ 56069 w 612406"/>
              <a:gd name="connsiteY18" fmla="*/ 227236 h 407458"/>
              <a:gd name="connsiteX19" fmla="*/ 71741 w 612406"/>
              <a:gd name="connsiteY19" fmla="*/ 242908 h 407458"/>
              <a:gd name="connsiteX20" fmla="*/ 87412 w 612406"/>
              <a:gd name="connsiteY20" fmla="*/ 227236 h 407458"/>
              <a:gd name="connsiteX21" fmla="*/ 87412 w 612406"/>
              <a:gd name="connsiteY21" fmla="*/ 156715 h 407458"/>
              <a:gd name="connsiteX22" fmla="*/ 251963 w 612406"/>
              <a:gd name="connsiteY22" fmla="*/ 156715 h 407458"/>
              <a:gd name="connsiteX23" fmla="*/ 251963 w 612406"/>
              <a:gd name="connsiteY23" fmla="*/ 227236 h 407458"/>
              <a:gd name="connsiteX24" fmla="*/ 330320 w 612406"/>
              <a:gd name="connsiteY24" fmla="*/ 321265 h 407458"/>
              <a:gd name="connsiteX25" fmla="*/ 349126 w 612406"/>
              <a:gd name="connsiteY25" fmla="*/ 321265 h 407458"/>
              <a:gd name="connsiteX26" fmla="*/ 326402 w 612406"/>
              <a:gd name="connsiteY26" fmla="*/ 376116 h 407458"/>
              <a:gd name="connsiteX27" fmla="*/ 212784 w 612406"/>
              <a:gd name="connsiteY27" fmla="*/ 376116 h 407458"/>
              <a:gd name="connsiteX28" fmla="*/ 212784 w 612406"/>
              <a:gd name="connsiteY28" fmla="*/ 407458 h 407458"/>
              <a:gd name="connsiteX29" fmla="*/ 537967 w 612406"/>
              <a:gd name="connsiteY29" fmla="*/ 407458 h 407458"/>
              <a:gd name="connsiteX30" fmla="*/ 592817 w 612406"/>
              <a:gd name="connsiteY30" fmla="*/ 344773 h 407458"/>
              <a:gd name="connsiteX31" fmla="*/ 561474 w 612406"/>
              <a:gd name="connsiteY31" fmla="*/ 344773 h 407458"/>
              <a:gd name="connsiteX32" fmla="*/ 537967 w 612406"/>
              <a:gd name="connsiteY32" fmla="*/ 376116 h 407458"/>
              <a:gd name="connsiteX33" fmla="*/ 483117 w 612406"/>
              <a:gd name="connsiteY33" fmla="*/ 376116 h 407458"/>
              <a:gd name="connsiteX34" fmla="*/ 460472 w 612406"/>
              <a:gd name="connsiteY34" fmla="*/ 321265 h 407458"/>
              <a:gd name="connsiteX35" fmla="*/ 487192 w 612406"/>
              <a:gd name="connsiteY35" fmla="*/ 321265 h 407458"/>
              <a:gd name="connsiteX36" fmla="*/ 551836 w 612406"/>
              <a:gd name="connsiteY36" fmla="*/ 228647 h 407458"/>
              <a:gd name="connsiteX37" fmla="*/ 424349 w 612406"/>
              <a:gd name="connsiteY37" fmla="*/ 133208 h 407458"/>
              <a:gd name="connsiteX38" fmla="*/ 405386 w 612406"/>
              <a:gd name="connsiteY38" fmla="*/ 101865 h 407458"/>
              <a:gd name="connsiteX39" fmla="*/ 377335 w 612406"/>
              <a:gd name="connsiteY39" fmla="*/ 101865 h 407458"/>
              <a:gd name="connsiteX40" fmla="*/ 377335 w 612406"/>
              <a:gd name="connsiteY40" fmla="*/ 54850 h 407458"/>
              <a:gd name="connsiteX41" fmla="*/ 596735 w 612406"/>
              <a:gd name="connsiteY41" fmla="*/ 54850 h 407458"/>
              <a:gd name="connsiteX42" fmla="*/ 612407 w 612406"/>
              <a:gd name="connsiteY42" fmla="*/ 39179 h 407458"/>
              <a:gd name="connsiteX43" fmla="*/ 596735 w 612406"/>
              <a:gd name="connsiteY43" fmla="*/ 23507 h 407458"/>
              <a:gd name="connsiteX44" fmla="*/ 449580 w 612406"/>
              <a:gd name="connsiteY44" fmla="*/ 376116 h 407458"/>
              <a:gd name="connsiteX45" fmla="*/ 360331 w 612406"/>
              <a:gd name="connsiteY45" fmla="*/ 376116 h 407458"/>
              <a:gd name="connsiteX46" fmla="*/ 383055 w 612406"/>
              <a:gd name="connsiteY46" fmla="*/ 321265 h 407458"/>
              <a:gd name="connsiteX47" fmla="*/ 426935 w 612406"/>
              <a:gd name="connsiteY47" fmla="*/ 321265 h 407458"/>
              <a:gd name="connsiteX48" fmla="*/ 521669 w 612406"/>
              <a:gd name="connsiteY48" fmla="*/ 235621 h 407458"/>
              <a:gd name="connsiteX49" fmla="*/ 522374 w 612406"/>
              <a:gd name="connsiteY49" fmla="*/ 242908 h 407458"/>
              <a:gd name="connsiteX50" fmla="*/ 444017 w 612406"/>
              <a:gd name="connsiteY50" fmla="*/ 242908 h 407458"/>
              <a:gd name="connsiteX51" fmla="*/ 420509 w 612406"/>
              <a:gd name="connsiteY51" fmla="*/ 164551 h 407458"/>
              <a:gd name="connsiteX52" fmla="*/ 521669 w 612406"/>
              <a:gd name="connsiteY52" fmla="*/ 235621 h 407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612406" h="407458">
                <a:moveTo>
                  <a:pt x="596735" y="23507"/>
                </a:moveTo>
                <a:lnTo>
                  <a:pt x="377335" y="23507"/>
                </a:lnTo>
                <a:lnTo>
                  <a:pt x="377335" y="15671"/>
                </a:lnTo>
                <a:cubicBezTo>
                  <a:pt x="377335" y="7016"/>
                  <a:pt x="370318" y="0"/>
                  <a:pt x="361663" y="0"/>
                </a:cubicBezTo>
                <a:cubicBezTo>
                  <a:pt x="353008" y="0"/>
                  <a:pt x="345992" y="7016"/>
                  <a:pt x="345992" y="15671"/>
                </a:cubicBezTo>
                <a:lnTo>
                  <a:pt x="345992" y="23507"/>
                </a:lnTo>
                <a:lnTo>
                  <a:pt x="126591" y="23507"/>
                </a:lnTo>
                <a:cubicBezTo>
                  <a:pt x="117935" y="23507"/>
                  <a:pt x="110919" y="30523"/>
                  <a:pt x="110919" y="39179"/>
                </a:cubicBezTo>
                <a:cubicBezTo>
                  <a:pt x="110919" y="47834"/>
                  <a:pt x="117935" y="54850"/>
                  <a:pt x="126591" y="54850"/>
                </a:cubicBezTo>
                <a:lnTo>
                  <a:pt x="345992" y="54850"/>
                </a:lnTo>
                <a:lnTo>
                  <a:pt x="345992" y="101865"/>
                </a:lnTo>
                <a:lnTo>
                  <a:pt x="303130" y="101865"/>
                </a:lnTo>
                <a:lnTo>
                  <a:pt x="289026" y="125372"/>
                </a:lnTo>
                <a:lnTo>
                  <a:pt x="78401" y="125372"/>
                </a:lnTo>
                <a:lnTo>
                  <a:pt x="26215" y="73186"/>
                </a:lnTo>
                <a:cubicBezTo>
                  <a:pt x="19812" y="67363"/>
                  <a:pt x="9900" y="67833"/>
                  <a:pt x="4077" y="74237"/>
                </a:cubicBezTo>
                <a:cubicBezTo>
                  <a:pt x="-1345" y="80199"/>
                  <a:pt x="-1361" y="89302"/>
                  <a:pt x="4040" y="95283"/>
                </a:cubicBezTo>
                <a:lnTo>
                  <a:pt x="56069" y="147547"/>
                </a:lnTo>
                <a:lnTo>
                  <a:pt x="56069" y="227236"/>
                </a:lnTo>
                <a:cubicBezTo>
                  <a:pt x="56069" y="235892"/>
                  <a:pt x="63085" y="242908"/>
                  <a:pt x="71741" y="242908"/>
                </a:cubicBezTo>
                <a:cubicBezTo>
                  <a:pt x="80396" y="242908"/>
                  <a:pt x="87412" y="235892"/>
                  <a:pt x="87412" y="227236"/>
                </a:cubicBezTo>
                <a:lnTo>
                  <a:pt x="87412" y="156715"/>
                </a:lnTo>
                <a:lnTo>
                  <a:pt x="251963" y="156715"/>
                </a:lnTo>
                <a:lnTo>
                  <a:pt x="251963" y="227236"/>
                </a:lnTo>
                <a:cubicBezTo>
                  <a:pt x="251963" y="270098"/>
                  <a:pt x="288947" y="309904"/>
                  <a:pt x="330320" y="321265"/>
                </a:cubicBezTo>
                <a:lnTo>
                  <a:pt x="349126" y="321265"/>
                </a:lnTo>
                <a:lnTo>
                  <a:pt x="326402" y="376116"/>
                </a:lnTo>
                <a:lnTo>
                  <a:pt x="212784" y="376116"/>
                </a:lnTo>
                <a:lnTo>
                  <a:pt x="212784" y="407458"/>
                </a:lnTo>
                <a:lnTo>
                  <a:pt x="537967" y="407458"/>
                </a:lnTo>
                <a:cubicBezTo>
                  <a:pt x="553169" y="407458"/>
                  <a:pt x="592817" y="396175"/>
                  <a:pt x="592817" y="344773"/>
                </a:cubicBezTo>
                <a:lnTo>
                  <a:pt x="561474" y="344773"/>
                </a:lnTo>
                <a:cubicBezTo>
                  <a:pt x="561474" y="373216"/>
                  <a:pt x="543296" y="376116"/>
                  <a:pt x="537967" y="376116"/>
                </a:cubicBezTo>
                <a:lnTo>
                  <a:pt x="483117" y="376116"/>
                </a:lnTo>
                <a:lnTo>
                  <a:pt x="460472" y="321265"/>
                </a:lnTo>
                <a:lnTo>
                  <a:pt x="487192" y="321265"/>
                </a:lnTo>
                <a:cubicBezTo>
                  <a:pt x="569859" y="321265"/>
                  <a:pt x="551836" y="228647"/>
                  <a:pt x="551836" y="228647"/>
                </a:cubicBezTo>
                <a:cubicBezTo>
                  <a:pt x="551836" y="228647"/>
                  <a:pt x="530367" y="139163"/>
                  <a:pt x="424349" y="133208"/>
                </a:cubicBezTo>
                <a:lnTo>
                  <a:pt x="405386" y="101865"/>
                </a:lnTo>
                <a:lnTo>
                  <a:pt x="377335" y="101865"/>
                </a:lnTo>
                <a:lnTo>
                  <a:pt x="377335" y="54850"/>
                </a:lnTo>
                <a:lnTo>
                  <a:pt x="596735" y="54850"/>
                </a:lnTo>
                <a:cubicBezTo>
                  <a:pt x="605391" y="54850"/>
                  <a:pt x="612407" y="47834"/>
                  <a:pt x="612407" y="39179"/>
                </a:cubicBezTo>
                <a:cubicBezTo>
                  <a:pt x="612407" y="30523"/>
                  <a:pt x="605391" y="23507"/>
                  <a:pt x="596735" y="23507"/>
                </a:cubicBezTo>
                <a:close/>
                <a:moveTo>
                  <a:pt x="449580" y="376116"/>
                </a:moveTo>
                <a:lnTo>
                  <a:pt x="360331" y="376116"/>
                </a:lnTo>
                <a:lnTo>
                  <a:pt x="383055" y="321265"/>
                </a:lnTo>
                <a:lnTo>
                  <a:pt x="426935" y="321265"/>
                </a:lnTo>
                <a:close/>
                <a:moveTo>
                  <a:pt x="521669" y="235621"/>
                </a:moveTo>
                <a:cubicBezTo>
                  <a:pt x="522036" y="238035"/>
                  <a:pt x="522271" y="240468"/>
                  <a:pt x="522374" y="242908"/>
                </a:cubicBezTo>
                <a:lnTo>
                  <a:pt x="444017" y="242908"/>
                </a:lnTo>
                <a:lnTo>
                  <a:pt x="420509" y="164551"/>
                </a:lnTo>
                <a:cubicBezTo>
                  <a:pt x="503176" y="168547"/>
                  <a:pt x="520650" y="231546"/>
                  <a:pt x="521669" y="235621"/>
                </a:cubicBezTo>
                <a:close/>
              </a:path>
            </a:pathLst>
          </a:custGeom>
          <a:gradFill>
            <a:gsLst>
              <a:gs pos="0">
                <a:schemeClr val="accent3"/>
              </a:gs>
              <a:gs pos="80000">
                <a:schemeClr val="accent2"/>
              </a:gs>
            </a:gsLst>
            <a:lin ang="4800000" scaled="0"/>
          </a:gradFill>
          <a:ln w="7739" cap="flat">
            <a:noFill/>
            <a:prstDash val="solid"/>
            <a:miter/>
          </a:ln>
        </p:spPr>
        <p:txBody>
          <a:bodyPr rtlCol="0" anchor="ctr"/>
          <a:lstStyle/>
          <a:p>
            <a:endParaRPr lang="zh-CN" altLang="en-US"/>
          </a:p>
        </p:txBody>
      </p:sp>
      <p:sp>
        <p:nvSpPr>
          <p:cNvPr id="507" name="图形 38" descr="有轨电车 纯色填充">
            <a:extLst>
              <a:ext uri="{FF2B5EF4-FFF2-40B4-BE49-F238E27FC236}">
                <a16:creationId xmlns:a16="http://schemas.microsoft.com/office/drawing/2014/main" xmlns="" id="{54712497-C7BF-44B9-A934-D46F192D989E}"/>
              </a:ext>
            </a:extLst>
          </p:cNvPr>
          <p:cNvSpPr/>
          <p:nvPr/>
        </p:nvSpPr>
        <p:spPr>
          <a:xfrm>
            <a:off x="10022741" y="2091754"/>
            <a:ext cx="376115" cy="626859"/>
          </a:xfrm>
          <a:custGeom>
            <a:avLst/>
            <a:gdLst>
              <a:gd name="connsiteX0" fmla="*/ 329101 w 376115"/>
              <a:gd name="connsiteY0" fmla="*/ 313430 h 626859"/>
              <a:gd name="connsiteX1" fmla="*/ 313430 w 376115"/>
              <a:gd name="connsiteY1" fmla="*/ 329101 h 626859"/>
              <a:gd name="connsiteX2" fmla="*/ 62686 w 376115"/>
              <a:gd name="connsiteY2" fmla="*/ 329101 h 626859"/>
              <a:gd name="connsiteX3" fmla="*/ 47014 w 376115"/>
              <a:gd name="connsiteY3" fmla="*/ 313430 h 626859"/>
              <a:gd name="connsiteX4" fmla="*/ 47014 w 376115"/>
              <a:gd name="connsiteY4" fmla="*/ 156715 h 626859"/>
              <a:gd name="connsiteX5" fmla="*/ 78357 w 376115"/>
              <a:gd name="connsiteY5" fmla="*/ 125372 h 626859"/>
              <a:gd name="connsiteX6" fmla="*/ 141043 w 376115"/>
              <a:gd name="connsiteY6" fmla="*/ 125372 h 626859"/>
              <a:gd name="connsiteX7" fmla="*/ 156715 w 376115"/>
              <a:gd name="connsiteY7" fmla="*/ 109700 h 626859"/>
              <a:gd name="connsiteX8" fmla="*/ 219401 w 376115"/>
              <a:gd name="connsiteY8" fmla="*/ 109700 h 626859"/>
              <a:gd name="connsiteX9" fmla="*/ 235072 w 376115"/>
              <a:gd name="connsiteY9" fmla="*/ 125372 h 626859"/>
              <a:gd name="connsiteX10" fmla="*/ 297758 w 376115"/>
              <a:gd name="connsiteY10" fmla="*/ 125372 h 626859"/>
              <a:gd name="connsiteX11" fmla="*/ 329101 w 376115"/>
              <a:gd name="connsiteY11" fmla="*/ 156715 h 626859"/>
              <a:gd name="connsiteX12" fmla="*/ 329101 w 376115"/>
              <a:gd name="connsiteY12" fmla="*/ 313430 h 626859"/>
              <a:gd name="connsiteX13" fmla="*/ 305594 w 376115"/>
              <a:gd name="connsiteY13" fmla="*/ 501487 h 626859"/>
              <a:gd name="connsiteX14" fmla="*/ 282087 w 376115"/>
              <a:gd name="connsiteY14" fmla="*/ 477980 h 626859"/>
              <a:gd name="connsiteX15" fmla="*/ 305594 w 376115"/>
              <a:gd name="connsiteY15" fmla="*/ 454473 h 626859"/>
              <a:gd name="connsiteX16" fmla="*/ 329101 w 376115"/>
              <a:gd name="connsiteY16" fmla="*/ 477980 h 626859"/>
              <a:gd name="connsiteX17" fmla="*/ 305594 w 376115"/>
              <a:gd name="connsiteY17" fmla="*/ 501487 h 626859"/>
              <a:gd name="connsiteX18" fmla="*/ 70522 w 376115"/>
              <a:gd name="connsiteY18" fmla="*/ 501487 h 626859"/>
              <a:gd name="connsiteX19" fmla="*/ 47014 w 376115"/>
              <a:gd name="connsiteY19" fmla="*/ 477980 h 626859"/>
              <a:gd name="connsiteX20" fmla="*/ 70522 w 376115"/>
              <a:gd name="connsiteY20" fmla="*/ 454473 h 626859"/>
              <a:gd name="connsiteX21" fmla="*/ 94029 w 376115"/>
              <a:gd name="connsiteY21" fmla="*/ 477980 h 626859"/>
              <a:gd name="connsiteX22" fmla="*/ 70522 w 376115"/>
              <a:gd name="connsiteY22" fmla="*/ 501487 h 626859"/>
              <a:gd name="connsiteX23" fmla="*/ 313430 w 376115"/>
              <a:gd name="connsiteY23" fmla="*/ 78357 h 626859"/>
              <a:gd name="connsiteX24" fmla="*/ 203729 w 376115"/>
              <a:gd name="connsiteY24" fmla="*/ 78357 h 626859"/>
              <a:gd name="connsiteX25" fmla="*/ 203729 w 376115"/>
              <a:gd name="connsiteY25" fmla="*/ 31343 h 626859"/>
              <a:gd name="connsiteX26" fmla="*/ 282087 w 376115"/>
              <a:gd name="connsiteY26" fmla="*/ 31343 h 626859"/>
              <a:gd name="connsiteX27" fmla="*/ 282087 w 376115"/>
              <a:gd name="connsiteY27" fmla="*/ 0 h 626859"/>
              <a:gd name="connsiteX28" fmla="*/ 94029 w 376115"/>
              <a:gd name="connsiteY28" fmla="*/ 0 h 626859"/>
              <a:gd name="connsiteX29" fmla="*/ 94029 w 376115"/>
              <a:gd name="connsiteY29" fmla="*/ 31343 h 626859"/>
              <a:gd name="connsiteX30" fmla="*/ 172386 w 376115"/>
              <a:gd name="connsiteY30" fmla="*/ 31343 h 626859"/>
              <a:gd name="connsiteX31" fmla="*/ 172386 w 376115"/>
              <a:gd name="connsiteY31" fmla="*/ 78357 h 626859"/>
              <a:gd name="connsiteX32" fmla="*/ 62686 w 376115"/>
              <a:gd name="connsiteY32" fmla="*/ 78357 h 626859"/>
              <a:gd name="connsiteX33" fmla="*/ 0 w 376115"/>
              <a:gd name="connsiteY33" fmla="*/ 141043 h 626859"/>
              <a:gd name="connsiteX34" fmla="*/ 0 w 376115"/>
              <a:gd name="connsiteY34" fmla="*/ 501487 h 626859"/>
              <a:gd name="connsiteX35" fmla="*/ 47014 w 376115"/>
              <a:gd name="connsiteY35" fmla="*/ 548502 h 626859"/>
              <a:gd name="connsiteX36" fmla="*/ 54067 w 376115"/>
              <a:gd name="connsiteY36" fmla="*/ 548502 h 626859"/>
              <a:gd name="connsiteX37" fmla="*/ 18806 w 376115"/>
              <a:gd name="connsiteY37" fmla="*/ 626859 h 626859"/>
              <a:gd name="connsiteX38" fmla="*/ 53283 w 376115"/>
              <a:gd name="connsiteY38" fmla="*/ 626859 h 626859"/>
              <a:gd name="connsiteX39" fmla="*/ 88544 w 376115"/>
              <a:gd name="connsiteY39" fmla="*/ 548502 h 626859"/>
              <a:gd name="connsiteX40" fmla="*/ 287572 w 376115"/>
              <a:gd name="connsiteY40" fmla="*/ 548502 h 626859"/>
              <a:gd name="connsiteX41" fmla="*/ 322832 w 376115"/>
              <a:gd name="connsiteY41" fmla="*/ 626859 h 626859"/>
              <a:gd name="connsiteX42" fmla="*/ 357310 w 376115"/>
              <a:gd name="connsiteY42" fmla="*/ 626859 h 626859"/>
              <a:gd name="connsiteX43" fmla="*/ 322049 w 376115"/>
              <a:gd name="connsiteY43" fmla="*/ 548502 h 626859"/>
              <a:gd name="connsiteX44" fmla="*/ 329101 w 376115"/>
              <a:gd name="connsiteY44" fmla="*/ 548502 h 626859"/>
              <a:gd name="connsiteX45" fmla="*/ 376116 w 376115"/>
              <a:gd name="connsiteY45" fmla="*/ 501487 h 626859"/>
              <a:gd name="connsiteX46" fmla="*/ 376116 w 376115"/>
              <a:gd name="connsiteY46" fmla="*/ 141043 h 626859"/>
              <a:gd name="connsiteX47" fmla="*/ 313430 w 376115"/>
              <a:gd name="connsiteY47" fmla="*/ 78357 h 626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76115" h="626859">
                <a:moveTo>
                  <a:pt x="329101" y="313430"/>
                </a:moveTo>
                <a:cubicBezTo>
                  <a:pt x="329101" y="322049"/>
                  <a:pt x="322049" y="329101"/>
                  <a:pt x="313430" y="329101"/>
                </a:cubicBezTo>
                <a:lnTo>
                  <a:pt x="62686" y="329101"/>
                </a:lnTo>
                <a:cubicBezTo>
                  <a:pt x="54067" y="329101"/>
                  <a:pt x="47014" y="322049"/>
                  <a:pt x="47014" y="313430"/>
                </a:cubicBezTo>
                <a:lnTo>
                  <a:pt x="47014" y="156715"/>
                </a:lnTo>
                <a:cubicBezTo>
                  <a:pt x="47014" y="139476"/>
                  <a:pt x="61119" y="125372"/>
                  <a:pt x="78357" y="125372"/>
                </a:cubicBezTo>
                <a:lnTo>
                  <a:pt x="141043" y="125372"/>
                </a:lnTo>
                <a:cubicBezTo>
                  <a:pt x="141043" y="116753"/>
                  <a:pt x="148095" y="109700"/>
                  <a:pt x="156715" y="109700"/>
                </a:cubicBezTo>
                <a:lnTo>
                  <a:pt x="219401" y="109700"/>
                </a:lnTo>
                <a:cubicBezTo>
                  <a:pt x="228020" y="109700"/>
                  <a:pt x="235072" y="116753"/>
                  <a:pt x="235072" y="125372"/>
                </a:cubicBezTo>
                <a:lnTo>
                  <a:pt x="297758" y="125372"/>
                </a:lnTo>
                <a:cubicBezTo>
                  <a:pt x="314997" y="125372"/>
                  <a:pt x="329101" y="139476"/>
                  <a:pt x="329101" y="156715"/>
                </a:cubicBezTo>
                <a:lnTo>
                  <a:pt x="329101" y="313430"/>
                </a:lnTo>
                <a:close/>
                <a:moveTo>
                  <a:pt x="305594" y="501487"/>
                </a:moveTo>
                <a:cubicBezTo>
                  <a:pt x="292273" y="501487"/>
                  <a:pt x="282087" y="491301"/>
                  <a:pt x="282087" y="477980"/>
                </a:cubicBezTo>
                <a:cubicBezTo>
                  <a:pt x="282087" y="464659"/>
                  <a:pt x="292273" y="454473"/>
                  <a:pt x="305594" y="454473"/>
                </a:cubicBezTo>
                <a:cubicBezTo>
                  <a:pt x="318915" y="454473"/>
                  <a:pt x="329101" y="464659"/>
                  <a:pt x="329101" y="477980"/>
                </a:cubicBezTo>
                <a:cubicBezTo>
                  <a:pt x="329101" y="491301"/>
                  <a:pt x="318915" y="501487"/>
                  <a:pt x="305594" y="501487"/>
                </a:cubicBezTo>
                <a:close/>
                <a:moveTo>
                  <a:pt x="70522" y="501487"/>
                </a:moveTo>
                <a:cubicBezTo>
                  <a:pt x="57201" y="501487"/>
                  <a:pt x="47014" y="491301"/>
                  <a:pt x="47014" y="477980"/>
                </a:cubicBezTo>
                <a:cubicBezTo>
                  <a:pt x="47014" y="464659"/>
                  <a:pt x="57201" y="454473"/>
                  <a:pt x="70522" y="454473"/>
                </a:cubicBezTo>
                <a:cubicBezTo>
                  <a:pt x="83842" y="454473"/>
                  <a:pt x="94029" y="464659"/>
                  <a:pt x="94029" y="477980"/>
                </a:cubicBezTo>
                <a:cubicBezTo>
                  <a:pt x="94029" y="491301"/>
                  <a:pt x="83842" y="501487"/>
                  <a:pt x="70522" y="501487"/>
                </a:cubicBezTo>
                <a:close/>
                <a:moveTo>
                  <a:pt x="313430" y="78357"/>
                </a:moveTo>
                <a:lnTo>
                  <a:pt x="203729" y="78357"/>
                </a:lnTo>
                <a:lnTo>
                  <a:pt x="203729" y="31343"/>
                </a:lnTo>
                <a:lnTo>
                  <a:pt x="282087" y="31343"/>
                </a:lnTo>
                <a:lnTo>
                  <a:pt x="282087" y="0"/>
                </a:lnTo>
                <a:lnTo>
                  <a:pt x="94029" y="0"/>
                </a:lnTo>
                <a:lnTo>
                  <a:pt x="94029" y="31343"/>
                </a:lnTo>
                <a:lnTo>
                  <a:pt x="172386" y="31343"/>
                </a:lnTo>
                <a:lnTo>
                  <a:pt x="172386" y="78357"/>
                </a:lnTo>
                <a:lnTo>
                  <a:pt x="62686" y="78357"/>
                </a:lnTo>
                <a:cubicBezTo>
                  <a:pt x="28209" y="78357"/>
                  <a:pt x="0" y="106566"/>
                  <a:pt x="0" y="141043"/>
                </a:cubicBezTo>
                <a:lnTo>
                  <a:pt x="0" y="501487"/>
                </a:lnTo>
                <a:cubicBezTo>
                  <a:pt x="0" y="527345"/>
                  <a:pt x="21157" y="548502"/>
                  <a:pt x="47014" y="548502"/>
                </a:cubicBezTo>
                <a:lnTo>
                  <a:pt x="54067" y="548502"/>
                </a:lnTo>
                <a:lnTo>
                  <a:pt x="18806" y="626859"/>
                </a:lnTo>
                <a:lnTo>
                  <a:pt x="53283" y="626859"/>
                </a:lnTo>
                <a:lnTo>
                  <a:pt x="88544" y="548502"/>
                </a:lnTo>
                <a:lnTo>
                  <a:pt x="287572" y="548502"/>
                </a:lnTo>
                <a:lnTo>
                  <a:pt x="322832" y="626859"/>
                </a:lnTo>
                <a:lnTo>
                  <a:pt x="357310" y="626859"/>
                </a:lnTo>
                <a:lnTo>
                  <a:pt x="322049" y="548502"/>
                </a:lnTo>
                <a:lnTo>
                  <a:pt x="329101" y="548502"/>
                </a:lnTo>
                <a:cubicBezTo>
                  <a:pt x="354959" y="548502"/>
                  <a:pt x="376116" y="527345"/>
                  <a:pt x="376116" y="501487"/>
                </a:cubicBezTo>
                <a:lnTo>
                  <a:pt x="376116" y="141043"/>
                </a:lnTo>
                <a:cubicBezTo>
                  <a:pt x="376116" y="106566"/>
                  <a:pt x="347907" y="78357"/>
                  <a:pt x="313430" y="78357"/>
                </a:cubicBezTo>
                <a:close/>
              </a:path>
            </a:pathLst>
          </a:custGeom>
          <a:gradFill>
            <a:gsLst>
              <a:gs pos="0">
                <a:schemeClr val="accent3"/>
              </a:gs>
              <a:gs pos="80000">
                <a:schemeClr val="accent2"/>
              </a:gs>
            </a:gsLst>
            <a:lin ang="4800000" scaled="0"/>
          </a:gradFill>
          <a:ln w="7739" cap="flat">
            <a:noFill/>
            <a:prstDash val="solid"/>
            <a:miter/>
          </a:ln>
        </p:spPr>
        <p:txBody>
          <a:bodyPr rtlCol="0" anchor="ctr"/>
          <a:lstStyle/>
          <a:p>
            <a:endParaRPr lang="zh-CN" altLang="en-US"/>
          </a:p>
        </p:txBody>
      </p:sp>
      <p:sp>
        <p:nvSpPr>
          <p:cNvPr id="508" name="图形 60" descr="桥梁场景 纯色填充">
            <a:extLst>
              <a:ext uri="{FF2B5EF4-FFF2-40B4-BE49-F238E27FC236}">
                <a16:creationId xmlns:a16="http://schemas.microsoft.com/office/drawing/2014/main" xmlns="" id="{C372F4E4-0300-4EEC-834F-0F1F274BEC52}"/>
              </a:ext>
            </a:extLst>
          </p:cNvPr>
          <p:cNvSpPr/>
          <p:nvPr/>
        </p:nvSpPr>
        <p:spPr>
          <a:xfrm>
            <a:off x="9889534" y="3502078"/>
            <a:ext cx="642530" cy="64331"/>
          </a:xfrm>
          <a:custGeom>
            <a:avLst/>
            <a:gdLst>
              <a:gd name="connsiteX0" fmla="*/ 610404 w 642530"/>
              <a:gd name="connsiteY0" fmla="*/ 9951 h 64331"/>
              <a:gd name="connsiteX1" fmla="*/ 562214 w 642530"/>
              <a:gd name="connsiteY1" fmla="*/ 0 h 64331"/>
              <a:gd name="connsiteX2" fmla="*/ 514025 w 642530"/>
              <a:gd name="connsiteY2" fmla="*/ 9951 h 64331"/>
              <a:gd name="connsiteX3" fmla="*/ 481898 w 642530"/>
              <a:gd name="connsiteY3" fmla="*/ 17317 h 64331"/>
              <a:gd name="connsiteX4" fmla="*/ 481898 w 642530"/>
              <a:gd name="connsiteY4" fmla="*/ 17317 h 64331"/>
              <a:gd name="connsiteX5" fmla="*/ 449771 w 642530"/>
              <a:gd name="connsiteY5" fmla="*/ 9951 h 64331"/>
              <a:gd name="connsiteX6" fmla="*/ 401582 w 642530"/>
              <a:gd name="connsiteY6" fmla="*/ 0 h 64331"/>
              <a:gd name="connsiteX7" fmla="*/ 353392 w 642530"/>
              <a:gd name="connsiteY7" fmla="*/ 9951 h 64331"/>
              <a:gd name="connsiteX8" fmla="*/ 321265 w 642530"/>
              <a:gd name="connsiteY8" fmla="*/ 17317 h 64331"/>
              <a:gd name="connsiteX9" fmla="*/ 289139 w 642530"/>
              <a:gd name="connsiteY9" fmla="*/ 9951 h 64331"/>
              <a:gd name="connsiteX10" fmla="*/ 240949 w 642530"/>
              <a:gd name="connsiteY10" fmla="*/ 0 h 64331"/>
              <a:gd name="connsiteX11" fmla="*/ 192759 w 642530"/>
              <a:gd name="connsiteY11" fmla="*/ 9951 h 64331"/>
              <a:gd name="connsiteX12" fmla="*/ 160633 w 642530"/>
              <a:gd name="connsiteY12" fmla="*/ 17317 h 64331"/>
              <a:gd name="connsiteX13" fmla="*/ 128506 w 642530"/>
              <a:gd name="connsiteY13" fmla="*/ 9951 h 64331"/>
              <a:gd name="connsiteX14" fmla="*/ 80316 w 642530"/>
              <a:gd name="connsiteY14" fmla="*/ 0 h 64331"/>
              <a:gd name="connsiteX15" fmla="*/ 32127 w 642530"/>
              <a:gd name="connsiteY15" fmla="*/ 9951 h 64331"/>
              <a:gd name="connsiteX16" fmla="*/ 0 w 642530"/>
              <a:gd name="connsiteY16" fmla="*/ 17317 h 64331"/>
              <a:gd name="connsiteX17" fmla="*/ 0 w 642530"/>
              <a:gd name="connsiteY17" fmla="*/ 64331 h 64331"/>
              <a:gd name="connsiteX18" fmla="*/ 48190 w 642530"/>
              <a:gd name="connsiteY18" fmla="*/ 54380 h 64331"/>
              <a:gd name="connsiteX19" fmla="*/ 80316 w 642530"/>
              <a:gd name="connsiteY19" fmla="*/ 46544 h 64331"/>
              <a:gd name="connsiteX20" fmla="*/ 112443 w 642530"/>
              <a:gd name="connsiteY20" fmla="*/ 54380 h 64331"/>
              <a:gd name="connsiteX21" fmla="*/ 160633 w 642530"/>
              <a:gd name="connsiteY21" fmla="*/ 64331 h 64331"/>
              <a:gd name="connsiteX22" fmla="*/ 208822 w 642530"/>
              <a:gd name="connsiteY22" fmla="*/ 54380 h 64331"/>
              <a:gd name="connsiteX23" fmla="*/ 240949 w 642530"/>
              <a:gd name="connsiteY23" fmla="*/ 46544 h 64331"/>
              <a:gd name="connsiteX24" fmla="*/ 273076 w 642530"/>
              <a:gd name="connsiteY24" fmla="*/ 53910 h 64331"/>
              <a:gd name="connsiteX25" fmla="*/ 321265 w 642530"/>
              <a:gd name="connsiteY25" fmla="*/ 64331 h 64331"/>
              <a:gd name="connsiteX26" fmla="*/ 369455 w 642530"/>
              <a:gd name="connsiteY26" fmla="*/ 54380 h 64331"/>
              <a:gd name="connsiteX27" fmla="*/ 401582 w 642530"/>
              <a:gd name="connsiteY27" fmla="*/ 46544 h 64331"/>
              <a:gd name="connsiteX28" fmla="*/ 433708 w 642530"/>
              <a:gd name="connsiteY28" fmla="*/ 54380 h 64331"/>
              <a:gd name="connsiteX29" fmla="*/ 481898 w 642530"/>
              <a:gd name="connsiteY29" fmla="*/ 64331 h 64331"/>
              <a:gd name="connsiteX30" fmla="*/ 530088 w 642530"/>
              <a:gd name="connsiteY30" fmla="*/ 54380 h 64331"/>
              <a:gd name="connsiteX31" fmla="*/ 562214 w 642530"/>
              <a:gd name="connsiteY31" fmla="*/ 46544 h 64331"/>
              <a:gd name="connsiteX32" fmla="*/ 594341 w 642530"/>
              <a:gd name="connsiteY32" fmla="*/ 53910 h 64331"/>
              <a:gd name="connsiteX33" fmla="*/ 642531 w 642530"/>
              <a:gd name="connsiteY33" fmla="*/ 64331 h 64331"/>
              <a:gd name="connsiteX34" fmla="*/ 642531 w 642530"/>
              <a:gd name="connsiteY34" fmla="*/ 17317 h 64331"/>
              <a:gd name="connsiteX35" fmla="*/ 610404 w 642530"/>
              <a:gd name="connsiteY35" fmla="*/ 9951 h 643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42530" h="64331">
                <a:moveTo>
                  <a:pt x="610404" y="9951"/>
                </a:moveTo>
                <a:cubicBezTo>
                  <a:pt x="595004" y="3984"/>
                  <a:pt x="578719" y="621"/>
                  <a:pt x="562214" y="0"/>
                </a:cubicBezTo>
                <a:cubicBezTo>
                  <a:pt x="545710" y="621"/>
                  <a:pt x="529425" y="3984"/>
                  <a:pt x="514025" y="9951"/>
                </a:cubicBezTo>
                <a:cubicBezTo>
                  <a:pt x="503768" y="14078"/>
                  <a:pt x="492927" y="16563"/>
                  <a:pt x="481898" y="17317"/>
                </a:cubicBezTo>
                <a:lnTo>
                  <a:pt x="481898" y="17317"/>
                </a:lnTo>
                <a:cubicBezTo>
                  <a:pt x="470869" y="16563"/>
                  <a:pt x="460028" y="14078"/>
                  <a:pt x="449771" y="9951"/>
                </a:cubicBezTo>
                <a:cubicBezTo>
                  <a:pt x="434371" y="3984"/>
                  <a:pt x="418086" y="621"/>
                  <a:pt x="401582" y="0"/>
                </a:cubicBezTo>
                <a:cubicBezTo>
                  <a:pt x="385077" y="621"/>
                  <a:pt x="368792" y="3984"/>
                  <a:pt x="353392" y="9951"/>
                </a:cubicBezTo>
                <a:cubicBezTo>
                  <a:pt x="343136" y="14078"/>
                  <a:pt x="332294" y="16563"/>
                  <a:pt x="321265" y="17317"/>
                </a:cubicBezTo>
                <a:cubicBezTo>
                  <a:pt x="310237" y="16563"/>
                  <a:pt x="299395" y="14078"/>
                  <a:pt x="289139" y="9951"/>
                </a:cubicBezTo>
                <a:cubicBezTo>
                  <a:pt x="273738" y="3984"/>
                  <a:pt x="257453" y="621"/>
                  <a:pt x="240949" y="0"/>
                </a:cubicBezTo>
                <a:cubicBezTo>
                  <a:pt x="224445" y="621"/>
                  <a:pt x="208160" y="3984"/>
                  <a:pt x="192759" y="9951"/>
                </a:cubicBezTo>
                <a:cubicBezTo>
                  <a:pt x="182503" y="14078"/>
                  <a:pt x="171661" y="16563"/>
                  <a:pt x="160633" y="17317"/>
                </a:cubicBezTo>
                <a:cubicBezTo>
                  <a:pt x="149604" y="16563"/>
                  <a:pt x="138762" y="14078"/>
                  <a:pt x="128506" y="9951"/>
                </a:cubicBezTo>
                <a:cubicBezTo>
                  <a:pt x="113106" y="3984"/>
                  <a:pt x="96821" y="621"/>
                  <a:pt x="80316" y="0"/>
                </a:cubicBezTo>
                <a:cubicBezTo>
                  <a:pt x="63812" y="621"/>
                  <a:pt x="47527" y="3984"/>
                  <a:pt x="32127" y="9951"/>
                </a:cubicBezTo>
                <a:cubicBezTo>
                  <a:pt x="21871" y="14078"/>
                  <a:pt x="11029" y="16563"/>
                  <a:pt x="0" y="17317"/>
                </a:cubicBezTo>
                <a:lnTo>
                  <a:pt x="0" y="64331"/>
                </a:lnTo>
                <a:cubicBezTo>
                  <a:pt x="16504" y="63710"/>
                  <a:pt x="32789" y="60347"/>
                  <a:pt x="48190" y="54380"/>
                </a:cubicBezTo>
                <a:cubicBezTo>
                  <a:pt x="58420" y="50095"/>
                  <a:pt x="69262" y="47451"/>
                  <a:pt x="80316" y="46544"/>
                </a:cubicBezTo>
                <a:cubicBezTo>
                  <a:pt x="91370" y="47451"/>
                  <a:pt x="102213" y="50095"/>
                  <a:pt x="112443" y="54380"/>
                </a:cubicBezTo>
                <a:cubicBezTo>
                  <a:pt x="127843" y="60347"/>
                  <a:pt x="144128" y="63710"/>
                  <a:pt x="160633" y="64331"/>
                </a:cubicBezTo>
                <a:cubicBezTo>
                  <a:pt x="177137" y="63710"/>
                  <a:pt x="193422" y="60347"/>
                  <a:pt x="208822" y="54380"/>
                </a:cubicBezTo>
                <a:cubicBezTo>
                  <a:pt x="219053" y="50095"/>
                  <a:pt x="229895" y="47451"/>
                  <a:pt x="240949" y="46544"/>
                </a:cubicBezTo>
                <a:cubicBezTo>
                  <a:pt x="251978" y="47298"/>
                  <a:pt x="262819" y="49784"/>
                  <a:pt x="273076" y="53910"/>
                </a:cubicBezTo>
                <a:cubicBezTo>
                  <a:pt x="288438" y="60072"/>
                  <a:pt x="304730" y="63596"/>
                  <a:pt x="321265" y="64331"/>
                </a:cubicBezTo>
                <a:cubicBezTo>
                  <a:pt x="337770" y="63710"/>
                  <a:pt x="354055" y="60347"/>
                  <a:pt x="369455" y="54380"/>
                </a:cubicBezTo>
                <a:cubicBezTo>
                  <a:pt x="379685" y="50095"/>
                  <a:pt x="390528" y="47451"/>
                  <a:pt x="401582" y="46544"/>
                </a:cubicBezTo>
                <a:cubicBezTo>
                  <a:pt x="412636" y="47451"/>
                  <a:pt x="423478" y="50095"/>
                  <a:pt x="433708" y="54380"/>
                </a:cubicBezTo>
                <a:cubicBezTo>
                  <a:pt x="449109" y="60347"/>
                  <a:pt x="465394" y="63710"/>
                  <a:pt x="481898" y="64331"/>
                </a:cubicBezTo>
                <a:cubicBezTo>
                  <a:pt x="498402" y="63710"/>
                  <a:pt x="514687" y="60347"/>
                  <a:pt x="530088" y="54380"/>
                </a:cubicBezTo>
                <a:cubicBezTo>
                  <a:pt x="540318" y="50095"/>
                  <a:pt x="551160" y="47451"/>
                  <a:pt x="562214" y="46544"/>
                </a:cubicBezTo>
                <a:cubicBezTo>
                  <a:pt x="573243" y="47298"/>
                  <a:pt x="584085" y="49784"/>
                  <a:pt x="594341" y="53910"/>
                </a:cubicBezTo>
                <a:cubicBezTo>
                  <a:pt x="609703" y="60072"/>
                  <a:pt x="625995" y="63596"/>
                  <a:pt x="642531" y="64331"/>
                </a:cubicBezTo>
                <a:lnTo>
                  <a:pt x="642531" y="17317"/>
                </a:lnTo>
                <a:cubicBezTo>
                  <a:pt x="631502" y="16563"/>
                  <a:pt x="620660" y="14078"/>
                  <a:pt x="610404" y="9951"/>
                </a:cubicBezTo>
                <a:close/>
              </a:path>
            </a:pathLst>
          </a:custGeom>
          <a:gradFill>
            <a:gsLst>
              <a:gs pos="0">
                <a:schemeClr val="accent3"/>
              </a:gs>
              <a:gs pos="80000">
                <a:schemeClr val="accent2"/>
              </a:gs>
            </a:gsLst>
            <a:lin ang="4800000" scaled="0"/>
          </a:gradFill>
          <a:ln w="7739" cap="flat">
            <a:noFill/>
            <a:prstDash val="solid"/>
            <a:miter/>
          </a:ln>
        </p:spPr>
        <p:txBody>
          <a:bodyPr rtlCol="0" anchor="ctr"/>
          <a:lstStyle/>
          <a:p>
            <a:endParaRPr lang="zh-CN" altLang="en-US"/>
          </a:p>
        </p:txBody>
      </p:sp>
      <p:sp>
        <p:nvSpPr>
          <p:cNvPr id="509" name="图形 60" descr="桥梁场景 纯色填充">
            <a:extLst>
              <a:ext uri="{FF2B5EF4-FFF2-40B4-BE49-F238E27FC236}">
                <a16:creationId xmlns:a16="http://schemas.microsoft.com/office/drawing/2014/main" xmlns="" id="{C372F4E4-0300-4EEC-834F-0F1F274BEC52}"/>
              </a:ext>
            </a:extLst>
          </p:cNvPr>
          <p:cNvSpPr/>
          <p:nvPr/>
        </p:nvSpPr>
        <p:spPr>
          <a:xfrm>
            <a:off x="9889534" y="3596107"/>
            <a:ext cx="642530" cy="64331"/>
          </a:xfrm>
          <a:custGeom>
            <a:avLst/>
            <a:gdLst>
              <a:gd name="connsiteX0" fmla="*/ 610404 w 642530"/>
              <a:gd name="connsiteY0" fmla="*/ 9951 h 64331"/>
              <a:gd name="connsiteX1" fmla="*/ 562214 w 642530"/>
              <a:gd name="connsiteY1" fmla="*/ 0 h 64331"/>
              <a:gd name="connsiteX2" fmla="*/ 514025 w 642530"/>
              <a:gd name="connsiteY2" fmla="*/ 9951 h 64331"/>
              <a:gd name="connsiteX3" fmla="*/ 481898 w 642530"/>
              <a:gd name="connsiteY3" fmla="*/ 17317 h 64331"/>
              <a:gd name="connsiteX4" fmla="*/ 481898 w 642530"/>
              <a:gd name="connsiteY4" fmla="*/ 17317 h 64331"/>
              <a:gd name="connsiteX5" fmla="*/ 449771 w 642530"/>
              <a:gd name="connsiteY5" fmla="*/ 9951 h 64331"/>
              <a:gd name="connsiteX6" fmla="*/ 401582 w 642530"/>
              <a:gd name="connsiteY6" fmla="*/ 0 h 64331"/>
              <a:gd name="connsiteX7" fmla="*/ 353392 w 642530"/>
              <a:gd name="connsiteY7" fmla="*/ 9951 h 64331"/>
              <a:gd name="connsiteX8" fmla="*/ 321265 w 642530"/>
              <a:gd name="connsiteY8" fmla="*/ 17317 h 64331"/>
              <a:gd name="connsiteX9" fmla="*/ 289139 w 642530"/>
              <a:gd name="connsiteY9" fmla="*/ 9951 h 64331"/>
              <a:gd name="connsiteX10" fmla="*/ 240949 w 642530"/>
              <a:gd name="connsiteY10" fmla="*/ 0 h 64331"/>
              <a:gd name="connsiteX11" fmla="*/ 192759 w 642530"/>
              <a:gd name="connsiteY11" fmla="*/ 9951 h 64331"/>
              <a:gd name="connsiteX12" fmla="*/ 160633 w 642530"/>
              <a:gd name="connsiteY12" fmla="*/ 17317 h 64331"/>
              <a:gd name="connsiteX13" fmla="*/ 128506 w 642530"/>
              <a:gd name="connsiteY13" fmla="*/ 9951 h 64331"/>
              <a:gd name="connsiteX14" fmla="*/ 80316 w 642530"/>
              <a:gd name="connsiteY14" fmla="*/ 0 h 64331"/>
              <a:gd name="connsiteX15" fmla="*/ 32127 w 642530"/>
              <a:gd name="connsiteY15" fmla="*/ 9951 h 64331"/>
              <a:gd name="connsiteX16" fmla="*/ 0 w 642530"/>
              <a:gd name="connsiteY16" fmla="*/ 17317 h 64331"/>
              <a:gd name="connsiteX17" fmla="*/ 0 w 642530"/>
              <a:gd name="connsiteY17" fmla="*/ 64331 h 64331"/>
              <a:gd name="connsiteX18" fmla="*/ 48190 w 642530"/>
              <a:gd name="connsiteY18" fmla="*/ 54380 h 64331"/>
              <a:gd name="connsiteX19" fmla="*/ 80316 w 642530"/>
              <a:gd name="connsiteY19" fmla="*/ 46544 h 64331"/>
              <a:gd name="connsiteX20" fmla="*/ 112443 w 642530"/>
              <a:gd name="connsiteY20" fmla="*/ 54380 h 64331"/>
              <a:gd name="connsiteX21" fmla="*/ 160633 w 642530"/>
              <a:gd name="connsiteY21" fmla="*/ 64331 h 64331"/>
              <a:gd name="connsiteX22" fmla="*/ 208822 w 642530"/>
              <a:gd name="connsiteY22" fmla="*/ 54380 h 64331"/>
              <a:gd name="connsiteX23" fmla="*/ 240949 w 642530"/>
              <a:gd name="connsiteY23" fmla="*/ 46544 h 64331"/>
              <a:gd name="connsiteX24" fmla="*/ 273076 w 642530"/>
              <a:gd name="connsiteY24" fmla="*/ 53910 h 64331"/>
              <a:gd name="connsiteX25" fmla="*/ 321265 w 642530"/>
              <a:gd name="connsiteY25" fmla="*/ 64331 h 64331"/>
              <a:gd name="connsiteX26" fmla="*/ 369455 w 642530"/>
              <a:gd name="connsiteY26" fmla="*/ 54380 h 64331"/>
              <a:gd name="connsiteX27" fmla="*/ 401582 w 642530"/>
              <a:gd name="connsiteY27" fmla="*/ 46544 h 64331"/>
              <a:gd name="connsiteX28" fmla="*/ 433708 w 642530"/>
              <a:gd name="connsiteY28" fmla="*/ 54380 h 64331"/>
              <a:gd name="connsiteX29" fmla="*/ 481898 w 642530"/>
              <a:gd name="connsiteY29" fmla="*/ 64331 h 64331"/>
              <a:gd name="connsiteX30" fmla="*/ 530088 w 642530"/>
              <a:gd name="connsiteY30" fmla="*/ 54380 h 64331"/>
              <a:gd name="connsiteX31" fmla="*/ 562214 w 642530"/>
              <a:gd name="connsiteY31" fmla="*/ 46544 h 64331"/>
              <a:gd name="connsiteX32" fmla="*/ 594341 w 642530"/>
              <a:gd name="connsiteY32" fmla="*/ 53910 h 64331"/>
              <a:gd name="connsiteX33" fmla="*/ 642531 w 642530"/>
              <a:gd name="connsiteY33" fmla="*/ 64331 h 64331"/>
              <a:gd name="connsiteX34" fmla="*/ 642531 w 642530"/>
              <a:gd name="connsiteY34" fmla="*/ 17317 h 64331"/>
              <a:gd name="connsiteX35" fmla="*/ 610404 w 642530"/>
              <a:gd name="connsiteY35" fmla="*/ 9951 h 643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42530" h="64331">
                <a:moveTo>
                  <a:pt x="610404" y="9951"/>
                </a:moveTo>
                <a:cubicBezTo>
                  <a:pt x="595004" y="3984"/>
                  <a:pt x="578719" y="621"/>
                  <a:pt x="562214" y="0"/>
                </a:cubicBezTo>
                <a:cubicBezTo>
                  <a:pt x="545710" y="621"/>
                  <a:pt x="529425" y="3984"/>
                  <a:pt x="514025" y="9951"/>
                </a:cubicBezTo>
                <a:cubicBezTo>
                  <a:pt x="503768" y="14078"/>
                  <a:pt x="492927" y="16563"/>
                  <a:pt x="481898" y="17317"/>
                </a:cubicBezTo>
                <a:lnTo>
                  <a:pt x="481898" y="17317"/>
                </a:lnTo>
                <a:cubicBezTo>
                  <a:pt x="470869" y="16563"/>
                  <a:pt x="460028" y="14078"/>
                  <a:pt x="449771" y="9951"/>
                </a:cubicBezTo>
                <a:cubicBezTo>
                  <a:pt x="434371" y="3984"/>
                  <a:pt x="418086" y="621"/>
                  <a:pt x="401582" y="0"/>
                </a:cubicBezTo>
                <a:cubicBezTo>
                  <a:pt x="385077" y="621"/>
                  <a:pt x="368792" y="3984"/>
                  <a:pt x="353392" y="9951"/>
                </a:cubicBezTo>
                <a:cubicBezTo>
                  <a:pt x="343136" y="14078"/>
                  <a:pt x="332294" y="16563"/>
                  <a:pt x="321265" y="17317"/>
                </a:cubicBezTo>
                <a:cubicBezTo>
                  <a:pt x="310237" y="16563"/>
                  <a:pt x="299395" y="14078"/>
                  <a:pt x="289139" y="9951"/>
                </a:cubicBezTo>
                <a:cubicBezTo>
                  <a:pt x="273738" y="3984"/>
                  <a:pt x="257453" y="621"/>
                  <a:pt x="240949" y="0"/>
                </a:cubicBezTo>
                <a:cubicBezTo>
                  <a:pt x="224445" y="621"/>
                  <a:pt x="208160" y="3984"/>
                  <a:pt x="192759" y="9951"/>
                </a:cubicBezTo>
                <a:cubicBezTo>
                  <a:pt x="182503" y="14078"/>
                  <a:pt x="171661" y="16563"/>
                  <a:pt x="160633" y="17317"/>
                </a:cubicBezTo>
                <a:cubicBezTo>
                  <a:pt x="149604" y="16563"/>
                  <a:pt x="138762" y="14078"/>
                  <a:pt x="128506" y="9951"/>
                </a:cubicBezTo>
                <a:cubicBezTo>
                  <a:pt x="113106" y="3984"/>
                  <a:pt x="96821" y="621"/>
                  <a:pt x="80316" y="0"/>
                </a:cubicBezTo>
                <a:cubicBezTo>
                  <a:pt x="63812" y="621"/>
                  <a:pt x="47527" y="3984"/>
                  <a:pt x="32127" y="9951"/>
                </a:cubicBezTo>
                <a:cubicBezTo>
                  <a:pt x="21871" y="14078"/>
                  <a:pt x="11029" y="16563"/>
                  <a:pt x="0" y="17317"/>
                </a:cubicBezTo>
                <a:lnTo>
                  <a:pt x="0" y="64331"/>
                </a:lnTo>
                <a:cubicBezTo>
                  <a:pt x="16504" y="63710"/>
                  <a:pt x="32789" y="60347"/>
                  <a:pt x="48190" y="54380"/>
                </a:cubicBezTo>
                <a:cubicBezTo>
                  <a:pt x="58420" y="50095"/>
                  <a:pt x="69262" y="47451"/>
                  <a:pt x="80316" y="46544"/>
                </a:cubicBezTo>
                <a:cubicBezTo>
                  <a:pt x="91370" y="47451"/>
                  <a:pt x="102213" y="50095"/>
                  <a:pt x="112443" y="54380"/>
                </a:cubicBezTo>
                <a:cubicBezTo>
                  <a:pt x="127843" y="60347"/>
                  <a:pt x="144128" y="63710"/>
                  <a:pt x="160633" y="64331"/>
                </a:cubicBezTo>
                <a:cubicBezTo>
                  <a:pt x="177137" y="63710"/>
                  <a:pt x="193422" y="60347"/>
                  <a:pt x="208822" y="54380"/>
                </a:cubicBezTo>
                <a:cubicBezTo>
                  <a:pt x="219053" y="50095"/>
                  <a:pt x="229895" y="47451"/>
                  <a:pt x="240949" y="46544"/>
                </a:cubicBezTo>
                <a:cubicBezTo>
                  <a:pt x="251978" y="47298"/>
                  <a:pt x="262819" y="49784"/>
                  <a:pt x="273076" y="53910"/>
                </a:cubicBezTo>
                <a:cubicBezTo>
                  <a:pt x="288438" y="60072"/>
                  <a:pt x="304730" y="63596"/>
                  <a:pt x="321265" y="64331"/>
                </a:cubicBezTo>
                <a:cubicBezTo>
                  <a:pt x="337770" y="63710"/>
                  <a:pt x="354055" y="60347"/>
                  <a:pt x="369455" y="54380"/>
                </a:cubicBezTo>
                <a:cubicBezTo>
                  <a:pt x="379685" y="50095"/>
                  <a:pt x="390528" y="47451"/>
                  <a:pt x="401582" y="46544"/>
                </a:cubicBezTo>
                <a:cubicBezTo>
                  <a:pt x="412636" y="47451"/>
                  <a:pt x="423478" y="50095"/>
                  <a:pt x="433708" y="54380"/>
                </a:cubicBezTo>
                <a:cubicBezTo>
                  <a:pt x="449109" y="60347"/>
                  <a:pt x="465394" y="63710"/>
                  <a:pt x="481898" y="64331"/>
                </a:cubicBezTo>
                <a:cubicBezTo>
                  <a:pt x="498402" y="63710"/>
                  <a:pt x="514687" y="60347"/>
                  <a:pt x="530088" y="54380"/>
                </a:cubicBezTo>
                <a:cubicBezTo>
                  <a:pt x="540318" y="50095"/>
                  <a:pt x="551160" y="47451"/>
                  <a:pt x="562214" y="46544"/>
                </a:cubicBezTo>
                <a:cubicBezTo>
                  <a:pt x="573243" y="47298"/>
                  <a:pt x="584085" y="49784"/>
                  <a:pt x="594341" y="53910"/>
                </a:cubicBezTo>
                <a:cubicBezTo>
                  <a:pt x="609703" y="60072"/>
                  <a:pt x="625995" y="63596"/>
                  <a:pt x="642531" y="64331"/>
                </a:cubicBezTo>
                <a:lnTo>
                  <a:pt x="642531" y="17317"/>
                </a:lnTo>
                <a:cubicBezTo>
                  <a:pt x="631502" y="16563"/>
                  <a:pt x="620660" y="14078"/>
                  <a:pt x="610404" y="9951"/>
                </a:cubicBezTo>
                <a:close/>
              </a:path>
            </a:pathLst>
          </a:custGeom>
          <a:gradFill>
            <a:gsLst>
              <a:gs pos="0">
                <a:schemeClr val="accent3"/>
              </a:gs>
              <a:gs pos="80000">
                <a:schemeClr val="accent2"/>
              </a:gs>
            </a:gsLst>
            <a:lin ang="4800000" scaled="0"/>
          </a:gradFill>
          <a:ln w="7739" cap="flat">
            <a:noFill/>
            <a:prstDash val="solid"/>
            <a:miter/>
          </a:ln>
        </p:spPr>
        <p:txBody>
          <a:bodyPr rtlCol="0" anchor="ctr"/>
          <a:lstStyle/>
          <a:p>
            <a:endParaRPr lang="zh-CN" altLang="en-US"/>
          </a:p>
        </p:txBody>
      </p:sp>
      <p:sp>
        <p:nvSpPr>
          <p:cNvPr id="510" name="图形 60" descr="桥梁场景 纯色填充">
            <a:extLst>
              <a:ext uri="{FF2B5EF4-FFF2-40B4-BE49-F238E27FC236}">
                <a16:creationId xmlns:a16="http://schemas.microsoft.com/office/drawing/2014/main" xmlns="" id="{C372F4E4-0300-4EEC-834F-0F1F274BEC52}"/>
              </a:ext>
            </a:extLst>
          </p:cNvPr>
          <p:cNvSpPr/>
          <p:nvPr/>
        </p:nvSpPr>
        <p:spPr>
          <a:xfrm>
            <a:off x="9889534" y="3100183"/>
            <a:ext cx="642530" cy="372197"/>
          </a:xfrm>
          <a:custGeom>
            <a:avLst/>
            <a:gdLst>
              <a:gd name="connsiteX0" fmla="*/ 642531 w 642530"/>
              <a:gd name="connsiteY0" fmla="*/ 150838 h 372197"/>
              <a:gd name="connsiteX1" fmla="*/ 642531 w 642530"/>
              <a:gd name="connsiteY1" fmla="*/ 119495 h 372197"/>
              <a:gd name="connsiteX2" fmla="*/ 493652 w 642530"/>
              <a:gd name="connsiteY2" fmla="*/ 627 h 372197"/>
              <a:gd name="connsiteX3" fmla="*/ 493652 w 642530"/>
              <a:gd name="connsiteY3" fmla="*/ 0 h 372197"/>
              <a:gd name="connsiteX4" fmla="*/ 462309 w 642530"/>
              <a:gd name="connsiteY4" fmla="*/ 0 h 372197"/>
              <a:gd name="connsiteX5" fmla="*/ 462309 w 642530"/>
              <a:gd name="connsiteY5" fmla="*/ 627 h 372197"/>
              <a:gd name="connsiteX6" fmla="*/ 321265 w 642530"/>
              <a:gd name="connsiteY6" fmla="*/ 119182 h 372197"/>
              <a:gd name="connsiteX7" fmla="*/ 180222 w 642530"/>
              <a:gd name="connsiteY7" fmla="*/ 627 h 372197"/>
              <a:gd name="connsiteX8" fmla="*/ 180222 w 642530"/>
              <a:gd name="connsiteY8" fmla="*/ 0 h 372197"/>
              <a:gd name="connsiteX9" fmla="*/ 148879 w 642530"/>
              <a:gd name="connsiteY9" fmla="*/ 0 h 372197"/>
              <a:gd name="connsiteX10" fmla="*/ 148879 w 642530"/>
              <a:gd name="connsiteY10" fmla="*/ 627 h 372197"/>
              <a:gd name="connsiteX11" fmla="*/ 0 w 642530"/>
              <a:gd name="connsiteY11" fmla="*/ 119495 h 372197"/>
              <a:gd name="connsiteX12" fmla="*/ 0 w 642530"/>
              <a:gd name="connsiteY12" fmla="*/ 150838 h 372197"/>
              <a:gd name="connsiteX13" fmla="*/ 23507 w 642530"/>
              <a:gd name="connsiteY13" fmla="*/ 149349 h 372197"/>
              <a:gd name="connsiteX14" fmla="*/ 23507 w 642530"/>
              <a:gd name="connsiteY14" fmla="*/ 211565 h 372197"/>
              <a:gd name="connsiteX15" fmla="*/ 0 w 642530"/>
              <a:gd name="connsiteY15" fmla="*/ 211565 h 372197"/>
              <a:gd name="connsiteX16" fmla="*/ 0 w 642530"/>
              <a:gd name="connsiteY16" fmla="*/ 274251 h 372197"/>
              <a:gd name="connsiteX17" fmla="*/ 141043 w 642530"/>
              <a:gd name="connsiteY17" fmla="*/ 274251 h 372197"/>
              <a:gd name="connsiteX18" fmla="*/ 141043 w 642530"/>
              <a:gd name="connsiteY18" fmla="*/ 367339 h 372197"/>
              <a:gd name="connsiteX19" fmla="*/ 162592 w 642530"/>
              <a:gd name="connsiteY19" fmla="*/ 371257 h 372197"/>
              <a:gd name="connsiteX20" fmla="*/ 188058 w 642530"/>
              <a:gd name="connsiteY20" fmla="*/ 366164 h 372197"/>
              <a:gd name="connsiteX21" fmla="*/ 188058 w 642530"/>
              <a:gd name="connsiteY21" fmla="*/ 274251 h 372197"/>
              <a:gd name="connsiteX22" fmla="*/ 454473 w 642530"/>
              <a:gd name="connsiteY22" fmla="*/ 274251 h 372197"/>
              <a:gd name="connsiteX23" fmla="*/ 454473 w 642530"/>
              <a:gd name="connsiteY23" fmla="*/ 368280 h 372197"/>
              <a:gd name="connsiteX24" fmla="*/ 476021 w 642530"/>
              <a:gd name="connsiteY24" fmla="*/ 372198 h 372197"/>
              <a:gd name="connsiteX25" fmla="*/ 501487 w 642530"/>
              <a:gd name="connsiteY25" fmla="*/ 367104 h 372197"/>
              <a:gd name="connsiteX26" fmla="*/ 501487 w 642530"/>
              <a:gd name="connsiteY26" fmla="*/ 274251 h 372197"/>
              <a:gd name="connsiteX27" fmla="*/ 642531 w 642530"/>
              <a:gd name="connsiteY27" fmla="*/ 274251 h 372197"/>
              <a:gd name="connsiteX28" fmla="*/ 642531 w 642530"/>
              <a:gd name="connsiteY28" fmla="*/ 211565 h 372197"/>
              <a:gd name="connsiteX29" fmla="*/ 619023 w 642530"/>
              <a:gd name="connsiteY29" fmla="*/ 211565 h 372197"/>
              <a:gd name="connsiteX30" fmla="*/ 619023 w 642530"/>
              <a:gd name="connsiteY30" fmla="*/ 149349 h 372197"/>
              <a:gd name="connsiteX31" fmla="*/ 642531 w 642530"/>
              <a:gd name="connsiteY31" fmla="*/ 150838 h 372197"/>
              <a:gd name="connsiteX32" fmla="*/ 86193 w 642530"/>
              <a:gd name="connsiteY32" fmla="*/ 211565 h 372197"/>
              <a:gd name="connsiteX33" fmla="*/ 54850 w 642530"/>
              <a:gd name="connsiteY33" fmla="*/ 211565 h 372197"/>
              <a:gd name="connsiteX34" fmla="*/ 54850 w 642530"/>
              <a:gd name="connsiteY34" fmla="*/ 143002 h 372197"/>
              <a:gd name="connsiteX35" fmla="*/ 86193 w 642530"/>
              <a:gd name="connsiteY35" fmla="*/ 131092 h 372197"/>
              <a:gd name="connsiteX36" fmla="*/ 141043 w 642530"/>
              <a:gd name="connsiteY36" fmla="*/ 211565 h 372197"/>
              <a:gd name="connsiteX37" fmla="*/ 117536 w 642530"/>
              <a:gd name="connsiteY37" fmla="*/ 211565 h 372197"/>
              <a:gd name="connsiteX38" fmla="*/ 117536 w 642530"/>
              <a:gd name="connsiteY38" fmla="*/ 112208 h 372197"/>
              <a:gd name="connsiteX39" fmla="*/ 141043 w 642530"/>
              <a:gd name="connsiteY39" fmla="*/ 91365 h 372197"/>
              <a:gd name="connsiteX40" fmla="*/ 211565 w 642530"/>
              <a:gd name="connsiteY40" fmla="*/ 211565 h 372197"/>
              <a:gd name="connsiteX41" fmla="*/ 188058 w 642530"/>
              <a:gd name="connsiteY41" fmla="*/ 211565 h 372197"/>
              <a:gd name="connsiteX42" fmla="*/ 188058 w 642530"/>
              <a:gd name="connsiteY42" fmla="*/ 91365 h 372197"/>
              <a:gd name="connsiteX43" fmla="*/ 211565 w 642530"/>
              <a:gd name="connsiteY43" fmla="*/ 112129 h 372197"/>
              <a:gd name="connsiteX44" fmla="*/ 399623 w 642530"/>
              <a:gd name="connsiteY44" fmla="*/ 131014 h 372197"/>
              <a:gd name="connsiteX45" fmla="*/ 399623 w 642530"/>
              <a:gd name="connsiteY45" fmla="*/ 211565 h 372197"/>
              <a:gd name="connsiteX46" fmla="*/ 368280 w 642530"/>
              <a:gd name="connsiteY46" fmla="*/ 211565 h 372197"/>
              <a:gd name="connsiteX47" fmla="*/ 368280 w 642530"/>
              <a:gd name="connsiteY47" fmla="*/ 142924 h 372197"/>
              <a:gd name="connsiteX48" fmla="*/ 399623 w 642530"/>
              <a:gd name="connsiteY48" fmla="*/ 131014 h 372197"/>
              <a:gd name="connsiteX49" fmla="*/ 336937 w 642530"/>
              <a:gd name="connsiteY49" fmla="*/ 149271 h 372197"/>
              <a:gd name="connsiteX50" fmla="*/ 336937 w 642530"/>
              <a:gd name="connsiteY50" fmla="*/ 211957 h 372197"/>
              <a:gd name="connsiteX51" fmla="*/ 305594 w 642530"/>
              <a:gd name="connsiteY51" fmla="*/ 211957 h 372197"/>
              <a:gd name="connsiteX52" fmla="*/ 305594 w 642530"/>
              <a:gd name="connsiteY52" fmla="*/ 149271 h 372197"/>
              <a:gd name="connsiteX53" fmla="*/ 321265 w 642530"/>
              <a:gd name="connsiteY53" fmla="*/ 150603 h 372197"/>
              <a:gd name="connsiteX54" fmla="*/ 336937 w 642530"/>
              <a:gd name="connsiteY54" fmla="*/ 149271 h 372197"/>
              <a:gd name="connsiteX55" fmla="*/ 242908 w 642530"/>
              <a:gd name="connsiteY55" fmla="*/ 131014 h 372197"/>
              <a:gd name="connsiteX56" fmla="*/ 274251 w 642530"/>
              <a:gd name="connsiteY56" fmla="*/ 142846 h 372197"/>
              <a:gd name="connsiteX57" fmla="*/ 274251 w 642530"/>
              <a:gd name="connsiteY57" fmla="*/ 211565 h 372197"/>
              <a:gd name="connsiteX58" fmla="*/ 242908 w 642530"/>
              <a:gd name="connsiteY58" fmla="*/ 211565 h 372197"/>
              <a:gd name="connsiteX59" fmla="*/ 430966 w 642530"/>
              <a:gd name="connsiteY59" fmla="*/ 211565 h 372197"/>
              <a:gd name="connsiteX60" fmla="*/ 430966 w 642530"/>
              <a:gd name="connsiteY60" fmla="*/ 112129 h 372197"/>
              <a:gd name="connsiteX61" fmla="*/ 454473 w 642530"/>
              <a:gd name="connsiteY61" fmla="*/ 91365 h 372197"/>
              <a:gd name="connsiteX62" fmla="*/ 454473 w 642530"/>
              <a:gd name="connsiteY62" fmla="*/ 211565 h 372197"/>
              <a:gd name="connsiteX63" fmla="*/ 501487 w 642530"/>
              <a:gd name="connsiteY63" fmla="*/ 91365 h 372197"/>
              <a:gd name="connsiteX64" fmla="*/ 524995 w 642530"/>
              <a:gd name="connsiteY64" fmla="*/ 112208 h 372197"/>
              <a:gd name="connsiteX65" fmla="*/ 524995 w 642530"/>
              <a:gd name="connsiteY65" fmla="*/ 211565 h 372197"/>
              <a:gd name="connsiteX66" fmla="*/ 501487 w 642530"/>
              <a:gd name="connsiteY66" fmla="*/ 211565 h 372197"/>
              <a:gd name="connsiteX67" fmla="*/ 587680 w 642530"/>
              <a:gd name="connsiteY67" fmla="*/ 211565 h 372197"/>
              <a:gd name="connsiteX68" fmla="*/ 556338 w 642530"/>
              <a:gd name="connsiteY68" fmla="*/ 211565 h 372197"/>
              <a:gd name="connsiteX69" fmla="*/ 556338 w 642530"/>
              <a:gd name="connsiteY69" fmla="*/ 131092 h 372197"/>
              <a:gd name="connsiteX70" fmla="*/ 587680 w 642530"/>
              <a:gd name="connsiteY70" fmla="*/ 143002 h 372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642530" h="372197">
                <a:moveTo>
                  <a:pt x="642531" y="150838"/>
                </a:moveTo>
                <a:lnTo>
                  <a:pt x="642531" y="119495"/>
                </a:lnTo>
                <a:cubicBezTo>
                  <a:pt x="564878" y="119495"/>
                  <a:pt x="494122" y="62921"/>
                  <a:pt x="493652" y="627"/>
                </a:cubicBezTo>
                <a:lnTo>
                  <a:pt x="493652" y="0"/>
                </a:lnTo>
                <a:lnTo>
                  <a:pt x="462309" y="0"/>
                </a:lnTo>
                <a:lnTo>
                  <a:pt x="462309" y="627"/>
                </a:lnTo>
                <a:cubicBezTo>
                  <a:pt x="461839" y="60805"/>
                  <a:pt x="383951" y="119182"/>
                  <a:pt x="321265" y="119182"/>
                </a:cubicBezTo>
                <a:cubicBezTo>
                  <a:pt x="258579" y="119182"/>
                  <a:pt x="180692" y="60805"/>
                  <a:pt x="180222" y="627"/>
                </a:cubicBezTo>
                <a:lnTo>
                  <a:pt x="180222" y="0"/>
                </a:lnTo>
                <a:lnTo>
                  <a:pt x="148879" y="0"/>
                </a:lnTo>
                <a:lnTo>
                  <a:pt x="148879" y="627"/>
                </a:lnTo>
                <a:cubicBezTo>
                  <a:pt x="148409" y="63313"/>
                  <a:pt x="77652" y="119495"/>
                  <a:pt x="0" y="119495"/>
                </a:cubicBezTo>
                <a:lnTo>
                  <a:pt x="0" y="150838"/>
                </a:lnTo>
                <a:cubicBezTo>
                  <a:pt x="7859" y="150815"/>
                  <a:pt x="15709" y="150318"/>
                  <a:pt x="23507" y="149349"/>
                </a:cubicBezTo>
                <a:lnTo>
                  <a:pt x="23507" y="211565"/>
                </a:lnTo>
                <a:lnTo>
                  <a:pt x="0" y="211565"/>
                </a:lnTo>
                <a:lnTo>
                  <a:pt x="0" y="274251"/>
                </a:lnTo>
                <a:lnTo>
                  <a:pt x="141043" y="274251"/>
                </a:lnTo>
                <a:lnTo>
                  <a:pt x="141043" y="367339"/>
                </a:lnTo>
                <a:cubicBezTo>
                  <a:pt x="148072" y="369383"/>
                  <a:pt x="155293" y="370696"/>
                  <a:pt x="162592" y="371257"/>
                </a:cubicBezTo>
                <a:cubicBezTo>
                  <a:pt x="171259" y="370629"/>
                  <a:pt x="179815" y="368918"/>
                  <a:pt x="188058" y="366164"/>
                </a:cubicBezTo>
                <a:lnTo>
                  <a:pt x="188058" y="274251"/>
                </a:lnTo>
                <a:lnTo>
                  <a:pt x="454473" y="274251"/>
                </a:lnTo>
                <a:lnTo>
                  <a:pt x="454473" y="368280"/>
                </a:lnTo>
                <a:cubicBezTo>
                  <a:pt x="461493" y="370361"/>
                  <a:pt x="468718" y="371675"/>
                  <a:pt x="476021" y="372198"/>
                </a:cubicBezTo>
                <a:cubicBezTo>
                  <a:pt x="484689" y="371569"/>
                  <a:pt x="493244" y="369858"/>
                  <a:pt x="501487" y="367104"/>
                </a:cubicBezTo>
                <a:lnTo>
                  <a:pt x="501487" y="274251"/>
                </a:lnTo>
                <a:lnTo>
                  <a:pt x="642531" y="274251"/>
                </a:lnTo>
                <a:lnTo>
                  <a:pt x="642531" y="211565"/>
                </a:lnTo>
                <a:lnTo>
                  <a:pt x="619023" y="211565"/>
                </a:lnTo>
                <a:lnTo>
                  <a:pt x="619023" y="149349"/>
                </a:lnTo>
                <a:cubicBezTo>
                  <a:pt x="626822" y="150318"/>
                  <a:pt x="634672" y="150815"/>
                  <a:pt x="642531" y="150838"/>
                </a:cubicBezTo>
                <a:close/>
                <a:moveTo>
                  <a:pt x="86193" y="211565"/>
                </a:moveTo>
                <a:lnTo>
                  <a:pt x="54850" y="211565"/>
                </a:lnTo>
                <a:lnTo>
                  <a:pt x="54850" y="143002"/>
                </a:lnTo>
                <a:cubicBezTo>
                  <a:pt x="65612" y="139914"/>
                  <a:pt x="76096" y="135930"/>
                  <a:pt x="86193" y="131092"/>
                </a:cubicBezTo>
                <a:close/>
                <a:moveTo>
                  <a:pt x="141043" y="211565"/>
                </a:moveTo>
                <a:lnTo>
                  <a:pt x="117536" y="211565"/>
                </a:lnTo>
                <a:lnTo>
                  <a:pt x="117536" y="112208"/>
                </a:lnTo>
                <a:cubicBezTo>
                  <a:pt x="125960" y="105953"/>
                  <a:pt x="133824" y="98979"/>
                  <a:pt x="141043" y="91365"/>
                </a:cubicBezTo>
                <a:close/>
                <a:moveTo>
                  <a:pt x="211565" y="211565"/>
                </a:moveTo>
                <a:lnTo>
                  <a:pt x="188058" y="211565"/>
                </a:lnTo>
                <a:lnTo>
                  <a:pt x="188058" y="91365"/>
                </a:lnTo>
                <a:cubicBezTo>
                  <a:pt x="195281" y="98951"/>
                  <a:pt x="203145" y="105898"/>
                  <a:pt x="211565" y="112129"/>
                </a:cubicBezTo>
                <a:close/>
                <a:moveTo>
                  <a:pt x="399623" y="131014"/>
                </a:moveTo>
                <a:lnTo>
                  <a:pt x="399623" y="211565"/>
                </a:lnTo>
                <a:lnTo>
                  <a:pt x="368280" y="211565"/>
                </a:lnTo>
                <a:lnTo>
                  <a:pt x="368280" y="142924"/>
                </a:lnTo>
                <a:cubicBezTo>
                  <a:pt x="379041" y="139836"/>
                  <a:pt x="389526" y="135852"/>
                  <a:pt x="399623" y="131014"/>
                </a:cubicBezTo>
                <a:close/>
                <a:moveTo>
                  <a:pt x="336937" y="149271"/>
                </a:moveTo>
                <a:lnTo>
                  <a:pt x="336937" y="211957"/>
                </a:lnTo>
                <a:lnTo>
                  <a:pt x="305594" y="211957"/>
                </a:lnTo>
                <a:lnTo>
                  <a:pt x="305594" y="149271"/>
                </a:lnTo>
                <a:cubicBezTo>
                  <a:pt x="310765" y="149898"/>
                  <a:pt x="316015" y="150368"/>
                  <a:pt x="321265" y="150603"/>
                </a:cubicBezTo>
                <a:cubicBezTo>
                  <a:pt x="326515" y="150838"/>
                  <a:pt x="331765" y="149898"/>
                  <a:pt x="336937" y="149271"/>
                </a:cubicBezTo>
                <a:close/>
                <a:moveTo>
                  <a:pt x="242908" y="131014"/>
                </a:moveTo>
                <a:cubicBezTo>
                  <a:pt x="253007" y="135826"/>
                  <a:pt x="263491" y="139784"/>
                  <a:pt x="274251" y="142846"/>
                </a:cubicBezTo>
                <a:lnTo>
                  <a:pt x="274251" y="211565"/>
                </a:lnTo>
                <a:lnTo>
                  <a:pt x="242908" y="211565"/>
                </a:lnTo>
                <a:close/>
                <a:moveTo>
                  <a:pt x="430966" y="211565"/>
                </a:moveTo>
                <a:lnTo>
                  <a:pt x="430966" y="112129"/>
                </a:lnTo>
                <a:cubicBezTo>
                  <a:pt x="439385" y="105898"/>
                  <a:pt x="447250" y="98951"/>
                  <a:pt x="454473" y="91365"/>
                </a:cubicBezTo>
                <a:lnTo>
                  <a:pt x="454473" y="211565"/>
                </a:lnTo>
                <a:close/>
                <a:moveTo>
                  <a:pt x="501487" y="91365"/>
                </a:moveTo>
                <a:cubicBezTo>
                  <a:pt x="508706" y="98979"/>
                  <a:pt x="516571" y="105953"/>
                  <a:pt x="524995" y="112208"/>
                </a:cubicBezTo>
                <a:lnTo>
                  <a:pt x="524995" y="211565"/>
                </a:lnTo>
                <a:lnTo>
                  <a:pt x="501487" y="211565"/>
                </a:lnTo>
                <a:close/>
                <a:moveTo>
                  <a:pt x="587680" y="211565"/>
                </a:moveTo>
                <a:lnTo>
                  <a:pt x="556338" y="211565"/>
                </a:lnTo>
                <a:lnTo>
                  <a:pt x="556338" y="131092"/>
                </a:lnTo>
                <a:cubicBezTo>
                  <a:pt x="566435" y="135930"/>
                  <a:pt x="576919" y="139914"/>
                  <a:pt x="587680" y="143002"/>
                </a:cubicBezTo>
                <a:close/>
              </a:path>
            </a:pathLst>
          </a:custGeom>
          <a:gradFill>
            <a:gsLst>
              <a:gs pos="0">
                <a:schemeClr val="accent3"/>
              </a:gs>
              <a:gs pos="80000">
                <a:schemeClr val="accent2"/>
              </a:gs>
            </a:gsLst>
            <a:lin ang="4800000" scaled="0"/>
          </a:gradFill>
          <a:ln w="7739" cap="flat">
            <a:noFill/>
            <a:prstDash val="solid"/>
            <a:miter/>
          </a:ln>
        </p:spPr>
        <p:txBody>
          <a:bodyPr rtlCol="0" anchor="ctr"/>
          <a:lstStyle/>
          <a:p>
            <a:endParaRPr lang="zh-CN" altLang="en-US"/>
          </a:p>
        </p:txBody>
      </p:sp>
      <p:sp>
        <p:nvSpPr>
          <p:cNvPr id="511" name="图形 80" descr="晚上的月亮 纯色填充">
            <a:extLst>
              <a:ext uri="{FF2B5EF4-FFF2-40B4-BE49-F238E27FC236}">
                <a16:creationId xmlns:a16="http://schemas.microsoft.com/office/drawing/2014/main" xmlns="" id="{CF8282B6-FA68-4D93-9F4E-5F74D57BEAC0}"/>
              </a:ext>
            </a:extLst>
          </p:cNvPr>
          <p:cNvSpPr/>
          <p:nvPr/>
        </p:nvSpPr>
        <p:spPr>
          <a:xfrm>
            <a:off x="9897369" y="4412561"/>
            <a:ext cx="626859" cy="64331"/>
          </a:xfrm>
          <a:custGeom>
            <a:avLst/>
            <a:gdLst>
              <a:gd name="connsiteX0" fmla="*/ 595516 w 626859"/>
              <a:gd name="connsiteY0" fmla="*/ 9951 h 64331"/>
              <a:gd name="connsiteX1" fmla="*/ 548502 w 626859"/>
              <a:gd name="connsiteY1" fmla="*/ 0 h 64331"/>
              <a:gd name="connsiteX2" fmla="*/ 501487 w 626859"/>
              <a:gd name="connsiteY2" fmla="*/ 9951 h 64331"/>
              <a:gd name="connsiteX3" fmla="*/ 470144 w 626859"/>
              <a:gd name="connsiteY3" fmla="*/ 17317 h 64331"/>
              <a:gd name="connsiteX4" fmla="*/ 470144 w 626859"/>
              <a:gd name="connsiteY4" fmla="*/ 17317 h 64331"/>
              <a:gd name="connsiteX5" fmla="*/ 438801 w 626859"/>
              <a:gd name="connsiteY5" fmla="*/ 9951 h 64331"/>
              <a:gd name="connsiteX6" fmla="*/ 391787 w 626859"/>
              <a:gd name="connsiteY6" fmla="*/ 0 h 64331"/>
              <a:gd name="connsiteX7" fmla="*/ 344773 w 626859"/>
              <a:gd name="connsiteY7" fmla="*/ 9951 h 64331"/>
              <a:gd name="connsiteX8" fmla="*/ 313430 w 626859"/>
              <a:gd name="connsiteY8" fmla="*/ 17317 h 64331"/>
              <a:gd name="connsiteX9" fmla="*/ 282087 w 626859"/>
              <a:gd name="connsiteY9" fmla="*/ 9951 h 64331"/>
              <a:gd name="connsiteX10" fmla="*/ 235072 w 626859"/>
              <a:gd name="connsiteY10" fmla="*/ 0 h 64331"/>
              <a:gd name="connsiteX11" fmla="*/ 188058 w 626859"/>
              <a:gd name="connsiteY11" fmla="*/ 9951 h 64331"/>
              <a:gd name="connsiteX12" fmla="*/ 156715 w 626859"/>
              <a:gd name="connsiteY12" fmla="*/ 17317 h 64331"/>
              <a:gd name="connsiteX13" fmla="*/ 125372 w 626859"/>
              <a:gd name="connsiteY13" fmla="*/ 9951 h 64331"/>
              <a:gd name="connsiteX14" fmla="*/ 78357 w 626859"/>
              <a:gd name="connsiteY14" fmla="*/ 0 h 64331"/>
              <a:gd name="connsiteX15" fmla="*/ 31343 w 626859"/>
              <a:gd name="connsiteY15" fmla="*/ 9951 h 64331"/>
              <a:gd name="connsiteX16" fmla="*/ 0 w 626859"/>
              <a:gd name="connsiteY16" fmla="*/ 17317 h 64331"/>
              <a:gd name="connsiteX17" fmla="*/ 0 w 626859"/>
              <a:gd name="connsiteY17" fmla="*/ 64331 h 64331"/>
              <a:gd name="connsiteX18" fmla="*/ 47014 w 626859"/>
              <a:gd name="connsiteY18" fmla="*/ 54380 h 64331"/>
              <a:gd name="connsiteX19" fmla="*/ 78357 w 626859"/>
              <a:gd name="connsiteY19" fmla="*/ 46936 h 64331"/>
              <a:gd name="connsiteX20" fmla="*/ 109700 w 626859"/>
              <a:gd name="connsiteY20" fmla="*/ 54380 h 64331"/>
              <a:gd name="connsiteX21" fmla="*/ 156715 w 626859"/>
              <a:gd name="connsiteY21" fmla="*/ 64331 h 64331"/>
              <a:gd name="connsiteX22" fmla="*/ 203729 w 626859"/>
              <a:gd name="connsiteY22" fmla="*/ 54380 h 64331"/>
              <a:gd name="connsiteX23" fmla="*/ 235072 w 626859"/>
              <a:gd name="connsiteY23" fmla="*/ 46936 h 64331"/>
              <a:gd name="connsiteX24" fmla="*/ 266415 w 626859"/>
              <a:gd name="connsiteY24" fmla="*/ 54302 h 64331"/>
              <a:gd name="connsiteX25" fmla="*/ 313430 w 626859"/>
              <a:gd name="connsiteY25" fmla="*/ 64331 h 64331"/>
              <a:gd name="connsiteX26" fmla="*/ 360444 w 626859"/>
              <a:gd name="connsiteY26" fmla="*/ 54380 h 64331"/>
              <a:gd name="connsiteX27" fmla="*/ 391787 w 626859"/>
              <a:gd name="connsiteY27" fmla="*/ 46936 h 64331"/>
              <a:gd name="connsiteX28" fmla="*/ 423130 w 626859"/>
              <a:gd name="connsiteY28" fmla="*/ 54380 h 64331"/>
              <a:gd name="connsiteX29" fmla="*/ 470144 w 626859"/>
              <a:gd name="connsiteY29" fmla="*/ 64331 h 64331"/>
              <a:gd name="connsiteX30" fmla="*/ 517159 w 626859"/>
              <a:gd name="connsiteY30" fmla="*/ 54380 h 64331"/>
              <a:gd name="connsiteX31" fmla="*/ 548502 w 626859"/>
              <a:gd name="connsiteY31" fmla="*/ 46936 h 64331"/>
              <a:gd name="connsiteX32" fmla="*/ 579845 w 626859"/>
              <a:gd name="connsiteY32" fmla="*/ 54302 h 64331"/>
              <a:gd name="connsiteX33" fmla="*/ 626859 w 626859"/>
              <a:gd name="connsiteY33" fmla="*/ 64331 h 64331"/>
              <a:gd name="connsiteX34" fmla="*/ 626859 w 626859"/>
              <a:gd name="connsiteY34" fmla="*/ 17317 h 64331"/>
              <a:gd name="connsiteX35" fmla="*/ 595516 w 626859"/>
              <a:gd name="connsiteY35" fmla="*/ 9951 h 643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26859" h="64331">
                <a:moveTo>
                  <a:pt x="595516" y="9951"/>
                </a:moveTo>
                <a:cubicBezTo>
                  <a:pt x="580529" y="3971"/>
                  <a:pt x="564627" y="605"/>
                  <a:pt x="548502" y="0"/>
                </a:cubicBezTo>
                <a:cubicBezTo>
                  <a:pt x="532377" y="605"/>
                  <a:pt x="516475" y="3971"/>
                  <a:pt x="501487" y="9951"/>
                </a:cubicBezTo>
                <a:cubicBezTo>
                  <a:pt x="491505" y="14078"/>
                  <a:pt x="480921" y="16566"/>
                  <a:pt x="470144" y="17317"/>
                </a:cubicBezTo>
                <a:lnTo>
                  <a:pt x="470144" y="17317"/>
                </a:lnTo>
                <a:cubicBezTo>
                  <a:pt x="459368" y="16570"/>
                  <a:pt x="448783" y="14082"/>
                  <a:pt x="438801" y="9951"/>
                </a:cubicBezTo>
                <a:cubicBezTo>
                  <a:pt x="423814" y="3971"/>
                  <a:pt x="407912" y="605"/>
                  <a:pt x="391787" y="0"/>
                </a:cubicBezTo>
                <a:cubicBezTo>
                  <a:pt x="375662" y="605"/>
                  <a:pt x="359760" y="3971"/>
                  <a:pt x="344773" y="9951"/>
                </a:cubicBezTo>
                <a:cubicBezTo>
                  <a:pt x="334790" y="14078"/>
                  <a:pt x="324206" y="16566"/>
                  <a:pt x="313430" y="17317"/>
                </a:cubicBezTo>
                <a:cubicBezTo>
                  <a:pt x="302653" y="16566"/>
                  <a:pt x="292069" y="14078"/>
                  <a:pt x="282087" y="9951"/>
                </a:cubicBezTo>
                <a:cubicBezTo>
                  <a:pt x="267099" y="3971"/>
                  <a:pt x="251197" y="605"/>
                  <a:pt x="235072" y="0"/>
                </a:cubicBezTo>
                <a:cubicBezTo>
                  <a:pt x="218947" y="605"/>
                  <a:pt x="203045" y="3971"/>
                  <a:pt x="188058" y="9951"/>
                </a:cubicBezTo>
                <a:cubicBezTo>
                  <a:pt x="178075" y="14078"/>
                  <a:pt x="167491" y="16566"/>
                  <a:pt x="156715" y="17317"/>
                </a:cubicBezTo>
                <a:cubicBezTo>
                  <a:pt x="145938" y="16566"/>
                  <a:pt x="135355" y="14078"/>
                  <a:pt x="125372" y="9951"/>
                </a:cubicBezTo>
                <a:cubicBezTo>
                  <a:pt x="110384" y="3971"/>
                  <a:pt x="94483" y="605"/>
                  <a:pt x="78357" y="0"/>
                </a:cubicBezTo>
                <a:cubicBezTo>
                  <a:pt x="62233" y="613"/>
                  <a:pt x="46333" y="3978"/>
                  <a:pt x="31343" y="9951"/>
                </a:cubicBezTo>
                <a:cubicBezTo>
                  <a:pt x="21358" y="14071"/>
                  <a:pt x="10775" y="16558"/>
                  <a:pt x="0" y="17317"/>
                </a:cubicBezTo>
                <a:lnTo>
                  <a:pt x="0" y="64331"/>
                </a:lnTo>
                <a:cubicBezTo>
                  <a:pt x="16124" y="63723"/>
                  <a:pt x="32026" y="60356"/>
                  <a:pt x="47014" y="54380"/>
                </a:cubicBezTo>
                <a:cubicBezTo>
                  <a:pt x="56996" y="50234"/>
                  <a:pt x="67578" y="47720"/>
                  <a:pt x="78357" y="46936"/>
                </a:cubicBezTo>
                <a:cubicBezTo>
                  <a:pt x="89138" y="47713"/>
                  <a:pt x="99722" y="50226"/>
                  <a:pt x="109700" y="54380"/>
                </a:cubicBezTo>
                <a:cubicBezTo>
                  <a:pt x="124688" y="60360"/>
                  <a:pt x="140590" y="63726"/>
                  <a:pt x="156715" y="64331"/>
                </a:cubicBezTo>
                <a:cubicBezTo>
                  <a:pt x="172840" y="63726"/>
                  <a:pt x="188742" y="60360"/>
                  <a:pt x="203729" y="54380"/>
                </a:cubicBezTo>
                <a:cubicBezTo>
                  <a:pt x="213707" y="50226"/>
                  <a:pt x="224292" y="47713"/>
                  <a:pt x="235072" y="46936"/>
                </a:cubicBezTo>
                <a:cubicBezTo>
                  <a:pt x="245849" y="47688"/>
                  <a:pt x="256432" y="50175"/>
                  <a:pt x="266415" y="54302"/>
                </a:cubicBezTo>
                <a:cubicBezTo>
                  <a:pt x="281397" y="60312"/>
                  <a:pt x="297300" y="63705"/>
                  <a:pt x="313430" y="64331"/>
                </a:cubicBezTo>
                <a:cubicBezTo>
                  <a:pt x="329555" y="63726"/>
                  <a:pt x="345457" y="60360"/>
                  <a:pt x="360444" y="54380"/>
                </a:cubicBezTo>
                <a:cubicBezTo>
                  <a:pt x="370422" y="50226"/>
                  <a:pt x="381007" y="47713"/>
                  <a:pt x="391787" y="46936"/>
                </a:cubicBezTo>
                <a:cubicBezTo>
                  <a:pt x="402567" y="47713"/>
                  <a:pt x="413152" y="50226"/>
                  <a:pt x="423130" y="54380"/>
                </a:cubicBezTo>
                <a:cubicBezTo>
                  <a:pt x="438117" y="60360"/>
                  <a:pt x="454019" y="63726"/>
                  <a:pt x="470144" y="64331"/>
                </a:cubicBezTo>
                <a:cubicBezTo>
                  <a:pt x="486270" y="63726"/>
                  <a:pt x="502171" y="60360"/>
                  <a:pt x="517159" y="54380"/>
                </a:cubicBezTo>
                <a:cubicBezTo>
                  <a:pt x="527137" y="50226"/>
                  <a:pt x="537721" y="47713"/>
                  <a:pt x="548502" y="46936"/>
                </a:cubicBezTo>
                <a:cubicBezTo>
                  <a:pt x="559278" y="47688"/>
                  <a:pt x="569862" y="50175"/>
                  <a:pt x="579845" y="54302"/>
                </a:cubicBezTo>
                <a:cubicBezTo>
                  <a:pt x="594827" y="60312"/>
                  <a:pt x="610729" y="63705"/>
                  <a:pt x="626859" y="64331"/>
                </a:cubicBezTo>
                <a:lnTo>
                  <a:pt x="626859" y="17317"/>
                </a:lnTo>
                <a:cubicBezTo>
                  <a:pt x="616083" y="16566"/>
                  <a:pt x="605499" y="14078"/>
                  <a:pt x="595516" y="9951"/>
                </a:cubicBezTo>
                <a:close/>
              </a:path>
            </a:pathLst>
          </a:custGeom>
          <a:gradFill>
            <a:gsLst>
              <a:gs pos="0">
                <a:schemeClr val="accent3"/>
              </a:gs>
              <a:gs pos="80000">
                <a:schemeClr val="accent2"/>
              </a:gs>
            </a:gsLst>
            <a:lin ang="4800000" scaled="0"/>
          </a:gradFill>
          <a:ln w="7739" cap="flat">
            <a:noFill/>
            <a:prstDash val="solid"/>
            <a:miter/>
          </a:ln>
        </p:spPr>
        <p:txBody>
          <a:bodyPr rtlCol="0" anchor="ctr"/>
          <a:lstStyle/>
          <a:p>
            <a:endParaRPr lang="zh-CN" altLang="en-US"/>
          </a:p>
        </p:txBody>
      </p:sp>
      <p:sp>
        <p:nvSpPr>
          <p:cNvPr id="512" name="图形 80" descr="晚上的月亮 纯色填充">
            <a:extLst>
              <a:ext uri="{FF2B5EF4-FFF2-40B4-BE49-F238E27FC236}">
                <a16:creationId xmlns:a16="http://schemas.microsoft.com/office/drawing/2014/main" xmlns="" id="{CF8282B6-FA68-4D93-9F4E-5F74D57BEAC0}"/>
              </a:ext>
            </a:extLst>
          </p:cNvPr>
          <p:cNvSpPr/>
          <p:nvPr/>
        </p:nvSpPr>
        <p:spPr>
          <a:xfrm>
            <a:off x="9897369" y="4514425"/>
            <a:ext cx="626859" cy="64331"/>
          </a:xfrm>
          <a:custGeom>
            <a:avLst/>
            <a:gdLst>
              <a:gd name="connsiteX0" fmla="*/ 595516 w 626859"/>
              <a:gd name="connsiteY0" fmla="*/ 9951 h 64331"/>
              <a:gd name="connsiteX1" fmla="*/ 548502 w 626859"/>
              <a:gd name="connsiteY1" fmla="*/ 0 h 64331"/>
              <a:gd name="connsiteX2" fmla="*/ 501487 w 626859"/>
              <a:gd name="connsiteY2" fmla="*/ 9951 h 64331"/>
              <a:gd name="connsiteX3" fmla="*/ 470144 w 626859"/>
              <a:gd name="connsiteY3" fmla="*/ 17317 h 64331"/>
              <a:gd name="connsiteX4" fmla="*/ 470144 w 626859"/>
              <a:gd name="connsiteY4" fmla="*/ 17317 h 64331"/>
              <a:gd name="connsiteX5" fmla="*/ 438801 w 626859"/>
              <a:gd name="connsiteY5" fmla="*/ 9951 h 64331"/>
              <a:gd name="connsiteX6" fmla="*/ 391787 w 626859"/>
              <a:gd name="connsiteY6" fmla="*/ 0 h 64331"/>
              <a:gd name="connsiteX7" fmla="*/ 344773 w 626859"/>
              <a:gd name="connsiteY7" fmla="*/ 9951 h 64331"/>
              <a:gd name="connsiteX8" fmla="*/ 313430 w 626859"/>
              <a:gd name="connsiteY8" fmla="*/ 17317 h 64331"/>
              <a:gd name="connsiteX9" fmla="*/ 282087 w 626859"/>
              <a:gd name="connsiteY9" fmla="*/ 9951 h 64331"/>
              <a:gd name="connsiteX10" fmla="*/ 235072 w 626859"/>
              <a:gd name="connsiteY10" fmla="*/ 0 h 64331"/>
              <a:gd name="connsiteX11" fmla="*/ 188058 w 626859"/>
              <a:gd name="connsiteY11" fmla="*/ 9951 h 64331"/>
              <a:gd name="connsiteX12" fmla="*/ 156715 w 626859"/>
              <a:gd name="connsiteY12" fmla="*/ 17317 h 64331"/>
              <a:gd name="connsiteX13" fmla="*/ 125372 w 626859"/>
              <a:gd name="connsiteY13" fmla="*/ 9951 h 64331"/>
              <a:gd name="connsiteX14" fmla="*/ 78357 w 626859"/>
              <a:gd name="connsiteY14" fmla="*/ 0 h 64331"/>
              <a:gd name="connsiteX15" fmla="*/ 31343 w 626859"/>
              <a:gd name="connsiteY15" fmla="*/ 9951 h 64331"/>
              <a:gd name="connsiteX16" fmla="*/ 0 w 626859"/>
              <a:gd name="connsiteY16" fmla="*/ 17317 h 64331"/>
              <a:gd name="connsiteX17" fmla="*/ 0 w 626859"/>
              <a:gd name="connsiteY17" fmla="*/ 64331 h 64331"/>
              <a:gd name="connsiteX18" fmla="*/ 47014 w 626859"/>
              <a:gd name="connsiteY18" fmla="*/ 54380 h 64331"/>
              <a:gd name="connsiteX19" fmla="*/ 78357 w 626859"/>
              <a:gd name="connsiteY19" fmla="*/ 46936 h 64331"/>
              <a:gd name="connsiteX20" fmla="*/ 109700 w 626859"/>
              <a:gd name="connsiteY20" fmla="*/ 54380 h 64331"/>
              <a:gd name="connsiteX21" fmla="*/ 156715 w 626859"/>
              <a:gd name="connsiteY21" fmla="*/ 64331 h 64331"/>
              <a:gd name="connsiteX22" fmla="*/ 203729 w 626859"/>
              <a:gd name="connsiteY22" fmla="*/ 54380 h 64331"/>
              <a:gd name="connsiteX23" fmla="*/ 235072 w 626859"/>
              <a:gd name="connsiteY23" fmla="*/ 46936 h 64331"/>
              <a:gd name="connsiteX24" fmla="*/ 266415 w 626859"/>
              <a:gd name="connsiteY24" fmla="*/ 54302 h 64331"/>
              <a:gd name="connsiteX25" fmla="*/ 313430 w 626859"/>
              <a:gd name="connsiteY25" fmla="*/ 64331 h 64331"/>
              <a:gd name="connsiteX26" fmla="*/ 360444 w 626859"/>
              <a:gd name="connsiteY26" fmla="*/ 54380 h 64331"/>
              <a:gd name="connsiteX27" fmla="*/ 391787 w 626859"/>
              <a:gd name="connsiteY27" fmla="*/ 46936 h 64331"/>
              <a:gd name="connsiteX28" fmla="*/ 423130 w 626859"/>
              <a:gd name="connsiteY28" fmla="*/ 54380 h 64331"/>
              <a:gd name="connsiteX29" fmla="*/ 470144 w 626859"/>
              <a:gd name="connsiteY29" fmla="*/ 64331 h 64331"/>
              <a:gd name="connsiteX30" fmla="*/ 517159 w 626859"/>
              <a:gd name="connsiteY30" fmla="*/ 54380 h 64331"/>
              <a:gd name="connsiteX31" fmla="*/ 548502 w 626859"/>
              <a:gd name="connsiteY31" fmla="*/ 46936 h 64331"/>
              <a:gd name="connsiteX32" fmla="*/ 579845 w 626859"/>
              <a:gd name="connsiteY32" fmla="*/ 54302 h 64331"/>
              <a:gd name="connsiteX33" fmla="*/ 626859 w 626859"/>
              <a:gd name="connsiteY33" fmla="*/ 64331 h 64331"/>
              <a:gd name="connsiteX34" fmla="*/ 626859 w 626859"/>
              <a:gd name="connsiteY34" fmla="*/ 17317 h 64331"/>
              <a:gd name="connsiteX35" fmla="*/ 595516 w 626859"/>
              <a:gd name="connsiteY35" fmla="*/ 9951 h 643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26859" h="64331">
                <a:moveTo>
                  <a:pt x="595516" y="9951"/>
                </a:moveTo>
                <a:cubicBezTo>
                  <a:pt x="580529" y="3971"/>
                  <a:pt x="564627" y="605"/>
                  <a:pt x="548502" y="0"/>
                </a:cubicBezTo>
                <a:cubicBezTo>
                  <a:pt x="532377" y="605"/>
                  <a:pt x="516475" y="3971"/>
                  <a:pt x="501487" y="9951"/>
                </a:cubicBezTo>
                <a:cubicBezTo>
                  <a:pt x="491505" y="14078"/>
                  <a:pt x="480921" y="16566"/>
                  <a:pt x="470144" y="17317"/>
                </a:cubicBezTo>
                <a:lnTo>
                  <a:pt x="470144" y="17317"/>
                </a:lnTo>
                <a:cubicBezTo>
                  <a:pt x="459368" y="16570"/>
                  <a:pt x="448783" y="14082"/>
                  <a:pt x="438801" y="9951"/>
                </a:cubicBezTo>
                <a:cubicBezTo>
                  <a:pt x="423814" y="3971"/>
                  <a:pt x="407912" y="605"/>
                  <a:pt x="391787" y="0"/>
                </a:cubicBezTo>
                <a:cubicBezTo>
                  <a:pt x="375662" y="605"/>
                  <a:pt x="359760" y="3971"/>
                  <a:pt x="344773" y="9951"/>
                </a:cubicBezTo>
                <a:cubicBezTo>
                  <a:pt x="334790" y="14078"/>
                  <a:pt x="324206" y="16566"/>
                  <a:pt x="313430" y="17317"/>
                </a:cubicBezTo>
                <a:cubicBezTo>
                  <a:pt x="302653" y="16566"/>
                  <a:pt x="292069" y="14078"/>
                  <a:pt x="282087" y="9951"/>
                </a:cubicBezTo>
                <a:cubicBezTo>
                  <a:pt x="267099" y="3971"/>
                  <a:pt x="251197" y="605"/>
                  <a:pt x="235072" y="0"/>
                </a:cubicBezTo>
                <a:cubicBezTo>
                  <a:pt x="218947" y="605"/>
                  <a:pt x="203045" y="3971"/>
                  <a:pt x="188058" y="9951"/>
                </a:cubicBezTo>
                <a:cubicBezTo>
                  <a:pt x="178075" y="14078"/>
                  <a:pt x="167491" y="16566"/>
                  <a:pt x="156715" y="17317"/>
                </a:cubicBezTo>
                <a:cubicBezTo>
                  <a:pt x="145938" y="16566"/>
                  <a:pt x="135355" y="14078"/>
                  <a:pt x="125372" y="9951"/>
                </a:cubicBezTo>
                <a:cubicBezTo>
                  <a:pt x="110384" y="3971"/>
                  <a:pt x="94483" y="605"/>
                  <a:pt x="78357" y="0"/>
                </a:cubicBezTo>
                <a:cubicBezTo>
                  <a:pt x="62233" y="613"/>
                  <a:pt x="46333" y="3978"/>
                  <a:pt x="31343" y="9951"/>
                </a:cubicBezTo>
                <a:cubicBezTo>
                  <a:pt x="21358" y="14071"/>
                  <a:pt x="10775" y="16558"/>
                  <a:pt x="0" y="17317"/>
                </a:cubicBezTo>
                <a:lnTo>
                  <a:pt x="0" y="64331"/>
                </a:lnTo>
                <a:cubicBezTo>
                  <a:pt x="16124" y="63723"/>
                  <a:pt x="32026" y="60356"/>
                  <a:pt x="47014" y="54380"/>
                </a:cubicBezTo>
                <a:cubicBezTo>
                  <a:pt x="56996" y="50234"/>
                  <a:pt x="67578" y="47720"/>
                  <a:pt x="78357" y="46936"/>
                </a:cubicBezTo>
                <a:cubicBezTo>
                  <a:pt x="89138" y="47713"/>
                  <a:pt x="99722" y="50226"/>
                  <a:pt x="109700" y="54380"/>
                </a:cubicBezTo>
                <a:cubicBezTo>
                  <a:pt x="124688" y="60360"/>
                  <a:pt x="140590" y="63726"/>
                  <a:pt x="156715" y="64331"/>
                </a:cubicBezTo>
                <a:cubicBezTo>
                  <a:pt x="172840" y="63726"/>
                  <a:pt x="188742" y="60360"/>
                  <a:pt x="203729" y="54380"/>
                </a:cubicBezTo>
                <a:cubicBezTo>
                  <a:pt x="213707" y="50226"/>
                  <a:pt x="224292" y="47713"/>
                  <a:pt x="235072" y="46936"/>
                </a:cubicBezTo>
                <a:cubicBezTo>
                  <a:pt x="245849" y="47688"/>
                  <a:pt x="256432" y="50175"/>
                  <a:pt x="266415" y="54302"/>
                </a:cubicBezTo>
                <a:cubicBezTo>
                  <a:pt x="281397" y="60312"/>
                  <a:pt x="297300" y="63705"/>
                  <a:pt x="313430" y="64331"/>
                </a:cubicBezTo>
                <a:cubicBezTo>
                  <a:pt x="329555" y="63726"/>
                  <a:pt x="345457" y="60360"/>
                  <a:pt x="360444" y="54380"/>
                </a:cubicBezTo>
                <a:cubicBezTo>
                  <a:pt x="370422" y="50226"/>
                  <a:pt x="381007" y="47713"/>
                  <a:pt x="391787" y="46936"/>
                </a:cubicBezTo>
                <a:cubicBezTo>
                  <a:pt x="402567" y="47713"/>
                  <a:pt x="413152" y="50226"/>
                  <a:pt x="423130" y="54380"/>
                </a:cubicBezTo>
                <a:cubicBezTo>
                  <a:pt x="438117" y="60360"/>
                  <a:pt x="454019" y="63726"/>
                  <a:pt x="470144" y="64331"/>
                </a:cubicBezTo>
                <a:cubicBezTo>
                  <a:pt x="486270" y="63726"/>
                  <a:pt x="502171" y="60360"/>
                  <a:pt x="517159" y="54380"/>
                </a:cubicBezTo>
                <a:cubicBezTo>
                  <a:pt x="527137" y="50226"/>
                  <a:pt x="537721" y="47713"/>
                  <a:pt x="548502" y="46936"/>
                </a:cubicBezTo>
                <a:cubicBezTo>
                  <a:pt x="559278" y="47688"/>
                  <a:pt x="569862" y="50175"/>
                  <a:pt x="579845" y="54302"/>
                </a:cubicBezTo>
                <a:cubicBezTo>
                  <a:pt x="594827" y="60312"/>
                  <a:pt x="610729" y="63705"/>
                  <a:pt x="626859" y="64331"/>
                </a:cubicBezTo>
                <a:lnTo>
                  <a:pt x="626859" y="17317"/>
                </a:lnTo>
                <a:cubicBezTo>
                  <a:pt x="616083" y="16566"/>
                  <a:pt x="605499" y="14078"/>
                  <a:pt x="595516" y="9951"/>
                </a:cubicBezTo>
                <a:close/>
              </a:path>
            </a:pathLst>
          </a:custGeom>
          <a:gradFill>
            <a:gsLst>
              <a:gs pos="0">
                <a:schemeClr val="accent3"/>
              </a:gs>
              <a:gs pos="80000">
                <a:schemeClr val="accent2"/>
              </a:gs>
            </a:gsLst>
            <a:lin ang="4800000" scaled="0"/>
          </a:gradFill>
          <a:ln w="7739" cap="flat">
            <a:noFill/>
            <a:prstDash val="solid"/>
            <a:miter/>
          </a:ln>
        </p:spPr>
        <p:txBody>
          <a:bodyPr rtlCol="0" anchor="ctr"/>
          <a:lstStyle/>
          <a:p>
            <a:endParaRPr lang="zh-CN" altLang="en-US"/>
          </a:p>
        </p:txBody>
      </p:sp>
      <p:sp>
        <p:nvSpPr>
          <p:cNvPr id="513" name="图形 80" descr="晚上的月亮 纯色填充">
            <a:extLst>
              <a:ext uri="{FF2B5EF4-FFF2-40B4-BE49-F238E27FC236}">
                <a16:creationId xmlns:a16="http://schemas.microsoft.com/office/drawing/2014/main" xmlns="" id="{CF8282B6-FA68-4D93-9F4E-5F74D57BEAC0}"/>
              </a:ext>
            </a:extLst>
          </p:cNvPr>
          <p:cNvSpPr/>
          <p:nvPr/>
        </p:nvSpPr>
        <p:spPr>
          <a:xfrm>
            <a:off x="10056772" y="3967569"/>
            <a:ext cx="276722" cy="333950"/>
          </a:xfrm>
          <a:custGeom>
            <a:avLst/>
            <a:gdLst>
              <a:gd name="connsiteX0" fmla="*/ 173452 w 276722"/>
              <a:gd name="connsiteY0" fmla="*/ 12294 h 333950"/>
              <a:gd name="connsiteX1" fmla="*/ 121399 w 276722"/>
              <a:gd name="connsiteY1" fmla="*/ 0 h 333950"/>
              <a:gd name="connsiteX2" fmla="*/ 138213 w 276722"/>
              <a:gd name="connsiteY2" fmla="*/ 235812 h 333950"/>
              <a:gd name="connsiteX3" fmla="*/ 0 w 276722"/>
              <a:gd name="connsiteY3" fmla="*/ 293057 h 333950"/>
              <a:gd name="connsiteX4" fmla="*/ 235828 w 276722"/>
              <a:gd name="connsiteY4" fmla="*/ 276316 h 333950"/>
              <a:gd name="connsiteX5" fmla="*/ 219088 w 276722"/>
              <a:gd name="connsiteY5" fmla="*/ 40488 h 333950"/>
              <a:gd name="connsiteX6" fmla="*/ 173452 w 276722"/>
              <a:gd name="connsiteY6" fmla="*/ 12294 h 333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6722" h="333950">
                <a:moveTo>
                  <a:pt x="173452" y="12294"/>
                </a:moveTo>
                <a:cubicBezTo>
                  <a:pt x="156874" y="5428"/>
                  <a:pt x="139298" y="1276"/>
                  <a:pt x="121399" y="0"/>
                </a:cubicBezTo>
                <a:cubicBezTo>
                  <a:pt x="191160" y="60475"/>
                  <a:pt x="198688" y="166051"/>
                  <a:pt x="138213" y="235812"/>
                </a:cubicBezTo>
                <a:cubicBezTo>
                  <a:pt x="103727" y="275594"/>
                  <a:pt x="52515" y="296805"/>
                  <a:pt x="0" y="293057"/>
                </a:cubicBezTo>
                <a:cubicBezTo>
                  <a:pt x="69745" y="353556"/>
                  <a:pt x="175329" y="346061"/>
                  <a:pt x="235828" y="276316"/>
                </a:cubicBezTo>
                <a:cubicBezTo>
                  <a:pt x="296328" y="206571"/>
                  <a:pt x="288833" y="100987"/>
                  <a:pt x="219088" y="40488"/>
                </a:cubicBezTo>
                <a:cubicBezTo>
                  <a:pt x="205492" y="28694"/>
                  <a:pt x="190082" y="19174"/>
                  <a:pt x="173452" y="12294"/>
                </a:cubicBezTo>
                <a:close/>
              </a:path>
            </a:pathLst>
          </a:custGeom>
          <a:gradFill>
            <a:gsLst>
              <a:gs pos="0">
                <a:schemeClr val="accent3"/>
              </a:gs>
              <a:gs pos="80000">
                <a:schemeClr val="accent2"/>
              </a:gs>
            </a:gsLst>
            <a:lin ang="4800000" scaled="0"/>
          </a:gradFill>
          <a:ln w="7739" cap="flat">
            <a:noFill/>
            <a:prstDash val="solid"/>
            <a:miter/>
          </a:ln>
        </p:spPr>
        <p:txBody>
          <a:bodyPr rtlCol="0" anchor="ctr"/>
          <a:lstStyle/>
          <a:p>
            <a:endParaRPr lang="zh-CN" altLang="en-US"/>
          </a:p>
        </p:txBody>
      </p:sp>
      <p:sp>
        <p:nvSpPr>
          <p:cNvPr id="514" name="图形 100" descr="丘陵场景 纯色填充">
            <a:extLst>
              <a:ext uri="{FF2B5EF4-FFF2-40B4-BE49-F238E27FC236}">
                <a16:creationId xmlns:a16="http://schemas.microsoft.com/office/drawing/2014/main" xmlns="" id="{ECFDD853-7739-4E7C-8C48-C007F7FAD86A}"/>
              </a:ext>
            </a:extLst>
          </p:cNvPr>
          <p:cNvSpPr/>
          <p:nvPr/>
        </p:nvSpPr>
        <p:spPr>
          <a:xfrm>
            <a:off x="10077278" y="5172830"/>
            <a:ext cx="254348" cy="93090"/>
          </a:xfrm>
          <a:custGeom>
            <a:avLst/>
            <a:gdLst>
              <a:gd name="connsiteX0" fmla="*/ 89092 w 254348"/>
              <a:gd name="connsiteY0" fmla="*/ 93090 h 93090"/>
              <a:gd name="connsiteX1" fmla="*/ 251057 w 254348"/>
              <a:gd name="connsiteY1" fmla="*/ 54852 h 93090"/>
              <a:gd name="connsiteX2" fmla="*/ 254348 w 254348"/>
              <a:gd name="connsiteY2" fmla="*/ 54852 h 93090"/>
              <a:gd name="connsiteX3" fmla="*/ 104921 w 254348"/>
              <a:gd name="connsiteY3" fmla="*/ 1 h 93090"/>
              <a:gd name="connsiteX4" fmla="*/ 0 w 254348"/>
              <a:gd name="connsiteY4" fmla="*/ 22960 h 93090"/>
              <a:gd name="connsiteX5" fmla="*/ 89092 w 254348"/>
              <a:gd name="connsiteY5" fmla="*/ 93090 h 930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4348" h="93090">
                <a:moveTo>
                  <a:pt x="89092" y="93090"/>
                </a:moveTo>
                <a:cubicBezTo>
                  <a:pt x="139088" y="67148"/>
                  <a:pt x="194738" y="54010"/>
                  <a:pt x="251057" y="54852"/>
                </a:cubicBezTo>
                <a:lnTo>
                  <a:pt x="254348" y="54852"/>
                </a:lnTo>
                <a:cubicBezTo>
                  <a:pt x="211873" y="20728"/>
                  <a:pt x="159386" y="1462"/>
                  <a:pt x="104921" y="1"/>
                </a:cubicBezTo>
                <a:cubicBezTo>
                  <a:pt x="68687" y="-122"/>
                  <a:pt x="32870" y="7716"/>
                  <a:pt x="0" y="22960"/>
                </a:cubicBezTo>
                <a:cubicBezTo>
                  <a:pt x="34249" y="39889"/>
                  <a:pt x="64593" y="63774"/>
                  <a:pt x="89092" y="93090"/>
                </a:cubicBezTo>
                <a:close/>
              </a:path>
            </a:pathLst>
          </a:custGeom>
          <a:gradFill>
            <a:gsLst>
              <a:gs pos="0">
                <a:schemeClr val="accent3"/>
              </a:gs>
              <a:gs pos="80000">
                <a:schemeClr val="accent2"/>
              </a:gs>
            </a:gsLst>
            <a:lin ang="4800000" scaled="0"/>
          </a:gradFill>
          <a:ln w="7739" cap="flat">
            <a:noFill/>
            <a:prstDash val="solid"/>
            <a:miter/>
          </a:ln>
        </p:spPr>
        <p:txBody>
          <a:bodyPr rtlCol="0" anchor="ctr"/>
          <a:lstStyle/>
          <a:p>
            <a:endParaRPr lang="zh-CN" altLang="en-US"/>
          </a:p>
        </p:txBody>
      </p:sp>
      <p:sp>
        <p:nvSpPr>
          <p:cNvPr id="515" name="图形 100" descr="丘陵场景 纯色填充">
            <a:extLst>
              <a:ext uri="{FF2B5EF4-FFF2-40B4-BE49-F238E27FC236}">
                <a16:creationId xmlns:a16="http://schemas.microsoft.com/office/drawing/2014/main" xmlns="" id="{ECFDD853-7739-4E7C-8C48-C007F7FAD86A}"/>
              </a:ext>
            </a:extLst>
          </p:cNvPr>
          <p:cNvSpPr/>
          <p:nvPr/>
        </p:nvSpPr>
        <p:spPr>
          <a:xfrm>
            <a:off x="9873862" y="5179226"/>
            <a:ext cx="272135" cy="175316"/>
          </a:xfrm>
          <a:custGeom>
            <a:avLst/>
            <a:gdLst>
              <a:gd name="connsiteX0" fmla="*/ 58846 w 272135"/>
              <a:gd name="connsiteY0" fmla="*/ 172888 h 175316"/>
              <a:gd name="connsiteX1" fmla="*/ 253173 w 272135"/>
              <a:gd name="connsiteY1" fmla="*/ 113179 h 175316"/>
              <a:gd name="connsiteX2" fmla="*/ 272135 w 272135"/>
              <a:gd name="connsiteY2" fmla="*/ 98840 h 175316"/>
              <a:gd name="connsiteX3" fmla="*/ 0 w 272135"/>
              <a:gd name="connsiteY3" fmla="*/ 501 h 175316"/>
              <a:gd name="connsiteX4" fmla="*/ 0 w 272135"/>
              <a:gd name="connsiteY4" fmla="*/ 175317 h 1753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2135" h="175316">
                <a:moveTo>
                  <a:pt x="58846" y="172888"/>
                </a:moveTo>
                <a:cubicBezTo>
                  <a:pt x="183748" y="163015"/>
                  <a:pt x="248863" y="116314"/>
                  <a:pt x="253173" y="113179"/>
                </a:cubicBezTo>
                <a:cubicBezTo>
                  <a:pt x="259209" y="108034"/>
                  <a:pt x="265541" y="103247"/>
                  <a:pt x="272135" y="98840"/>
                </a:cubicBezTo>
                <a:cubicBezTo>
                  <a:pt x="175521" y="-12898"/>
                  <a:pt x="0" y="501"/>
                  <a:pt x="0" y="501"/>
                </a:cubicBezTo>
                <a:lnTo>
                  <a:pt x="0" y="175317"/>
                </a:lnTo>
                <a:close/>
              </a:path>
            </a:pathLst>
          </a:custGeom>
          <a:gradFill>
            <a:gsLst>
              <a:gs pos="0">
                <a:schemeClr val="accent3"/>
              </a:gs>
              <a:gs pos="80000">
                <a:schemeClr val="accent2"/>
              </a:gs>
            </a:gsLst>
            <a:lin ang="4800000" scaled="0"/>
          </a:gradFill>
          <a:ln w="7739" cap="flat">
            <a:noFill/>
            <a:prstDash val="solid"/>
            <a:miter/>
          </a:ln>
        </p:spPr>
        <p:txBody>
          <a:bodyPr rtlCol="0" anchor="ctr"/>
          <a:lstStyle/>
          <a:p>
            <a:endParaRPr lang="zh-CN" altLang="en-US"/>
          </a:p>
        </p:txBody>
      </p:sp>
      <p:sp>
        <p:nvSpPr>
          <p:cNvPr id="516" name="图形 100" descr="丘陵场景 纯色填充">
            <a:extLst>
              <a:ext uri="{FF2B5EF4-FFF2-40B4-BE49-F238E27FC236}">
                <a16:creationId xmlns:a16="http://schemas.microsoft.com/office/drawing/2014/main" xmlns="" id="{ECFDD853-7739-4E7C-8C48-C007F7FAD86A}"/>
              </a:ext>
            </a:extLst>
          </p:cNvPr>
          <p:cNvSpPr/>
          <p:nvPr/>
        </p:nvSpPr>
        <p:spPr>
          <a:xfrm>
            <a:off x="9873862" y="4819283"/>
            <a:ext cx="673873" cy="642530"/>
          </a:xfrm>
          <a:custGeom>
            <a:avLst/>
            <a:gdLst>
              <a:gd name="connsiteX0" fmla="*/ 646135 w 673873"/>
              <a:gd name="connsiteY0" fmla="*/ 496864 h 642530"/>
              <a:gd name="connsiteX1" fmla="*/ 626859 w 673873"/>
              <a:gd name="connsiteY1" fmla="*/ 481193 h 642530"/>
              <a:gd name="connsiteX2" fmla="*/ 626859 w 673873"/>
              <a:gd name="connsiteY2" fmla="*/ 389436 h 642530"/>
              <a:gd name="connsiteX3" fmla="*/ 669956 w 673873"/>
              <a:gd name="connsiteY3" fmla="*/ 326750 h 642530"/>
              <a:gd name="connsiteX4" fmla="*/ 611188 w 673873"/>
              <a:gd name="connsiteY4" fmla="*/ 199968 h 642530"/>
              <a:gd name="connsiteX5" fmla="*/ 552420 w 673873"/>
              <a:gd name="connsiteY5" fmla="*/ 326750 h 642530"/>
              <a:gd name="connsiteX6" fmla="*/ 595516 w 673873"/>
              <a:gd name="connsiteY6" fmla="*/ 389436 h 642530"/>
              <a:gd name="connsiteX7" fmla="*/ 595516 w 673873"/>
              <a:gd name="connsiteY7" fmla="*/ 462936 h 642530"/>
              <a:gd name="connsiteX8" fmla="*/ 501487 w 673873"/>
              <a:gd name="connsiteY8" fmla="*/ 435119 h 642530"/>
              <a:gd name="connsiteX9" fmla="*/ 501487 w 673873"/>
              <a:gd name="connsiteY9" fmla="*/ 280206 h 642530"/>
              <a:gd name="connsiteX10" fmla="*/ 565270 w 673873"/>
              <a:gd name="connsiteY10" fmla="*/ 184218 h 642530"/>
              <a:gd name="connsiteX11" fmla="*/ 485816 w 673873"/>
              <a:gd name="connsiteY11" fmla="*/ 0 h 642530"/>
              <a:gd name="connsiteX12" fmla="*/ 406361 w 673873"/>
              <a:gd name="connsiteY12" fmla="*/ 184218 h 642530"/>
              <a:gd name="connsiteX13" fmla="*/ 470144 w 673873"/>
              <a:gd name="connsiteY13" fmla="*/ 280206 h 642530"/>
              <a:gd name="connsiteX14" fmla="*/ 470144 w 673873"/>
              <a:gd name="connsiteY14" fmla="*/ 432298 h 642530"/>
              <a:gd name="connsiteX15" fmla="*/ 454473 w 673873"/>
              <a:gd name="connsiteY15" fmla="*/ 431906 h 642530"/>
              <a:gd name="connsiteX16" fmla="*/ 268296 w 673873"/>
              <a:gd name="connsiteY16" fmla="*/ 491693 h 642530"/>
              <a:gd name="connsiteX17" fmla="*/ 60570 w 673873"/>
              <a:gd name="connsiteY17" fmla="*/ 556494 h 642530"/>
              <a:gd name="connsiteX18" fmla="*/ 0 w 673873"/>
              <a:gd name="connsiteY18" fmla="*/ 556338 h 642530"/>
              <a:gd name="connsiteX19" fmla="*/ 0 w 673873"/>
              <a:gd name="connsiteY19" fmla="*/ 642531 h 642530"/>
              <a:gd name="connsiteX20" fmla="*/ 673874 w 673873"/>
              <a:gd name="connsiteY20" fmla="*/ 642531 h 642530"/>
              <a:gd name="connsiteX21" fmla="*/ 673874 w 673873"/>
              <a:gd name="connsiteY21" fmla="*/ 518804 h 6425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673873" h="642530">
                <a:moveTo>
                  <a:pt x="646135" y="496864"/>
                </a:moveTo>
                <a:cubicBezTo>
                  <a:pt x="640077" y="491204"/>
                  <a:pt x="633636" y="485968"/>
                  <a:pt x="626859" y="481193"/>
                </a:cubicBezTo>
                <a:lnTo>
                  <a:pt x="626859" y="389436"/>
                </a:lnTo>
                <a:cubicBezTo>
                  <a:pt x="653411" y="380246"/>
                  <a:pt x="670883" y="354833"/>
                  <a:pt x="669956" y="326750"/>
                </a:cubicBezTo>
                <a:cubicBezTo>
                  <a:pt x="669956" y="287572"/>
                  <a:pt x="623882" y="199968"/>
                  <a:pt x="611188" y="199968"/>
                </a:cubicBezTo>
                <a:cubicBezTo>
                  <a:pt x="598494" y="199968"/>
                  <a:pt x="552420" y="287885"/>
                  <a:pt x="552420" y="326750"/>
                </a:cubicBezTo>
                <a:cubicBezTo>
                  <a:pt x="551493" y="354833"/>
                  <a:pt x="568964" y="380246"/>
                  <a:pt x="595516" y="389436"/>
                </a:cubicBezTo>
                <a:lnTo>
                  <a:pt x="595516" y="462936"/>
                </a:lnTo>
                <a:cubicBezTo>
                  <a:pt x="565852" y="448723"/>
                  <a:pt x="534110" y="439333"/>
                  <a:pt x="501487" y="435119"/>
                </a:cubicBezTo>
                <a:lnTo>
                  <a:pt x="501487" y="280206"/>
                </a:lnTo>
                <a:cubicBezTo>
                  <a:pt x="537845" y="272370"/>
                  <a:pt x="565270" y="235542"/>
                  <a:pt x="565270" y="184218"/>
                </a:cubicBezTo>
                <a:cubicBezTo>
                  <a:pt x="565270" y="125764"/>
                  <a:pt x="504857" y="0"/>
                  <a:pt x="485816" y="0"/>
                </a:cubicBezTo>
                <a:cubicBezTo>
                  <a:pt x="466775" y="0"/>
                  <a:pt x="406361" y="125764"/>
                  <a:pt x="406361" y="184218"/>
                </a:cubicBezTo>
                <a:cubicBezTo>
                  <a:pt x="406361" y="235542"/>
                  <a:pt x="433787" y="272057"/>
                  <a:pt x="470144" y="280206"/>
                </a:cubicBezTo>
                <a:lnTo>
                  <a:pt x="470144" y="432298"/>
                </a:lnTo>
                <a:cubicBezTo>
                  <a:pt x="464816" y="432298"/>
                  <a:pt x="459488" y="431906"/>
                  <a:pt x="454473" y="431906"/>
                </a:cubicBezTo>
                <a:cubicBezTo>
                  <a:pt x="380974" y="431906"/>
                  <a:pt x="312959" y="453768"/>
                  <a:pt x="268296" y="491693"/>
                </a:cubicBezTo>
                <a:cubicBezTo>
                  <a:pt x="267512" y="492241"/>
                  <a:pt x="198636" y="545759"/>
                  <a:pt x="60570" y="556494"/>
                </a:cubicBezTo>
                <a:lnTo>
                  <a:pt x="0" y="556338"/>
                </a:lnTo>
                <a:lnTo>
                  <a:pt x="0" y="642531"/>
                </a:lnTo>
                <a:lnTo>
                  <a:pt x="673874" y="642531"/>
                </a:lnTo>
                <a:lnTo>
                  <a:pt x="673874" y="518804"/>
                </a:lnTo>
                <a:close/>
              </a:path>
            </a:pathLst>
          </a:custGeom>
          <a:gradFill>
            <a:gsLst>
              <a:gs pos="0">
                <a:schemeClr val="accent3"/>
              </a:gs>
              <a:gs pos="80000">
                <a:schemeClr val="accent2"/>
              </a:gs>
            </a:gsLst>
            <a:lin ang="4800000" scaled="0"/>
          </a:gradFill>
          <a:ln w="7739" cap="flat">
            <a:noFill/>
            <a:prstDash val="solid"/>
            <a:miter/>
          </a:ln>
        </p:spPr>
        <p:txBody>
          <a:bodyPr rtlCol="0" anchor="ctr"/>
          <a:lstStyle/>
          <a:p>
            <a:endParaRPr lang="zh-CN" altLang="en-US"/>
          </a:p>
        </p:txBody>
      </p:sp>
      <p:sp>
        <p:nvSpPr>
          <p:cNvPr id="517" name="图形 100" descr="丘陵场景 纯色填充">
            <a:extLst>
              <a:ext uri="{FF2B5EF4-FFF2-40B4-BE49-F238E27FC236}">
                <a16:creationId xmlns:a16="http://schemas.microsoft.com/office/drawing/2014/main" xmlns="" id="{ECFDD853-7739-4E7C-8C48-C007F7FAD86A}"/>
              </a:ext>
            </a:extLst>
          </p:cNvPr>
          <p:cNvSpPr/>
          <p:nvPr/>
        </p:nvSpPr>
        <p:spPr>
          <a:xfrm>
            <a:off x="9960055" y="4913312"/>
            <a:ext cx="39178" cy="15671"/>
          </a:xfrm>
          <a:custGeom>
            <a:avLst/>
            <a:gdLst>
              <a:gd name="connsiteX0" fmla="*/ 0 w 39178"/>
              <a:gd name="connsiteY0" fmla="*/ 0 h 15671"/>
              <a:gd name="connsiteX1" fmla="*/ 39179 w 39178"/>
              <a:gd name="connsiteY1" fmla="*/ 0 h 15671"/>
              <a:gd name="connsiteX2" fmla="*/ 39179 w 39178"/>
              <a:gd name="connsiteY2" fmla="*/ 15671 h 15671"/>
              <a:gd name="connsiteX3" fmla="*/ 0 w 39178"/>
              <a:gd name="connsiteY3" fmla="*/ 15671 h 15671"/>
            </a:gdLst>
            <a:ahLst/>
            <a:cxnLst>
              <a:cxn ang="0">
                <a:pos x="connsiteX0" y="connsiteY0"/>
              </a:cxn>
              <a:cxn ang="0">
                <a:pos x="connsiteX1" y="connsiteY1"/>
              </a:cxn>
              <a:cxn ang="0">
                <a:pos x="connsiteX2" y="connsiteY2"/>
              </a:cxn>
              <a:cxn ang="0">
                <a:pos x="connsiteX3" y="connsiteY3"/>
              </a:cxn>
            </a:cxnLst>
            <a:rect l="l" t="t" r="r" b="b"/>
            <a:pathLst>
              <a:path w="39178" h="15671">
                <a:moveTo>
                  <a:pt x="0" y="0"/>
                </a:moveTo>
                <a:lnTo>
                  <a:pt x="39179" y="0"/>
                </a:lnTo>
                <a:lnTo>
                  <a:pt x="39179" y="15671"/>
                </a:lnTo>
                <a:lnTo>
                  <a:pt x="0" y="15671"/>
                </a:lnTo>
                <a:close/>
              </a:path>
            </a:pathLst>
          </a:custGeom>
          <a:gradFill>
            <a:gsLst>
              <a:gs pos="0">
                <a:schemeClr val="accent3"/>
              </a:gs>
              <a:gs pos="80000">
                <a:schemeClr val="accent2"/>
              </a:gs>
            </a:gsLst>
            <a:lin ang="4800000" scaled="0"/>
          </a:gradFill>
          <a:ln w="7739" cap="flat">
            <a:noFill/>
            <a:prstDash val="solid"/>
            <a:miter/>
          </a:ln>
        </p:spPr>
        <p:txBody>
          <a:bodyPr rtlCol="0" anchor="ctr"/>
          <a:lstStyle/>
          <a:p>
            <a:endParaRPr lang="zh-CN" altLang="en-US"/>
          </a:p>
        </p:txBody>
      </p:sp>
      <p:sp>
        <p:nvSpPr>
          <p:cNvPr id="518" name="图形 100" descr="丘陵场景 纯色填充">
            <a:extLst>
              <a:ext uri="{FF2B5EF4-FFF2-40B4-BE49-F238E27FC236}">
                <a16:creationId xmlns:a16="http://schemas.microsoft.com/office/drawing/2014/main" xmlns="" id="{ECFDD853-7739-4E7C-8C48-C007F7FAD86A}"/>
              </a:ext>
            </a:extLst>
          </p:cNvPr>
          <p:cNvSpPr/>
          <p:nvPr/>
        </p:nvSpPr>
        <p:spPr>
          <a:xfrm>
            <a:off x="9986383" y="4845454"/>
            <a:ext cx="38316" cy="39178"/>
          </a:xfrm>
          <a:custGeom>
            <a:avLst/>
            <a:gdLst>
              <a:gd name="connsiteX0" fmla="*/ 27268 w 38316"/>
              <a:gd name="connsiteY0" fmla="*/ 39179 h 39178"/>
              <a:gd name="connsiteX1" fmla="*/ 0 w 38316"/>
              <a:gd name="connsiteY1" fmla="*/ 11362 h 39178"/>
              <a:gd name="connsiteX2" fmla="*/ 11127 w 38316"/>
              <a:gd name="connsiteY2" fmla="*/ 0 h 39178"/>
              <a:gd name="connsiteX3" fmla="*/ 38317 w 38316"/>
              <a:gd name="connsiteY3" fmla="*/ 27817 h 39178"/>
              <a:gd name="connsiteX4" fmla="*/ 27268 w 38316"/>
              <a:gd name="connsiteY4" fmla="*/ 39179 h 391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316" h="39178">
                <a:moveTo>
                  <a:pt x="27268" y="39179"/>
                </a:moveTo>
                <a:lnTo>
                  <a:pt x="0" y="11362"/>
                </a:lnTo>
                <a:lnTo>
                  <a:pt x="11127" y="0"/>
                </a:lnTo>
                <a:lnTo>
                  <a:pt x="38317" y="27817"/>
                </a:lnTo>
                <a:lnTo>
                  <a:pt x="27268" y="39179"/>
                </a:lnTo>
                <a:close/>
              </a:path>
            </a:pathLst>
          </a:custGeom>
          <a:gradFill>
            <a:gsLst>
              <a:gs pos="0">
                <a:schemeClr val="accent3"/>
              </a:gs>
              <a:gs pos="80000">
                <a:schemeClr val="accent2"/>
              </a:gs>
            </a:gsLst>
            <a:lin ang="4800000" scaled="0"/>
          </a:gradFill>
          <a:ln w="7739" cap="flat">
            <a:noFill/>
            <a:prstDash val="solid"/>
            <a:miter/>
          </a:ln>
        </p:spPr>
        <p:txBody>
          <a:bodyPr rtlCol="0" anchor="ctr"/>
          <a:lstStyle/>
          <a:p>
            <a:endParaRPr lang="zh-CN" altLang="en-US"/>
          </a:p>
        </p:txBody>
      </p:sp>
      <p:sp>
        <p:nvSpPr>
          <p:cNvPr id="519" name="图形 100" descr="丘陵场景 纯色填充">
            <a:extLst>
              <a:ext uri="{FF2B5EF4-FFF2-40B4-BE49-F238E27FC236}">
                <a16:creationId xmlns:a16="http://schemas.microsoft.com/office/drawing/2014/main" xmlns="" id="{ECFDD853-7739-4E7C-8C48-C007F7FAD86A}"/>
              </a:ext>
            </a:extLst>
          </p:cNvPr>
          <p:cNvSpPr/>
          <p:nvPr/>
        </p:nvSpPr>
        <p:spPr>
          <a:xfrm>
            <a:off x="10014906" y="4875073"/>
            <a:ext cx="94028" cy="94028"/>
          </a:xfrm>
          <a:custGeom>
            <a:avLst/>
            <a:gdLst>
              <a:gd name="connsiteX0" fmla="*/ 94029 w 94028"/>
              <a:gd name="connsiteY0" fmla="*/ 47014 h 94028"/>
              <a:gd name="connsiteX1" fmla="*/ 47014 w 94028"/>
              <a:gd name="connsiteY1" fmla="*/ 94029 h 94028"/>
              <a:gd name="connsiteX2" fmla="*/ 0 w 94028"/>
              <a:gd name="connsiteY2" fmla="*/ 47014 h 94028"/>
              <a:gd name="connsiteX3" fmla="*/ 47014 w 94028"/>
              <a:gd name="connsiteY3" fmla="*/ 0 h 94028"/>
              <a:gd name="connsiteX4" fmla="*/ 94029 w 94028"/>
              <a:gd name="connsiteY4" fmla="*/ 47014 h 940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028" h="94028">
                <a:moveTo>
                  <a:pt x="94029" y="47014"/>
                </a:moveTo>
                <a:cubicBezTo>
                  <a:pt x="94029" y="72980"/>
                  <a:pt x="72980" y="94029"/>
                  <a:pt x="47014" y="94029"/>
                </a:cubicBezTo>
                <a:cubicBezTo>
                  <a:pt x="21049" y="94029"/>
                  <a:pt x="0" y="72980"/>
                  <a:pt x="0" y="47014"/>
                </a:cubicBezTo>
                <a:cubicBezTo>
                  <a:pt x="0" y="21049"/>
                  <a:pt x="21049" y="0"/>
                  <a:pt x="47014" y="0"/>
                </a:cubicBezTo>
                <a:cubicBezTo>
                  <a:pt x="72980" y="0"/>
                  <a:pt x="94029" y="21049"/>
                  <a:pt x="94029" y="47014"/>
                </a:cubicBezTo>
                <a:close/>
              </a:path>
            </a:pathLst>
          </a:custGeom>
          <a:gradFill>
            <a:gsLst>
              <a:gs pos="0">
                <a:schemeClr val="accent3"/>
              </a:gs>
              <a:gs pos="80000">
                <a:schemeClr val="accent2"/>
              </a:gs>
            </a:gsLst>
            <a:lin ang="4800000" scaled="0"/>
          </a:gradFill>
          <a:ln w="7739" cap="flat">
            <a:noFill/>
            <a:prstDash val="solid"/>
            <a:miter/>
          </a:ln>
        </p:spPr>
        <p:txBody>
          <a:bodyPr rtlCol="0" anchor="ctr"/>
          <a:lstStyle/>
          <a:p>
            <a:endParaRPr lang="zh-CN" altLang="en-US"/>
          </a:p>
        </p:txBody>
      </p:sp>
      <p:sp>
        <p:nvSpPr>
          <p:cNvPr id="520" name="图形 100" descr="丘陵场景 纯色填充">
            <a:extLst>
              <a:ext uri="{FF2B5EF4-FFF2-40B4-BE49-F238E27FC236}">
                <a16:creationId xmlns:a16="http://schemas.microsoft.com/office/drawing/2014/main" xmlns="" id="{ECFDD853-7739-4E7C-8C48-C007F7FAD86A}"/>
              </a:ext>
            </a:extLst>
          </p:cNvPr>
          <p:cNvSpPr/>
          <p:nvPr/>
        </p:nvSpPr>
        <p:spPr>
          <a:xfrm>
            <a:off x="10054084" y="4819283"/>
            <a:ext cx="15671" cy="39178"/>
          </a:xfrm>
          <a:custGeom>
            <a:avLst/>
            <a:gdLst>
              <a:gd name="connsiteX0" fmla="*/ 0 w 15671"/>
              <a:gd name="connsiteY0" fmla="*/ 0 h 39178"/>
              <a:gd name="connsiteX1" fmla="*/ 15671 w 15671"/>
              <a:gd name="connsiteY1" fmla="*/ 0 h 39178"/>
              <a:gd name="connsiteX2" fmla="*/ 15671 w 15671"/>
              <a:gd name="connsiteY2" fmla="*/ 39179 h 39178"/>
              <a:gd name="connsiteX3" fmla="*/ 0 w 15671"/>
              <a:gd name="connsiteY3" fmla="*/ 39179 h 39178"/>
            </a:gdLst>
            <a:ahLst/>
            <a:cxnLst>
              <a:cxn ang="0">
                <a:pos x="connsiteX0" y="connsiteY0"/>
              </a:cxn>
              <a:cxn ang="0">
                <a:pos x="connsiteX1" y="connsiteY1"/>
              </a:cxn>
              <a:cxn ang="0">
                <a:pos x="connsiteX2" y="connsiteY2"/>
              </a:cxn>
              <a:cxn ang="0">
                <a:pos x="connsiteX3" y="connsiteY3"/>
              </a:cxn>
            </a:cxnLst>
            <a:rect l="l" t="t" r="r" b="b"/>
            <a:pathLst>
              <a:path w="15671" h="39178">
                <a:moveTo>
                  <a:pt x="0" y="0"/>
                </a:moveTo>
                <a:lnTo>
                  <a:pt x="15671" y="0"/>
                </a:lnTo>
                <a:lnTo>
                  <a:pt x="15671" y="39179"/>
                </a:lnTo>
                <a:lnTo>
                  <a:pt x="0" y="39179"/>
                </a:lnTo>
                <a:close/>
              </a:path>
            </a:pathLst>
          </a:custGeom>
          <a:gradFill>
            <a:gsLst>
              <a:gs pos="0">
                <a:schemeClr val="accent3"/>
              </a:gs>
              <a:gs pos="80000">
                <a:schemeClr val="accent2"/>
              </a:gs>
            </a:gsLst>
            <a:lin ang="4800000" scaled="0"/>
          </a:gradFill>
          <a:ln w="7739" cap="flat">
            <a:noFill/>
            <a:prstDash val="solid"/>
            <a:miter/>
          </a:ln>
        </p:spPr>
        <p:txBody>
          <a:bodyPr rtlCol="0" anchor="ctr"/>
          <a:lstStyle/>
          <a:p>
            <a:endParaRPr lang="zh-CN" altLang="en-US"/>
          </a:p>
        </p:txBody>
      </p:sp>
      <p:sp>
        <p:nvSpPr>
          <p:cNvPr id="521" name="图形 100" descr="丘陵场景 纯色填充">
            <a:extLst>
              <a:ext uri="{FF2B5EF4-FFF2-40B4-BE49-F238E27FC236}">
                <a16:creationId xmlns:a16="http://schemas.microsoft.com/office/drawing/2014/main" xmlns="" id="{ECFDD853-7739-4E7C-8C48-C007F7FAD86A}"/>
              </a:ext>
            </a:extLst>
          </p:cNvPr>
          <p:cNvSpPr/>
          <p:nvPr/>
        </p:nvSpPr>
        <p:spPr>
          <a:xfrm>
            <a:off x="10124606" y="4913312"/>
            <a:ext cx="39178" cy="15671"/>
          </a:xfrm>
          <a:custGeom>
            <a:avLst/>
            <a:gdLst>
              <a:gd name="connsiteX0" fmla="*/ 0 w 39178"/>
              <a:gd name="connsiteY0" fmla="*/ 0 h 15671"/>
              <a:gd name="connsiteX1" fmla="*/ 39179 w 39178"/>
              <a:gd name="connsiteY1" fmla="*/ 0 h 15671"/>
              <a:gd name="connsiteX2" fmla="*/ 39179 w 39178"/>
              <a:gd name="connsiteY2" fmla="*/ 15671 h 15671"/>
              <a:gd name="connsiteX3" fmla="*/ 0 w 39178"/>
              <a:gd name="connsiteY3" fmla="*/ 15671 h 15671"/>
            </a:gdLst>
            <a:ahLst/>
            <a:cxnLst>
              <a:cxn ang="0">
                <a:pos x="connsiteX0" y="connsiteY0"/>
              </a:cxn>
              <a:cxn ang="0">
                <a:pos x="connsiteX1" y="connsiteY1"/>
              </a:cxn>
              <a:cxn ang="0">
                <a:pos x="connsiteX2" y="connsiteY2"/>
              </a:cxn>
              <a:cxn ang="0">
                <a:pos x="connsiteX3" y="connsiteY3"/>
              </a:cxn>
            </a:cxnLst>
            <a:rect l="l" t="t" r="r" b="b"/>
            <a:pathLst>
              <a:path w="39178" h="15671">
                <a:moveTo>
                  <a:pt x="0" y="0"/>
                </a:moveTo>
                <a:lnTo>
                  <a:pt x="39179" y="0"/>
                </a:lnTo>
                <a:lnTo>
                  <a:pt x="39179" y="15671"/>
                </a:lnTo>
                <a:lnTo>
                  <a:pt x="0" y="15671"/>
                </a:lnTo>
                <a:close/>
              </a:path>
            </a:pathLst>
          </a:custGeom>
          <a:gradFill>
            <a:gsLst>
              <a:gs pos="0">
                <a:schemeClr val="accent3"/>
              </a:gs>
              <a:gs pos="80000">
                <a:schemeClr val="accent2"/>
              </a:gs>
            </a:gsLst>
            <a:lin ang="4800000" scaled="0"/>
          </a:gradFill>
          <a:ln w="7739" cap="flat">
            <a:noFill/>
            <a:prstDash val="solid"/>
            <a:miter/>
          </a:ln>
        </p:spPr>
        <p:txBody>
          <a:bodyPr rtlCol="0" anchor="ctr"/>
          <a:lstStyle/>
          <a:p>
            <a:endParaRPr lang="zh-CN" altLang="en-US"/>
          </a:p>
        </p:txBody>
      </p:sp>
      <p:sp>
        <p:nvSpPr>
          <p:cNvPr id="522" name="图形 100" descr="丘陵场景 纯色填充">
            <a:extLst>
              <a:ext uri="{FF2B5EF4-FFF2-40B4-BE49-F238E27FC236}">
                <a16:creationId xmlns:a16="http://schemas.microsoft.com/office/drawing/2014/main" xmlns="" id="{ECFDD853-7739-4E7C-8C48-C007F7FAD86A}"/>
              </a:ext>
            </a:extLst>
          </p:cNvPr>
          <p:cNvSpPr/>
          <p:nvPr/>
        </p:nvSpPr>
        <p:spPr>
          <a:xfrm>
            <a:off x="10099140" y="4845454"/>
            <a:ext cx="38316" cy="39178"/>
          </a:xfrm>
          <a:custGeom>
            <a:avLst/>
            <a:gdLst>
              <a:gd name="connsiteX0" fmla="*/ 11048 w 38316"/>
              <a:gd name="connsiteY0" fmla="*/ 39179 h 39178"/>
              <a:gd name="connsiteX1" fmla="*/ 38317 w 38316"/>
              <a:gd name="connsiteY1" fmla="*/ 11362 h 39178"/>
              <a:gd name="connsiteX2" fmla="*/ 27190 w 38316"/>
              <a:gd name="connsiteY2" fmla="*/ 0 h 39178"/>
              <a:gd name="connsiteX3" fmla="*/ 0 w 38316"/>
              <a:gd name="connsiteY3" fmla="*/ 27817 h 39178"/>
              <a:gd name="connsiteX4" fmla="*/ 11048 w 38316"/>
              <a:gd name="connsiteY4" fmla="*/ 39179 h 391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316" h="39178">
                <a:moveTo>
                  <a:pt x="11048" y="39179"/>
                </a:moveTo>
                <a:lnTo>
                  <a:pt x="38317" y="11362"/>
                </a:lnTo>
                <a:lnTo>
                  <a:pt x="27190" y="0"/>
                </a:lnTo>
                <a:lnTo>
                  <a:pt x="0" y="27817"/>
                </a:lnTo>
                <a:lnTo>
                  <a:pt x="11048" y="39179"/>
                </a:lnTo>
                <a:close/>
              </a:path>
            </a:pathLst>
          </a:custGeom>
          <a:gradFill>
            <a:gsLst>
              <a:gs pos="0">
                <a:schemeClr val="accent3"/>
              </a:gs>
              <a:gs pos="80000">
                <a:schemeClr val="accent2"/>
              </a:gs>
            </a:gsLst>
            <a:lin ang="4800000" scaled="0"/>
          </a:gradFill>
          <a:ln w="7739" cap="flat">
            <a:noFill/>
            <a:prstDash val="solid"/>
            <a:miter/>
          </a:ln>
        </p:spPr>
        <p:txBody>
          <a:bodyPr rtlCol="0" anchor="ctr"/>
          <a:lstStyle/>
          <a:p>
            <a:endParaRPr lang="zh-CN" altLang="en-US"/>
          </a:p>
        </p:txBody>
      </p:sp>
      <p:sp>
        <p:nvSpPr>
          <p:cNvPr id="523" name="图形 100" descr="丘陵场景 纯色填充">
            <a:extLst>
              <a:ext uri="{FF2B5EF4-FFF2-40B4-BE49-F238E27FC236}">
                <a16:creationId xmlns:a16="http://schemas.microsoft.com/office/drawing/2014/main" xmlns="" id="{ECFDD853-7739-4E7C-8C48-C007F7FAD86A}"/>
              </a:ext>
            </a:extLst>
          </p:cNvPr>
          <p:cNvSpPr/>
          <p:nvPr/>
        </p:nvSpPr>
        <p:spPr>
          <a:xfrm>
            <a:off x="9986383" y="4958524"/>
            <a:ext cx="38316" cy="39178"/>
          </a:xfrm>
          <a:custGeom>
            <a:avLst/>
            <a:gdLst>
              <a:gd name="connsiteX0" fmla="*/ 27268 w 38316"/>
              <a:gd name="connsiteY0" fmla="*/ 0 h 39178"/>
              <a:gd name="connsiteX1" fmla="*/ 0 w 38316"/>
              <a:gd name="connsiteY1" fmla="*/ 27895 h 39178"/>
              <a:gd name="connsiteX2" fmla="*/ 11127 w 38316"/>
              <a:gd name="connsiteY2" fmla="*/ 39179 h 39178"/>
              <a:gd name="connsiteX3" fmla="*/ 38317 w 38316"/>
              <a:gd name="connsiteY3" fmla="*/ 11362 h 39178"/>
              <a:gd name="connsiteX4" fmla="*/ 27268 w 38316"/>
              <a:gd name="connsiteY4" fmla="*/ 0 h 391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316" h="39178">
                <a:moveTo>
                  <a:pt x="27268" y="0"/>
                </a:moveTo>
                <a:lnTo>
                  <a:pt x="0" y="27895"/>
                </a:lnTo>
                <a:lnTo>
                  <a:pt x="11127" y="39179"/>
                </a:lnTo>
                <a:lnTo>
                  <a:pt x="38317" y="11362"/>
                </a:lnTo>
                <a:lnTo>
                  <a:pt x="27268" y="0"/>
                </a:lnTo>
                <a:close/>
              </a:path>
            </a:pathLst>
          </a:custGeom>
          <a:gradFill>
            <a:gsLst>
              <a:gs pos="0">
                <a:schemeClr val="accent3"/>
              </a:gs>
              <a:gs pos="80000">
                <a:schemeClr val="accent2"/>
              </a:gs>
            </a:gsLst>
            <a:lin ang="4800000" scaled="0"/>
          </a:gradFill>
          <a:ln w="7739" cap="flat">
            <a:noFill/>
            <a:prstDash val="solid"/>
            <a:miter/>
          </a:ln>
        </p:spPr>
        <p:txBody>
          <a:bodyPr rtlCol="0" anchor="ctr"/>
          <a:lstStyle/>
          <a:p>
            <a:endParaRPr lang="zh-CN" altLang="en-US"/>
          </a:p>
        </p:txBody>
      </p:sp>
      <p:sp>
        <p:nvSpPr>
          <p:cNvPr id="524" name="图形 100" descr="丘陵场景 纯色填充">
            <a:extLst>
              <a:ext uri="{FF2B5EF4-FFF2-40B4-BE49-F238E27FC236}">
                <a16:creationId xmlns:a16="http://schemas.microsoft.com/office/drawing/2014/main" xmlns="" id="{ECFDD853-7739-4E7C-8C48-C007F7FAD86A}"/>
              </a:ext>
            </a:extLst>
          </p:cNvPr>
          <p:cNvSpPr/>
          <p:nvPr/>
        </p:nvSpPr>
        <p:spPr>
          <a:xfrm>
            <a:off x="10054084" y="4984774"/>
            <a:ext cx="15671" cy="39178"/>
          </a:xfrm>
          <a:custGeom>
            <a:avLst/>
            <a:gdLst>
              <a:gd name="connsiteX0" fmla="*/ 0 w 15671"/>
              <a:gd name="connsiteY0" fmla="*/ 0 h 39178"/>
              <a:gd name="connsiteX1" fmla="*/ 15671 w 15671"/>
              <a:gd name="connsiteY1" fmla="*/ 0 h 39178"/>
              <a:gd name="connsiteX2" fmla="*/ 15671 w 15671"/>
              <a:gd name="connsiteY2" fmla="*/ 39179 h 39178"/>
              <a:gd name="connsiteX3" fmla="*/ 0 w 15671"/>
              <a:gd name="connsiteY3" fmla="*/ 39179 h 39178"/>
            </a:gdLst>
            <a:ahLst/>
            <a:cxnLst>
              <a:cxn ang="0">
                <a:pos x="connsiteX0" y="connsiteY0"/>
              </a:cxn>
              <a:cxn ang="0">
                <a:pos x="connsiteX1" y="connsiteY1"/>
              </a:cxn>
              <a:cxn ang="0">
                <a:pos x="connsiteX2" y="connsiteY2"/>
              </a:cxn>
              <a:cxn ang="0">
                <a:pos x="connsiteX3" y="connsiteY3"/>
              </a:cxn>
            </a:cxnLst>
            <a:rect l="l" t="t" r="r" b="b"/>
            <a:pathLst>
              <a:path w="15671" h="39178">
                <a:moveTo>
                  <a:pt x="0" y="0"/>
                </a:moveTo>
                <a:lnTo>
                  <a:pt x="15671" y="0"/>
                </a:lnTo>
                <a:lnTo>
                  <a:pt x="15671" y="39179"/>
                </a:lnTo>
                <a:lnTo>
                  <a:pt x="0" y="39179"/>
                </a:lnTo>
                <a:close/>
              </a:path>
            </a:pathLst>
          </a:custGeom>
          <a:gradFill>
            <a:gsLst>
              <a:gs pos="0">
                <a:schemeClr val="accent3"/>
              </a:gs>
              <a:gs pos="80000">
                <a:schemeClr val="accent2"/>
              </a:gs>
            </a:gsLst>
            <a:lin ang="4800000" scaled="0"/>
          </a:gradFill>
          <a:ln w="7739" cap="flat">
            <a:noFill/>
            <a:prstDash val="solid"/>
            <a:miter/>
          </a:ln>
        </p:spPr>
        <p:txBody>
          <a:bodyPr rtlCol="0" anchor="ctr"/>
          <a:lstStyle/>
          <a:p>
            <a:endParaRPr lang="zh-CN" altLang="en-US"/>
          </a:p>
        </p:txBody>
      </p:sp>
      <p:sp>
        <p:nvSpPr>
          <p:cNvPr id="525" name="图形 100" descr="丘陵场景 纯色填充">
            <a:extLst>
              <a:ext uri="{FF2B5EF4-FFF2-40B4-BE49-F238E27FC236}">
                <a16:creationId xmlns:a16="http://schemas.microsoft.com/office/drawing/2014/main" xmlns="" id="{ECFDD853-7739-4E7C-8C48-C007F7FAD86A}"/>
              </a:ext>
            </a:extLst>
          </p:cNvPr>
          <p:cNvSpPr/>
          <p:nvPr/>
        </p:nvSpPr>
        <p:spPr>
          <a:xfrm>
            <a:off x="10099140" y="4958524"/>
            <a:ext cx="38316" cy="39178"/>
          </a:xfrm>
          <a:custGeom>
            <a:avLst/>
            <a:gdLst>
              <a:gd name="connsiteX0" fmla="*/ 11048 w 38316"/>
              <a:gd name="connsiteY0" fmla="*/ 0 h 39178"/>
              <a:gd name="connsiteX1" fmla="*/ 38317 w 38316"/>
              <a:gd name="connsiteY1" fmla="*/ 27895 h 39178"/>
              <a:gd name="connsiteX2" fmla="*/ 27190 w 38316"/>
              <a:gd name="connsiteY2" fmla="*/ 39179 h 39178"/>
              <a:gd name="connsiteX3" fmla="*/ 0 w 38316"/>
              <a:gd name="connsiteY3" fmla="*/ 11362 h 39178"/>
              <a:gd name="connsiteX4" fmla="*/ 11048 w 38316"/>
              <a:gd name="connsiteY4" fmla="*/ 0 h 391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316" h="39178">
                <a:moveTo>
                  <a:pt x="11048" y="0"/>
                </a:moveTo>
                <a:lnTo>
                  <a:pt x="38317" y="27895"/>
                </a:lnTo>
                <a:lnTo>
                  <a:pt x="27190" y="39179"/>
                </a:lnTo>
                <a:lnTo>
                  <a:pt x="0" y="11362"/>
                </a:lnTo>
                <a:lnTo>
                  <a:pt x="11048" y="0"/>
                </a:lnTo>
                <a:close/>
              </a:path>
            </a:pathLst>
          </a:custGeom>
          <a:gradFill>
            <a:gsLst>
              <a:gs pos="0">
                <a:schemeClr val="accent3"/>
              </a:gs>
              <a:gs pos="80000">
                <a:schemeClr val="accent2"/>
              </a:gs>
            </a:gsLst>
            <a:lin ang="4800000" scaled="0"/>
          </a:gradFill>
          <a:ln w="7739" cap="flat">
            <a:noFill/>
            <a:prstDash val="solid"/>
            <a:miter/>
          </a:ln>
        </p:spPr>
        <p:txBody>
          <a:bodyPr rtlCol="0" anchor="ctr"/>
          <a:lstStyle/>
          <a:p>
            <a:endParaRPr lang="zh-CN" altLang="en-US"/>
          </a:p>
        </p:txBody>
      </p:sp>
      <p:sp>
        <p:nvSpPr>
          <p:cNvPr id="526" name="图形 126" descr="郊区场景 纯色填充">
            <a:extLst>
              <a:ext uri="{FF2B5EF4-FFF2-40B4-BE49-F238E27FC236}">
                <a16:creationId xmlns:a16="http://schemas.microsoft.com/office/drawing/2014/main" xmlns="" id="{D12A78B6-7547-4751-8F88-D99843D2C8AB}"/>
              </a:ext>
            </a:extLst>
          </p:cNvPr>
          <p:cNvSpPr/>
          <p:nvPr/>
        </p:nvSpPr>
        <p:spPr>
          <a:xfrm>
            <a:off x="9905205" y="5797466"/>
            <a:ext cx="423129" cy="294388"/>
          </a:xfrm>
          <a:custGeom>
            <a:avLst/>
            <a:gdLst>
              <a:gd name="connsiteX0" fmla="*/ 423130 w 423129"/>
              <a:gd name="connsiteY0" fmla="*/ 134305 h 294388"/>
              <a:gd name="connsiteX1" fmla="*/ 282087 w 423129"/>
              <a:gd name="connsiteY1" fmla="*/ 0 h 294388"/>
              <a:gd name="connsiteX2" fmla="*/ 282087 w 423129"/>
              <a:gd name="connsiteY2" fmla="*/ 0 h 294388"/>
              <a:gd name="connsiteX3" fmla="*/ 0 w 423129"/>
              <a:gd name="connsiteY3" fmla="*/ 268374 h 294388"/>
              <a:gd name="connsiteX4" fmla="*/ 30481 w 423129"/>
              <a:gd name="connsiteY4" fmla="*/ 294389 h 294388"/>
              <a:gd name="connsiteX5" fmla="*/ 282087 w 423129"/>
              <a:gd name="connsiteY5" fmla="*/ 55399 h 294388"/>
              <a:gd name="connsiteX6" fmla="*/ 282087 w 423129"/>
              <a:gd name="connsiteY6" fmla="*/ 55399 h 294388"/>
              <a:gd name="connsiteX7" fmla="*/ 413022 w 423129"/>
              <a:gd name="connsiteY7" fmla="*/ 179830 h 294388"/>
              <a:gd name="connsiteX8" fmla="*/ 423130 w 423129"/>
              <a:gd name="connsiteY8" fmla="*/ 134305 h 294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3129" h="294388">
                <a:moveTo>
                  <a:pt x="423130" y="134305"/>
                </a:moveTo>
                <a:lnTo>
                  <a:pt x="282087" y="0"/>
                </a:lnTo>
                <a:lnTo>
                  <a:pt x="282087" y="0"/>
                </a:lnTo>
                <a:lnTo>
                  <a:pt x="0" y="268374"/>
                </a:lnTo>
                <a:lnTo>
                  <a:pt x="30481" y="294389"/>
                </a:lnTo>
                <a:lnTo>
                  <a:pt x="282087" y="55399"/>
                </a:lnTo>
                <a:lnTo>
                  <a:pt x="282087" y="55399"/>
                </a:lnTo>
                <a:lnTo>
                  <a:pt x="413022" y="179830"/>
                </a:lnTo>
                <a:cubicBezTo>
                  <a:pt x="415408" y="164453"/>
                  <a:pt x="418784" y="149247"/>
                  <a:pt x="423130" y="134305"/>
                </a:cubicBezTo>
                <a:close/>
              </a:path>
            </a:pathLst>
          </a:custGeom>
          <a:gradFill>
            <a:gsLst>
              <a:gs pos="0">
                <a:schemeClr val="accent3"/>
              </a:gs>
              <a:gs pos="80000">
                <a:schemeClr val="accent2"/>
              </a:gs>
            </a:gsLst>
            <a:lin ang="4800000" scaled="0"/>
          </a:gradFill>
          <a:ln w="7739" cap="flat">
            <a:noFill/>
            <a:prstDash val="solid"/>
            <a:miter/>
          </a:ln>
        </p:spPr>
        <p:txBody>
          <a:bodyPr rtlCol="0" anchor="ctr"/>
          <a:lstStyle/>
          <a:p>
            <a:endParaRPr lang="zh-CN" altLang="en-US"/>
          </a:p>
        </p:txBody>
      </p:sp>
      <p:sp>
        <p:nvSpPr>
          <p:cNvPr id="527" name="图形 126" descr="郊区场景 纯色填充">
            <a:extLst>
              <a:ext uri="{FF2B5EF4-FFF2-40B4-BE49-F238E27FC236}">
                <a16:creationId xmlns:a16="http://schemas.microsoft.com/office/drawing/2014/main" xmlns="" id="{D12A78B6-7547-4751-8F88-D99843D2C8AB}"/>
              </a:ext>
            </a:extLst>
          </p:cNvPr>
          <p:cNvSpPr/>
          <p:nvPr/>
        </p:nvSpPr>
        <p:spPr>
          <a:xfrm>
            <a:off x="9858191" y="5775996"/>
            <a:ext cx="697380" cy="545367"/>
          </a:xfrm>
          <a:custGeom>
            <a:avLst/>
            <a:gdLst>
              <a:gd name="connsiteX0" fmla="*/ 595516 w 697380"/>
              <a:gd name="connsiteY0" fmla="*/ 498353 h 545367"/>
              <a:gd name="connsiteX1" fmla="*/ 595516 w 697380"/>
              <a:gd name="connsiteY1" fmla="*/ 340149 h 545367"/>
              <a:gd name="connsiteX2" fmla="*/ 677792 w 697380"/>
              <a:gd name="connsiteY2" fmla="*/ 221125 h 545367"/>
              <a:gd name="connsiteX3" fmla="*/ 579845 w 697380"/>
              <a:gd name="connsiteY3" fmla="*/ 0 h 545367"/>
              <a:gd name="connsiteX4" fmla="*/ 481898 w 697380"/>
              <a:gd name="connsiteY4" fmla="*/ 221125 h 545367"/>
              <a:gd name="connsiteX5" fmla="*/ 564173 w 697380"/>
              <a:gd name="connsiteY5" fmla="*/ 340149 h 545367"/>
              <a:gd name="connsiteX6" fmla="*/ 564173 w 697380"/>
              <a:gd name="connsiteY6" fmla="*/ 498353 h 545367"/>
              <a:gd name="connsiteX7" fmla="*/ 532830 w 697380"/>
              <a:gd name="connsiteY7" fmla="*/ 498353 h 545367"/>
              <a:gd name="connsiteX8" fmla="*/ 532830 w 697380"/>
              <a:gd name="connsiteY8" fmla="*/ 354646 h 545367"/>
              <a:gd name="connsiteX9" fmla="*/ 458861 w 697380"/>
              <a:gd name="connsiteY9" fmla="*/ 233505 h 545367"/>
              <a:gd name="connsiteX10" fmla="*/ 329101 w 697380"/>
              <a:gd name="connsiteY10" fmla="*/ 114402 h 545367"/>
              <a:gd name="connsiteX11" fmla="*/ 125372 w 697380"/>
              <a:gd name="connsiteY11" fmla="*/ 301441 h 545367"/>
              <a:gd name="connsiteX12" fmla="*/ 125372 w 697380"/>
              <a:gd name="connsiteY12" fmla="*/ 498353 h 545367"/>
              <a:gd name="connsiteX13" fmla="*/ 78357 w 697380"/>
              <a:gd name="connsiteY13" fmla="*/ 498353 h 545367"/>
              <a:gd name="connsiteX14" fmla="*/ 78357 w 697380"/>
              <a:gd name="connsiteY14" fmla="*/ 486678 h 545367"/>
              <a:gd name="connsiteX15" fmla="*/ 91600 w 697380"/>
              <a:gd name="connsiteY15" fmla="*/ 486678 h 545367"/>
              <a:gd name="connsiteX16" fmla="*/ 102805 w 697380"/>
              <a:gd name="connsiteY16" fmla="*/ 477353 h 545367"/>
              <a:gd name="connsiteX17" fmla="*/ 102805 w 697380"/>
              <a:gd name="connsiteY17" fmla="*/ 477353 h 545367"/>
              <a:gd name="connsiteX18" fmla="*/ 116909 w 697380"/>
              <a:gd name="connsiteY18" fmla="*/ 450947 h 545367"/>
              <a:gd name="connsiteX19" fmla="*/ 117013 w 697380"/>
              <a:gd name="connsiteY19" fmla="*/ 447513 h 545367"/>
              <a:gd name="connsiteX20" fmla="*/ 114480 w 697380"/>
              <a:gd name="connsiteY20" fmla="*/ 446872 h 545367"/>
              <a:gd name="connsiteX21" fmla="*/ 78357 w 697380"/>
              <a:gd name="connsiteY21" fmla="*/ 467010 h 545367"/>
              <a:gd name="connsiteX22" fmla="*/ 78357 w 697380"/>
              <a:gd name="connsiteY22" fmla="*/ 445070 h 545367"/>
              <a:gd name="connsiteX23" fmla="*/ 94029 w 697380"/>
              <a:gd name="connsiteY23" fmla="*/ 393746 h 545367"/>
              <a:gd name="connsiteX24" fmla="*/ 90720 w 697380"/>
              <a:gd name="connsiteY24" fmla="*/ 392824 h 545367"/>
              <a:gd name="connsiteX25" fmla="*/ 89798 w 697380"/>
              <a:gd name="connsiteY25" fmla="*/ 393746 h 545367"/>
              <a:gd name="connsiteX26" fmla="*/ 81413 w 697380"/>
              <a:gd name="connsiteY26" fmla="*/ 408007 h 545367"/>
              <a:gd name="connsiteX27" fmla="*/ 73029 w 697380"/>
              <a:gd name="connsiteY27" fmla="*/ 393746 h 545367"/>
              <a:gd name="connsiteX28" fmla="*/ 70835 w 697380"/>
              <a:gd name="connsiteY28" fmla="*/ 392492 h 545367"/>
              <a:gd name="connsiteX29" fmla="*/ 68719 w 697380"/>
              <a:gd name="connsiteY29" fmla="*/ 393746 h 545367"/>
              <a:gd name="connsiteX30" fmla="*/ 60335 w 697380"/>
              <a:gd name="connsiteY30" fmla="*/ 408007 h 545367"/>
              <a:gd name="connsiteX31" fmla="*/ 51638 w 697380"/>
              <a:gd name="connsiteY31" fmla="*/ 393746 h 545367"/>
              <a:gd name="connsiteX32" fmla="*/ 48201 w 697380"/>
              <a:gd name="connsiteY32" fmla="*/ 392873 h 545367"/>
              <a:gd name="connsiteX33" fmla="*/ 47328 w 697380"/>
              <a:gd name="connsiteY33" fmla="*/ 393746 h 545367"/>
              <a:gd name="connsiteX34" fmla="*/ 62999 w 697380"/>
              <a:gd name="connsiteY34" fmla="*/ 445070 h 545367"/>
              <a:gd name="connsiteX35" fmla="*/ 62999 w 697380"/>
              <a:gd name="connsiteY35" fmla="*/ 466540 h 545367"/>
              <a:gd name="connsiteX36" fmla="*/ 27033 w 697380"/>
              <a:gd name="connsiteY36" fmla="*/ 446794 h 545367"/>
              <a:gd name="connsiteX37" fmla="*/ 23963 w 697380"/>
              <a:gd name="connsiteY37" fmla="*/ 448335 h 545367"/>
              <a:gd name="connsiteX38" fmla="*/ 24604 w 697380"/>
              <a:gd name="connsiteY38" fmla="*/ 450868 h 545367"/>
              <a:gd name="connsiteX39" fmla="*/ 38709 w 697380"/>
              <a:gd name="connsiteY39" fmla="*/ 477275 h 545367"/>
              <a:gd name="connsiteX40" fmla="*/ 38709 w 697380"/>
              <a:gd name="connsiteY40" fmla="*/ 477275 h 545367"/>
              <a:gd name="connsiteX41" fmla="*/ 49914 w 697380"/>
              <a:gd name="connsiteY41" fmla="*/ 486599 h 545367"/>
              <a:gd name="connsiteX42" fmla="*/ 62686 w 697380"/>
              <a:gd name="connsiteY42" fmla="*/ 486599 h 545367"/>
              <a:gd name="connsiteX43" fmla="*/ 62686 w 697380"/>
              <a:gd name="connsiteY43" fmla="*/ 498353 h 545367"/>
              <a:gd name="connsiteX44" fmla="*/ 0 w 697380"/>
              <a:gd name="connsiteY44" fmla="*/ 498353 h 545367"/>
              <a:gd name="connsiteX45" fmla="*/ 0 w 697380"/>
              <a:gd name="connsiteY45" fmla="*/ 545368 h 545367"/>
              <a:gd name="connsiteX46" fmla="*/ 697381 w 697380"/>
              <a:gd name="connsiteY46" fmla="*/ 545368 h 545367"/>
              <a:gd name="connsiteX47" fmla="*/ 697381 w 697380"/>
              <a:gd name="connsiteY47" fmla="*/ 498353 h 545367"/>
              <a:gd name="connsiteX48" fmla="*/ 250744 w 697380"/>
              <a:gd name="connsiteY48" fmla="*/ 412160 h 545367"/>
              <a:gd name="connsiteX49" fmla="*/ 172386 w 697380"/>
              <a:gd name="connsiteY49" fmla="*/ 412160 h 545367"/>
              <a:gd name="connsiteX50" fmla="*/ 172386 w 697380"/>
              <a:gd name="connsiteY50" fmla="*/ 333803 h 545367"/>
              <a:gd name="connsiteX51" fmla="*/ 250744 w 697380"/>
              <a:gd name="connsiteY51" fmla="*/ 333803 h 545367"/>
              <a:gd name="connsiteX52" fmla="*/ 368280 w 697380"/>
              <a:gd name="connsiteY52" fmla="*/ 498353 h 545367"/>
              <a:gd name="connsiteX53" fmla="*/ 289922 w 697380"/>
              <a:gd name="connsiteY53" fmla="*/ 498353 h 545367"/>
              <a:gd name="connsiteX54" fmla="*/ 289922 w 697380"/>
              <a:gd name="connsiteY54" fmla="*/ 333803 h 545367"/>
              <a:gd name="connsiteX55" fmla="*/ 368280 w 697380"/>
              <a:gd name="connsiteY55" fmla="*/ 333803 h 545367"/>
              <a:gd name="connsiteX56" fmla="*/ 485816 w 697380"/>
              <a:gd name="connsiteY56" fmla="*/ 412160 h 545367"/>
              <a:gd name="connsiteX57" fmla="*/ 407458 w 697380"/>
              <a:gd name="connsiteY57" fmla="*/ 412160 h 545367"/>
              <a:gd name="connsiteX58" fmla="*/ 407458 w 697380"/>
              <a:gd name="connsiteY58" fmla="*/ 333803 h 545367"/>
              <a:gd name="connsiteX59" fmla="*/ 485816 w 697380"/>
              <a:gd name="connsiteY59" fmla="*/ 333803 h 5453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697380" h="545367">
                <a:moveTo>
                  <a:pt x="595516" y="498353"/>
                </a:moveTo>
                <a:lnTo>
                  <a:pt x="595516" y="340149"/>
                </a:lnTo>
                <a:cubicBezTo>
                  <a:pt x="642531" y="331687"/>
                  <a:pt x="677792" y="286083"/>
                  <a:pt x="677792" y="221125"/>
                </a:cubicBezTo>
                <a:cubicBezTo>
                  <a:pt x="677792" y="149036"/>
                  <a:pt x="603352" y="0"/>
                  <a:pt x="579845" y="0"/>
                </a:cubicBezTo>
                <a:cubicBezTo>
                  <a:pt x="556338" y="0"/>
                  <a:pt x="481898" y="148879"/>
                  <a:pt x="481898" y="221125"/>
                </a:cubicBezTo>
                <a:cubicBezTo>
                  <a:pt x="481898" y="286083"/>
                  <a:pt x="517551" y="331687"/>
                  <a:pt x="564173" y="340149"/>
                </a:cubicBezTo>
                <a:lnTo>
                  <a:pt x="564173" y="498353"/>
                </a:lnTo>
                <a:lnTo>
                  <a:pt x="532830" y="498353"/>
                </a:lnTo>
                <a:lnTo>
                  <a:pt x="532830" y="354646"/>
                </a:lnTo>
                <a:cubicBezTo>
                  <a:pt x="491301" y="335135"/>
                  <a:pt x="462309" y="289922"/>
                  <a:pt x="458861" y="233505"/>
                </a:cubicBezTo>
                <a:lnTo>
                  <a:pt x="329101" y="114402"/>
                </a:lnTo>
                <a:lnTo>
                  <a:pt x="125372" y="301441"/>
                </a:lnTo>
                <a:lnTo>
                  <a:pt x="125372" y="498353"/>
                </a:lnTo>
                <a:lnTo>
                  <a:pt x="78357" y="498353"/>
                </a:lnTo>
                <a:lnTo>
                  <a:pt x="78357" y="486678"/>
                </a:lnTo>
                <a:lnTo>
                  <a:pt x="91600" y="486678"/>
                </a:lnTo>
                <a:cubicBezTo>
                  <a:pt x="97077" y="486629"/>
                  <a:pt x="101762" y="482730"/>
                  <a:pt x="102805" y="477353"/>
                </a:cubicBezTo>
                <a:lnTo>
                  <a:pt x="102805" y="477353"/>
                </a:lnTo>
                <a:cubicBezTo>
                  <a:pt x="105050" y="467444"/>
                  <a:pt x="109922" y="458323"/>
                  <a:pt x="116909" y="450947"/>
                </a:cubicBezTo>
                <a:cubicBezTo>
                  <a:pt x="117886" y="450028"/>
                  <a:pt x="117933" y="448490"/>
                  <a:pt x="117013" y="447513"/>
                </a:cubicBezTo>
                <a:cubicBezTo>
                  <a:pt x="116365" y="446825"/>
                  <a:pt x="115377" y="446574"/>
                  <a:pt x="114480" y="446872"/>
                </a:cubicBezTo>
                <a:cubicBezTo>
                  <a:pt x="100790" y="450066"/>
                  <a:pt x="88273" y="457044"/>
                  <a:pt x="78357" y="467010"/>
                </a:cubicBezTo>
                <a:lnTo>
                  <a:pt x="78357" y="445070"/>
                </a:lnTo>
                <a:cubicBezTo>
                  <a:pt x="113305" y="439272"/>
                  <a:pt x="94029" y="393746"/>
                  <a:pt x="94029" y="393746"/>
                </a:cubicBezTo>
                <a:cubicBezTo>
                  <a:pt x="93370" y="392578"/>
                  <a:pt x="91888" y="392165"/>
                  <a:pt x="90720" y="392824"/>
                </a:cubicBezTo>
                <a:cubicBezTo>
                  <a:pt x="90334" y="393042"/>
                  <a:pt x="90015" y="393360"/>
                  <a:pt x="89798" y="393746"/>
                </a:cubicBezTo>
                <a:lnTo>
                  <a:pt x="81413" y="408007"/>
                </a:lnTo>
                <a:lnTo>
                  <a:pt x="73029" y="393746"/>
                </a:lnTo>
                <a:cubicBezTo>
                  <a:pt x="72566" y="392975"/>
                  <a:pt x="71735" y="392500"/>
                  <a:pt x="70835" y="392492"/>
                </a:cubicBezTo>
                <a:cubicBezTo>
                  <a:pt x="69964" y="392527"/>
                  <a:pt x="69168" y="392998"/>
                  <a:pt x="68719" y="393746"/>
                </a:cubicBezTo>
                <a:lnTo>
                  <a:pt x="60335" y="408007"/>
                </a:lnTo>
                <a:lnTo>
                  <a:pt x="51638" y="393746"/>
                </a:lnTo>
                <a:cubicBezTo>
                  <a:pt x="50929" y="392556"/>
                  <a:pt x="49391" y="392165"/>
                  <a:pt x="48201" y="392873"/>
                </a:cubicBezTo>
                <a:cubicBezTo>
                  <a:pt x="47842" y="393087"/>
                  <a:pt x="47541" y="393387"/>
                  <a:pt x="47328" y="393746"/>
                </a:cubicBezTo>
                <a:cubicBezTo>
                  <a:pt x="47328" y="393746"/>
                  <a:pt x="27817" y="439193"/>
                  <a:pt x="62999" y="445070"/>
                </a:cubicBezTo>
                <a:lnTo>
                  <a:pt x="62999" y="466540"/>
                </a:lnTo>
                <a:cubicBezTo>
                  <a:pt x="53055" y="456776"/>
                  <a:pt x="40610" y="449943"/>
                  <a:pt x="27033" y="446794"/>
                </a:cubicBezTo>
                <a:cubicBezTo>
                  <a:pt x="25760" y="446372"/>
                  <a:pt x="24385" y="447062"/>
                  <a:pt x="23963" y="448335"/>
                </a:cubicBezTo>
                <a:cubicBezTo>
                  <a:pt x="23666" y="449232"/>
                  <a:pt x="23916" y="450220"/>
                  <a:pt x="24604" y="450868"/>
                </a:cubicBezTo>
                <a:cubicBezTo>
                  <a:pt x="31617" y="458226"/>
                  <a:pt x="36493" y="467355"/>
                  <a:pt x="38709" y="477275"/>
                </a:cubicBezTo>
                <a:lnTo>
                  <a:pt x="38709" y="477275"/>
                </a:lnTo>
                <a:cubicBezTo>
                  <a:pt x="39752" y="482652"/>
                  <a:pt x="44437" y="486551"/>
                  <a:pt x="49914" y="486599"/>
                </a:cubicBezTo>
                <a:lnTo>
                  <a:pt x="62686" y="486599"/>
                </a:lnTo>
                <a:lnTo>
                  <a:pt x="62686" y="498353"/>
                </a:lnTo>
                <a:lnTo>
                  <a:pt x="0" y="498353"/>
                </a:lnTo>
                <a:lnTo>
                  <a:pt x="0" y="545368"/>
                </a:lnTo>
                <a:lnTo>
                  <a:pt x="697381" y="545368"/>
                </a:lnTo>
                <a:lnTo>
                  <a:pt x="697381" y="498353"/>
                </a:lnTo>
                <a:close/>
                <a:moveTo>
                  <a:pt x="250744" y="412160"/>
                </a:moveTo>
                <a:lnTo>
                  <a:pt x="172386" y="412160"/>
                </a:lnTo>
                <a:lnTo>
                  <a:pt x="172386" y="333803"/>
                </a:lnTo>
                <a:lnTo>
                  <a:pt x="250744" y="333803"/>
                </a:lnTo>
                <a:close/>
                <a:moveTo>
                  <a:pt x="368280" y="498353"/>
                </a:moveTo>
                <a:lnTo>
                  <a:pt x="289922" y="498353"/>
                </a:lnTo>
                <a:lnTo>
                  <a:pt x="289922" y="333803"/>
                </a:lnTo>
                <a:lnTo>
                  <a:pt x="368280" y="333803"/>
                </a:lnTo>
                <a:close/>
                <a:moveTo>
                  <a:pt x="485816" y="412160"/>
                </a:moveTo>
                <a:lnTo>
                  <a:pt x="407458" y="412160"/>
                </a:lnTo>
                <a:lnTo>
                  <a:pt x="407458" y="333803"/>
                </a:lnTo>
                <a:lnTo>
                  <a:pt x="485816" y="333803"/>
                </a:lnTo>
                <a:close/>
              </a:path>
            </a:pathLst>
          </a:custGeom>
          <a:gradFill>
            <a:gsLst>
              <a:gs pos="0">
                <a:schemeClr val="accent3"/>
              </a:gs>
              <a:gs pos="80000">
                <a:schemeClr val="accent2"/>
              </a:gs>
            </a:gsLst>
            <a:lin ang="4800000" scaled="0"/>
          </a:gradFill>
          <a:ln w="7739" cap="flat">
            <a:noFill/>
            <a:prstDash val="solid"/>
            <a:miter/>
          </a:ln>
        </p:spPr>
        <p:txBody>
          <a:bodyPr rtlCol="0" anchor="ctr"/>
          <a:lstStyle/>
          <a:p>
            <a:endParaRPr lang="zh-CN" altLang="en-US"/>
          </a:p>
        </p:txBody>
      </p:sp>
    </p:spTree>
    <p:extLst>
      <p:ext uri="{BB962C8B-B14F-4D97-AF65-F5344CB8AC3E}">
        <p14:creationId xmlns:p14="http://schemas.microsoft.com/office/powerpoint/2010/main" val="132151060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17707592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xmlns="" id="{022E2FB4-0B74-4B49-B870-54EE0CA56F43}"/>
              </a:ext>
            </a:extLst>
          </p:cNvPr>
          <p:cNvSpPr/>
          <p:nvPr/>
        </p:nvSpPr>
        <p:spPr>
          <a:xfrm>
            <a:off x="440603" y="759873"/>
            <a:ext cx="1773242" cy="369332"/>
          </a:xfrm>
          <a:prstGeom prst="rect">
            <a:avLst/>
          </a:prstGeom>
        </p:spPr>
        <p:txBody>
          <a:bodyPr wrap="none">
            <a:spAutoFit/>
          </a:bodyPr>
          <a:lstStyle/>
          <a:p>
            <a:pPr marL="0" marR="0" lvl="0" indent="0" algn="l" defTabSz="609585"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a:cs typeface="Segoe UI Light"/>
              </a:rPr>
              <a:t>模板使用技巧</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a:cs typeface="Segoe UI Light"/>
              </a:rPr>
              <a:t> 1</a:t>
            </a:r>
            <a:endParaRPr kumimoji="0" lang="zh-CN" altLang="en-US" sz="18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a:cs typeface="Segoe UI Light"/>
            </a:endParaRPr>
          </a:p>
        </p:txBody>
      </p:sp>
      <p:sp>
        <p:nvSpPr>
          <p:cNvPr id="7" name="矩形 6">
            <a:extLst>
              <a:ext uri="{FF2B5EF4-FFF2-40B4-BE49-F238E27FC236}">
                <a16:creationId xmlns:a16="http://schemas.microsoft.com/office/drawing/2014/main" xmlns="" id="{4CA0296C-822E-1440-B2D9-5FA250B49272}"/>
              </a:ext>
            </a:extLst>
          </p:cNvPr>
          <p:cNvSpPr/>
          <p:nvPr/>
        </p:nvSpPr>
        <p:spPr>
          <a:xfrm>
            <a:off x="440603" y="182445"/>
            <a:ext cx="862737" cy="246221"/>
          </a:xfrm>
          <a:prstGeom prst="rect">
            <a:avLst/>
          </a:prstGeom>
        </p:spPr>
        <p:txBody>
          <a:bodyPr wrap="none">
            <a:spAutoFit/>
          </a:bodyPr>
          <a:lstStyle/>
          <a:p>
            <a:pPr marL="0" marR="0" lvl="0" indent="0" algn="l" defTabSz="609585" rtl="0" eaLnBrk="1" fontAlgn="auto" latinLnBrk="0" hangingPunct="1">
              <a:lnSpc>
                <a:spcPct val="100000"/>
              </a:lnSpc>
              <a:spcBef>
                <a:spcPts val="0"/>
              </a:spcBef>
              <a:spcAft>
                <a:spcPts val="0"/>
              </a:spcAft>
              <a:buClrTx/>
              <a:buSzTx/>
              <a:buFontTx/>
              <a:buNone/>
              <a:tabLst/>
              <a:defRPr/>
            </a:pPr>
            <a:r>
              <a:rPr kumimoji="1" lang="en-US" altLang="zh-CN" sz="1000" b="0" i="0" u="none" strike="noStrike" kern="1200" cap="none" spc="0" normalizeH="0" baseline="0" noProof="0" dirty="0" err="1">
                <a:ln>
                  <a:noFill/>
                </a:ln>
                <a:solidFill>
                  <a:prstClr val="black">
                    <a:lumMod val="75000"/>
                    <a:lumOff val="25000"/>
                  </a:prstClr>
                </a:solidFill>
                <a:effectLst/>
                <a:uLnTx/>
                <a:uFillTx/>
                <a:latin typeface="微软雅黑" panose="020B0503020204020204" pitchFamily="34" charset="-122"/>
                <a:ea typeface="微软雅黑" charset="0"/>
                <a:cs typeface="Segoe UI Light"/>
              </a:rPr>
              <a:t>OfficePLUS</a:t>
            </a:r>
            <a:endParaRPr kumimoji="0" lang="zh-CN" altLang="en-US" sz="10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charset="0"/>
              <a:cs typeface="Segoe UI Light"/>
            </a:endParaRPr>
          </a:p>
        </p:txBody>
      </p:sp>
      <p:sp>
        <p:nvSpPr>
          <p:cNvPr id="9" name="文本框 8">
            <a:extLst>
              <a:ext uri="{FF2B5EF4-FFF2-40B4-BE49-F238E27FC236}">
                <a16:creationId xmlns:a16="http://schemas.microsoft.com/office/drawing/2014/main" xmlns="" id="{9399816B-8BA0-B94C-90F1-EC4F5DAA5EE3}"/>
              </a:ext>
            </a:extLst>
          </p:cNvPr>
          <p:cNvSpPr txBox="1"/>
          <p:nvPr/>
        </p:nvSpPr>
        <p:spPr>
          <a:xfrm>
            <a:off x="431800" y="1174234"/>
            <a:ext cx="3467616" cy="58477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一键调整模板颜色</a:t>
            </a:r>
            <a:endParaRPr kumimoji="0" lang="en-US" sz="3200" b="1" i="0" u="none" strike="noStrike" kern="1200" cap="none" spc="0" normalizeH="0" baseline="0" noProof="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endParaRPr>
          </a:p>
        </p:txBody>
      </p:sp>
      <p:pic>
        <p:nvPicPr>
          <p:cNvPr id="11" name="图片 10">
            <a:extLst>
              <a:ext uri="{FF2B5EF4-FFF2-40B4-BE49-F238E27FC236}">
                <a16:creationId xmlns:a16="http://schemas.microsoft.com/office/drawing/2014/main" xmlns="" id="{5CE73290-B3C0-7047-A7D0-D4B0582955E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31800" y="2138895"/>
            <a:ext cx="5295899" cy="3847021"/>
          </a:xfrm>
          <a:prstGeom prst="rect">
            <a:avLst/>
          </a:prstGeom>
          <a:ln>
            <a:solidFill>
              <a:schemeClr val="bg1">
                <a:lumMod val="65000"/>
              </a:schemeClr>
            </a:solidFill>
          </a:ln>
        </p:spPr>
      </p:pic>
      <p:pic>
        <p:nvPicPr>
          <p:cNvPr id="13" name="图片 12">
            <a:extLst>
              <a:ext uri="{FF2B5EF4-FFF2-40B4-BE49-F238E27FC236}">
                <a16:creationId xmlns:a16="http://schemas.microsoft.com/office/drawing/2014/main" xmlns="" id="{EC0CA98B-E3A4-0448-B481-475F0E82E52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464300" y="2138895"/>
            <a:ext cx="5295900" cy="3847022"/>
          </a:xfrm>
          <a:prstGeom prst="rect">
            <a:avLst/>
          </a:prstGeom>
          <a:ln>
            <a:solidFill>
              <a:schemeClr val="bg1">
                <a:lumMod val="65000"/>
              </a:schemeClr>
            </a:solidFill>
          </a:ln>
        </p:spPr>
      </p:pic>
      <p:sp>
        <p:nvSpPr>
          <p:cNvPr id="15" name="文本框 14">
            <a:extLst>
              <a:ext uri="{FF2B5EF4-FFF2-40B4-BE49-F238E27FC236}">
                <a16:creationId xmlns:a16="http://schemas.microsoft.com/office/drawing/2014/main" xmlns="" id="{F742B70C-BC30-F14D-BE1F-C3B71A9F4639}"/>
              </a:ext>
            </a:extLst>
          </p:cNvPr>
          <p:cNvSpPr txBox="1"/>
          <p:nvPr/>
        </p:nvSpPr>
        <p:spPr>
          <a:xfrm>
            <a:off x="333477" y="6061002"/>
            <a:ext cx="3183885" cy="276999"/>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15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1.</a:t>
            </a:r>
            <a:r>
              <a:rPr kumimoji="0" lang="zh-CN" altLang="en-US" sz="1200" b="0" i="0" u="none" strike="noStrike" kern="1200" cap="none" spc="15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 选择“设计”</a:t>
            </a:r>
            <a:r>
              <a:rPr kumimoji="0" lang="en-US" altLang="zh-CN" sz="1200" b="0" i="0" u="none" strike="noStrike" kern="1200" cap="none" spc="15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a:t>
            </a:r>
            <a:r>
              <a:rPr kumimoji="0" lang="zh-CN" altLang="en-US" sz="1200" b="0" i="0" u="none" strike="noStrike" kern="1200" cap="none" spc="15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“变体”</a:t>
            </a:r>
            <a:r>
              <a:rPr kumimoji="0" lang="en-US" altLang="zh-CN" sz="1200" b="0" i="0" u="none" strike="noStrike" kern="1200" cap="none" spc="15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a:t>
            </a:r>
            <a:r>
              <a:rPr kumimoji="0" lang="zh-CN" altLang="en-US" sz="1200" b="0" i="0" u="none" strike="noStrike" kern="1200" cap="none" spc="15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“颜色”；</a:t>
            </a:r>
            <a:endParaRPr kumimoji="0" lang="en-US" sz="1200" b="0" i="0" u="none" strike="noStrike" kern="1200" cap="none" spc="15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7" name="文本框 16">
            <a:extLst>
              <a:ext uri="{FF2B5EF4-FFF2-40B4-BE49-F238E27FC236}">
                <a16:creationId xmlns:a16="http://schemas.microsoft.com/office/drawing/2014/main" xmlns="" id="{E481473D-39EC-EB42-9906-2FB4133A54F8}"/>
              </a:ext>
            </a:extLst>
          </p:cNvPr>
          <p:cNvSpPr txBox="1"/>
          <p:nvPr/>
        </p:nvSpPr>
        <p:spPr>
          <a:xfrm>
            <a:off x="6360651" y="6061002"/>
            <a:ext cx="4562467" cy="276999"/>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15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2.</a:t>
            </a:r>
            <a:r>
              <a:rPr kumimoji="0" lang="zh-CN" altLang="en-US" sz="1200" b="0" i="0" u="none" strike="noStrike" kern="1200" cap="none" spc="15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 选择你喜欢的颜色搭配，模板一秒调整为你选颜色。</a:t>
            </a:r>
            <a:endParaRPr kumimoji="0" lang="en-US" sz="1200" b="0" i="0" u="none" strike="noStrike" kern="1200" cap="none" spc="15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pic>
        <p:nvPicPr>
          <p:cNvPr id="19" name="图片 18">
            <a:extLst>
              <a:ext uri="{FF2B5EF4-FFF2-40B4-BE49-F238E27FC236}">
                <a16:creationId xmlns:a16="http://schemas.microsoft.com/office/drawing/2014/main" xmlns="" id="{58643938-3CED-BB4F-851B-BD0D9C7F39D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005928" y="2609333"/>
            <a:ext cx="819667" cy="819667"/>
          </a:xfrm>
          <a:prstGeom prst="rect">
            <a:avLst/>
          </a:prstGeom>
          <a:effectLst>
            <a:outerShdw blurRad="50800" dist="38100" dir="2700000" algn="tl" rotWithShape="0">
              <a:prstClr val="black">
                <a:alpha val="40000"/>
              </a:prstClr>
            </a:outerShdw>
          </a:effectLst>
        </p:spPr>
      </p:pic>
      <p:pic>
        <p:nvPicPr>
          <p:cNvPr id="21" name="图片 20">
            <a:extLst>
              <a:ext uri="{FF2B5EF4-FFF2-40B4-BE49-F238E27FC236}">
                <a16:creationId xmlns:a16="http://schemas.microsoft.com/office/drawing/2014/main" xmlns="" id="{9B58815C-763D-1C4D-B439-5A906986629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787853" y="4257158"/>
            <a:ext cx="819667" cy="819667"/>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422665192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xmlns="" id="{789E2549-A20B-4942-842D-0D9EB53DC805}"/>
              </a:ext>
            </a:extLst>
          </p:cNvPr>
          <p:cNvSpPr/>
          <p:nvPr/>
        </p:nvSpPr>
        <p:spPr>
          <a:xfrm>
            <a:off x="440603" y="759873"/>
            <a:ext cx="1773242" cy="369332"/>
          </a:xfrm>
          <a:prstGeom prst="rect">
            <a:avLst/>
          </a:prstGeom>
        </p:spPr>
        <p:txBody>
          <a:bodyPr wrap="none">
            <a:spAutoFit/>
          </a:bodyPr>
          <a:lstStyle/>
          <a:p>
            <a:pPr marL="0" marR="0" lvl="0" indent="0" algn="l" defTabSz="609585"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a:cs typeface="Segoe UI Light"/>
              </a:rPr>
              <a:t>模板使用技巧</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a:cs typeface="Segoe UI Light"/>
              </a:rPr>
              <a:t> 2</a:t>
            </a:r>
            <a:endParaRPr kumimoji="0" lang="zh-CN" altLang="en-US" sz="18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a:cs typeface="Segoe UI Light"/>
            </a:endParaRPr>
          </a:p>
        </p:txBody>
      </p:sp>
      <p:sp>
        <p:nvSpPr>
          <p:cNvPr id="5" name="矩形 4">
            <a:extLst>
              <a:ext uri="{FF2B5EF4-FFF2-40B4-BE49-F238E27FC236}">
                <a16:creationId xmlns:a16="http://schemas.microsoft.com/office/drawing/2014/main" xmlns="" id="{12BB9002-BE8D-4E4D-80C6-336B78F997D6}"/>
              </a:ext>
            </a:extLst>
          </p:cNvPr>
          <p:cNvSpPr/>
          <p:nvPr/>
        </p:nvSpPr>
        <p:spPr>
          <a:xfrm>
            <a:off x="440603" y="182445"/>
            <a:ext cx="862737" cy="246221"/>
          </a:xfrm>
          <a:prstGeom prst="rect">
            <a:avLst/>
          </a:prstGeom>
        </p:spPr>
        <p:txBody>
          <a:bodyPr wrap="none">
            <a:spAutoFit/>
          </a:bodyPr>
          <a:lstStyle/>
          <a:p>
            <a:pPr marL="0" marR="0" lvl="0" indent="0" algn="l" defTabSz="609585" rtl="0" eaLnBrk="1" fontAlgn="auto" latinLnBrk="0" hangingPunct="1">
              <a:lnSpc>
                <a:spcPct val="100000"/>
              </a:lnSpc>
              <a:spcBef>
                <a:spcPts val="0"/>
              </a:spcBef>
              <a:spcAft>
                <a:spcPts val="0"/>
              </a:spcAft>
              <a:buClrTx/>
              <a:buSzTx/>
              <a:buFontTx/>
              <a:buNone/>
              <a:tabLst/>
              <a:defRPr/>
            </a:pPr>
            <a:r>
              <a:rPr kumimoji="1" lang="en-US" altLang="zh-CN" sz="1000" b="0" i="0" u="none" strike="noStrike" kern="1200" cap="none" spc="0" normalizeH="0" baseline="0" noProof="0" dirty="0" err="1">
                <a:ln>
                  <a:noFill/>
                </a:ln>
                <a:solidFill>
                  <a:prstClr val="black">
                    <a:lumMod val="75000"/>
                    <a:lumOff val="25000"/>
                  </a:prstClr>
                </a:solidFill>
                <a:effectLst/>
                <a:uLnTx/>
                <a:uFillTx/>
                <a:latin typeface="微软雅黑" panose="020B0503020204020204" pitchFamily="34" charset="-122"/>
                <a:ea typeface="微软雅黑" charset="0"/>
                <a:cs typeface="Segoe UI Light"/>
              </a:rPr>
              <a:t>OfficePLUS</a:t>
            </a:r>
            <a:endParaRPr kumimoji="0" lang="zh-CN" altLang="en-US" sz="10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charset="0"/>
              <a:cs typeface="Segoe UI Light"/>
            </a:endParaRPr>
          </a:p>
        </p:txBody>
      </p:sp>
      <p:pic>
        <p:nvPicPr>
          <p:cNvPr id="7" name="图片 6">
            <a:extLst>
              <a:ext uri="{FF2B5EF4-FFF2-40B4-BE49-F238E27FC236}">
                <a16:creationId xmlns:a16="http://schemas.microsoft.com/office/drawing/2014/main" xmlns="" id="{0DD1FDF9-0D1D-5743-A71A-CDCB87784F6B}"/>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31800" y="2138895"/>
            <a:ext cx="5295899" cy="3847021"/>
          </a:xfrm>
          <a:prstGeom prst="rect">
            <a:avLst/>
          </a:prstGeom>
          <a:ln>
            <a:solidFill>
              <a:schemeClr val="bg1">
                <a:lumMod val="65000"/>
              </a:schemeClr>
            </a:solidFill>
          </a:ln>
        </p:spPr>
      </p:pic>
      <p:pic>
        <p:nvPicPr>
          <p:cNvPr id="9" name="图片 8">
            <a:extLst>
              <a:ext uri="{FF2B5EF4-FFF2-40B4-BE49-F238E27FC236}">
                <a16:creationId xmlns:a16="http://schemas.microsoft.com/office/drawing/2014/main" xmlns="" id="{B458BD91-B7D2-AE40-BACC-3A16D29DC6C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464301" y="2138895"/>
            <a:ext cx="5295900" cy="3847022"/>
          </a:xfrm>
          <a:prstGeom prst="rect">
            <a:avLst/>
          </a:prstGeom>
          <a:ln>
            <a:solidFill>
              <a:schemeClr val="bg1">
                <a:lumMod val="65000"/>
              </a:schemeClr>
            </a:solidFill>
          </a:ln>
        </p:spPr>
      </p:pic>
      <p:sp>
        <p:nvSpPr>
          <p:cNvPr id="11" name="文本框 10">
            <a:extLst>
              <a:ext uri="{FF2B5EF4-FFF2-40B4-BE49-F238E27FC236}">
                <a16:creationId xmlns:a16="http://schemas.microsoft.com/office/drawing/2014/main" xmlns="" id="{5935CB4C-0185-B54B-984B-0A07E9CEDBDD}"/>
              </a:ext>
            </a:extLst>
          </p:cNvPr>
          <p:cNvSpPr txBox="1"/>
          <p:nvPr/>
        </p:nvSpPr>
        <p:spPr>
          <a:xfrm>
            <a:off x="431800" y="1174234"/>
            <a:ext cx="3467616" cy="58477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随时添加模板样式</a:t>
            </a:r>
            <a:endParaRPr kumimoji="0" lang="en-US" sz="3200" b="1" i="0" u="none" strike="noStrike" kern="1200" cap="none" spc="0" normalizeH="0" baseline="0" noProof="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endParaRPr>
          </a:p>
        </p:txBody>
      </p:sp>
      <p:sp>
        <p:nvSpPr>
          <p:cNvPr id="13" name="文本框 12">
            <a:extLst>
              <a:ext uri="{FF2B5EF4-FFF2-40B4-BE49-F238E27FC236}">
                <a16:creationId xmlns:a16="http://schemas.microsoft.com/office/drawing/2014/main" xmlns="" id="{38A12A4E-CB0D-1445-8FD0-4DF48F0D6E39}"/>
              </a:ext>
            </a:extLst>
          </p:cNvPr>
          <p:cNvSpPr txBox="1"/>
          <p:nvPr/>
        </p:nvSpPr>
        <p:spPr>
          <a:xfrm>
            <a:off x="333477" y="6061002"/>
            <a:ext cx="3010761" cy="276999"/>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15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1.</a:t>
            </a:r>
            <a:r>
              <a:rPr kumimoji="0" lang="zh-CN" altLang="en-US" sz="1200" b="0" i="0" u="none" strike="noStrike" kern="1200" cap="none" spc="15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 选择“开始”</a:t>
            </a:r>
            <a:r>
              <a:rPr kumimoji="0" lang="en-US" altLang="zh-CN" sz="1200" b="0" i="0" u="none" strike="noStrike" kern="1200" cap="none" spc="15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a:t>
            </a:r>
            <a:r>
              <a:rPr kumimoji="0" lang="zh-CN" altLang="en-US" sz="1200" b="0" i="0" u="none" strike="noStrike" kern="1200" cap="none" spc="15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“新建幻灯片”；</a:t>
            </a:r>
            <a:endParaRPr kumimoji="0" lang="en-US" sz="1200" b="0" i="0" u="none" strike="noStrike" kern="1200" cap="none" spc="15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5" name="文本框 14">
            <a:extLst>
              <a:ext uri="{FF2B5EF4-FFF2-40B4-BE49-F238E27FC236}">
                <a16:creationId xmlns:a16="http://schemas.microsoft.com/office/drawing/2014/main" xmlns="" id="{341DD8E9-C96F-954A-90D2-1C023C96A94F}"/>
              </a:ext>
            </a:extLst>
          </p:cNvPr>
          <p:cNvSpPr txBox="1"/>
          <p:nvPr/>
        </p:nvSpPr>
        <p:spPr>
          <a:xfrm>
            <a:off x="6360651" y="6061002"/>
            <a:ext cx="5256567" cy="276999"/>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15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2.</a:t>
            </a:r>
            <a:r>
              <a:rPr kumimoji="0" lang="zh-CN" altLang="en-US" sz="1200" b="0" i="0" u="none" strike="noStrike" kern="1200" cap="none" spc="15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 选择你需要的页面，如封面页，目录页，副标题页，内容页等</a:t>
            </a:r>
            <a:r>
              <a:rPr kumimoji="0" lang="en-US" altLang="zh-CN" sz="1200" b="0" i="0" u="none" strike="noStrike" kern="1200" cap="none" spc="15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a:t>
            </a:r>
            <a:endParaRPr kumimoji="0" lang="en-US" sz="1200" b="0" i="0" u="none" strike="noStrike" kern="1200" cap="none" spc="15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pic>
        <p:nvPicPr>
          <p:cNvPr id="17" name="图片 16">
            <a:extLst>
              <a:ext uri="{FF2B5EF4-FFF2-40B4-BE49-F238E27FC236}">
                <a16:creationId xmlns:a16="http://schemas.microsoft.com/office/drawing/2014/main" xmlns="" id="{5F845FA9-5B2D-4248-AA79-AED4873EB04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00878" y="2428358"/>
            <a:ext cx="819667" cy="819667"/>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33217043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PA-矩形 15">
            <a:extLst>
              <a:ext uri="{FF2B5EF4-FFF2-40B4-BE49-F238E27FC236}">
                <a16:creationId xmlns:a16="http://schemas.microsoft.com/office/drawing/2014/main" xmlns="" id="{931A8096-8169-4E61-ADD0-5B4EE11115DD}"/>
              </a:ext>
            </a:extLst>
          </p:cNvPr>
          <p:cNvSpPr/>
          <p:nvPr>
            <p:custDataLst>
              <p:tags r:id="rId1"/>
            </p:custDataLst>
          </p:nvPr>
        </p:nvSpPr>
        <p:spPr>
          <a:xfrm>
            <a:off x="874713" y="1177874"/>
            <a:ext cx="10442575" cy="2895802"/>
          </a:xfrm>
          <a:prstGeom prst="rect">
            <a:avLst/>
          </a:prstGeom>
          <a:gradFill>
            <a:gsLst>
              <a:gs pos="0">
                <a:schemeClr val="accent3">
                  <a:alpha val="80000"/>
                </a:schemeClr>
              </a:gs>
              <a:gs pos="80000">
                <a:schemeClr val="accent2">
                  <a:alpha val="8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PA-PicturePlaceholder 4">
            <a:extLst>
              <a:ext uri="{FF2B5EF4-FFF2-40B4-BE49-F238E27FC236}">
                <a16:creationId xmlns:a16="http://schemas.microsoft.com/office/drawing/2014/main" xmlns="" id="{694AA42E-5DA3-4B6F-A054-F9095D5374A0}"/>
              </a:ext>
            </a:extLst>
          </p:cNvPr>
          <p:cNvPicPr>
            <a:picLocks noGrp="1" noChangeAspect="1"/>
          </p:cNvPicPr>
          <p:nvPr>
            <p:ph type="pic" sz="quarter" idx="11"/>
            <p:custDataLst>
              <p:tags r:id="rId2"/>
            </p:custDataLst>
          </p:nvPr>
        </p:nvPicPr>
        <p:blipFill>
          <a:blip r:embed="rId9" cstate="screen">
            <a:extLst>
              <a:ext uri="{28A0092B-C50C-407E-A947-70E740481C1C}">
                <a14:useLocalDpi xmlns:a14="http://schemas.microsoft.com/office/drawing/2010/main"/>
              </a:ext>
            </a:extLst>
          </a:blip>
          <a:srcRect/>
          <a:stretch>
            <a:fillRect/>
          </a:stretch>
        </p:blipFill>
        <p:spPr/>
      </p:pic>
      <p:sp>
        <p:nvSpPr>
          <p:cNvPr id="3" name="PA-TextPlaceholder 2">
            <a:extLst>
              <a:ext uri="{FF2B5EF4-FFF2-40B4-BE49-F238E27FC236}">
                <a16:creationId xmlns:a16="http://schemas.microsoft.com/office/drawing/2014/main" xmlns="" id="{525931E8-9319-4CC6-AAC5-753381924CEC}"/>
              </a:ext>
            </a:extLst>
          </p:cNvPr>
          <p:cNvSpPr>
            <a:spLocks noGrp="1"/>
          </p:cNvSpPr>
          <p:nvPr>
            <p:ph type="body" idx="10"/>
            <p:custDataLst>
              <p:tags r:id="rId3"/>
            </p:custDataLst>
          </p:nvPr>
        </p:nvSpPr>
        <p:spPr/>
        <p:txBody>
          <a:bodyPr/>
          <a:lstStyle/>
          <a:p>
            <a:r>
              <a:rPr lang="zh-CN" altLang="en-US" dirty="0"/>
              <a:t>企业简介</a:t>
            </a:r>
          </a:p>
        </p:txBody>
      </p:sp>
      <p:sp>
        <p:nvSpPr>
          <p:cNvPr id="14" name="PA-ísḻíďè">
            <a:extLst>
              <a:ext uri="{FF2B5EF4-FFF2-40B4-BE49-F238E27FC236}">
                <a16:creationId xmlns:a16="http://schemas.microsoft.com/office/drawing/2014/main" xmlns="" id="{8D8BDC33-8A02-4564-A9EE-64F77807313F}"/>
              </a:ext>
            </a:extLst>
          </p:cNvPr>
          <p:cNvSpPr txBox="1"/>
          <p:nvPr>
            <p:custDataLst>
              <p:tags r:id="rId4"/>
            </p:custDataLst>
          </p:nvPr>
        </p:nvSpPr>
        <p:spPr>
          <a:xfrm>
            <a:off x="875493" y="4959041"/>
            <a:ext cx="10519002" cy="928652"/>
          </a:xfrm>
          <a:prstGeom prst="rect">
            <a:avLst/>
          </a:prstGeom>
          <a:noFill/>
        </p:spPr>
        <p:txBody>
          <a:bodyPr wrap="square" lIns="0" tIns="0" rIns="0" bIns="0" rtlCol="0">
            <a:spAutoFit/>
          </a:bodyPr>
          <a:lstStyle/>
          <a:p>
            <a:pPr>
              <a:lnSpc>
                <a:spcPct val="130000"/>
              </a:lnSpc>
            </a:pPr>
            <a:r>
              <a:rPr lang="zh-CN" altLang="en-US" sz="1600" dirty="0">
                <a:solidFill>
                  <a:schemeClr val="tx1">
                    <a:lumMod val="65000"/>
                    <a:lumOff val="35000"/>
                  </a:schemeClr>
                </a:solidFill>
                <a:cs typeface="+mn-ea"/>
              </a:rPr>
              <a:t>成立于</a:t>
            </a:r>
            <a:r>
              <a:rPr lang="en-US" altLang="zh-CN" sz="1600" dirty="0">
                <a:solidFill>
                  <a:schemeClr val="tx1">
                    <a:lumMod val="65000"/>
                    <a:lumOff val="35000"/>
                  </a:schemeClr>
                </a:solidFill>
                <a:cs typeface="+mn-ea"/>
              </a:rPr>
              <a:t>XXXX</a:t>
            </a:r>
            <a:r>
              <a:rPr lang="zh-CN" altLang="en-US" sz="1600" dirty="0">
                <a:solidFill>
                  <a:schemeClr val="tx1">
                    <a:lumMod val="65000"/>
                    <a:lumOff val="35000"/>
                  </a:schemeClr>
                </a:solidFill>
                <a:cs typeface="+mn-ea"/>
              </a:rPr>
              <a:t>年，是经国家旅游局批准的、具有国内旅游资格、入境出境资格的国际旅游公司。公司现有职工</a:t>
            </a:r>
            <a:r>
              <a:rPr lang="en-US" altLang="zh-CN" sz="1600" dirty="0">
                <a:solidFill>
                  <a:schemeClr val="tx1">
                    <a:lumMod val="65000"/>
                    <a:lumOff val="35000"/>
                  </a:schemeClr>
                </a:solidFill>
                <a:cs typeface="+mn-ea"/>
              </a:rPr>
              <a:t>XXX</a:t>
            </a:r>
            <a:r>
              <a:rPr lang="zh-CN" altLang="en-US" sz="1600" dirty="0">
                <a:solidFill>
                  <a:schemeClr val="tx1">
                    <a:lumMod val="65000"/>
                    <a:lumOff val="35000"/>
                  </a:schemeClr>
                </a:solidFill>
                <a:cs typeface="+mn-ea"/>
              </a:rPr>
              <a:t>人，年收入</a:t>
            </a:r>
            <a:r>
              <a:rPr lang="en-US" altLang="zh-CN" sz="1600" dirty="0">
                <a:solidFill>
                  <a:schemeClr val="tx1">
                    <a:lumMod val="65000"/>
                    <a:lumOff val="35000"/>
                  </a:schemeClr>
                </a:solidFill>
                <a:cs typeface="+mn-ea"/>
              </a:rPr>
              <a:t>XXXX</a:t>
            </a:r>
            <a:r>
              <a:rPr lang="zh-CN" altLang="en-US" sz="1600" dirty="0">
                <a:solidFill>
                  <a:schemeClr val="tx1">
                    <a:lumMod val="65000"/>
                    <a:lumOff val="35000"/>
                  </a:schemeClr>
                </a:solidFill>
                <a:cs typeface="+mn-ea"/>
              </a:rPr>
              <a:t>万元。公司自成立以来，热诚为客户提供丰富、高性价比、高品质的旅游产品、贴心的旅行服务、丰富的旅游路线，受到到了社会各界的广泛好评。</a:t>
            </a:r>
            <a:endParaRPr lang="en-US" altLang="zh-CN" sz="1600" dirty="0">
              <a:solidFill>
                <a:schemeClr val="tx1">
                  <a:lumMod val="65000"/>
                  <a:lumOff val="35000"/>
                </a:schemeClr>
              </a:solidFill>
              <a:cs typeface="+mn-ea"/>
            </a:endParaRPr>
          </a:p>
        </p:txBody>
      </p:sp>
      <p:sp>
        <p:nvSpPr>
          <p:cNvPr id="20" name="PA-圆角矩形 19">
            <a:extLst>
              <a:ext uri="{FF2B5EF4-FFF2-40B4-BE49-F238E27FC236}">
                <a16:creationId xmlns:a16="http://schemas.microsoft.com/office/drawing/2014/main" xmlns="" id="{2B04110E-3363-4AE2-852A-FF0D6C025390}"/>
              </a:ext>
            </a:extLst>
          </p:cNvPr>
          <p:cNvSpPr/>
          <p:nvPr>
            <p:custDataLst>
              <p:tags r:id="rId5"/>
            </p:custDataLst>
          </p:nvPr>
        </p:nvSpPr>
        <p:spPr>
          <a:xfrm>
            <a:off x="874713" y="4672470"/>
            <a:ext cx="3016567" cy="124665"/>
          </a:xfrm>
          <a:prstGeom prst="roundRect">
            <a:avLst>
              <a:gd name="adj" fmla="val 50000"/>
            </a:avLst>
          </a:prstGeom>
          <a:solidFill>
            <a:schemeClr val="accent3">
              <a:lumMod val="20000"/>
              <a:lumOff val="80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a:p>
        </p:txBody>
      </p:sp>
      <p:sp>
        <p:nvSpPr>
          <p:cNvPr id="21" name="PA-文本框 20">
            <a:extLst>
              <a:ext uri="{FF2B5EF4-FFF2-40B4-BE49-F238E27FC236}">
                <a16:creationId xmlns:a16="http://schemas.microsoft.com/office/drawing/2014/main" xmlns="" id="{D8C68BF7-FF96-4F39-A4AE-81C53AF87FBA}"/>
              </a:ext>
            </a:extLst>
          </p:cNvPr>
          <p:cNvSpPr txBox="1"/>
          <p:nvPr>
            <p:custDataLst>
              <p:tags r:id="rId6"/>
            </p:custDataLst>
          </p:nvPr>
        </p:nvSpPr>
        <p:spPr>
          <a:xfrm>
            <a:off x="874713" y="4436010"/>
            <a:ext cx="3016567" cy="361125"/>
          </a:xfrm>
          <a:prstGeom prst="rect">
            <a:avLst/>
          </a:prstGeom>
        </p:spPr>
        <p:txBody>
          <a:bodyPr wrap="square" lIns="0" tIns="0" rIns="0" bIns="0">
            <a:spAutoFit/>
            <a:scene3d>
              <a:camera prst="orthographicFront"/>
              <a:lightRig rig="threePt" dir="t"/>
            </a:scene3d>
            <a:sp3d contourW="12700"/>
          </a:bodyPr>
          <a:lstStyle>
            <a:defPPr>
              <a:defRPr lang="zh-CN"/>
            </a:defPPr>
            <a:lvl1pPr marR="0" lvl="0" indent="0" algn="ctr" fontAlgn="auto">
              <a:lnSpc>
                <a:spcPct val="120000"/>
              </a:lnSpc>
              <a:spcBef>
                <a:spcPts val="0"/>
              </a:spcBef>
              <a:spcAft>
                <a:spcPts val="0"/>
              </a:spcAft>
              <a:buClrTx/>
              <a:buSzTx/>
              <a:buFontTx/>
              <a:buNone/>
              <a:tabLst/>
              <a:defRPr kumimoji="0" b="1" i="0" u="none" strike="noStrike" cap="none" spc="0" normalizeH="0" baseline="0">
                <a:ln>
                  <a:noFill/>
                </a:ln>
                <a:effectLst/>
                <a:uLnTx/>
                <a:uFillTx/>
                <a:latin typeface="Arial"/>
                <a:ea typeface="微软雅黑"/>
              </a:defRPr>
            </a:lvl1pPr>
          </a:lstStyle>
          <a:p>
            <a:pPr>
              <a:lnSpc>
                <a:spcPct val="130000"/>
              </a:lnSpc>
            </a:pPr>
            <a:r>
              <a:rPr lang="en-US" altLang="zh-CN" sz="2000" spc="300" dirty="0">
                <a:gradFill>
                  <a:gsLst>
                    <a:gs pos="0">
                      <a:schemeClr val="accent3"/>
                    </a:gs>
                    <a:gs pos="80000">
                      <a:schemeClr val="accent2"/>
                    </a:gs>
                  </a:gsLst>
                  <a:lin ang="4800000" scaled="0"/>
                </a:gradFill>
                <a:latin typeface="+mj-ea"/>
                <a:ea typeface="+mj-ea"/>
                <a:cs typeface="阿里巴巴普惠体 M" panose="00020600040101010101" pitchFamily="18" charset="-122"/>
                <a:sym typeface="阿里巴巴普惠体 B" panose="00020600040101010101" pitchFamily="18" charset="-122"/>
              </a:rPr>
              <a:t>XXXX</a:t>
            </a:r>
            <a:r>
              <a:rPr lang="zh-CN" altLang="en-US" sz="2000" spc="300" dirty="0">
                <a:gradFill>
                  <a:gsLst>
                    <a:gs pos="0">
                      <a:schemeClr val="accent3"/>
                    </a:gs>
                    <a:gs pos="80000">
                      <a:schemeClr val="accent2"/>
                    </a:gs>
                  </a:gsLst>
                  <a:lin ang="4800000" scaled="0"/>
                </a:gradFill>
                <a:latin typeface="+mj-ea"/>
                <a:ea typeface="+mj-ea"/>
                <a:cs typeface="阿里巴巴普惠体 M" panose="00020600040101010101" pitchFamily="18" charset="-122"/>
                <a:sym typeface="阿里巴巴普惠体 B" panose="00020600040101010101" pitchFamily="18" charset="-122"/>
              </a:rPr>
              <a:t>责任有限公司</a:t>
            </a:r>
          </a:p>
        </p:txBody>
      </p:sp>
    </p:spTree>
    <p:extLst>
      <p:ext uri="{BB962C8B-B14F-4D97-AF65-F5344CB8AC3E}">
        <p14:creationId xmlns:p14="http://schemas.microsoft.com/office/powerpoint/2010/main" val="190156698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499503" y="4205177"/>
            <a:ext cx="4093813" cy="933332"/>
          </a:xfrm>
          <a:prstGeom prst="rect">
            <a:avLst/>
          </a:prstGeom>
        </p:spPr>
        <p:txBody>
          <a:bodyPr wrap="none">
            <a:spAutoFit/>
          </a:bodyPr>
          <a:lstStyle/>
          <a:p>
            <a:r>
              <a:rPr lang="zh-CN" altLang="en-US" sz="1400" b="1" spc="133" dirty="0">
                <a:solidFill>
                  <a:schemeClr val="accent2"/>
                </a:solidFill>
                <a:latin typeface="微软雅黑" panose="020B0503020204020204" pitchFamily="34" charset="-122"/>
                <a:ea typeface="微软雅黑" panose="020B0503020204020204" pitchFamily="34" charset="-122"/>
              </a:rPr>
              <a:t>狸米</a:t>
            </a:r>
            <a:r>
              <a:rPr lang="zh-CN" altLang="en-US" sz="1400" b="1" spc="133" dirty="0" smtClean="0">
                <a:solidFill>
                  <a:schemeClr val="accent2"/>
                </a:solidFill>
                <a:latin typeface="微软雅黑" panose="020B0503020204020204" pitchFamily="34" charset="-122"/>
                <a:ea typeface="微软雅黑" panose="020B0503020204020204" pitchFamily="34" charset="-122"/>
              </a:rPr>
              <a:t>君   </a:t>
            </a:r>
            <a:r>
              <a:rPr lang="zh-CN" altLang="en-US" sz="1355" dirty="0" smtClean="0">
                <a:solidFill>
                  <a:srgbClr val="FF0000"/>
                </a:solidFill>
                <a:latin typeface="汉仪雅酷黑 45W" panose="020B0404020202020204" pitchFamily="34" charset="-122"/>
                <a:ea typeface="汉仪雅酷黑 45W" panose="020B0404020202020204" pitchFamily="34" charset="-122"/>
              </a:rPr>
              <a:t>作</a:t>
            </a:r>
            <a:r>
              <a:rPr lang="zh-CN" altLang="en-US" sz="1355" dirty="0">
                <a:solidFill>
                  <a:srgbClr val="FF0000"/>
                </a:solidFill>
                <a:latin typeface="汉仪雅酷黑 45W" panose="020B0404020202020204" pitchFamily="34" charset="-122"/>
                <a:ea typeface="汉仪雅酷黑 45W" panose="020B0404020202020204" pitchFamily="34" charset="-122"/>
              </a:rPr>
              <a:t>品</a:t>
            </a:r>
            <a:endParaRPr lang="en-US" altLang="zh-CN" sz="1355" dirty="0">
              <a:solidFill>
                <a:srgbClr val="FF0000"/>
              </a:solidFill>
              <a:latin typeface="汉仪雅酷黑 45W" panose="020B0404020202020204" pitchFamily="34" charset="-122"/>
              <a:ea typeface="汉仪雅酷黑 45W" panose="020B0404020202020204" pitchFamily="34" charset="-122"/>
            </a:endParaRPr>
          </a:p>
          <a:p>
            <a:endParaRPr lang="en-US" altLang="zh-CN" sz="1355" dirty="0">
              <a:solidFill>
                <a:srgbClr val="FF0000"/>
              </a:solidFill>
              <a:ea typeface="汉仪雅酷黑 45W" panose="020B0404020202020204" pitchFamily="34" charset="-122"/>
            </a:endParaRPr>
          </a:p>
          <a:p>
            <a:r>
              <a:rPr lang="en-US" altLang="zh-CN" sz="1355" dirty="0">
                <a:solidFill>
                  <a:srgbClr val="FF0000"/>
                </a:solidFill>
                <a:ea typeface="汉仪雅酷黑 45W" panose="020B0404020202020204" pitchFamily="34" charset="-122"/>
              </a:rPr>
              <a:t>51PPT</a:t>
            </a:r>
            <a:r>
              <a:rPr lang="zh-CN" altLang="en-US" sz="1355" dirty="0">
                <a:solidFill>
                  <a:srgbClr val="FF0000"/>
                </a:solidFill>
                <a:ea typeface="汉仪雅酷黑 45W" panose="020B0404020202020204" pitchFamily="34" charset="-122"/>
              </a:rPr>
              <a:t>模板网   </a:t>
            </a:r>
            <a:r>
              <a:rPr lang="en-US" altLang="zh-CN" sz="1355" dirty="0">
                <a:solidFill>
                  <a:srgbClr val="FF0000"/>
                </a:solidFill>
                <a:ea typeface="汉仪雅酷黑 45W" panose="020B0404020202020204" pitchFamily="34" charset="-122"/>
                <a:hlinkClick r:id="rId2"/>
              </a:rPr>
              <a:t>www.51pptmoban.com</a:t>
            </a:r>
            <a:r>
              <a:rPr lang="en-US" altLang="zh-CN" sz="1355" dirty="0">
                <a:solidFill>
                  <a:srgbClr val="FF0000"/>
                </a:solidFill>
                <a:ea typeface="汉仪雅酷黑 45W" panose="020B0404020202020204" pitchFamily="34" charset="-122"/>
              </a:rPr>
              <a:t>  </a:t>
            </a:r>
            <a:r>
              <a:rPr lang="zh-CN" altLang="en-US" sz="1355" dirty="0">
                <a:solidFill>
                  <a:srgbClr val="FF0000"/>
                </a:solidFill>
                <a:ea typeface="汉仪雅酷黑 45W" panose="020B0404020202020204" pitchFamily="34" charset="-122"/>
              </a:rPr>
              <a:t>授权发布</a:t>
            </a:r>
            <a:endParaRPr lang="en-US" altLang="zh-CN" sz="1355" dirty="0">
              <a:solidFill>
                <a:srgbClr val="FF0000"/>
              </a:solidFill>
              <a:ea typeface="汉仪雅酷黑 45W" panose="020B0404020202020204" pitchFamily="34" charset="-122"/>
            </a:endParaRPr>
          </a:p>
          <a:p>
            <a:endParaRPr lang="zh-CN" altLang="en-US" sz="1355" dirty="0">
              <a:solidFill>
                <a:srgbClr val="FF0000"/>
              </a:solidFill>
            </a:endParaRPr>
          </a:p>
        </p:txBody>
      </p:sp>
      <p:pic>
        <p:nvPicPr>
          <p:cNvPr id="3" name="图片 2"/>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13685" y="3705675"/>
            <a:ext cx="1572527" cy="360120"/>
          </a:xfrm>
          <a:prstGeom prst="rect">
            <a:avLst/>
          </a:prstGeom>
        </p:spPr>
      </p:pic>
    </p:spTree>
    <p:extLst>
      <p:ext uri="{BB962C8B-B14F-4D97-AF65-F5344CB8AC3E}">
        <p14:creationId xmlns:p14="http://schemas.microsoft.com/office/powerpoint/2010/main" val="426468859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xmlns="" id="{5C050BF1-B413-40DF-A476-024637F162B7}"/>
              </a:ext>
            </a:extLst>
          </p:cNvPr>
          <p:cNvSpPr>
            <a:spLocks noGrp="1"/>
          </p:cNvSpPr>
          <p:nvPr>
            <p:ph type="body" idx="10"/>
          </p:nvPr>
        </p:nvSpPr>
        <p:spPr/>
        <p:txBody>
          <a:bodyPr/>
          <a:lstStyle/>
          <a:p>
            <a:r>
              <a:rPr lang="zh-CN" altLang="en-US" dirty="0"/>
              <a:t>公司发展历程</a:t>
            </a:r>
          </a:p>
        </p:txBody>
      </p:sp>
      <p:sp>
        <p:nvSpPr>
          <p:cNvPr id="74" name="Oval 37">
            <a:extLst>
              <a:ext uri="{FF2B5EF4-FFF2-40B4-BE49-F238E27FC236}">
                <a16:creationId xmlns:a16="http://schemas.microsoft.com/office/drawing/2014/main" xmlns="" id="{CE317B9E-C21F-4672-8E8F-B7F312569828}"/>
              </a:ext>
            </a:extLst>
          </p:cNvPr>
          <p:cNvSpPr/>
          <p:nvPr/>
        </p:nvSpPr>
        <p:spPr>
          <a:xfrm flipH="1">
            <a:off x="4722691" y="1786420"/>
            <a:ext cx="176488" cy="176488"/>
          </a:xfrm>
          <a:prstGeom prst="ellipse">
            <a:avLst/>
          </a:prstGeom>
          <a:gradFill>
            <a:gsLst>
              <a:gs pos="0">
                <a:schemeClr val="accent3"/>
              </a:gs>
              <a:gs pos="80000">
                <a:schemeClr val="accent2"/>
              </a:gs>
            </a:gsLst>
            <a:lin ang="4800000" scaled="0"/>
          </a:gradFill>
          <a:ln w="38100">
            <a:solidFill>
              <a:schemeClr val="accent1">
                <a:lumMod val="20000"/>
                <a:lumOff val="8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图形 8" descr="游轮 纯色填充">
            <a:extLst>
              <a:ext uri="{FF2B5EF4-FFF2-40B4-BE49-F238E27FC236}">
                <a16:creationId xmlns:a16="http://schemas.microsoft.com/office/drawing/2014/main" xmlns="" id="{E8602048-2130-405D-BE93-5B425D023C90}"/>
              </a:ext>
            </a:extLst>
          </p:cNvPr>
          <p:cNvSpPr/>
          <p:nvPr/>
        </p:nvSpPr>
        <p:spPr>
          <a:xfrm rot="21418161">
            <a:off x="934982" y="1752283"/>
            <a:ext cx="764115" cy="297922"/>
          </a:xfrm>
          <a:custGeom>
            <a:avLst/>
            <a:gdLst>
              <a:gd name="connsiteX0" fmla="*/ 712586 w 764115"/>
              <a:gd name="connsiteY0" fmla="*/ 211856 h 297922"/>
              <a:gd name="connsiteX1" fmla="*/ 689193 w 764115"/>
              <a:gd name="connsiteY1" fmla="*/ 198615 h 297922"/>
              <a:gd name="connsiteX2" fmla="*/ 673194 w 764115"/>
              <a:gd name="connsiteY2" fmla="*/ 198615 h 297922"/>
              <a:gd name="connsiteX3" fmla="*/ 622216 w 764115"/>
              <a:gd name="connsiteY3" fmla="*/ 121376 h 297922"/>
              <a:gd name="connsiteX4" fmla="*/ 591872 w 764115"/>
              <a:gd name="connsiteY4" fmla="*/ 110342 h 297922"/>
              <a:gd name="connsiteX5" fmla="*/ 352652 w 764115"/>
              <a:gd name="connsiteY5" fmla="*/ 110342 h 297922"/>
              <a:gd name="connsiteX6" fmla="*/ 311274 w 764115"/>
              <a:gd name="connsiteY6" fmla="*/ 0 h 297922"/>
              <a:gd name="connsiteX7" fmla="*/ 154037 w 764115"/>
              <a:gd name="connsiteY7" fmla="*/ 0 h 297922"/>
              <a:gd name="connsiteX8" fmla="*/ 154037 w 764115"/>
              <a:gd name="connsiteY8" fmla="*/ 110342 h 297922"/>
              <a:gd name="connsiteX9" fmla="*/ 68522 w 764115"/>
              <a:gd name="connsiteY9" fmla="*/ 110342 h 297922"/>
              <a:gd name="connsiteX10" fmla="*/ 32661 w 764115"/>
              <a:gd name="connsiteY10" fmla="*/ 134286 h 297922"/>
              <a:gd name="connsiteX11" fmla="*/ 32661 w 764115"/>
              <a:gd name="connsiteY11" fmla="*/ 198615 h 297922"/>
              <a:gd name="connsiteX12" fmla="*/ 27144 w 764115"/>
              <a:gd name="connsiteY12" fmla="*/ 198615 h 297922"/>
              <a:gd name="connsiteX13" fmla="*/ 0 w 764115"/>
              <a:gd name="connsiteY13" fmla="*/ 225869 h 297922"/>
              <a:gd name="connsiteX14" fmla="*/ 0 w 764115"/>
              <a:gd name="connsiteY14" fmla="*/ 297922 h 297922"/>
              <a:gd name="connsiteX15" fmla="*/ 764115 w 764115"/>
              <a:gd name="connsiteY15" fmla="*/ 297922 h 297922"/>
              <a:gd name="connsiteX16" fmla="*/ 109900 w 764115"/>
              <a:gd name="connsiteY16" fmla="*/ 253786 h 297922"/>
              <a:gd name="connsiteX17" fmla="*/ 98866 w 764115"/>
              <a:gd name="connsiteY17" fmla="*/ 264820 h 297922"/>
              <a:gd name="connsiteX18" fmla="*/ 87832 w 764115"/>
              <a:gd name="connsiteY18" fmla="*/ 264820 h 297922"/>
              <a:gd name="connsiteX19" fmla="*/ 76798 w 764115"/>
              <a:gd name="connsiteY19" fmla="*/ 253786 h 297922"/>
              <a:gd name="connsiteX20" fmla="*/ 76798 w 764115"/>
              <a:gd name="connsiteY20" fmla="*/ 242751 h 297922"/>
              <a:gd name="connsiteX21" fmla="*/ 87832 w 764115"/>
              <a:gd name="connsiteY21" fmla="*/ 231717 h 297922"/>
              <a:gd name="connsiteX22" fmla="*/ 98866 w 764115"/>
              <a:gd name="connsiteY22" fmla="*/ 231717 h 297922"/>
              <a:gd name="connsiteX23" fmla="*/ 109900 w 764115"/>
              <a:gd name="connsiteY23" fmla="*/ 242751 h 297922"/>
              <a:gd name="connsiteX24" fmla="*/ 198173 w 764115"/>
              <a:gd name="connsiteY24" fmla="*/ 253786 h 297922"/>
              <a:gd name="connsiteX25" fmla="*/ 187139 w 764115"/>
              <a:gd name="connsiteY25" fmla="*/ 264820 h 297922"/>
              <a:gd name="connsiteX26" fmla="*/ 176105 w 764115"/>
              <a:gd name="connsiteY26" fmla="*/ 264820 h 297922"/>
              <a:gd name="connsiteX27" fmla="*/ 165071 w 764115"/>
              <a:gd name="connsiteY27" fmla="*/ 253786 h 297922"/>
              <a:gd name="connsiteX28" fmla="*/ 165071 w 764115"/>
              <a:gd name="connsiteY28" fmla="*/ 242751 h 297922"/>
              <a:gd name="connsiteX29" fmla="*/ 176105 w 764115"/>
              <a:gd name="connsiteY29" fmla="*/ 231717 h 297922"/>
              <a:gd name="connsiteX30" fmla="*/ 187139 w 764115"/>
              <a:gd name="connsiteY30" fmla="*/ 231717 h 297922"/>
              <a:gd name="connsiteX31" fmla="*/ 198173 w 764115"/>
              <a:gd name="connsiteY31" fmla="*/ 242751 h 297922"/>
              <a:gd name="connsiteX32" fmla="*/ 286447 w 764115"/>
              <a:gd name="connsiteY32" fmla="*/ 253786 h 297922"/>
              <a:gd name="connsiteX33" fmla="*/ 275413 w 764115"/>
              <a:gd name="connsiteY33" fmla="*/ 264820 h 297922"/>
              <a:gd name="connsiteX34" fmla="*/ 264378 w 764115"/>
              <a:gd name="connsiteY34" fmla="*/ 264820 h 297922"/>
              <a:gd name="connsiteX35" fmla="*/ 253344 w 764115"/>
              <a:gd name="connsiteY35" fmla="*/ 253786 h 297922"/>
              <a:gd name="connsiteX36" fmla="*/ 253344 w 764115"/>
              <a:gd name="connsiteY36" fmla="*/ 242751 h 297922"/>
              <a:gd name="connsiteX37" fmla="*/ 264378 w 764115"/>
              <a:gd name="connsiteY37" fmla="*/ 231717 h 297922"/>
              <a:gd name="connsiteX38" fmla="*/ 275413 w 764115"/>
              <a:gd name="connsiteY38" fmla="*/ 231717 h 297922"/>
              <a:gd name="connsiteX39" fmla="*/ 286447 w 764115"/>
              <a:gd name="connsiteY39" fmla="*/ 242751 h 297922"/>
              <a:gd name="connsiteX40" fmla="*/ 374720 w 764115"/>
              <a:gd name="connsiteY40" fmla="*/ 253786 h 297922"/>
              <a:gd name="connsiteX41" fmla="*/ 363686 w 764115"/>
              <a:gd name="connsiteY41" fmla="*/ 264820 h 297922"/>
              <a:gd name="connsiteX42" fmla="*/ 352652 w 764115"/>
              <a:gd name="connsiteY42" fmla="*/ 264820 h 297922"/>
              <a:gd name="connsiteX43" fmla="*/ 341617 w 764115"/>
              <a:gd name="connsiteY43" fmla="*/ 253786 h 297922"/>
              <a:gd name="connsiteX44" fmla="*/ 341617 w 764115"/>
              <a:gd name="connsiteY44" fmla="*/ 242751 h 297922"/>
              <a:gd name="connsiteX45" fmla="*/ 352652 w 764115"/>
              <a:gd name="connsiteY45" fmla="*/ 231717 h 297922"/>
              <a:gd name="connsiteX46" fmla="*/ 363686 w 764115"/>
              <a:gd name="connsiteY46" fmla="*/ 231717 h 297922"/>
              <a:gd name="connsiteX47" fmla="*/ 374720 w 764115"/>
              <a:gd name="connsiteY47" fmla="*/ 242751 h 297922"/>
              <a:gd name="connsiteX48" fmla="*/ 462993 w 764115"/>
              <a:gd name="connsiteY48" fmla="*/ 253786 h 297922"/>
              <a:gd name="connsiteX49" fmla="*/ 451959 w 764115"/>
              <a:gd name="connsiteY49" fmla="*/ 264820 h 297922"/>
              <a:gd name="connsiteX50" fmla="*/ 440925 w 764115"/>
              <a:gd name="connsiteY50" fmla="*/ 264820 h 297922"/>
              <a:gd name="connsiteX51" fmla="*/ 429891 w 764115"/>
              <a:gd name="connsiteY51" fmla="*/ 253786 h 297922"/>
              <a:gd name="connsiteX52" fmla="*/ 429891 w 764115"/>
              <a:gd name="connsiteY52" fmla="*/ 242751 h 297922"/>
              <a:gd name="connsiteX53" fmla="*/ 440925 w 764115"/>
              <a:gd name="connsiteY53" fmla="*/ 231717 h 297922"/>
              <a:gd name="connsiteX54" fmla="*/ 451959 w 764115"/>
              <a:gd name="connsiteY54" fmla="*/ 231717 h 297922"/>
              <a:gd name="connsiteX55" fmla="*/ 462993 w 764115"/>
              <a:gd name="connsiteY55" fmla="*/ 242751 h 297922"/>
              <a:gd name="connsiteX56" fmla="*/ 551266 w 764115"/>
              <a:gd name="connsiteY56" fmla="*/ 253786 h 297922"/>
              <a:gd name="connsiteX57" fmla="*/ 540232 w 764115"/>
              <a:gd name="connsiteY57" fmla="*/ 264820 h 297922"/>
              <a:gd name="connsiteX58" fmla="*/ 529198 w 764115"/>
              <a:gd name="connsiteY58" fmla="*/ 264820 h 297922"/>
              <a:gd name="connsiteX59" fmla="*/ 518164 w 764115"/>
              <a:gd name="connsiteY59" fmla="*/ 253786 h 297922"/>
              <a:gd name="connsiteX60" fmla="*/ 518164 w 764115"/>
              <a:gd name="connsiteY60" fmla="*/ 242751 h 297922"/>
              <a:gd name="connsiteX61" fmla="*/ 529198 w 764115"/>
              <a:gd name="connsiteY61" fmla="*/ 231717 h 297922"/>
              <a:gd name="connsiteX62" fmla="*/ 540232 w 764115"/>
              <a:gd name="connsiteY62" fmla="*/ 231717 h 297922"/>
              <a:gd name="connsiteX63" fmla="*/ 551266 w 764115"/>
              <a:gd name="connsiteY63" fmla="*/ 242751 h 297922"/>
              <a:gd name="connsiteX64" fmla="*/ 639540 w 764115"/>
              <a:gd name="connsiteY64" fmla="*/ 253786 h 297922"/>
              <a:gd name="connsiteX65" fmla="*/ 628506 w 764115"/>
              <a:gd name="connsiteY65" fmla="*/ 264820 h 297922"/>
              <a:gd name="connsiteX66" fmla="*/ 617471 w 764115"/>
              <a:gd name="connsiteY66" fmla="*/ 264820 h 297922"/>
              <a:gd name="connsiteX67" fmla="*/ 606437 w 764115"/>
              <a:gd name="connsiteY67" fmla="*/ 253786 h 297922"/>
              <a:gd name="connsiteX68" fmla="*/ 606437 w 764115"/>
              <a:gd name="connsiteY68" fmla="*/ 242751 h 297922"/>
              <a:gd name="connsiteX69" fmla="*/ 617471 w 764115"/>
              <a:gd name="connsiteY69" fmla="*/ 231717 h 297922"/>
              <a:gd name="connsiteX70" fmla="*/ 628506 w 764115"/>
              <a:gd name="connsiteY70" fmla="*/ 231717 h 297922"/>
              <a:gd name="connsiteX71" fmla="*/ 639540 w 764115"/>
              <a:gd name="connsiteY71" fmla="*/ 242751 h 297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764115" h="297922">
                <a:moveTo>
                  <a:pt x="712586" y="211856"/>
                </a:moveTo>
                <a:cubicBezTo>
                  <a:pt x="707674" y="203620"/>
                  <a:pt x="698782" y="198587"/>
                  <a:pt x="689193" y="198615"/>
                </a:cubicBezTo>
                <a:lnTo>
                  <a:pt x="673194" y="198615"/>
                </a:lnTo>
                <a:lnTo>
                  <a:pt x="622216" y="121376"/>
                </a:lnTo>
                <a:cubicBezTo>
                  <a:pt x="613942" y="113858"/>
                  <a:pt x="603043" y="109895"/>
                  <a:pt x="591872" y="110342"/>
                </a:cubicBezTo>
                <a:lnTo>
                  <a:pt x="352652" y="110342"/>
                </a:lnTo>
                <a:lnTo>
                  <a:pt x="311274" y="0"/>
                </a:lnTo>
                <a:lnTo>
                  <a:pt x="154037" y="0"/>
                </a:lnTo>
                <a:lnTo>
                  <a:pt x="154037" y="110342"/>
                </a:lnTo>
                <a:lnTo>
                  <a:pt x="68522" y="110342"/>
                </a:lnTo>
                <a:cubicBezTo>
                  <a:pt x="48661" y="110342"/>
                  <a:pt x="32661" y="121376"/>
                  <a:pt x="32661" y="134286"/>
                </a:cubicBezTo>
                <a:lnTo>
                  <a:pt x="32661" y="198615"/>
                </a:lnTo>
                <a:lnTo>
                  <a:pt x="27144" y="198615"/>
                </a:lnTo>
                <a:cubicBezTo>
                  <a:pt x="12135" y="198676"/>
                  <a:pt x="0" y="210861"/>
                  <a:pt x="0" y="225869"/>
                </a:cubicBezTo>
                <a:lnTo>
                  <a:pt x="0" y="297922"/>
                </a:lnTo>
                <a:lnTo>
                  <a:pt x="764115" y="297922"/>
                </a:lnTo>
                <a:close/>
                <a:moveTo>
                  <a:pt x="109900" y="253786"/>
                </a:moveTo>
                <a:cubicBezTo>
                  <a:pt x="109900" y="259880"/>
                  <a:pt x="104960" y="264820"/>
                  <a:pt x="98866" y="264820"/>
                </a:cubicBezTo>
                <a:lnTo>
                  <a:pt x="87832" y="264820"/>
                </a:lnTo>
                <a:cubicBezTo>
                  <a:pt x="81738" y="264820"/>
                  <a:pt x="76798" y="259880"/>
                  <a:pt x="76798" y="253786"/>
                </a:cubicBezTo>
                <a:lnTo>
                  <a:pt x="76798" y="242751"/>
                </a:lnTo>
                <a:cubicBezTo>
                  <a:pt x="76798" y="236657"/>
                  <a:pt x="81738" y="231717"/>
                  <a:pt x="87832" y="231717"/>
                </a:cubicBezTo>
                <a:lnTo>
                  <a:pt x="98866" y="231717"/>
                </a:lnTo>
                <a:cubicBezTo>
                  <a:pt x="104960" y="231717"/>
                  <a:pt x="109900" y="236657"/>
                  <a:pt x="109900" y="242751"/>
                </a:cubicBezTo>
                <a:close/>
                <a:moveTo>
                  <a:pt x="198173" y="253786"/>
                </a:moveTo>
                <a:cubicBezTo>
                  <a:pt x="198173" y="259880"/>
                  <a:pt x="193233" y="264820"/>
                  <a:pt x="187139" y="264820"/>
                </a:cubicBezTo>
                <a:lnTo>
                  <a:pt x="176105" y="264820"/>
                </a:lnTo>
                <a:cubicBezTo>
                  <a:pt x="170011" y="264820"/>
                  <a:pt x="165071" y="259880"/>
                  <a:pt x="165071" y="253786"/>
                </a:cubicBezTo>
                <a:lnTo>
                  <a:pt x="165071" y="242751"/>
                </a:lnTo>
                <a:cubicBezTo>
                  <a:pt x="165071" y="236657"/>
                  <a:pt x="170011" y="231717"/>
                  <a:pt x="176105" y="231717"/>
                </a:cubicBezTo>
                <a:lnTo>
                  <a:pt x="187139" y="231717"/>
                </a:lnTo>
                <a:cubicBezTo>
                  <a:pt x="193233" y="231717"/>
                  <a:pt x="198173" y="236657"/>
                  <a:pt x="198173" y="242751"/>
                </a:cubicBezTo>
                <a:close/>
                <a:moveTo>
                  <a:pt x="286447" y="253786"/>
                </a:moveTo>
                <a:cubicBezTo>
                  <a:pt x="286447" y="259880"/>
                  <a:pt x="281507" y="264820"/>
                  <a:pt x="275413" y="264820"/>
                </a:cubicBezTo>
                <a:lnTo>
                  <a:pt x="264378" y="264820"/>
                </a:lnTo>
                <a:cubicBezTo>
                  <a:pt x="258284" y="264820"/>
                  <a:pt x="253344" y="259880"/>
                  <a:pt x="253344" y="253786"/>
                </a:cubicBezTo>
                <a:lnTo>
                  <a:pt x="253344" y="242751"/>
                </a:lnTo>
                <a:cubicBezTo>
                  <a:pt x="253344" y="236657"/>
                  <a:pt x="258284" y="231717"/>
                  <a:pt x="264378" y="231717"/>
                </a:cubicBezTo>
                <a:lnTo>
                  <a:pt x="275413" y="231717"/>
                </a:lnTo>
                <a:cubicBezTo>
                  <a:pt x="281507" y="231717"/>
                  <a:pt x="286447" y="236657"/>
                  <a:pt x="286447" y="242751"/>
                </a:cubicBezTo>
                <a:close/>
                <a:moveTo>
                  <a:pt x="374720" y="253786"/>
                </a:moveTo>
                <a:cubicBezTo>
                  <a:pt x="374720" y="259880"/>
                  <a:pt x="369780" y="264820"/>
                  <a:pt x="363686" y="264820"/>
                </a:cubicBezTo>
                <a:lnTo>
                  <a:pt x="352652" y="264820"/>
                </a:lnTo>
                <a:cubicBezTo>
                  <a:pt x="346557" y="264820"/>
                  <a:pt x="341617" y="259880"/>
                  <a:pt x="341617" y="253786"/>
                </a:cubicBezTo>
                <a:lnTo>
                  <a:pt x="341617" y="242751"/>
                </a:lnTo>
                <a:cubicBezTo>
                  <a:pt x="341617" y="236657"/>
                  <a:pt x="346557" y="231717"/>
                  <a:pt x="352652" y="231717"/>
                </a:cubicBezTo>
                <a:lnTo>
                  <a:pt x="363686" y="231717"/>
                </a:lnTo>
                <a:cubicBezTo>
                  <a:pt x="369780" y="231717"/>
                  <a:pt x="374720" y="236657"/>
                  <a:pt x="374720" y="242751"/>
                </a:cubicBezTo>
                <a:close/>
                <a:moveTo>
                  <a:pt x="462993" y="253786"/>
                </a:moveTo>
                <a:cubicBezTo>
                  <a:pt x="462993" y="259880"/>
                  <a:pt x="458053" y="264820"/>
                  <a:pt x="451959" y="264820"/>
                </a:cubicBezTo>
                <a:lnTo>
                  <a:pt x="440925" y="264820"/>
                </a:lnTo>
                <a:cubicBezTo>
                  <a:pt x="434831" y="264820"/>
                  <a:pt x="429891" y="259880"/>
                  <a:pt x="429891" y="253786"/>
                </a:cubicBezTo>
                <a:lnTo>
                  <a:pt x="429891" y="242751"/>
                </a:lnTo>
                <a:cubicBezTo>
                  <a:pt x="429891" y="236657"/>
                  <a:pt x="434831" y="231717"/>
                  <a:pt x="440925" y="231717"/>
                </a:cubicBezTo>
                <a:lnTo>
                  <a:pt x="451959" y="231717"/>
                </a:lnTo>
                <a:cubicBezTo>
                  <a:pt x="458053" y="231717"/>
                  <a:pt x="462993" y="236657"/>
                  <a:pt x="462993" y="242751"/>
                </a:cubicBezTo>
                <a:close/>
                <a:moveTo>
                  <a:pt x="551266" y="253786"/>
                </a:moveTo>
                <a:cubicBezTo>
                  <a:pt x="551266" y="259880"/>
                  <a:pt x="546326" y="264820"/>
                  <a:pt x="540232" y="264820"/>
                </a:cubicBezTo>
                <a:lnTo>
                  <a:pt x="529198" y="264820"/>
                </a:lnTo>
                <a:cubicBezTo>
                  <a:pt x="523104" y="264820"/>
                  <a:pt x="518164" y="259880"/>
                  <a:pt x="518164" y="253786"/>
                </a:cubicBezTo>
                <a:lnTo>
                  <a:pt x="518164" y="242751"/>
                </a:lnTo>
                <a:cubicBezTo>
                  <a:pt x="518164" y="236657"/>
                  <a:pt x="523104" y="231717"/>
                  <a:pt x="529198" y="231717"/>
                </a:cubicBezTo>
                <a:lnTo>
                  <a:pt x="540232" y="231717"/>
                </a:lnTo>
                <a:cubicBezTo>
                  <a:pt x="546326" y="231717"/>
                  <a:pt x="551266" y="236657"/>
                  <a:pt x="551266" y="242751"/>
                </a:cubicBezTo>
                <a:close/>
                <a:moveTo>
                  <a:pt x="639540" y="253786"/>
                </a:moveTo>
                <a:cubicBezTo>
                  <a:pt x="639540" y="259880"/>
                  <a:pt x="634600" y="264820"/>
                  <a:pt x="628506" y="264820"/>
                </a:cubicBezTo>
                <a:lnTo>
                  <a:pt x="617471" y="264820"/>
                </a:lnTo>
                <a:cubicBezTo>
                  <a:pt x="611377" y="264820"/>
                  <a:pt x="606437" y="259880"/>
                  <a:pt x="606437" y="253786"/>
                </a:cubicBezTo>
                <a:lnTo>
                  <a:pt x="606437" y="242751"/>
                </a:lnTo>
                <a:cubicBezTo>
                  <a:pt x="606437" y="236657"/>
                  <a:pt x="611377" y="231717"/>
                  <a:pt x="617471" y="231717"/>
                </a:cubicBezTo>
                <a:lnTo>
                  <a:pt x="628506" y="231717"/>
                </a:lnTo>
                <a:cubicBezTo>
                  <a:pt x="634600" y="231717"/>
                  <a:pt x="639540" y="236657"/>
                  <a:pt x="639540" y="242751"/>
                </a:cubicBezTo>
                <a:close/>
              </a:path>
            </a:pathLst>
          </a:custGeom>
          <a:gradFill>
            <a:gsLst>
              <a:gs pos="0">
                <a:schemeClr val="accent3"/>
              </a:gs>
              <a:gs pos="80000">
                <a:schemeClr val="accent2"/>
              </a:gs>
            </a:gsLst>
            <a:lin ang="4800000" scaled="0"/>
          </a:gradFill>
          <a:ln w="11013" cap="flat">
            <a:noFill/>
            <a:prstDash val="solid"/>
            <a:miter/>
          </a:ln>
        </p:spPr>
        <p:txBody>
          <a:bodyPr rtlCol="0" anchor="ctr"/>
          <a:lstStyle/>
          <a:p>
            <a:endParaRPr lang="zh-CN" altLang="en-US"/>
          </a:p>
        </p:txBody>
      </p:sp>
      <p:sp>
        <p:nvSpPr>
          <p:cNvPr id="11" name="图形 8" descr="游轮 纯色填充">
            <a:extLst>
              <a:ext uri="{FF2B5EF4-FFF2-40B4-BE49-F238E27FC236}">
                <a16:creationId xmlns:a16="http://schemas.microsoft.com/office/drawing/2014/main" xmlns="" id="{E8602048-2130-405D-BE93-5B425D023C90}"/>
              </a:ext>
            </a:extLst>
          </p:cNvPr>
          <p:cNvSpPr/>
          <p:nvPr/>
        </p:nvSpPr>
        <p:spPr>
          <a:xfrm rot="21418161">
            <a:off x="1079023" y="1694463"/>
            <a:ext cx="148961" cy="44139"/>
          </a:xfrm>
          <a:custGeom>
            <a:avLst/>
            <a:gdLst>
              <a:gd name="connsiteX0" fmla="*/ 148961 w 148961"/>
              <a:gd name="connsiteY0" fmla="*/ 44140 h 44139"/>
              <a:gd name="connsiteX1" fmla="*/ 137927 w 148961"/>
              <a:gd name="connsiteY1" fmla="*/ 15010 h 44139"/>
              <a:gd name="connsiteX2" fmla="*/ 115859 w 148961"/>
              <a:gd name="connsiteY2" fmla="*/ 3 h 44139"/>
              <a:gd name="connsiteX3" fmla="*/ 0 w 148961"/>
              <a:gd name="connsiteY3" fmla="*/ 3 h 44139"/>
              <a:gd name="connsiteX4" fmla="*/ 0 w 148961"/>
              <a:gd name="connsiteY4" fmla="*/ 44140 h 441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8961" h="44139">
                <a:moveTo>
                  <a:pt x="148961" y="44140"/>
                </a:moveTo>
                <a:lnTo>
                  <a:pt x="137927" y="15010"/>
                </a:lnTo>
                <a:cubicBezTo>
                  <a:pt x="134479" y="5848"/>
                  <a:pt x="125646" y="-158"/>
                  <a:pt x="115859" y="3"/>
                </a:cubicBezTo>
                <a:lnTo>
                  <a:pt x="0" y="3"/>
                </a:lnTo>
                <a:lnTo>
                  <a:pt x="0" y="44140"/>
                </a:lnTo>
                <a:close/>
              </a:path>
            </a:pathLst>
          </a:custGeom>
          <a:gradFill>
            <a:gsLst>
              <a:gs pos="0">
                <a:schemeClr val="accent3"/>
              </a:gs>
              <a:gs pos="80000">
                <a:schemeClr val="accent2"/>
              </a:gs>
            </a:gsLst>
            <a:lin ang="4800000" scaled="0"/>
          </a:gradFill>
          <a:ln w="11013" cap="flat">
            <a:noFill/>
            <a:prstDash val="solid"/>
            <a:miter/>
          </a:ln>
        </p:spPr>
        <p:txBody>
          <a:bodyPr rtlCol="0" anchor="ctr"/>
          <a:lstStyle/>
          <a:p>
            <a:endParaRPr lang="zh-CN" altLang="en-US"/>
          </a:p>
        </p:txBody>
      </p:sp>
      <p:sp>
        <p:nvSpPr>
          <p:cNvPr id="12" name="图形 8" descr="游轮 纯色填充">
            <a:extLst>
              <a:ext uri="{FF2B5EF4-FFF2-40B4-BE49-F238E27FC236}">
                <a16:creationId xmlns:a16="http://schemas.microsoft.com/office/drawing/2014/main" xmlns="" id="{E8602048-2130-405D-BE93-5B425D023C90}"/>
              </a:ext>
            </a:extLst>
          </p:cNvPr>
          <p:cNvSpPr/>
          <p:nvPr/>
        </p:nvSpPr>
        <p:spPr>
          <a:xfrm rot="21418161">
            <a:off x="845155" y="2082119"/>
            <a:ext cx="1004032" cy="220686"/>
          </a:xfrm>
          <a:custGeom>
            <a:avLst/>
            <a:gdLst>
              <a:gd name="connsiteX0" fmla="*/ 984026 w 1004032"/>
              <a:gd name="connsiteY0" fmla="*/ 3 h 220686"/>
              <a:gd name="connsiteX1" fmla="*/ 20082 w 1004032"/>
              <a:gd name="connsiteY1" fmla="*/ 3 h 220686"/>
              <a:gd name="connsiteX2" fmla="*/ 1 w 1004032"/>
              <a:gd name="connsiteY2" fmla="*/ 19643 h 220686"/>
              <a:gd name="connsiteX3" fmla="*/ 0 w 1004032"/>
              <a:gd name="connsiteY3" fmla="*/ 19755 h 220686"/>
              <a:gd name="connsiteX4" fmla="*/ 44137 w 1004032"/>
              <a:gd name="connsiteY4" fmla="*/ 200935 h 220686"/>
              <a:gd name="connsiteX5" fmla="*/ 63777 w 1004032"/>
              <a:gd name="connsiteY5" fmla="*/ 220687 h 220686"/>
              <a:gd name="connsiteX6" fmla="*/ 799425 w 1004032"/>
              <a:gd name="connsiteY6" fmla="*/ 220687 h 220686"/>
              <a:gd name="connsiteX7" fmla="*/ 813659 w 1004032"/>
              <a:gd name="connsiteY7" fmla="*/ 214838 h 220686"/>
              <a:gd name="connsiteX8" fmla="*/ 998150 w 1004032"/>
              <a:gd name="connsiteY8" fmla="*/ 33658 h 220686"/>
              <a:gd name="connsiteX9" fmla="*/ 998408 w 1004032"/>
              <a:gd name="connsiteY9" fmla="*/ 5882 h 220686"/>
              <a:gd name="connsiteX10" fmla="*/ 984026 w 1004032"/>
              <a:gd name="connsiteY10" fmla="*/ 3 h 220686"/>
              <a:gd name="connsiteX11" fmla="*/ 182064 w 1004032"/>
              <a:gd name="connsiteY11" fmla="*/ 123255 h 220686"/>
              <a:gd name="connsiteX12" fmla="*/ 172905 w 1004032"/>
              <a:gd name="connsiteY12" fmla="*/ 132413 h 220686"/>
              <a:gd name="connsiteX13" fmla="*/ 136051 w 1004032"/>
              <a:gd name="connsiteY13" fmla="*/ 132413 h 220686"/>
              <a:gd name="connsiteX14" fmla="*/ 126893 w 1004032"/>
              <a:gd name="connsiteY14" fmla="*/ 123255 h 220686"/>
              <a:gd name="connsiteX15" fmla="*/ 126893 w 1004032"/>
              <a:gd name="connsiteY15" fmla="*/ 86401 h 220686"/>
              <a:gd name="connsiteX16" fmla="*/ 136051 w 1004032"/>
              <a:gd name="connsiteY16" fmla="*/ 77243 h 220686"/>
              <a:gd name="connsiteX17" fmla="*/ 172905 w 1004032"/>
              <a:gd name="connsiteY17" fmla="*/ 77243 h 220686"/>
              <a:gd name="connsiteX18" fmla="*/ 182064 w 1004032"/>
              <a:gd name="connsiteY18" fmla="*/ 86401 h 220686"/>
              <a:gd name="connsiteX19" fmla="*/ 303439 w 1004032"/>
              <a:gd name="connsiteY19" fmla="*/ 123255 h 220686"/>
              <a:gd name="connsiteX20" fmla="*/ 294281 w 1004032"/>
              <a:gd name="connsiteY20" fmla="*/ 132413 h 220686"/>
              <a:gd name="connsiteX21" fmla="*/ 257427 w 1004032"/>
              <a:gd name="connsiteY21" fmla="*/ 132413 h 220686"/>
              <a:gd name="connsiteX22" fmla="*/ 248269 w 1004032"/>
              <a:gd name="connsiteY22" fmla="*/ 123255 h 220686"/>
              <a:gd name="connsiteX23" fmla="*/ 248269 w 1004032"/>
              <a:gd name="connsiteY23" fmla="*/ 86401 h 220686"/>
              <a:gd name="connsiteX24" fmla="*/ 257427 w 1004032"/>
              <a:gd name="connsiteY24" fmla="*/ 77243 h 220686"/>
              <a:gd name="connsiteX25" fmla="*/ 294281 w 1004032"/>
              <a:gd name="connsiteY25" fmla="*/ 77243 h 220686"/>
              <a:gd name="connsiteX26" fmla="*/ 303439 w 1004032"/>
              <a:gd name="connsiteY26" fmla="*/ 86401 h 220686"/>
              <a:gd name="connsiteX27" fmla="*/ 424815 w 1004032"/>
              <a:gd name="connsiteY27" fmla="*/ 123255 h 220686"/>
              <a:gd name="connsiteX28" fmla="*/ 415657 w 1004032"/>
              <a:gd name="connsiteY28" fmla="*/ 132413 h 220686"/>
              <a:gd name="connsiteX29" fmla="*/ 378803 w 1004032"/>
              <a:gd name="connsiteY29" fmla="*/ 132413 h 220686"/>
              <a:gd name="connsiteX30" fmla="*/ 369644 w 1004032"/>
              <a:gd name="connsiteY30" fmla="*/ 123255 h 220686"/>
              <a:gd name="connsiteX31" fmla="*/ 369644 w 1004032"/>
              <a:gd name="connsiteY31" fmla="*/ 86401 h 220686"/>
              <a:gd name="connsiteX32" fmla="*/ 378803 w 1004032"/>
              <a:gd name="connsiteY32" fmla="*/ 77243 h 220686"/>
              <a:gd name="connsiteX33" fmla="*/ 415657 w 1004032"/>
              <a:gd name="connsiteY33" fmla="*/ 77243 h 220686"/>
              <a:gd name="connsiteX34" fmla="*/ 424815 w 1004032"/>
              <a:gd name="connsiteY34" fmla="*/ 86401 h 220686"/>
              <a:gd name="connsiteX35" fmla="*/ 546191 w 1004032"/>
              <a:gd name="connsiteY35" fmla="*/ 123255 h 220686"/>
              <a:gd name="connsiteX36" fmla="*/ 537032 w 1004032"/>
              <a:gd name="connsiteY36" fmla="*/ 132413 h 220686"/>
              <a:gd name="connsiteX37" fmla="*/ 500178 w 1004032"/>
              <a:gd name="connsiteY37" fmla="*/ 132413 h 220686"/>
              <a:gd name="connsiteX38" fmla="*/ 491020 w 1004032"/>
              <a:gd name="connsiteY38" fmla="*/ 123255 h 220686"/>
              <a:gd name="connsiteX39" fmla="*/ 491020 w 1004032"/>
              <a:gd name="connsiteY39" fmla="*/ 86401 h 220686"/>
              <a:gd name="connsiteX40" fmla="*/ 500178 w 1004032"/>
              <a:gd name="connsiteY40" fmla="*/ 77243 h 220686"/>
              <a:gd name="connsiteX41" fmla="*/ 537032 w 1004032"/>
              <a:gd name="connsiteY41" fmla="*/ 77243 h 220686"/>
              <a:gd name="connsiteX42" fmla="*/ 546191 w 1004032"/>
              <a:gd name="connsiteY42" fmla="*/ 86401 h 220686"/>
              <a:gd name="connsiteX43" fmla="*/ 667566 w 1004032"/>
              <a:gd name="connsiteY43" fmla="*/ 123255 h 220686"/>
              <a:gd name="connsiteX44" fmla="*/ 658408 w 1004032"/>
              <a:gd name="connsiteY44" fmla="*/ 132413 h 220686"/>
              <a:gd name="connsiteX45" fmla="*/ 621554 w 1004032"/>
              <a:gd name="connsiteY45" fmla="*/ 132413 h 220686"/>
              <a:gd name="connsiteX46" fmla="*/ 612396 w 1004032"/>
              <a:gd name="connsiteY46" fmla="*/ 123255 h 220686"/>
              <a:gd name="connsiteX47" fmla="*/ 612396 w 1004032"/>
              <a:gd name="connsiteY47" fmla="*/ 86401 h 220686"/>
              <a:gd name="connsiteX48" fmla="*/ 621554 w 1004032"/>
              <a:gd name="connsiteY48" fmla="*/ 77243 h 220686"/>
              <a:gd name="connsiteX49" fmla="*/ 658408 w 1004032"/>
              <a:gd name="connsiteY49" fmla="*/ 77243 h 220686"/>
              <a:gd name="connsiteX50" fmla="*/ 667566 w 1004032"/>
              <a:gd name="connsiteY50" fmla="*/ 86401 h 220686"/>
              <a:gd name="connsiteX51" fmla="*/ 788942 w 1004032"/>
              <a:gd name="connsiteY51" fmla="*/ 123255 h 220686"/>
              <a:gd name="connsiteX52" fmla="*/ 779784 w 1004032"/>
              <a:gd name="connsiteY52" fmla="*/ 132413 h 220686"/>
              <a:gd name="connsiteX53" fmla="*/ 742930 w 1004032"/>
              <a:gd name="connsiteY53" fmla="*/ 132413 h 220686"/>
              <a:gd name="connsiteX54" fmla="*/ 733771 w 1004032"/>
              <a:gd name="connsiteY54" fmla="*/ 123255 h 220686"/>
              <a:gd name="connsiteX55" fmla="*/ 733771 w 1004032"/>
              <a:gd name="connsiteY55" fmla="*/ 86401 h 220686"/>
              <a:gd name="connsiteX56" fmla="*/ 742930 w 1004032"/>
              <a:gd name="connsiteY56" fmla="*/ 77243 h 220686"/>
              <a:gd name="connsiteX57" fmla="*/ 779784 w 1004032"/>
              <a:gd name="connsiteY57" fmla="*/ 77243 h 220686"/>
              <a:gd name="connsiteX58" fmla="*/ 788942 w 1004032"/>
              <a:gd name="connsiteY58" fmla="*/ 86401 h 2206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1004032" h="220686">
                <a:moveTo>
                  <a:pt x="984026" y="3"/>
                </a:moveTo>
                <a:lnTo>
                  <a:pt x="20082" y="3"/>
                </a:lnTo>
                <a:cubicBezTo>
                  <a:pt x="9114" y="-119"/>
                  <a:pt x="123" y="8674"/>
                  <a:pt x="1" y="19643"/>
                </a:cubicBezTo>
                <a:cubicBezTo>
                  <a:pt x="1" y="19680"/>
                  <a:pt x="0" y="19717"/>
                  <a:pt x="0" y="19755"/>
                </a:cubicBezTo>
                <a:lnTo>
                  <a:pt x="44137" y="200935"/>
                </a:lnTo>
                <a:cubicBezTo>
                  <a:pt x="44196" y="211776"/>
                  <a:pt x="52937" y="220566"/>
                  <a:pt x="63777" y="220687"/>
                </a:cubicBezTo>
                <a:lnTo>
                  <a:pt x="799425" y="220687"/>
                </a:lnTo>
                <a:cubicBezTo>
                  <a:pt x="804755" y="220692"/>
                  <a:pt x="809872" y="218590"/>
                  <a:pt x="813659" y="214838"/>
                </a:cubicBezTo>
                <a:lnTo>
                  <a:pt x="998150" y="33658"/>
                </a:lnTo>
                <a:cubicBezTo>
                  <a:pt x="1005891" y="26059"/>
                  <a:pt x="1006007" y="13624"/>
                  <a:pt x="998408" y="5882"/>
                </a:cubicBezTo>
                <a:cubicBezTo>
                  <a:pt x="994626" y="2029"/>
                  <a:pt x="989424" y="-97"/>
                  <a:pt x="984026" y="3"/>
                </a:cubicBezTo>
                <a:close/>
                <a:moveTo>
                  <a:pt x="182064" y="123255"/>
                </a:moveTo>
                <a:cubicBezTo>
                  <a:pt x="182064" y="128313"/>
                  <a:pt x="177963" y="132413"/>
                  <a:pt x="172905" y="132413"/>
                </a:cubicBezTo>
                <a:lnTo>
                  <a:pt x="136051" y="132413"/>
                </a:lnTo>
                <a:cubicBezTo>
                  <a:pt x="130993" y="132413"/>
                  <a:pt x="126893" y="128313"/>
                  <a:pt x="126893" y="123255"/>
                </a:cubicBezTo>
                <a:lnTo>
                  <a:pt x="126893" y="86401"/>
                </a:lnTo>
                <a:cubicBezTo>
                  <a:pt x="126952" y="81368"/>
                  <a:pt x="131018" y="77302"/>
                  <a:pt x="136051" y="77243"/>
                </a:cubicBezTo>
                <a:lnTo>
                  <a:pt x="172905" y="77243"/>
                </a:lnTo>
                <a:cubicBezTo>
                  <a:pt x="177963" y="77243"/>
                  <a:pt x="182064" y="81343"/>
                  <a:pt x="182064" y="86401"/>
                </a:cubicBezTo>
                <a:close/>
                <a:moveTo>
                  <a:pt x="303439" y="123255"/>
                </a:moveTo>
                <a:cubicBezTo>
                  <a:pt x="303439" y="128313"/>
                  <a:pt x="299339" y="132413"/>
                  <a:pt x="294281" y="132413"/>
                </a:cubicBezTo>
                <a:lnTo>
                  <a:pt x="257427" y="132413"/>
                </a:lnTo>
                <a:cubicBezTo>
                  <a:pt x="252369" y="132413"/>
                  <a:pt x="248269" y="128313"/>
                  <a:pt x="248269" y="123255"/>
                </a:cubicBezTo>
                <a:lnTo>
                  <a:pt x="248269" y="86401"/>
                </a:lnTo>
                <a:cubicBezTo>
                  <a:pt x="248328" y="81368"/>
                  <a:pt x="252394" y="77302"/>
                  <a:pt x="257427" y="77243"/>
                </a:cubicBezTo>
                <a:lnTo>
                  <a:pt x="294281" y="77243"/>
                </a:lnTo>
                <a:cubicBezTo>
                  <a:pt x="299339" y="77243"/>
                  <a:pt x="303439" y="81343"/>
                  <a:pt x="303439" y="86401"/>
                </a:cubicBezTo>
                <a:close/>
                <a:moveTo>
                  <a:pt x="424815" y="123255"/>
                </a:moveTo>
                <a:cubicBezTo>
                  <a:pt x="424815" y="128313"/>
                  <a:pt x="420715" y="132413"/>
                  <a:pt x="415657" y="132413"/>
                </a:cubicBezTo>
                <a:lnTo>
                  <a:pt x="378803" y="132413"/>
                </a:lnTo>
                <a:cubicBezTo>
                  <a:pt x="373745" y="132413"/>
                  <a:pt x="369644" y="128313"/>
                  <a:pt x="369644" y="123255"/>
                </a:cubicBezTo>
                <a:lnTo>
                  <a:pt x="369644" y="86401"/>
                </a:lnTo>
                <a:cubicBezTo>
                  <a:pt x="369704" y="81368"/>
                  <a:pt x="373770" y="77302"/>
                  <a:pt x="378803" y="77243"/>
                </a:cubicBezTo>
                <a:lnTo>
                  <a:pt x="415657" y="77243"/>
                </a:lnTo>
                <a:cubicBezTo>
                  <a:pt x="420715" y="77243"/>
                  <a:pt x="424815" y="81343"/>
                  <a:pt x="424815" y="86401"/>
                </a:cubicBezTo>
                <a:close/>
                <a:moveTo>
                  <a:pt x="546191" y="123255"/>
                </a:moveTo>
                <a:cubicBezTo>
                  <a:pt x="546191" y="128313"/>
                  <a:pt x="542090" y="132413"/>
                  <a:pt x="537032" y="132413"/>
                </a:cubicBezTo>
                <a:lnTo>
                  <a:pt x="500178" y="132413"/>
                </a:lnTo>
                <a:cubicBezTo>
                  <a:pt x="495120" y="132413"/>
                  <a:pt x="491020" y="128313"/>
                  <a:pt x="491020" y="123255"/>
                </a:cubicBezTo>
                <a:lnTo>
                  <a:pt x="491020" y="86401"/>
                </a:lnTo>
                <a:cubicBezTo>
                  <a:pt x="491080" y="81368"/>
                  <a:pt x="495146" y="77302"/>
                  <a:pt x="500178" y="77243"/>
                </a:cubicBezTo>
                <a:lnTo>
                  <a:pt x="537032" y="77243"/>
                </a:lnTo>
                <a:cubicBezTo>
                  <a:pt x="542090" y="77243"/>
                  <a:pt x="546191" y="81343"/>
                  <a:pt x="546191" y="86401"/>
                </a:cubicBezTo>
                <a:close/>
                <a:moveTo>
                  <a:pt x="667566" y="123255"/>
                </a:moveTo>
                <a:cubicBezTo>
                  <a:pt x="667566" y="128313"/>
                  <a:pt x="663466" y="132413"/>
                  <a:pt x="658408" y="132413"/>
                </a:cubicBezTo>
                <a:lnTo>
                  <a:pt x="621554" y="132413"/>
                </a:lnTo>
                <a:cubicBezTo>
                  <a:pt x="616496" y="132413"/>
                  <a:pt x="612396" y="128313"/>
                  <a:pt x="612396" y="123255"/>
                </a:cubicBezTo>
                <a:lnTo>
                  <a:pt x="612396" y="86401"/>
                </a:lnTo>
                <a:cubicBezTo>
                  <a:pt x="612455" y="81368"/>
                  <a:pt x="616521" y="77302"/>
                  <a:pt x="621554" y="77243"/>
                </a:cubicBezTo>
                <a:lnTo>
                  <a:pt x="658408" y="77243"/>
                </a:lnTo>
                <a:cubicBezTo>
                  <a:pt x="663466" y="77243"/>
                  <a:pt x="667566" y="81343"/>
                  <a:pt x="667566" y="86401"/>
                </a:cubicBezTo>
                <a:close/>
                <a:moveTo>
                  <a:pt x="788942" y="123255"/>
                </a:moveTo>
                <a:cubicBezTo>
                  <a:pt x="788942" y="128313"/>
                  <a:pt x="784842" y="132413"/>
                  <a:pt x="779784" y="132413"/>
                </a:cubicBezTo>
                <a:lnTo>
                  <a:pt x="742930" y="132413"/>
                </a:lnTo>
                <a:cubicBezTo>
                  <a:pt x="737872" y="132413"/>
                  <a:pt x="733771" y="128313"/>
                  <a:pt x="733771" y="123255"/>
                </a:cubicBezTo>
                <a:lnTo>
                  <a:pt x="733771" y="86401"/>
                </a:lnTo>
                <a:cubicBezTo>
                  <a:pt x="733831" y="81368"/>
                  <a:pt x="737897" y="77302"/>
                  <a:pt x="742930" y="77243"/>
                </a:cubicBezTo>
                <a:lnTo>
                  <a:pt x="779784" y="77243"/>
                </a:lnTo>
                <a:cubicBezTo>
                  <a:pt x="784842" y="77243"/>
                  <a:pt x="788942" y="81343"/>
                  <a:pt x="788942" y="86401"/>
                </a:cubicBezTo>
                <a:close/>
              </a:path>
            </a:pathLst>
          </a:custGeom>
          <a:gradFill>
            <a:gsLst>
              <a:gs pos="0">
                <a:schemeClr val="accent3"/>
              </a:gs>
              <a:gs pos="80000">
                <a:schemeClr val="accent2"/>
              </a:gs>
            </a:gsLst>
            <a:lin ang="4800000" scaled="0"/>
          </a:gradFill>
          <a:ln w="11013" cap="flat">
            <a:noFill/>
            <a:prstDash val="solid"/>
            <a:miter/>
          </a:ln>
        </p:spPr>
        <p:txBody>
          <a:bodyPr rtlCol="0" anchor="ctr"/>
          <a:lstStyle/>
          <a:p>
            <a:endParaRPr lang="zh-CN" altLang="en-US"/>
          </a:p>
        </p:txBody>
      </p:sp>
      <p:sp>
        <p:nvSpPr>
          <p:cNvPr id="82" name="Oval 37">
            <a:extLst>
              <a:ext uri="{FF2B5EF4-FFF2-40B4-BE49-F238E27FC236}">
                <a16:creationId xmlns:a16="http://schemas.microsoft.com/office/drawing/2014/main" xmlns="" id="{98DDBBFF-DF43-4E3C-A0FE-D10C8D617796}"/>
              </a:ext>
            </a:extLst>
          </p:cNvPr>
          <p:cNvSpPr/>
          <p:nvPr/>
        </p:nvSpPr>
        <p:spPr>
          <a:xfrm flipH="1">
            <a:off x="8604856" y="1786420"/>
            <a:ext cx="176488" cy="176488"/>
          </a:xfrm>
          <a:prstGeom prst="ellipse">
            <a:avLst/>
          </a:prstGeom>
          <a:gradFill>
            <a:gsLst>
              <a:gs pos="0">
                <a:schemeClr val="accent3"/>
              </a:gs>
              <a:gs pos="80000">
                <a:schemeClr val="accent2"/>
              </a:gs>
            </a:gsLst>
            <a:lin ang="4800000" scaled="0"/>
          </a:gradFill>
          <a:ln w="38100">
            <a:solidFill>
              <a:schemeClr val="accent1">
                <a:lumMod val="20000"/>
                <a:lumOff val="8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Oval 37">
            <a:extLst>
              <a:ext uri="{FF2B5EF4-FFF2-40B4-BE49-F238E27FC236}">
                <a16:creationId xmlns:a16="http://schemas.microsoft.com/office/drawing/2014/main" xmlns="" id="{3E08E666-93F2-4ABD-86AD-8CFA9B69114B}"/>
              </a:ext>
            </a:extLst>
          </p:cNvPr>
          <p:cNvSpPr/>
          <p:nvPr/>
        </p:nvSpPr>
        <p:spPr>
          <a:xfrm flipH="1">
            <a:off x="2134581" y="3149752"/>
            <a:ext cx="176488" cy="176488"/>
          </a:xfrm>
          <a:prstGeom prst="ellipse">
            <a:avLst/>
          </a:prstGeom>
          <a:gradFill>
            <a:gsLst>
              <a:gs pos="0">
                <a:schemeClr val="accent3"/>
              </a:gs>
              <a:gs pos="80000">
                <a:schemeClr val="accent2"/>
              </a:gs>
            </a:gsLst>
            <a:lin ang="4800000" scaled="0"/>
          </a:gradFill>
          <a:ln w="38100">
            <a:solidFill>
              <a:schemeClr val="accent1">
                <a:lumMod val="20000"/>
                <a:lumOff val="8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4" name="Oval 37">
            <a:extLst>
              <a:ext uri="{FF2B5EF4-FFF2-40B4-BE49-F238E27FC236}">
                <a16:creationId xmlns:a16="http://schemas.microsoft.com/office/drawing/2014/main" xmlns="" id="{EF96D4A7-D9D2-4967-A8A8-A070B9EAEE62}"/>
              </a:ext>
            </a:extLst>
          </p:cNvPr>
          <p:cNvSpPr/>
          <p:nvPr/>
        </p:nvSpPr>
        <p:spPr>
          <a:xfrm flipH="1">
            <a:off x="6016746" y="3149752"/>
            <a:ext cx="176488" cy="176488"/>
          </a:xfrm>
          <a:prstGeom prst="ellipse">
            <a:avLst/>
          </a:prstGeom>
          <a:gradFill>
            <a:gsLst>
              <a:gs pos="0">
                <a:schemeClr val="accent3"/>
              </a:gs>
              <a:gs pos="80000">
                <a:schemeClr val="accent2"/>
              </a:gs>
            </a:gsLst>
            <a:lin ang="4800000" scaled="0"/>
          </a:gradFill>
          <a:ln w="38100">
            <a:solidFill>
              <a:schemeClr val="accent1">
                <a:lumMod val="20000"/>
                <a:lumOff val="8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Oval 37">
            <a:extLst>
              <a:ext uri="{FF2B5EF4-FFF2-40B4-BE49-F238E27FC236}">
                <a16:creationId xmlns:a16="http://schemas.microsoft.com/office/drawing/2014/main" xmlns="" id="{31479029-5A45-48D7-93BA-7FA66F255152}"/>
              </a:ext>
            </a:extLst>
          </p:cNvPr>
          <p:cNvSpPr/>
          <p:nvPr/>
        </p:nvSpPr>
        <p:spPr>
          <a:xfrm flipH="1">
            <a:off x="9898911" y="3149752"/>
            <a:ext cx="176488" cy="176488"/>
          </a:xfrm>
          <a:prstGeom prst="ellipse">
            <a:avLst/>
          </a:prstGeom>
          <a:gradFill>
            <a:gsLst>
              <a:gs pos="0">
                <a:schemeClr val="accent3"/>
              </a:gs>
              <a:gs pos="80000">
                <a:schemeClr val="accent2"/>
              </a:gs>
            </a:gsLst>
            <a:lin ang="4800000" scaled="0"/>
          </a:gradFill>
          <a:ln w="38100">
            <a:solidFill>
              <a:schemeClr val="accent1">
                <a:lumMod val="20000"/>
                <a:lumOff val="8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Oval 37">
            <a:extLst>
              <a:ext uri="{FF2B5EF4-FFF2-40B4-BE49-F238E27FC236}">
                <a16:creationId xmlns:a16="http://schemas.microsoft.com/office/drawing/2014/main" xmlns="" id="{6D5D2B0D-3F5B-4FF5-A6DB-359FD16B4622}"/>
              </a:ext>
            </a:extLst>
          </p:cNvPr>
          <p:cNvSpPr/>
          <p:nvPr/>
        </p:nvSpPr>
        <p:spPr>
          <a:xfrm flipH="1">
            <a:off x="3428636" y="4620590"/>
            <a:ext cx="176488" cy="176488"/>
          </a:xfrm>
          <a:prstGeom prst="ellipse">
            <a:avLst/>
          </a:prstGeom>
          <a:gradFill>
            <a:gsLst>
              <a:gs pos="0">
                <a:schemeClr val="accent3"/>
              </a:gs>
              <a:gs pos="80000">
                <a:schemeClr val="accent2"/>
              </a:gs>
            </a:gsLst>
            <a:lin ang="4800000" scaled="0"/>
          </a:gradFill>
          <a:ln w="38100">
            <a:solidFill>
              <a:schemeClr val="accent1">
                <a:lumMod val="20000"/>
                <a:lumOff val="8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7" name="Oval 37">
            <a:extLst>
              <a:ext uri="{FF2B5EF4-FFF2-40B4-BE49-F238E27FC236}">
                <a16:creationId xmlns:a16="http://schemas.microsoft.com/office/drawing/2014/main" xmlns="" id="{AA5D1DAD-092C-4B3D-B5BF-760D6CAEEC1B}"/>
              </a:ext>
            </a:extLst>
          </p:cNvPr>
          <p:cNvSpPr/>
          <p:nvPr/>
        </p:nvSpPr>
        <p:spPr>
          <a:xfrm flipH="1">
            <a:off x="7310801" y="4620590"/>
            <a:ext cx="176488" cy="176488"/>
          </a:xfrm>
          <a:prstGeom prst="ellipse">
            <a:avLst/>
          </a:prstGeom>
          <a:gradFill>
            <a:gsLst>
              <a:gs pos="0">
                <a:schemeClr val="accent3"/>
              </a:gs>
              <a:gs pos="80000">
                <a:schemeClr val="accent2"/>
              </a:gs>
            </a:gsLst>
            <a:lin ang="4800000" scaled="0"/>
          </a:gradFill>
          <a:ln w="38100">
            <a:solidFill>
              <a:schemeClr val="accent1">
                <a:lumMod val="20000"/>
                <a:lumOff val="8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8" name="íŝľíďe">
            <a:extLst>
              <a:ext uri="{FF2B5EF4-FFF2-40B4-BE49-F238E27FC236}">
                <a16:creationId xmlns:a16="http://schemas.microsoft.com/office/drawing/2014/main" xmlns="" id="{3BE9B145-1F40-42F5-AD29-2CA185DB80E0}"/>
              </a:ext>
            </a:extLst>
          </p:cNvPr>
          <p:cNvSpPr txBox="1"/>
          <p:nvPr/>
        </p:nvSpPr>
        <p:spPr>
          <a:xfrm>
            <a:off x="3908277" y="2010978"/>
            <a:ext cx="1801367" cy="361125"/>
          </a:xfrm>
          <a:prstGeom prst="rect">
            <a:avLst/>
          </a:prstGeom>
          <a:noFill/>
        </p:spPr>
        <p:txBody>
          <a:bodyPr wrap="square" lIns="0" tIns="0" rIns="0" bIns="0" rtlCol="0">
            <a:spAutoFit/>
          </a:bodyPr>
          <a:lstStyle/>
          <a:p>
            <a:pPr algn="ctr">
              <a:lnSpc>
                <a:spcPct val="130000"/>
              </a:lnSpc>
            </a:pPr>
            <a:r>
              <a:rPr lang="en-US" altLang="zh-CN" sz="2000" b="1" dirty="0">
                <a:gradFill>
                  <a:gsLst>
                    <a:gs pos="0">
                      <a:schemeClr val="accent3"/>
                    </a:gs>
                    <a:gs pos="80000">
                      <a:schemeClr val="accent2"/>
                    </a:gs>
                  </a:gsLst>
                  <a:lin ang="4800000" scaled="0"/>
                </a:gradFill>
                <a:cs typeface="+mn-ea"/>
                <a:sym typeface="+mn-lt"/>
              </a:rPr>
              <a:t>20XX</a:t>
            </a:r>
            <a:endParaRPr lang="zh-CN" altLang="en-US" sz="2000" b="1" dirty="0">
              <a:gradFill>
                <a:gsLst>
                  <a:gs pos="0">
                    <a:schemeClr val="accent3"/>
                  </a:gs>
                  <a:gs pos="80000">
                    <a:schemeClr val="accent2"/>
                  </a:gs>
                </a:gsLst>
                <a:lin ang="4800000" scaled="0"/>
              </a:gradFill>
              <a:cs typeface="+mn-ea"/>
              <a:sym typeface="+mn-lt"/>
            </a:endParaRPr>
          </a:p>
        </p:txBody>
      </p:sp>
      <p:sp>
        <p:nvSpPr>
          <p:cNvPr id="119" name="iṡļíḑè">
            <a:extLst>
              <a:ext uri="{FF2B5EF4-FFF2-40B4-BE49-F238E27FC236}">
                <a16:creationId xmlns:a16="http://schemas.microsoft.com/office/drawing/2014/main" xmlns="" id="{47A53F49-A3EA-4F8B-95D4-F56C8F3EE50F}"/>
              </a:ext>
            </a:extLst>
          </p:cNvPr>
          <p:cNvSpPr txBox="1"/>
          <p:nvPr/>
        </p:nvSpPr>
        <p:spPr>
          <a:xfrm>
            <a:off x="3739398" y="2404207"/>
            <a:ext cx="2139124" cy="288925"/>
          </a:xfrm>
          <a:prstGeom prst="rect">
            <a:avLst/>
          </a:prstGeom>
          <a:noFill/>
        </p:spPr>
        <p:txBody>
          <a:bodyPr wrap="square" lIns="0" tIns="0" rIns="0" bIns="0" rtlCol="0">
            <a:spAutoFit/>
          </a:bodyPr>
          <a:lstStyle/>
          <a:p>
            <a:pPr algn="ctr">
              <a:lnSpc>
                <a:spcPct val="130000"/>
              </a:lnSpc>
            </a:pPr>
            <a:r>
              <a:rPr lang="en-US" altLang="zh-CN" sz="1600" dirty="0">
                <a:solidFill>
                  <a:schemeClr val="tx1">
                    <a:lumMod val="65000"/>
                    <a:lumOff val="35000"/>
                  </a:schemeClr>
                </a:solidFill>
                <a:cs typeface="+mn-ea"/>
                <a:sym typeface="+mn-lt"/>
              </a:rPr>
              <a:t>XXXX</a:t>
            </a:r>
            <a:r>
              <a:rPr lang="zh-CN" altLang="en-US" sz="1600" dirty="0">
                <a:solidFill>
                  <a:schemeClr val="tx1">
                    <a:lumMod val="65000"/>
                    <a:lumOff val="35000"/>
                  </a:schemeClr>
                </a:solidFill>
                <a:cs typeface="+mn-ea"/>
                <a:sym typeface="+mn-lt"/>
              </a:rPr>
              <a:t>旅游公司成立</a:t>
            </a:r>
            <a:endParaRPr lang="en-US" altLang="zh-CN" sz="1600" dirty="0">
              <a:solidFill>
                <a:schemeClr val="tx1">
                  <a:lumMod val="65000"/>
                  <a:lumOff val="35000"/>
                </a:schemeClr>
              </a:solidFill>
              <a:cs typeface="+mn-ea"/>
              <a:sym typeface="+mn-lt"/>
            </a:endParaRPr>
          </a:p>
        </p:txBody>
      </p:sp>
      <p:sp>
        <p:nvSpPr>
          <p:cNvPr id="124" name="íŝľíďe">
            <a:extLst>
              <a:ext uri="{FF2B5EF4-FFF2-40B4-BE49-F238E27FC236}">
                <a16:creationId xmlns:a16="http://schemas.microsoft.com/office/drawing/2014/main" xmlns="" id="{8E29BA74-4B95-4AA9-AA21-DA4816431024}"/>
              </a:ext>
            </a:extLst>
          </p:cNvPr>
          <p:cNvSpPr txBox="1"/>
          <p:nvPr/>
        </p:nvSpPr>
        <p:spPr>
          <a:xfrm>
            <a:off x="7792417" y="2010352"/>
            <a:ext cx="1801367" cy="361125"/>
          </a:xfrm>
          <a:prstGeom prst="rect">
            <a:avLst/>
          </a:prstGeom>
          <a:noFill/>
        </p:spPr>
        <p:txBody>
          <a:bodyPr wrap="square" lIns="0" tIns="0" rIns="0" bIns="0" rtlCol="0">
            <a:spAutoFit/>
          </a:bodyPr>
          <a:lstStyle/>
          <a:p>
            <a:pPr algn="ctr">
              <a:lnSpc>
                <a:spcPct val="130000"/>
              </a:lnSpc>
            </a:pPr>
            <a:r>
              <a:rPr lang="en-US" altLang="zh-CN" sz="2000" b="1" dirty="0">
                <a:gradFill>
                  <a:gsLst>
                    <a:gs pos="0">
                      <a:schemeClr val="accent3"/>
                    </a:gs>
                    <a:gs pos="80000">
                      <a:schemeClr val="accent2"/>
                    </a:gs>
                  </a:gsLst>
                  <a:lin ang="4800000" scaled="0"/>
                </a:gradFill>
                <a:cs typeface="+mn-ea"/>
                <a:sym typeface="+mn-lt"/>
              </a:rPr>
              <a:t>20XX</a:t>
            </a:r>
            <a:endParaRPr lang="zh-CN" altLang="en-US" sz="2000" b="1" dirty="0">
              <a:gradFill>
                <a:gsLst>
                  <a:gs pos="0">
                    <a:schemeClr val="accent3"/>
                  </a:gs>
                  <a:gs pos="80000">
                    <a:schemeClr val="accent2"/>
                  </a:gs>
                </a:gsLst>
                <a:lin ang="4800000" scaled="0"/>
              </a:gradFill>
              <a:cs typeface="+mn-ea"/>
              <a:sym typeface="+mn-lt"/>
            </a:endParaRPr>
          </a:p>
        </p:txBody>
      </p:sp>
      <p:sp>
        <p:nvSpPr>
          <p:cNvPr id="125" name="iṡļíḑè">
            <a:extLst>
              <a:ext uri="{FF2B5EF4-FFF2-40B4-BE49-F238E27FC236}">
                <a16:creationId xmlns:a16="http://schemas.microsoft.com/office/drawing/2014/main" xmlns="" id="{EDD74717-A80F-476E-B641-D20EB5915D46}"/>
              </a:ext>
            </a:extLst>
          </p:cNvPr>
          <p:cNvSpPr txBox="1"/>
          <p:nvPr/>
        </p:nvSpPr>
        <p:spPr>
          <a:xfrm>
            <a:off x="7623538" y="2403581"/>
            <a:ext cx="2139124" cy="609013"/>
          </a:xfrm>
          <a:prstGeom prst="rect">
            <a:avLst/>
          </a:prstGeom>
          <a:noFill/>
        </p:spPr>
        <p:txBody>
          <a:bodyPr wrap="square" lIns="0" tIns="0" rIns="0" bIns="0" rtlCol="0">
            <a:spAutoFit/>
          </a:bodyPr>
          <a:lstStyle/>
          <a:p>
            <a:pPr algn="ctr">
              <a:lnSpc>
                <a:spcPct val="130000"/>
              </a:lnSpc>
            </a:pPr>
            <a:r>
              <a:rPr lang="zh-CN" altLang="en-US" sz="1600" dirty="0">
                <a:solidFill>
                  <a:schemeClr val="tx1">
                    <a:lumMod val="65000"/>
                    <a:lumOff val="35000"/>
                  </a:schemeClr>
                </a:solidFill>
                <a:cs typeface="+mn-ea"/>
                <a:sym typeface="+mn-lt"/>
              </a:rPr>
              <a:t>成立阶段超额完成</a:t>
            </a:r>
            <a:endParaRPr lang="en-US" altLang="zh-CN" sz="1600" dirty="0">
              <a:solidFill>
                <a:schemeClr val="tx1">
                  <a:lumMod val="65000"/>
                  <a:lumOff val="35000"/>
                </a:schemeClr>
              </a:solidFill>
              <a:cs typeface="+mn-ea"/>
              <a:sym typeface="+mn-lt"/>
            </a:endParaRPr>
          </a:p>
          <a:p>
            <a:pPr algn="ctr">
              <a:lnSpc>
                <a:spcPct val="130000"/>
              </a:lnSpc>
            </a:pPr>
            <a:r>
              <a:rPr lang="zh-CN" altLang="en-US" sz="1600" dirty="0">
                <a:solidFill>
                  <a:schemeClr val="tx1">
                    <a:lumMod val="65000"/>
                    <a:lumOff val="35000"/>
                  </a:schemeClr>
                </a:solidFill>
                <a:cs typeface="+mn-ea"/>
                <a:sym typeface="+mn-lt"/>
              </a:rPr>
              <a:t>既定目标</a:t>
            </a:r>
            <a:endParaRPr lang="en-US" altLang="zh-CN" sz="1600" dirty="0">
              <a:solidFill>
                <a:schemeClr val="tx1">
                  <a:lumMod val="65000"/>
                  <a:lumOff val="35000"/>
                </a:schemeClr>
              </a:solidFill>
              <a:cs typeface="+mn-ea"/>
              <a:sym typeface="+mn-lt"/>
            </a:endParaRPr>
          </a:p>
        </p:txBody>
      </p:sp>
      <p:sp>
        <p:nvSpPr>
          <p:cNvPr id="127" name="íŝľíďe">
            <a:extLst>
              <a:ext uri="{FF2B5EF4-FFF2-40B4-BE49-F238E27FC236}">
                <a16:creationId xmlns:a16="http://schemas.microsoft.com/office/drawing/2014/main" xmlns="" id="{41CE8E36-4B62-4410-A8AE-8BB148F87F71}"/>
              </a:ext>
            </a:extLst>
          </p:cNvPr>
          <p:cNvSpPr txBox="1"/>
          <p:nvPr/>
        </p:nvSpPr>
        <p:spPr>
          <a:xfrm>
            <a:off x="1322142" y="3439285"/>
            <a:ext cx="1801367" cy="361125"/>
          </a:xfrm>
          <a:prstGeom prst="rect">
            <a:avLst/>
          </a:prstGeom>
          <a:noFill/>
        </p:spPr>
        <p:txBody>
          <a:bodyPr wrap="square" lIns="0" tIns="0" rIns="0" bIns="0" rtlCol="0">
            <a:spAutoFit/>
          </a:bodyPr>
          <a:lstStyle/>
          <a:p>
            <a:pPr algn="ctr">
              <a:lnSpc>
                <a:spcPct val="130000"/>
              </a:lnSpc>
            </a:pPr>
            <a:r>
              <a:rPr lang="en-US" altLang="zh-CN" sz="2000" b="1" dirty="0">
                <a:gradFill>
                  <a:gsLst>
                    <a:gs pos="0">
                      <a:schemeClr val="accent3"/>
                    </a:gs>
                    <a:gs pos="80000">
                      <a:schemeClr val="accent2"/>
                    </a:gs>
                  </a:gsLst>
                  <a:lin ang="4800000" scaled="0"/>
                </a:gradFill>
                <a:cs typeface="+mn-ea"/>
                <a:sym typeface="+mn-lt"/>
              </a:rPr>
              <a:t>20XX</a:t>
            </a:r>
            <a:endParaRPr lang="zh-CN" altLang="en-US" sz="2000" b="1" dirty="0">
              <a:gradFill>
                <a:gsLst>
                  <a:gs pos="0">
                    <a:schemeClr val="accent3"/>
                  </a:gs>
                  <a:gs pos="80000">
                    <a:schemeClr val="accent2"/>
                  </a:gs>
                </a:gsLst>
                <a:lin ang="4800000" scaled="0"/>
              </a:gradFill>
              <a:cs typeface="+mn-ea"/>
              <a:sym typeface="+mn-lt"/>
            </a:endParaRPr>
          </a:p>
        </p:txBody>
      </p:sp>
      <p:sp>
        <p:nvSpPr>
          <p:cNvPr id="128" name="iṡļíḑè">
            <a:extLst>
              <a:ext uri="{FF2B5EF4-FFF2-40B4-BE49-F238E27FC236}">
                <a16:creationId xmlns:a16="http://schemas.microsoft.com/office/drawing/2014/main" xmlns="" id="{2913096D-F60F-4138-96FD-C92C22C3368A}"/>
              </a:ext>
            </a:extLst>
          </p:cNvPr>
          <p:cNvSpPr txBox="1"/>
          <p:nvPr/>
        </p:nvSpPr>
        <p:spPr>
          <a:xfrm>
            <a:off x="1153263" y="3832514"/>
            <a:ext cx="2139124" cy="288925"/>
          </a:xfrm>
          <a:prstGeom prst="rect">
            <a:avLst/>
          </a:prstGeom>
          <a:noFill/>
        </p:spPr>
        <p:txBody>
          <a:bodyPr wrap="square" lIns="0" tIns="0" rIns="0" bIns="0" rtlCol="0">
            <a:spAutoFit/>
          </a:bodyPr>
          <a:lstStyle/>
          <a:p>
            <a:pPr algn="ctr">
              <a:lnSpc>
                <a:spcPct val="130000"/>
              </a:lnSpc>
            </a:pPr>
            <a:r>
              <a:rPr lang="en-US" altLang="zh-CN" sz="1600" dirty="0">
                <a:solidFill>
                  <a:schemeClr val="tx1">
                    <a:lumMod val="65000"/>
                    <a:lumOff val="35000"/>
                  </a:schemeClr>
                </a:solidFill>
                <a:cs typeface="+mn-ea"/>
                <a:sym typeface="+mn-lt"/>
              </a:rPr>
              <a:t>XX</a:t>
            </a:r>
            <a:r>
              <a:rPr lang="zh-CN" altLang="en-US" sz="1600" dirty="0">
                <a:solidFill>
                  <a:schemeClr val="tx1">
                    <a:lumMod val="65000"/>
                    <a:lumOff val="35000"/>
                  </a:schemeClr>
                </a:solidFill>
                <a:cs typeface="+mn-ea"/>
                <a:sym typeface="+mn-lt"/>
              </a:rPr>
              <a:t>地区分公司成立</a:t>
            </a:r>
            <a:endParaRPr lang="en-US" altLang="zh-CN" sz="1600" dirty="0">
              <a:solidFill>
                <a:schemeClr val="tx1">
                  <a:lumMod val="65000"/>
                  <a:lumOff val="35000"/>
                </a:schemeClr>
              </a:solidFill>
              <a:cs typeface="+mn-ea"/>
              <a:sym typeface="+mn-lt"/>
            </a:endParaRPr>
          </a:p>
        </p:txBody>
      </p:sp>
      <p:sp>
        <p:nvSpPr>
          <p:cNvPr id="130" name="íŝľíďe">
            <a:extLst>
              <a:ext uri="{FF2B5EF4-FFF2-40B4-BE49-F238E27FC236}">
                <a16:creationId xmlns:a16="http://schemas.microsoft.com/office/drawing/2014/main" xmlns="" id="{CB4B9139-95FF-4F22-A403-458EFB887CB7}"/>
              </a:ext>
            </a:extLst>
          </p:cNvPr>
          <p:cNvSpPr txBox="1"/>
          <p:nvPr/>
        </p:nvSpPr>
        <p:spPr>
          <a:xfrm>
            <a:off x="5204307" y="3368843"/>
            <a:ext cx="1801367" cy="361125"/>
          </a:xfrm>
          <a:prstGeom prst="rect">
            <a:avLst/>
          </a:prstGeom>
          <a:noFill/>
        </p:spPr>
        <p:txBody>
          <a:bodyPr wrap="square" lIns="0" tIns="0" rIns="0" bIns="0" rtlCol="0">
            <a:spAutoFit/>
          </a:bodyPr>
          <a:lstStyle/>
          <a:p>
            <a:pPr algn="ctr">
              <a:lnSpc>
                <a:spcPct val="130000"/>
              </a:lnSpc>
            </a:pPr>
            <a:r>
              <a:rPr lang="en-US" altLang="zh-CN" sz="2000" b="1" dirty="0">
                <a:gradFill>
                  <a:gsLst>
                    <a:gs pos="0">
                      <a:schemeClr val="accent3"/>
                    </a:gs>
                    <a:gs pos="80000">
                      <a:schemeClr val="accent2"/>
                    </a:gs>
                  </a:gsLst>
                  <a:lin ang="4800000" scaled="0"/>
                </a:gradFill>
                <a:cs typeface="+mn-ea"/>
                <a:sym typeface="+mn-lt"/>
              </a:rPr>
              <a:t>20XX</a:t>
            </a:r>
            <a:endParaRPr lang="zh-CN" altLang="en-US" sz="2000" b="1" dirty="0">
              <a:gradFill>
                <a:gsLst>
                  <a:gs pos="0">
                    <a:schemeClr val="accent3"/>
                  </a:gs>
                  <a:gs pos="80000">
                    <a:schemeClr val="accent2"/>
                  </a:gs>
                </a:gsLst>
                <a:lin ang="4800000" scaled="0"/>
              </a:gradFill>
              <a:cs typeface="+mn-ea"/>
              <a:sym typeface="+mn-lt"/>
            </a:endParaRPr>
          </a:p>
        </p:txBody>
      </p:sp>
      <p:sp>
        <p:nvSpPr>
          <p:cNvPr id="131" name="iṡļíḑè">
            <a:extLst>
              <a:ext uri="{FF2B5EF4-FFF2-40B4-BE49-F238E27FC236}">
                <a16:creationId xmlns:a16="http://schemas.microsoft.com/office/drawing/2014/main" xmlns="" id="{A9D93E52-6348-4A9C-A04C-A3614DC5031E}"/>
              </a:ext>
            </a:extLst>
          </p:cNvPr>
          <p:cNvSpPr txBox="1"/>
          <p:nvPr/>
        </p:nvSpPr>
        <p:spPr>
          <a:xfrm>
            <a:off x="5035428" y="3762072"/>
            <a:ext cx="2139124" cy="288925"/>
          </a:xfrm>
          <a:prstGeom prst="rect">
            <a:avLst/>
          </a:prstGeom>
          <a:noFill/>
        </p:spPr>
        <p:txBody>
          <a:bodyPr wrap="square" lIns="0" tIns="0" rIns="0" bIns="0" rtlCol="0">
            <a:spAutoFit/>
          </a:bodyPr>
          <a:lstStyle/>
          <a:p>
            <a:pPr algn="ctr">
              <a:lnSpc>
                <a:spcPct val="130000"/>
              </a:lnSpc>
            </a:pPr>
            <a:r>
              <a:rPr lang="zh-CN" altLang="en-US" sz="1600" dirty="0">
                <a:solidFill>
                  <a:schemeClr val="tx1">
                    <a:lumMod val="65000"/>
                    <a:lumOff val="35000"/>
                  </a:schemeClr>
                </a:solidFill>
                <a:cs typeface="+mn-ea"/>
                <a:sym typeface="+mn-lt"/>
              </a:rPr>
              <a:t>公司改革</a:t>
            </a:r>
            <a:endParaRPr lang="en-US" altLang="zh-CN" sz="1600" dirty="0">
              <a:solidFill>
                <a:schemeClr val="tx1">
                  <a:lumMod val="65000"/>
                  <a:lumOff val="35000"/>
                </a:schemeClr>
              </a:solidFill>
              <a:cs typeface="+mn-ea"/>
              <a:sym typeface="+mn-lt"/>
            </a:endParaRPr>
          </a:p>
        </p:txBody>
      </p:sp>
      <p:sp>
        <p:nvSpPr>
          <p:cNvPr id="133" name="íŝľíďe">
            <a:extLst>
              <a:ext uri="{FF2B5EF4-FFF2-40B4-BE49-F238E27FC236}">
                <a16:creationId xmlns:a16="http://schemas.microsoft.com/office/drawing/2014/main" xmlns="" id="{BE348997-810F-4557-A483-14671AB4645F}"/>
              </a:ext>
            </a:extLst>
          </p:cNvPr>
          <p:cNvSpPr txBox="1"/>
          <p:nvPr/>
        </p:nvSpPr>
        <p:spPr>
          <a:xfrm>
            <a:off x="9091397" y="3368843"/>
            <a:ext cx="1801367" cy="361125"/>
          </a:xfrm>
          <a:prstGeom prst="rect">
            <a:avLst/>
          </a:prstGeom>
          <a:noFill/>
        </p:spPr>
        <p:txBody>
          <a:bodyPr wrap="square" lIns="0" tIns="0" rIns="0" bIns="0" rtlCol="0">
            <a:spAutoFit/>
          </a:bodyPr>
          <a:lstStyle/>
          <a:p>
            <a:pPr algn="ctr">
              <a:lnSpc>
                <a:spcPct val="130000"/>
              </a:lnSpc>
            </a:pPr>
            <a:r>
              <a:rPr lang="en-US" altLang="zh-CN" sz="2000" b="1" dirty="0">
                <a:gradFill>
                  <a:gsLst>
                    <a:gs pos="0">
                      <a:schemeClr val="accent3"/>
                    </a:gs>
                    <a:gs pos="80000">
                      <a:schemeClr val="accent2"/>
                    </a:gs>
                  </a:gsLst>
                  <a:lin ang="4800000" scaled="0"/>
                </a:gradFill>
                <a:cs typeface="+mn-ea"/>
                <a:sym typeface="+mn-lt"/>
              </a:rPr>
              <a:t>20XX</a:t>
            </a:r>
            <a:endParaRPr lang="zh-CN" altLang="en-US" sz="2000" b="1" dirty="0">
              <a:gradFill>
                <a:gsLst>
                  <a:gs pos="0">
                    <a:schemeClr val="accent3"/>
                  </a:gs>
                  <a:gs pos="80000">
                    <a:schemeClr val="accent2"/>
                  </a:gs>
                </a:gsLst>
                <a:lin ang="4800000" scaled="0"/>
              </a:gradFill>
              <a:cs typeface="+mn-ea"/>
              <a:sym typeface="+mn-lt"/>
            </a:endParaRPr>
          </a:p>
        </p:txBody>
      </p:sp>
      <p:sp>
        <p:nvSpPr>
          <p:cNvPr id="134" name="iṡļíḑè">
            <a:extLst>
              <a:ext uri="{FF2B5EF4-FFF2-40B4-BE49-F238E27FC236}">
                <a16:creationId xmlns:a16="http://schemas.microsoft.com/office/drawing/2014/main" xmlns="" id="{5F99F721-72F9-4732-8ACA-359DCF8DA25B}"/>
              </a:ext>
            </a:extLst>
          </p:cNvPr>
          <p:cNvSpPr txBox="1"/>
          <p:nvPr/>
        </p:nvSpPr>
        <p:spPr>
          <a:xfrm>
            <a:off x="8922518" y="3762072"/>
            <a:ext cx="2139124" cy="609013"/>
          </a:xfrm>
          <a:prstGeom prst="rect">
            <a:avLst/>
          </a:prstGeom>
          <a:noFill/>
        </p:spPr>
        <p:txBody>
          <a:bodyPr wrap="square" lIns="0" tIns="0" rIns="0" bIns="0" rtlCol="0">
            <a:spAutoFit/>
          </a:bodyPr>
          <a:lstStyle/>
          <a:p>
            <a:pPr algn="ctr">
              <a:lnSpc>
                <a:spcPct val="130000"/>
              </a:lnSpc>
            </a:pPr>
            <a:r>
              <a:rPr lang="zh-CN" altLang="en-US" sz="1600" dirty="0">
                <a:solidFill>
                  <a:schemeClr val="tx1">
                    <a:lumMod val="65000"/>
                    <a:lumOff val="35000"/>
                  </a:schemeClr>
                </a:solidFill>
                <a:cs typeface="+mn-ea"/>
                <a:sym typeface="+mn-lt"/>
              </a:rPr>
              <a:t>销售额突破</a:t>
            </a:r>
            <a:endParaRPr lang="en-US" altLang="zh-CN" sz="1600" dirty="0">
              <a:solidFill>
                <a:schemeClr val="tx1">
                  <a:lumMod val="65000"/>
                  <a:lumOff val="35000"/>
                </a:schemeClr>
              </a:solidFill>
              <a:cs typeface="+mn-ea"/>
              <a:sym typeface="+mn-lt"/>
            </a:endParaRPr>
          </a:p>
          <a:p>
            <a:pPr algn="ctr">
              <a:lnSpc>
                <a:spcPct val="130000"/>
              </a:lnSpc>
            </a:pPr>
            <a:r>
              <a:rPr lang="en-US" altLang="zh-CN" sz="1600" dirty="0">
                <a:solidFill>
                  <a:schemeClr val="tx1">
                    <a:lumMod val="65000"/>
                    <a:lumOff val="35000"/>
                  </a:schemeClr>
                </a:solidFill>
                <a:cs typeface="+mn-ea"/>
                <a:sym typeface="+mn-lt"/>
              </a:rPr>
              <a:t>XXXX</a:t>
            </a:r>
            <a:r>
              <a:rPr lang="zh-CN" altLang="en-US" sz="1600" dirty="0">
                <a:solidFill>
                  <a:schemeClr val="tx1">
                    <a:lumMod val="65000"/>
                    <a:lumOff val="35000"/>
                  </a:schemeClr>
                </a:solidFill>
                <a:cs typeface="+mn-ea"/>
                <a:sym typeface="+mn-lt"/>
              </a:rPr>
              <a:t>元</a:t>
            </a:r>
            <a:endParaRPr lang="en-US" altLang="zh-CN" sz="1600" dirty="0">
              <a:solidFill>
                <a:schemeClr val="tx1">
                  <a:lumMod val="65000"/>
                  <a:lumOff val="35000"/>
                </a:schemeClr>
              </a:solidFill>
              <a:cs typeface="+mn-ea"/>
              <a:sym typeface="+mn-lt"/>
            </a:endParaRPr>
          </a:p>
        </p:txBody>
      </p:sp>
      <p:sp>
        <p:nvSpPr>
          <p:cNvPr id="136" name="íŝľíďe">
            <a:extLst>
              <a:ext uri="{FF2B5EF4-FFF2-40B4-BE49-F238E27FC236}">
                <a16:creationId xmlns:a16="http://schemas.microsoft.com/office/drawing/2014/main" xmlns="" id="{2F7586A6-006A-4A06-A6F9-ECFAD6B5F567}"/>
              </a:ext>
            </a:extLst>
          </p:cNvPr>
          <p:cNvSpPr txBox="1"/>
          <p:nvPr/>
        </p:nvSpPr>
        <p:spPr>
          <a:xfrm>
            <a:off x="2616197" y="4897794"/>
            <a:ext cx="1801367" cy="361125"/>
          </a:xfrm>
          <a:prstGeom prst="rect">
            <a:avLst/>
          </a:prstGeom>
          <a:noFill/>
        </p:spPr>
        <p:txBody>
          <a:bodyPr wrap="square" lIns="0" tIns="0" rIns="0" bIns="0" rtlCol="0">
            <a:spAutoFit/>
          </a:bodyPr>
          <a:lstStyle/>
          <a:p>
            <a:pPr algn="ctr">
              <a:lnSpc>
                <a:spcPct val="130000"/>
              </a:lnSpc>
            </a:pPr>
            <a:r>
              <a:rPr lang="en-US" altLang="zh-CN" sz="2000" b="1" dirty="0">
                <a:gradFill>
                  <a:gsLst>
                    <a:gs pos="0">
                      <a:schemeClr val="accent3"/>
                    </a:gs>
                    <a:gs pos="80000">
                      <a:schemeClr val="accent2"/>
                    </a:gs>
                  </a:gsLst>
                  <a:lin ang="4800000" scaled="0"/>
                </a:gradFill>
                <a:cs typeface="+mn-ea"/>
                <a:sym typeface="+mn-lt"/>
              </a:rPr>
              <a:t>20XX</a:t>
            </a:r>
            <a:endParaRPr lang="zh-CN" altLang="en-US" sz="2000" b="1" dirty="0">
              <a:gradFill>
                <a:gsLst>
                  <a:gs pos="0">
                    <a:schemeClr val="accent3"/>
                  </a:gs>
                  <a:gs pos="80000">
                    <a:schemeClr val="accent2"/>
                  </a:gs>
                </a:gsLst>
                <a:lin ang="4800000" scaled="0"/>
              </a:gradFill>
              <a:cs typeface="+mn-ea"/>
              <a:sym typeface="+mn-lt"/>
            </a:endParaRPr>
          </a:p>
        </p:txBody>
      </p:sp>
      <p:sp>
        <p:nvSpPr>
          <p:cNvPr id="137" name="iṡļíḑè">
            <a:extLst>
              <a:ext uri="{FF2B5EF4-FFF2-40B4-BE49-F238E27FC236}">
                <a16:creationId xmlns:a16="http://schemas.microsoft.com/office/drawing/2014/main" xmlns="" id="{B2390230-8A4D-49CF-99D7-E31F1FD2EAF3}"/>
              </a:ext>
            </a:extLst>
          </p:cNvPr>
          <p:cNvSpPr txBox="1"/>
          <p:nvPr/>
        </p:nvSpPr>
        <p:spPr>
          <a:xfrm>
            <a:off x="2447318" y="5291023"/>
            <a:ext cx="2139124" cy="609013"/>
          </a:xfrm>
          <a:prstGeom prst="rect">
            <a:avLst/>
          </a:prstGeom>
          <a:noFill/>
        </p:spPr>
        <p:txBody>
          <a:bodyPr wrap="square" lIns="0" tIns="0" rIns="0" bIns="0" rtlCol="0">
            <a:spAutoFit/>
          </a:bodyPr>
          <a:lstStyle/>
          <a:p>
            <a:pPr algn="ctr">
              <a:lnSpc>
                <a:spcPct val="130000"/>
              </a:lnSpc>
            </a:pPr>
            <a:r>
              <a:rPr lang="zh-CN" altLang="en-US" sz="1600" dirty="0">
                <a:solidFill>
                  <a:schemeClr val="tx1">
                    <a:lumMod val="65000"/>
                    <a:lumOff val="35000"/>
                  </a:schemeClr>
                </a:solidFill>
                <a:cs typeface="+mn-ea"/>
                <a:sym typeface="+mn-lt"/>
              </a:rPr>
              <a:t>业绩翻倍</a:t>
            </a:r>
            <a:endParaRPr lang="en-US" altLang="zh-CN" sz="1600" dirty="0">
              <a:solidFill>
                <a:schemeClr val="tx1">
                  <a:lumMod val="65000"/>
                  <a:lumOff val="35000"/>
                </a:schemeClr>
              </a:solidFill>
              <a:cs typeface="+mn-ea"/>
              <a:sym typeface="+mn-lt"/>
            </a:endParaRPr>
          </a:p>
          <a:p>
            <a:pPr algn="ctr">
              <a:lnSpc>
                <a:spcPct val="130000"/>
              </a:lnSpc>
            </a:pPr>
            <a:r>
              <a:rPr lang="zh-CN" altLang="en-US" sz="1600" dirty="0">
                <a:solidFill>
                  <a:schemeClr val="tx1">
                    <a:lumMod val="65000"/>
                    <a:lumOff val="35000"/>
                  </a:schemeClr>
                </a:solidFill>
                <a:cs typeface="+mn-ea"/>
                <a:sym typeface="+mn-lt"/>
              </a:rPr>
              <a:t>获得国际投资</a:t>
            </a:r>
            <a:endParaRPr lang="en-US" altLang="zh-CN" sz="1600" dirty="0">
              <a:solidFill>
                <a:schemeClr val="tx1">
                  <a:lumMod val="65000"/>
                  <a:lumOff val="35000"/>
                </a:schemeClr>
              </a:solidFill>
              <a:cs typeface="+mn-ea"/>
              <a:sym typeface="+mn-lt"/>
            </a:endParaRPr>
          </a:p>
        </p:txBody>
      </p:sp>
      <p:sp>
        <p:nvSpPr>
          <p:cNvPr id="139" name="íŝľíďe">
            <a:extLst>
              <a:ext uri="{FF2B5EF4-FFF2-40B4-BE49-F238E27FC236}">
                <a16:creationId xmlns:a16="http://schemas.microsoft.com/office/drawing/2014/main" xmlns="" id="{06C7393C-7C27-4BC3-ABA2-5D9047F3C54F}"/>
              </a:ext>
            </a:extLst>
          </p:cNvPr>
          <p:cNvSpPr txBox="1"/>
          <p:nvPr/>
        </p:nvSpPr>
        <p:spPr>
          <a:xfrm>
            <a:off x="6498362" y="4897794"/>
            <a:ext cx="1801367" cy="361125"/>
          </a:xfrm>
          <a:prstGeom prst="rect">
            <a:avLst/>
          </a:prstGeom>
          <a:noFill/>
        </p:spPr>
        <p:txBody>
          <a:bodyPr wrap="square" lIns="0" tIns="0" rIns="0" bIns="0" rtlCol="0">
            <a:spAutoFit/>
          </a:bodyPr>
          <a:lstStyle/>
          <a:p>
            <a:pPr algn="ctr">
              <a:lnSpc>
                <a:spcPct val="130000"/>
              </a:lnSpc>
            </a:pPr>
            <a:r>
              <a:rPr lang="en-US" altLang="zh-CN" sz="2000" b="1" dirty="0">
                <a:gradFill>
                  <a:gsLst>
                    <a:gs pos="0">
                      <a:schemeClr val="accent3"/>
                    </a:gs>
                    <a:gs pos="80000">
                      <a:schemeClr val="accent2"/>
                    </a:gs>
                  </a:gsLst>
                  <a:lin ang="4800000" scaled="0"/>
                </a:gradFill>
                <a:cs typeface="+mn-ea"/>
                <a:sym typeface="+mn-lt"/>
              </a:rPr>
              <a:t>20XX</a:t>
            </a:r>
            <a:endParaRPr lang="zh-CN" altLang="en-US" sz="2000" b="1" dirty="0">
              <a:gradFill>
                <a:gsLst>
                  <a:gs pos="0">
                    <a:schemeClr val="accent3"/>
                  </a:gs>
                  <a:gs pos="80000">
                    <a:schemeClr val="accent2"/>
                  </a:gs>
                </a:gsLst>
                <a:lin ang="4800000" scaled="0"/>
              </a:gradFill>
              <a:cs typeface="+mn-ea"/>
              <a:sym typeface="+mn-lt"/>
            </a:endParaRPr>
          </a:p>
        </p:txBody>
      </p:sp>
      <p:sp>
        <p:nvSpPr>
          <p:cNvPr id="140" name="iṡļíḑè">
            <a:extLst>
              <a:ext uri="{FF2B5EF4-FFF2-40B4-BE49-F238E27FC236}">
                <a16:creationId xmlns:a16="http://schemas.microsoft.com/office/drawing/2014/main" xmlns="" id="{AF407481-D007-44E2-9673-E866BC472229}"/>
              </a:ext>
            </a:extLst>
          </p:cNvPr>
          <p:cNvSpPr txBox="1"/>
          <p:nvPr/>
        </p:nvSpPr>
        <p:spPr>
          <a:xfrm>
            <a:off x="6329483" y="5291023"/>
            <a:ext cx="2139124" cy="609013"/>
          </a:xfrm>
          <a:prstGeom prst="rect">
            <a:avLst/>
          </a:prstGeom>
          <a:noFill/>
        </p:spPr>
        <p:txBody>
          <a:bodyPr wrap="square" lIns="0" tIns="0" rIns="0" bIns="0" rtlCol="0">
            <a:spAutoFit/>
          </a:bodyPr>
          <a:lstStyle/>
          <a:p>
            <a:pPr algn="ctr">
              <a:lnSpc>
                <a:spcPct val="130000"/>
              </a:lnSpc>
            </a:pPr>
            <a:r>
              <a:rPr lang="zh-CN" altLang="en-US" sz="1600" dirty="0">
                <a:solidFill>
                  <a:schemeClr val="tx1">
                    <a:lumMod val="65000"/>
                    <a:lumOff val="35000"/>
                  </a:schemeClr>
                </a:solidFill>
                <a:cs typeface="+mn-ea"/>
                <a:sym typeface="+mn-lt"/>
              </a:rPr>
              <a:t>公司进入</a:t>
            </a:r>
            <a:endParaRPr lang="en-US" altLang="zh-CN" sz="1600" dirty="0">
              <a:solidFill>
                <a:schemeClr val="tx1">
                  <a:lumMod val="65000"/>
                  <a:lumOff val="35000"/>
                </a:schemeClr>
              </a:solidFill>
              <a:cs typeface="+mn-ea"/>
              <a:sym typeface="+mn-lt"/>
            </a:endParaRPr>
          </a:p>
          <a:p>
            <a:pPr algn="ctr">
              <a:lnSpc>
                <a:spcPct val="130000"/>
              </a:lnSpc>
            </a:pPr>
            <a:r>
              <a:rPr lang="zh-CN" altLang="en-US" sz="1600" dirty="0">
                <a:solidFill>
                  <a:schemeClr val="tx1">
                    <a:lumMod val="65000"/>
                    <a:lumOff val="35000"/>
                  </a:schemeClr>
                </a:solidFill>
                <a:cs typeface="+mn-ea"/>
                <a:sym typeface="+mn-lt"/>
              </a:rPr>
              <a:t>纵深发展阶段</a:t>
            </a:r>
            <a:endParaRPr lang="en-US" altLang="zh-CN" sz="1600" dirty="0">
              <a:solidFill>
                <a:schemeClr val="tx1">
                  <a:lumMod val="65000"/>
                  <a:lumOff val="35000"/>
                </a:schemeClr>
              </a:solidFill>
              <a:cs typeface="+mn-ea"/>
              <a:sym typeface="+mn-lt"/>
            </a:endParaRPr>
          </a:p>
        </p:txBody>
      </p:sp>
    </p:spTree>
    <p:extLst>
      <p:ext uri="{BB962C8B-B14F-4D97-AF65-F5344CB8AC3E}">
        <p14:creationId xmlns:p14="http://schemas.microsoft.com/office/powerpoint/2010/main" val="19207157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xmlns="" id="{81B55BB7-CC4F-4FBC-8E13-58175ACD434F}"/>
              </a:ext>
            </a:extLst>
          </p:cNvPr>
          <p:cNvSpPr>
            <a:spLocks noGrp="1"/>
          </p:cNvSpPr>
          <p:nvPr>
            <p:ph type="body" idx="10"/>
          </p:nvPr>
        </p:nvSpPr>
        <p:spPr/>
        <p:txBody>
          <a:bodyPr/>
          <a:lstStyle/>
          <a:p>
            <a:r>
              <a:rPr lang="zh-CN" altLang="en-US" dirty="0"/>
              <a:t>公司荣誉</a:t>
            </a:r>
          </a:p>
        </p:txBody>
      </p:sp>
      <p:grpSp>
        <p:nvGrpSpPr>
          <p:cNvPr id="21" name="组合 20">
            <a:extLst>
              <a:ext uri="{FF2B5EF4-FFF2-40B4-BE49-F238E27FC236}">
                <a16:creationId xmlns:a16="http://schemas.microsoft.com/office/drawing/2014/main" xmlns="" id="{A590E0FE-84E3-4019-920B-C19F67F4898C}"/>
              </a:ext>
            </a:extLst>
          </p:cNvPr>
          <p:cNvGrpSpPr/>
          <p:nvPr/>
        </p:nvGrpSpPr>
        <p:grpSpPr>
          <a:xfrm>
            <a:off x="875763" y="1879235"/>
            <a:ext cx="2733696" cy="532172"/>
            <a:chOff x="880926" y="1416602"/>
            <a:chExt cx="2733696" cy="532172"/>
          </a:xfrm>
        </p:grpSpPr>
        <p:sp>
          <p:nvSpPr>
            <p:cNvPr id="18" name="任意多边形: 形状 17">
              <a:extLst>
                <a:ext uri="{FF2B5EF4-FFF2-40B4-BE49-F238E27FC236}">
                  <a16:creationId xmlns:a16="http://schemas.microsoft.com/office/drawing/2014/main" xmlns="" id="{964A736A-88A4-4FF4-BD63-C11DA91BC02D}"/>
                </a:ext>
              </a:extLst>
            </p:cNvPr>
            <p:cNvSpPr>
              <a:spLocks noChangeAspect="1"/>
            </p:cNvSpPr>
            <p:nvPr/>
          </p:nvSpPr>
          <p:spPr bwMode="auto">
            <a:xfrm rot="20519212">
              <a:off x="880926" y="1416602"/>
              <a:ext cx="278906" cy="532171"/>
            </a:xfrm>
            <a:custGeom>
              <a:avLst/>
              <a:gdLst>
                <a:gd name="connsiteX0" fmla="*/ 649563 w 1365066"/>
                <a:gd name="connsiteY0" fmla="*/ 2215354 h 2604631"/>
                <a:gd name="connsiteX1" fmla="*/ 781968 w 1365066"/>
                <a:gd name="connsiteY1" fmla="*/ 2231900 h 2604631"/>
                <a:gd name="connsiteX2" fmla="*/ 1016867 w 1365066"/>
                <a:gd name="connsiteY2" fmla="*/ 2448925 h 2604631"/>
                <a:gd name="connsiteX3" fmla="*/ 694967 w 1365066"/>
                <a:gd name="connsiteY3" fmla="*/ 2501011 h 2604631"/>
                <a:gd name="connsiteX4" fmla="*/ 451368 w 1365066"/>
                <a:gd name="connsiteY4" fmla="*/ 2266628 h 2604631"/>
                <a:gd name="connsiteX5" fmla="*/ 649563 w 1365066"/>
                <a:gd name="connsiteY5" fmla="*/ 2215354 h 2604631"/>
                <a:gd name="connsiteX6" fmla="*/ 271910 w 1365066"/>
                <a:gd name="connsiteY6" fmla="*/ 1817178 h 2604631"/>
                <a:gd name="connsiteX7" fmla="*/ 355799 w 1365066"/>
                <a:gd name="connsiteY7" fmla="*/ 1818897 h 2604631"/>
                <a:gd name="connsiteX8" fmla="*/ 486054 w 1365066"/>
                <a:gd name="connsiteY8" fmla="*/ 1849583 h 2604631"/>
                <a:gd name="connsiteX9" fmla="*/ 695118 w 1365066"/>
                <a:gd name="connsiteY9" fmla="*/ 2092909 h 2604631"/>
                <a:gd name="connsiteX10" fmla="*/ 364106 w 1365066"/>
                <a:gd name="connsiteY10" fmla="*/ 2110285 h 2604631"/>
                <a:gd name="connsiteX11" fmla="*/ 146335 w 1365066"/>
                <a:gd name="connsiteY11" fmla="*/ 1840895 h 2604631"/>
                <a:gd name="connsiteX12" fmla="*/ 271910 w 1365066"/>
                <a:gd name="connsiteY12" fmla="*/ 1817178 h 2604631"/>
                <a:gd name="connsiteX13" fmla="*/ 1216558 w 1365066"/>
                <a:gd name="connsiteY13" fmla="*/ 1753597 h 2604631"/>
                <a:gd name="connsiteX14" fmla="*/ 1364716 w 1365066"/>
                <a:gd name="connsiteY14" fmla="*/ 2057400 h 2604631"/>
                <a:gd name="connsiteX15" fmla="*/ 1199128 w 1365066"/>
                <a:gd name="connsiteY15" fmla="*/ 2352520 h 2604631"/>
                <a:gd name="connsiteX16" fmla="*/ 1077113 w 1365066"/>
                <a:gd name="connsiteY16" fmla="*/ 2057400 h 2604631"/>
                <a:gd name="connsiteX17" fmla="*/ 1216558 w 1365066"/>
                <a:gd name="connsiteY17" fmla="*/ 1753597 h 2604631"/>
                <a:gd name="connsiteX18" fmla="*/ 1068020 w 1365066"/>
                <a:gd name="connsiteY18" fmla="*/ 1380314 h 2604631"/>
                <a:gd name="connsiteX19" fmla="*/ 1120118 w 1365066"/>
                <a:gd name="connsiteY19" fmla="*/ 1718584 h 2604631"/>
                <a:gd name="connsiteX20" fmla="*/ 885673 w 1365066"/>
                <a:gd name="connsiteY20" fmla="*/ 1952774 h 2604631"/>
                <a:gd name="connsiteX21" fmla="*/ 850939 w 1365066"/>
                <a:gd name="connsiteY21" fmla="*/ 1631849 h 2604631"/>
                <a:gd name="connsiteX22" fmla="*/ 1068020 w 1365066"/>
                <a:gd name="connsiteY22" fmla="*/ 1380314 h 2604631"/>
                <a:gd name="connsiteX23" fmla="*/ 79387 w 1365066"/>
                <a:gd name="connsiteY23" fmla="*/ 1345447 h 2604631"/>
                <a:gd name="connsiteX24" fmla="*/ 364427 w 1365066"/>
                <a:gd name="connsiteY24" fmla="*/ 1458870 h 2604631"/>
                <a:gd name="connsiteX25" fmla="*/ 494911 w 1365066"/>
                <a:gd name="connsiteY25" fmla="*/ 1753736 h 2604631"/>
                <a:gd name="connsiteX26" fmla="*/ 173041 w 1365066"/>
                <a:gd name="connsiteY26" fmla="*/ 1667007 h 2604631"/>
                <a:gd name="connsiteX27" fmla="*/ 51251 w 1365066"/>
                <a:gd name="connsiteY27" fmla="*/ 1346125 h 2604631"/>
                <a:gd name="connsiteX28" fmla="*/ 79387 w 1365066"/>
                <a:gd name="connsiteY28" fmla="*/ 1345447 h 2604631"/>
                <a:gd name="connsiteX29" fmla="*/ 911435 w 1365066"/>
                <a:gd name="connsiteY29" fmla="*/ 1007031 h 2604631"/>
                <a:gd name="connsiteX30" fmla="*/ 928835 w 1365066"/>
                <a:gd name="connsiteY30" fmla="*/ 1345895 h 2604631"/>
                <a:gd name="connsiteX31" fmla="*/ 676585 w 1365066"/>
                <a:gd name="connsiteY31" fmla="*/ 1554420 h 2604631"/>
                <a:gd name="connsiteX32" fmla="*/ 667885 w 1365066"/>
                <a:gd name="connsiteY32" fmla="*/ 1241627 h 2604631"/>
                <a:gd name="connsiteX33" fmla="*/ 911435 w 1365066"/>
                <a:gd name="connsiteY33" fmla="*/ 1007031 h 2604631"/>
                <a:gd name="connsiteX34" fmla="*/ 16360 w 1365066"/>
                <a:gd name="connsiteY34" fmla="*/ 851034 h 2604631"/>
                <a:gd name="connsiteX35" fmla="*/ 303211 w 1365066"/>
                <a:gd name="connsiteY35" fmla="*/ 1024644 h 2604631"/>
                <a:gd name="connsiteX36" fmla="*/ 364057 w 1365066"/>
                <a:gd name="connsiteY36" fmla="*/ 1337141 h 2604631"/>
                <a:gd name="connsiteX37" fmla="*/ 68512 w 1365066"/>
                <a:gd name="connsiteY37" fmla="*/ 1180895 h 2604631"/>
                <a:gd name="connsiteX38" fmla="*/ 16360 w 1365066"/>
                <a:gd name="connsiteY38" fmla="*/ 851034 h 2604631"/>
                <a:gd name="connsiteX39" fmla="*/ 529348 w 1365066"/>
                <a:gd name="connsiteY39" fmla="*/ 650464 h 2604631"/>
                <a:gd name="connsiteX40" fmla="*/ 607571 w 1365066"/>
                <a:gd name="connsiteY40" fmla="*/ 693892 h 2604631"/>
                <a:gd name="connsiteX41" fmla="*/ 1363692 w 1365066"/>
                <a:gd name="connsiteY41" fmla="*/ 2535151 h 2604631"/>
                <a:gd name="connsiteX42" fmla="*/ 1302851 w 1365066"/>
                <a:gd name="connsiteY42" fmla="*/ 2604631 h 2604631"/>
                <a:gd name="connsiteX43" fmla="*/ 529348 w 1365066"/>
                <a:gd name="connsiteY43" fmla="*/ 650464 h 2604631"/>
                <a:gd name="connsiteX44" fmla="*/ 955293 w 1365066"/>
                <a:gd name="connsiteY44" fmla="*/ 511177 h 2604631"/>
                <a:gd name="connsiteX45" fmla="*/ 929192 w 1365066"/>
                <a:gd name="connsiteY45" fmla="*/ 849998 h 2604631"/>
                <a:gd name="connsiteX46" fmla="*/ 650836 w 1365066"/>
                <a:gd name="connsiteY46" fmla="*/ 1023747 h 2604631"/>
                <a:gd name="connsiteX47" fmla="*/ 685630 w 1365066"/>
                <a:gd name="connsiteY47" fmla="*/ 710996 h 2604631"/>
                <a:gd name="connsiteX48" fmla="*/ 955293 w 1365066"/>
                <a:gd name="connsiteY48" fmla="*/ 511177 h 2604631"/>
                <a:gd name="connsiteX49" fmla="*/ 172853 w 1365066"/>
                <a:gd name="connsiteY49" fmla="*/ 364928 h 2604631"/>
                <a:gd name="connsiteX50" fmla="*/ 398616 w 1365066"/>
                <a:gd name="connsiteY50" fmla="*/ 616463 h 2604631"/>
                <a:gd name="connsiteX51" fmla="*/ 363882 w 1365066"/>
                <a:gd name="connsiteY51" fmla="*/ 937388 h 2604631"/>
                <a:gd name="connsiteX52" fmla="*/ 129437 w 1365066"/>
                <a:gd name="connsiteY52" fmla="*/ 703198 h 2604631"/>
                <a:gd name="connsiteX53" fmla="*/ 172853 w 1365066"/>
                <a:gd name="connsiteY53" fmla="*/ 364928 h 2604631"/>
                <a:gd name="connsiteX54" fmla="*/ 755540 w 1365066"/>
                <a:gd name="connsiteY54" fmla="*/ 0 h 2604631"/>
                <a:gd name="connsiteX55" fmla="*/ 799150 w 1365066"/>
                <a:gd name="connsiteY55" fmla="*/ 338089 h 2604631"/>
                <a:gd name="connsiteX56" fmla="*/ 589819 w 1365066"/>
                <a:gd name="connsiteY56" fmla="*/ 580821 h 2604631"/>
                <a:gd name="connsiteX57" fmla="*/ 520048 w 1365066"/>
                <a:gd name="connsiteY57" fmla="*/ 251396 h 2604631"/>
                <a:gd name="connsiteX58" fmla="*/ 755540 w 1365066"/>
                <a:gd name="connsiteY58" fmla="*/ 0 h 26046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1365066" h="2604631">
                  <a:moveTo>
                    <a:pt x="649563" y="2215354"/>
                  </a:moveTo>
                  <a:cubicBezTo>
                    <a:pt x="689532" y="2214542"/>
                    <a:pt x="734117" y="2218880"/>
                    <a:pt x="781968" y="2231900"/>
                  </a:cubicBezTo>
                  <a:cubicBezTo>
                    <a:pt x="973366" y="2283985"/>
                    <a:pt x="1016867" y="2448925"/>
                    <a:pt x="1016867" y="2448925"/>
                  </a:cubicBezTo>
                  <a:cubicBezTo>
                    <a:pt x="1016867" y="2448925"/>
                    <a:pt x="877664" y="2553097"/>
                    <a:pt x="694967" y="2501011"/>
                  </a:cubicBezTo>
                  <a:cubicBezTo>
                    <a:pt x="512269" y="2448925"/>
                    <a:pt x="451368" y="2266628"/>
                    <a:pt x="451368" y="2266628"/>
                  </a:cubicBezTo>
                  <a:cubicBezTo>
                    <a:pt x="451368" y="2266628"/>
                    <a:pt x="529663" y="2217795"/>
                    <a:pt x="649563" y="2215354"/>
                  </a:cubicBezTo>
                  <a:close/>
                  <a:moveTo>
                    <a:pt x="271910" y="1817178"/>
                  </a:moveTo>
                  <a:cubicBezTo>
                    <a:pt x="297232" y="1815689"/>
                    <a:pt x="325482" y="1815842"/>
                    <a:pt x="355799" y="1818897"/>
                  </a:cubicBezTo>
                  <a:cubicBezTo>
                    <a:pt x="396222" y="1822968"/>
                    <a:pt x="440323" y="1832207"/>
                    <a:pt x="486054" y="1849583"/>
                  </a:cubicBezTo>
                  <a:cubicBezTo>
                    <a:pt x="668981" y="1927794"/>
                    <a:pt x="695118" y="2092909"/>
                    <a:pt x="695118" y="2092909"/>
                  </a:cubicBezTo>
                  <a:cubicBezTo>
                    <a:pt x="695118" y="2092909"/>
                    <a:pt x="538321" y="2179808"/>
                    <a:pt x="364106" y="2110285"/>
                  </a:cubicBezTo>
                  <a:cubicBezTo>
                    <a:pt x="189890" y="2040769"/>
                    <a:pt x="146335" y="1840895"/>
                    <a:pt x="146335" y="1840895"/>
                  </a:cubicBezTo>
                  <a:cubicBezTo>
                    <a:pt x="146335" y="1840895"/>
                    <a:pt x="195945" y="1821647"/>
                    <a:pt x="271910" y="1817178"/>
                  </a:cubicBezTo>
                  <a:close/>
                  <a:moveTo>
                    <a:pt x="1216558" y="1753597"/>
                  </a:moveTo>
                  <a:cubicBezTo>
                    <a:pt x="1216558" y="1753597"/>
                    <a:pt x="1373434" y="1866439"/>
                    <a:pt x="1364716" y="2057400"/>
                  </a:cubicBezTo>
                  <a:cubicBezTo>
                    <a:pt x="1347285" y="2248361"/>
                    <a:pt x="1199128" y="2352520"/>
                    <a:pt x="1199128" y="2352520"/>
                  </a:cubicBezTo>
                  <a:cubicBezTo>
                    <a:pt x="1199128" y="2352520"/>
                    <a:pt x="1068401" y="2248361"/>
                    <a:pt x="1077113" y="2057400"/>
                  </a:cubicBezTo>
                  <a:cubicBezTo>
                    <a:pt x="1085832" y="1857757"/>
                    <a:pt x="1216558" y="1753597"/>
                    <a:pt x="1216558" y="1753597"/>
                  </a:cubicBezTo>
                  <a:close/>
                  <a:moveTo>
                    <a:pt x="1068020" y="1380314"/>
                  </a:moveTo>
                  <a:cubicBezTo>
                    <a:pt x="1068020" y="1380314"/>
                    <a:pt x="1189586" y="1536438"/>
                    <a:pt x="1120118" y="1718584"/>
                  </a:cubicBezTo>
                  <a:cubicBezTo>
                    <a:pt x="1059338" y="1900736"/>
                    <a:pt x="885673" y="1952774"/>
                    <a:pt x="885673" y="1952774"/>
                  </a:cubicBezTo>
                  <a:cubicBezTo>
                    <a:pt x="885673" y="1952774"/>
                    <a:pt x="781477" y="1822671"/>
                    <a:pt x="850939" y="1631849"/>
                  </a:cubicBezTo>
                  <a:cubicBezTo>
                    <a:pt x="920407" y="1449703"/>
                    <a:pt x="1068020" y="1380314"/>
                    <a:pt x="1068020" y="1380314"/>
                  </a:cubicBezTo>
                  <a:close/>
                  <a:moveTo>
                    <a:pt x="79387" y="1345447"/>
                  </a:moveTo>
                  <a:cubicBezTo>
                    <a:pt x="132806" y="1346671"/>
                    <a:pt x="253512" y="1361302"/>
                    <a:pt x="364427" y="1458870"/>
                  </a:cubicBezTo>
                  <a:cubicBezTo>
                    <a:pt x="521012" y="1580285"/>
                    <a:pt x="494911" y="1753736"/>
                    <a:pt x="494911" y="1753736"/>
                  </a:cubicBezTo>
                  <a:cubicBezTo>
                    <a:pt x="494911" y="1753736"/>
                    <a:pt x="320926" y="1788422"/>
                    <a:pt x="173041" y="1667007"/>
                  </a:cubicBezTo>
                  <a:cubicBezTo>
                    <a:pt x="25157" y="1545593"/>
                    <a:pt x="51251" y="1346125"/>
                    <a:pt x="51251" y="1346125"/>
                  </a:cubicBezTo>
                  <a:cubicBezTo>
                    <a:pt x="51251" y="1346125"/>
                    <a:pt x="61581" y="1345041"/>
                    <a:pt x="79387" y="1345447"/>
                  </a:cubicBezTo>
                  <a:close/>
                  <a:moveTo>
                    <a:pt x="911435" y="1007031"/>
                  </a:moveTo>
                  <a:cubicBezTo>
                    <a:pt x="911435" y="1007031"/>
                    <a:pt x="1007118" y="1172116"/>
                    <a:pt x="928835" y="1345895"/>
                  </a:cubicBezTo>
                  <a:cubicBezTo>
                    <a:pt x="850552" y="1519668"/>
                    <a:pt x="676585" y="1554420"/>
                    <a:pt x="676585" y="1554420"/>
                  </a:cubicBezTo>
                  <a:cubicBezTo>
                    <a:pt x="676585" y="1554420"/>
                    <a:pt x="580907" y="1415400"/>
                    <a:pt x="667885" y="1241627"/>
                  </a:cubicBezTo>
                  <a:cubicBezTo>
                    <a:pt x="746174" y="1059166"/>
                    <a:pt x="911435" y="1007031"/>
                    <a:pt x="911435" y="1007031"/>
                  </a:cubicBezTo>
                  <a:close/>
                  <a:moveTo>
                    <a:pt x="16360" y="851034"/>
                  </a:moveTo>
                  <a:cubicBezTo>
                    <a:pt x="16360" y="851034"/>
                    <a:pt x="181517" y="868398"/>
                    <a:pt x="303211" y="1024644"/>
                  </a:cubicBezTo>
                  <a:cubicBezTo>
                    <a:pt x="424904" y="1180895"/>
                    <a:pt x="364057" y="1337141"/>
                    <a:pt x="364057" y="1337141"/>
                  </a:cubicBezTo>
                  <a:cubicBezTo>
                    <a:pt x="364057" y="1337141"/>
                    <a:pt x="181517" y="1337141"/>
                    <a:pt x="68512" y="1180895"/>
                  </a:cubicBezTo>
                  <a:cubicBezTo>
                    <a:pt x="-44488" y="1033326"/>
                    <a:pt x="16360" y="851034"/>
                    <a:pt x="16360" y="851034"/>
                  </a:cubicBezTo>
                  <a:close/>
                  <a:moveTo>
                    <a:pt x="529348" y="650464"/>
                  </a:moveTo>
                  <a:lnTo>
                    <a:pt x="607571" y="693892"/>
                  </a:lnTo>
                  <a:cubicBezTo>
                    <a:pt x="590189" y="728632"/>
                    <a:pt x="207781" y="1553724"/>
                    <a:pt x="1363692" y="2535151"/>
                  </a:cubicBezTo>
                  <a:lnTo>
                    <a:pt x="1302851" y="2604631"/>
                  </a:lnTo>
                  <a:cubicBezTo>
                    <a:pt x="94800" y="1571094"/>
                    <a:pt x="520660" y="659152"/>
                    <a:pt x="529348" y="650464"/>
                  </a:cubicBezTo>
                  <a:close/>
                  <a:moveTo>
                    <a:pt x="955293" y="511177"/>
                  </a:moveTo>
                  <a:cubicBezTo>
                    <a:pt x="955293" y="511177"/>
                    <a:pt x="1033582" y="693620"/>
                    <a:pt x="929192" y="849998"/>
                  </a:cubicBezTo>
                  <a:cubicBezTo>
                    <a:pt x="824809" y="1015059"/>
                    <a:pt x="650836" y="1023747"/>
                    <a:pt x="650836" y="1023747"/>
                  </a:cubicBezTo>
                  <a:cubicBezTo>
                    <a:pt x="650836" y="1023747"/>
                    <a:pt x="572546" y="876056"/>
                    <a:pt x="685630" y="710996"/>
                  </a:cubicBezTo>
                  <a:cubicBezTo>
                    <a:pt x="790014" y="545923"/>
                    <a:pt x="955293" y="511177"/>
                    <a:pt x="955293" y="511177"/>
                  </a:cubicBezTo>
                  <a:close/>
                  <a:moveTo>
                    <a:pt x="172853" y="364928"/>
                  </a:moveTo>
                  <a:cubicBezTo>
                    <a:pt x="172853" y="364928"/>
                    <a:pt x="329154" y="434317"/>
                    <a:pt x="398616" y="616463"/>
                  </a:cubicBezTo>
                  <a:cubicBezTo>
                    <a:pt x="468084" y="798609"/>
                    <a:pt x="363882" y="937388"/>
                    <a:pt x="363882" y="937388"/>
                  </a:cubicBezTo>
                  <a:cubicBezTo>
                    <a:pt x="363882" y="937388"/>
                    <a:pt x="190224" y="876674"/>
                    <a:pt x="129437" y="703198"/>
                  </a:cubicBezTo>
                  <a:cubicBezTo>
                    <a:pt x="59975" y="521052"/>
                    <a:pt x="172853" y="364928"/>
                    <a:pt x="172853" y="364928"/>
                  </a:cubicBezTo>
                  <a:close/>
                  <a:moveTo>
                    <a:pt x="755540" y="0"/>
                  </a:moveTo>
                  <a:cubicBezTo>
                    <a:pt x="755540" y="0"/>
                    <a:pt x="842760" y="147370"/>
                    <a:pt x="799150" y="338089"/>
                  </a:cubicBezTo>
                  <a:cubicBezTo>
                    <a:pt x="746816" y="528807"/>
                    <a:pt x="589819" y="580821"/>
                    <a:pt x="589819" y="580821"/>
                  </a:cubicBezTo>
                  <a:cubicBezTo>
                    <a:pt x="589819" y="580821"/>
                    <a:pt x="476438" y="442115"/>
                    <a:pt x="520048" y="251396"/>
                  </a:cubicBezTo>
                  <a:cubicBezTo>
                    <a:pt x="572377" y="69353"/>
                    <a:pt x="755540" y="0"/>
                    <a:pt x="755540" y="0"/>
                  </a:cubicBezTo>
                  <a:close/>
                </a:path>
              </a:pathLst>
            </a:custGeom>
            <a:gradFill>
              <a:gsLst>
                <a:gs pos="0">
                  <a:schemeClr val="accent3"/>
                </a:gs>
                <a:gs pos="80000">
                  <a:schemeClr val="accent2"/>
                </a:gs>
              </a:gsLst>
              <a:lin ang="4800000" scaled="0"/>
            </a:gradFill>
            <a:ln>
              <a:noFill/>
            </a:ln>
          </p:spPr>
          <p:txBody>
            <a:bodyPr/>
            <a:lstStyle/>
            <a:p>
              <a:endParaRPr lang="zh-CN" altLang="en-US"/>
            </a:p>
          </p:txBody>
        </p:sp>
        <p:sp>
          <p:nvSpPr>
            <p:cNvPr id="19" name="任意多边形: 形状 18">
              <a:extLst>
                <a:ext uri="{FF2B5EF4-FFF2-40B4-BE49-F238E27FC236}">
                  <a16:creationId xmlns:a16="http://schemas.microsoft.com/office/drawing/2014/main" xmlns="" id="{E932BA49-36B5-4433-BB01-C129A2EAB07A}"/>
                </a:ext>
              </a:extLst>
            </p:cNvPr>
            <p:cNvSpPr>
              <a:spLocks noChangeAspect="1"/>
            </p:cNvSpPr>
            <p:nvPr/>
          </p:nvSpPr>
          <p:spPr bwMode="auto">
            <a:xfrm rot="1080788" flipH="1">
              <a:off x="3335716" y="1416603"/>
              <a:ext cx="278906" cy="532171"/>
            </a:xfrm>
            <a:custGeom>
              <a:avLst/>
              <a:gdLst>
                <a:gd name="connsiteX0" fmla="*/ 649563 w 1365066"/>
                <a:gd name="connsiteY0" fmla="*/ 2215354 h 2604631"/>
                <a:gd name="connsiteX1" fmla="*/ 781968 w 1365066"/>
                <a:gd name="connsiteY1" fmla="*/ 2231900 h 2604631"/>
                <a:gd name="connsiteX2" fmla="*/ 1016867 w 1365066"/>
                <a:gd name="connsiteY2" fmla="*/ 2448925 h 2604631"/>
                <a:gd name="connsiteX3" fmla="*/ 694967 w 1365066"/>
                <a:gd name="connsiteY3" fmla="*/ 2501011 h 2604631"/>
                <a:gd name="connsiteX4" fmla="*/ 451368 w 1365066"/>
                <a:gd name="connsiteY4" fmla="*/ 2266628 h 2604631"/>
                <a:gd name="connsiteX5" fmla="*/ 649563 w 1365066"/>
                <a:gd name="connsiteY5" fmla="*/ 2215354 h 2604631"/>
                <a:gd name="connsiteX6" fmla="*/ 271910 w 1365066"/>
                <a:gd name="connsiteY6" fmla="*/ 1817178 h 2604631"/>
                <a:gd name="connsiteX7" fmla="*/ 355799 w 1365066"/>
                <a:gd name="connsiteY7" fmla="*/ 1818897 h 2604631"/>
                <a:gd name="connsiteX8" fmla="*/ 486054 w 1365066"/>
                <a:gd name="connsiteY8" fmla="*/ 1849583 h 2604631"/>
                <a:gd name="connsiteX9" fmla="*/ 695118 w 1365066"/>
                <a:gd name="connsiteY9" fmla="*/ 2092909 h 2604631"/>
                <a:gd name="connsiteX10" fmla="*/ 364106 w 1365066"/>
                <a:gd name="connsiteY10" fmla="*/ 2110285 h 2604631"/>
                <a:gd name="connsiteX11" fmla="*/ 146335 w 1365066"/>
                <a:gd name="connsiteY11" fmla="*/ 1840895 h 2604631"/>
                <a:gd name="connsiteX12" fmla="*/ 271910 w 1365066"/>
                <a:gd name="connsiteY12" fmla="*/ 1817178 h 2604631"/>
                <a:gd name="connsiteX13" fmla="*/ 1216558 w 1365066"/>
                <a:gd name="connsiteY13" fmla="*/ 1753597 h 2604631"/>
                <a:gd name="connsiteX14" fmla="*/ 1364716 w 1365066"/>
                <a:gd name="connsiteY14" fmla="*/ 2057400 h 2604631"/>
                <a:gd name="connsiteX15" fmla="*/ 1199128 w 1365066"/>
                <a:gd name="connsiteY15" fmla="*/ 2352520 h 2604631"/>
                <a:gd name="connsiteX16" fmla="*/ 1077113 w 1365066"/>
                <a:gd name="connsiteY16" fmla="*/ 2057400 h 2604631"/>
                <a:gd name="connsiteX17" fmla="*/ 1216558 w 1365066"/>
                <a:gd name="connsiteY17" fmla="*/ 1753597 h 2604631"/>
                <a:gd name="connsiteX18" fmla="*/ 1068020 w 1365066"/>
                <a:gd name="connsiteY18" fmla="*/ 1380314 h 2604631"/>
                <a:gd name="connsiteX19" fmla="*/ 1120118 w 1365066"/>
                <a:gd name="connsiteY19" fmla="*/ 1718584 h 2604631"/>
                <a:gd name="connsiteX20" fmla="*/ 885673 w 1365066"/>
                <a:gd name="connsiteY20" fmla="*/ 1952774 h 2604631"/>
                <a:gd name="connsiteX21" fmla="*/ 850939 w 1365066"/>
                <a:gd name="connsiteY21" fmla="*/ 1631849 h 2604631"/>
                <a:gd name="connsiteX22" fmla="*/ 1068020 w 1365066"/>
                <a:gd name="connsiteY22" fmla="*/ 1380314 h 2604631"/>
                <a:gd name="connsiteX23" fmla="*/ 79387 w 1365066"/>
                <a:gd name="connsiteY23" fmla="*/ 1345447 h 2604631"/>
                <a:gd name="connsiteX24" fmla="*/ 364427 w 1365066"/>
                <a:gd name="connsiteY24" fmla="*/ 1458870 h 2604631"/>
                <a:gd name="connsiteX25" fmla="*/ 494911 w 1365066"/>
                <a:gd name="connsiteY25" fmla="*/ 1753736 h 2604631"/>
                <a:gd name="connsiteX26" fmla="*/ 173041 w 1365066"/>
                <a:gd name="connsiteY26" fmla="*/ 1667007 h 2604631"/>
                <a:gd name="connsiteX27" fmla="*/ 51251 w 1365066"/>
                <a:gd name="connsiteY27" fmla="*/ 1346125 h 2604631"/>
                <a:gd name="connsiteX28" fmla="*/ 79387 w 1365066"/>
                <a:gd name="connsiteY28" fmla="*/ 1345447 h 2604631"/>
                <a:gd name="connsiteX29" fmla="*/ 911435 w 1365066"/>
                <a:gd name="connsiteY29" fmla="*/ 1007031 h 2604631"/>
                <a:gd name="connsiteX30" fmla="*/ 928835 w 1365066"/>
                <a:gd name="connsiteY30" fmla="*/ 1345895 h 2604631"/>
                <a:gd name="connsiteX31" fmla="*/ 676585 w 1365066"/>
                <a:gd name="connsiteY31" fmla="*/ 1554420 h 2604631"/>
                <a:gd name="connsiteX32" fmla="*/ 667885 w 1365066"/>
                <a:gd name="connsiteY32" fmla="*/ 1241627 h 2604631"/>
                <a:gd name="connsiteX33" fmla="*/ 911435 w 1365066"/>
                <a:gd name="connsiteY33" fmla="*/ 1007031 h 2604631"/>
                <a:gd name="connsiteX34" fmla="*/ 16360 w 1365066"/>
                <a:gd name="connsiteY34" fmla="*/ 851034 h 2604631"/>
                <a:gd name="connsiteX35" fmla="*/ 303211 w 1365066"/>
                <a:gd name="connsiteY35" fmla="*/ 1024644 h 2604631"/>
                <a:gd name="connsiteX36" fmla="*/ 364057 w 1365066"/>
                <a:gd name="connsiteY36" fmla="*/ 1337141 h 2604631"/>
                <a:gd name="connsiteX37" fmla="*/ 68512 w 1365066"/>
                <a:gd name="connsiteY37" fmla="*/ 1180895 h 2604631"/>
                <a:gd name="connsiteX38" fmla="*/ 16360 w 1365066"/>
                <a:gd name="connsiteY38" fmla="*/ 851034 h 2604631"/>
                <a:gd name="connsiteX39" fmla="*/ 529348 w 1365066"/>
                <a:gd name="connsiteY39" fmla="*/ 650464 h 2604631"/>
                <a:gd name="connsiteX40" fmla="*/ 607571 w 1365066"/>
                <a:gd name="connsiteY40" fmla="*/ 693892 h 2604631"/>
                <a:gd name="connsiteX41" fmla="*/ 1363692 w 1365066"/>
                <a:gd name="connsiteY41" fmla="*/ 2535151 h 2604631"/>
                <a:gd name="connsiteX42" fmla="*/ 1302851 w 1365066"/>
                <a:gd name="connsiteY42" fmla="*/ 2604631 h 2604631"/>
                <a:gd name="connsiteX43" fmla="*/ 529348 w 1365066"/>
                <a:gd name="connsiteY43" fmla="*/ 650464 h 2604631"/>
                <a:gd name="connsiteX44" fmla="*/ 955293 w 1365066"/>
                <a:gd name="connsiteY44" fmla="*/ 511177 h 2604631"/>
                <a:gd name="connsiteX45" fmla="*/ 929192 w 1365066"/>
                <a:gd name="connsiteY45" fmla="*/ 849998 h 2604631"/>
                <a:gd name="connsiteX46" fmla="*/ 650836 w 1365066"/>
                <a:gd name="connsiteY46" fmla="*/ 1023747 h 2604631"/>
                <a:gd name="connsiteX47" fmla="*/ 685630 w 1365066"/>
                <a:gd name="connsiteY47" fmla="*/ 710996 h 2604631"/>
                <a:gd name="connsiteX48" fmla="*/ 955293 w 1365066"/>
                <a:gd name="connsiteY48" fmla="*/ 511177 h 2604631"/>
                <a:gd name="connsiteX49" fmla="*/ 172853 w 1365066"/>
                <a:gd name="connsiteY49" fmla="*/ 364928 h 2604631"/>
                <a:gd name="connsiteX50" fmla="*/ 398616 w 1365066"/>
                <a:gd name="connsiteY50" fmla="*/ 616463 h 2604631"/>
                <a:gd name="connsiteX51" fmla="*/ 363882 w 1365066"/>
                <a:gd name="connsiteY51" fmla="*/ 937388 h 2604631"/>
                <a:gd name="connsiteX52" fmla="*/ 129437 w 1365066"/>
                <a:gd name="connsiteY52" fmla="*/ 703198 h 2604631"/>
                <a:gd name="connsiteX53" fmla="*/ 172853 w 1365066"/>
                <a:gd name="connsiteY53" fmla="*/ 364928 h 2604631"/>
                <a:gd name="connsiteX54" fmla="*/ 755540 w 1365066"/>
                <a:gd name="connsiteY54" fmla="*/ 0 h 2604631"/>
                <a:gd name="connsiteX55" fmla="*/ 799150 w 1365066"/>
                <a:gd name="connsiteY55" fmla="*/ 338089 h 2604631"/>
                <a:gd name="connsiteX56" fmla="*/ 589819 w 1365066"/>
                <a:gd name="connsiteY56" fmla="*/ 580821 h 2604631"/>
                <a:gd name="connsiteX57" fmla="*/ 520048 w 1365066"/>
                <a:gd name="connsiteY57" fmla="*/ 251396 h 2604631"/>
                <a:gd name="connsiteX58" fmla="*/ 755540 w 1365066"/>
                <a:gd name="connsiteY58" fmla="*/ 0 h 26046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1365066" h="2604631">
                  <a:moveTo>
                    <a:pt x="649563" y="2215354"/>
                  </a:moveTo>
                  <a:cubicBezTo>
                    <a:pt x="689532" y="2214542"/>
                    <a:pt x="734117" y="2218880"/>
                    <a:pt x="781968" y="2231900"/>
                  </a:cubicBezTo>
                  <a:cubicBezTo>
                    <a:pt x="973366" y="2283985"/>
                    <a:pt x="1016867" y="2448925"/>
                    <a:pt x="1016867" y="2448925"/>
                  </a:cubicBezTo>
                  <a:cubicBezTo>
                    <a:pt x="1016867" y="2448925"/>
                    <a:pt x="877664" y="2553097"/>
                    <a:pt x="694967" y="2501011"/>
                  </a:cubicBezTo>
                  <a:cubicBezTo>
                    <a:pt x="512269" y="2448925"/>
                    <a:pt x="451368" y="2266628"/>
                    <a:pt x="451368" y="2266628"/>
                  </a:cubicBezTo>
                  <a:cubicBezTo>
                    <a:pt x="451368" y="2266628"/>
                    <a:pt x="529663" y="2217795"/>
                    <a:pt x="649563" y="2215354"/>
                  </a:cubicBezTo>
                  <a:close/>
                  <a:moveTo>
                    <a:pt x="271910" y="1817178"/>
                  </a:moveTo>
                  <a:cubicBezTo>
                    <a:pt x="297232" y="1815689"/>
                    <a:pt x="325482" y="1815842"/>
                    <a:pt x="355799" y="1818897"/>
                  </a:cubicBezTo>
                  <a:cubicBezTo>
                    <a:pt x="396222" y="1822968"/>
                    <a:pt x="440323" y="1832207"/>
                    <a:pt x="486054" y="1849583"/>
                  </a:cubicBezTo>
                  <a:cubicBezTo>
                    <a:pt x="668981" y="1927794"/>
                    <a:pt x="695118" y="2092909"/>
                    <a:pt x="695118" y="2092909"/>
                  </a:cubicBezTo>
                  <a:cubicBezTo>
                    <a:pt x="695118" y="2092909"/>
                    <a:pt x="538321" y="2179808"/>
                    <a:pt x="364106" y="2110285"/>
                  </a:cubicBezTo>
                  <a:cubicBezTo>
                    <a:pt x="189890" y="2040769"/>
                    <a:pt x="146335" y="1840895"/>
                    <a:pt x="146335" y="1840895"/>
                  </a:cubicBezTo>
                  <a:cubicBezTo>
                    <a:pt x="146335" y="1840895"/>
                    <a:pt x="195945" y="1821647"/>
                    <a:pt x="271910" y="1817178"/>
                  </a:cubicBezTo>
                  <a:close/>
                  <a:moveTo>
                    <a:pt x="1216558" y="1753597"/>
                  </a:moveTo>
                  <a:cubicBezTo>
                    <a:pt x="1216558" y="1753597"/>
                    <a:pt x="1373434" y="1866439"/>
                    <a:pt x="1364716" y="2057400"/>
                  </a:cubicBezTo>
                  <a:cubicBezTo>
                    <a:pt x="1347285" y="2248361"/>
                    <a:pt x="1199128" y="2352520"/>
                    <a:pt x="1199128" y="2352520"/>
                  </a:cubicBezTo>
                  <a:cubicBezTo>
                    <a:pt x="1199128" y="2352520"/>
                    <a:pt x="1068401" y="2248361"/>
                    <a:pt x="1077113" y="2057400"/>
                  </a:cubicBezTo>
                  <a:cubicBezTo>
                    <a:pt x="1085832" y="1857757"/>
                    <a:pt x="1216558" y="1753597"/>
                    <a:pt x="1216558" y="1753597"/>
                  </a:cubicBezTo>
                  <a:close/>
                  <a:moveTo>
                    <a:pt x="1068020" y="1380314"/>
                  </a:moveTo>
                  <a:cubicBezTo>
                    <a:pt x="1068020" y="1380314"/>
                    <a:pt x="1189586" y="1536438"/>
                    <a:pt x="1120118" y="1718584"/>
                  </a:cubicBezTo>
                  <a:cubicBezTo>
                    <a:pt x="1059338" y="1900736"/>
                    <a:pt x="885673" y="1952774"/>
                    <a:pt x="885673" y="1952774"/>
                  </a:cubicBezTo>
                  <a:cubicBezTo>
                    <a:pt x="885673" y="1952774"/>
                    <a:pt x="781477" y="1822671"/>
                    <a:pt x="850939" y="1631849"/>
                  </a:cubicBezTo>
                  <a:cubicBezTo>
                    <a:pt x="920407" y="1449703"/>
                    <a:pt x="1068020" y="1380314"/>
                    <a:pt x="1068020" y="1380314"/>
                  </a:cubicBezTo>
                  <a:close/>
                  <a:moveTo>
                    <a:pt x="79387" y="1345447"/>
                  </a:moveTo>
                  <a:cubicBezTo>
                    <a:pt x="132806" y="1346671"/>
                    <a:pt x="253512" y="1361302"/>
                    <a:pt x="364427" y="1458870"/>
                  </a:cubicBezTo>
                  <a:cubicBezTo>
                    <a:pt x="521012" y="1580285"/>
                    <a:pt x="494911" y="1753736"/>
                    <a:pt x="494911" y="1753736"/>
                  </a:cubicBezTo>
                  <a:cubicBezTo>
                    <a:pt x="494911" y="1753736"/>
                    <a:pt x="320926" y="1788422"/>
                    <a:pt x="173041" y="1667007"/>
                  </a:cubicBezTo>
                  <a:cubicBezTo>
                    <a:pt x="25157" y="1545593"/>
                    <a:pt x="51251" y="1346125"/>
                    <a:pt x="51251" y="1346125"/>
                  </a:cubicBezTo>
                  <a:cubicBezTo>
                    <a:pt x="51251" y="1346125"/>
                    <a:pt x="61581" y="1345041"/>
                    <a:pt x="79387" y="1345447"/>
                  </a:cubicBezTo>
                  <a:close/>
                  <a:moveTo>
                    <a:pt x="911435" y="1007031"/>
                  </a:moveTo>
                  <a:cubicBezTo>
                    <a:pt x="911435" y="1007031"/>
                    <a:pt x="1007118" y="1172116"/>
                    <a:pt x="928835" y="1345895"/>
                  </a:cubicBezTo>
                  <a:cubicBezTo>
                    <a:pt x="850552" y="1519668"/>
                    <a:pt x="676585" y="1554420"/>
                    <a:pt x="676585" y="1554420"/>
                  </a:cubicBezTo>
                  <a:cubicBezTo>
                    <a:pt x="676585" y="1554420"/>
                    <a:pt x="580907" y="1415400"/>
                    <a:pt x="667885" y="1241627"/>
                  </a:cubicBezTo>
                  <a:cubicBezTo>
                    <a:pt x="746174" y="1059166"/>
                    <a:pt x="911435" y="1007031"/>
                    <a:pt x="911435" y="1007031"/>
                  </a:cubicBezTo>
                  <a:close/>
                  <a:moveTo>
                    <a:pt x="16360" y="851034"/>
                  </a:moveTo>
                  <a:cubicBezTo>
                    <a:pt x="16360" y="851034"/>
                    <a:pt x="181517" y="868398"/>
                    <a:pt x="303211" y="1024644"/>
                  </a:cubicBezTo>
                  <a:cubicBezTo>
                    <a:pt x="424904" y="1180895"/>
                    <a:pt x="364057" y="1337141"/>
                    <a:pt x="364057" y="1337141"/>
                  </a:cubicBezTo>
                  <a:cubicBezTo>
                    <a:pt x="364057" y="1337141"/>
                    <a:pt x="181517" y="1337141"/>
                    <a:pt x="68512" y="1180895"/>
                  </a:cubicBezTo>
                  <a:cubicBezTo>
                    <a:pt x="-44488" y="1033326"/>
                    <a:pt x="16360" y="851034"/>
                    <a:pt x="16360" y="851034"/>
                  </a:cubicBezTo>
                  <a:close/>
                  <a:moveTo>
                    <a:pt x="529348" y="650464"/>
                  </a:moveTo>
                  <a:lnTo>
                    <a:pt x="607571" y="693892"/>
                  </a:lnTo>
                  <a:cubicBezTo>
                    <a:pt x="590189" y="728632"/>
                    <a:pt x="207781" y="1553724"/>
                    <a:pt x="1363692" y="2535151"/>
                  </a:cubicBezTo>
                  <a:lnTo>
                    <a:pt x="1302851" y="2604631"/>
                  </a:lnTo>
                  <a:cubicBezTo>
                    <a:pt x="94800" y="1571094"/>
                    <a:pt x="520660" y="659152"/>
                    <a:pt x="529348" y="650464"/>
                  </a:cubicBezTo>
                  <a:close/>
                  <a:moveTo>
                    <a:pt x="955293" y="511177"/>
                  </a:moveTo>
                  <a:cubicBezTo>
                    <a:pt x="955293" y="511177"/>
                    <a:pt x="1033582" y="693620"/>
                    <a:pt x="929192" y="849998"/>
                  </a:cubicBezTo>
                  <a:cubicBezTo>
                    <a:pt x="824809" y="1015059"/>
                    <a:pt x="650836" y="1023747"/>
                    <a:pt x="650836" y="1023747"/>
                  </a:cubicBezTo>
                  <a:cubicBezTo>
                    <a:pt x="650836" y="1023747"/>
                    <a:pt x="572546" y="876056"/>
                    <a:pt x="685630" y="710996"/>
                  </a:cubicBezTo>
                  <a:cubicBezTo>
                    <a:pt x="790014" y="545923"/>
                    <a:pt x="955293" y="511177"/>
                    <a:pt x="955293" y="511177"/>
                  </a:cubicBezTo>
                  <a:close/>
                  <a:moveTo>
                    <a:pt x="172853" y="364928"/>
                  </a:moveTo>
                  <a:cubicBezTo>
                    <a:pt x="172853" y="364928"/>
                    <a:pt x="329154" y="434317"/>
                    <a:pt x="398616" y="616463"/>
                  </a:cubicBezTo>
                  <a:cubicBezTo>
                    <a:pt x="468084" y="798609"/>
                    <a:pt x="363882" y="937388"/>
                    <a:pt x="363882" y="937388"/>
                  </a:cubicBezTo>
                  <a:cubicBezTo>
                    <a:pt x="363882" y="937388"/>
                    <a:pt x="190224" y="876674"/>
                    <a:pt x="129437" y="703198"/>
                  </a:cubicBezTo>
                  <a:cubicBezTo>
                    <a:pt x="59975" y="521052"/>
                    <a:pt x="172853" y="364928"/>
                    <a:pt x="172853" y="364928"/>
                  </a:cubicBezTo>
                  <a:close/>
                  <a:moveTo>
                    <a:pt x="755540" y="0"/>
                  </a:moveTo>
                  <a:cubicBezTo>
                    <a:pt x="755540" y="0"/>
                    <a:pt x="842760" y="147370"/>
                    <a:pt x="799150" y="338089"/>
                  </a:cubicBezTo>
                  <a:cubicBezTo>
                    <a:pt x="746816" y="528807"/>
                    <a:pt x="589819" y="580821"/>
                    <a:pt x="589819" y="580821"/>
                  </a:cubicBezTo>
                  <a:cubicBezTo>
                    <a:pt x="589819" y="580821"/>
                    <a:pt x="476438" y="442115"/>
                    <a:pt x="520048" y="251396"/>
                  </a:cubicBezTo>
                  <a:cubicBezTo>
                    <a:pt x="572377" y="69353"/>
                    <a:pt x="755540" y="0"/>
                    <a:pt x="755540" y="0"/>
                  </a:cubicBezTo>
                  <a:close/>
                </a:path>
              </a:pathLst>
            </a:custGeom>
            <a:gradFill>
              <a:gsLst>
                <a:gs pos="0">
                  <a:schemeClr val="accent3"/>
                </a:gs>
                <a:gs pos="80000">
                  <a:schemeClr val="accent2"/>
                </a:gs>
              </a:gsLst>
              <a:lin ang="4800000" scaled="0"/>
            </a:gradFill>
            <a:ln>
              <a:noFill/>
            </a:ln>
          </p:spPr>
          <p:txBody>
            <a:bodyPr/>
            <a:lstStyle/>
            <a:p>
              <a:endParaRPr lang="zh-CN" altLang="en-US"/>
            </a:p>
          </p:txBody>
        </p:sp>
      </p:grpSp>
      <p:sp>
        <p:nvSpPr>
          <p:cNvPr id="20" name="矩形 19">
            <a:extLst>
              <a:ext uri="{FF2B5EF4-FFF2-40B4-BE49-F238E27FC236}">
                <a16:creationId xmlns:a16="http://schemas.microsoft.com/office/drawing/2014/main" xmlns="" id="{C8F58243-F84E-4A2C-8E35-F02BFC764511}"/>
              </a:ext>
            </a:extLst>
          </p:cNvPr>
          <p:cNvSpPr/>
          <p:nvPr/>
        </p:nvSpPr>
        <p:spPr>
          <a:xfrm>
            <a:off x="1224934" y="1928659"/>
            <a:ext cx="2021298" cy="433324"/>
          </a:xfrm>
          <a:prstGeom prst="rect">
            <a:avLst/>
          </a:prstGeom>
        </p:spPr>
        <p:txBody>
          <a:bodyPr wrap="square" lIns="0" tIns="0" rIns="0" bIns="0">
            <a:spAutoFit/>
          </a:bodyPr>
          <a:lstStyle/>
          <a:p>
            <a:pPr algn="ctr">
              <a:lnSpc>
                <a:spcPct val="130000"/>
              </a:lnSpc>
              <a:spcAft>
                <a:spcPts val="0"/>
              </a:spcAft>
            </a:pPr>
            <a:r>
              <a:rPr lang="zh-CN" altLang="en-US" sz="2400" b="1" dirty="0">
                <a:gradFill>
                  <a:gsLst>
                    <a:gs pos="0">
                      <a:schemeClr val="accent3"/>
                    </a:gs>
                    <a:gs pos="100000">
                      <a:schemeClr val="accent2"/>
                    </a:gs>
                  </a:gsLst>
                  <a:lin ang="4800000" scaled="0"/>
                </a:gradFill>
                <a:latin typeface="+mj-ea"/>
                <a:ea typeface="+mj-ea"/>
              </a:rPr>
              <a:t>最佳人气奖</a:t>
            </a:r>
            <a:endParaRPr lang="en-US" altLang="zh-CN" sz="2400" b="1" dirty="0">
              <a:gradFill>
                <a:gsLst>
                  <a:gs pos="0">
                    <a:schemeClr val="accent3"/>
                  </a:gs>
                  <a:gs pos="100000">
                    <a:schemeClr val="accent2"/>
                  </a:gs>
                </a:gsLst>
                <a:lin ang="4800000" scaled="0"/>
              </a:gradFill>
              <a:latin typeface="+mj-ea"/>
              <a:ea typeface="+mj-ea"/>
            </a:endParaRPr>
          </a:p>
        </p:txBody>
      </p:sp>
      <p:grpSp>
        <p:nvGrpSpPr>
          <p:cNvPr id="58" name="组合 57">
            <a:extLst>
              <a:ext uri="{FF2B5EF4-FFF2-40B4-BE49-F238E27FC236}">
                <a16:creationId xmlns:a16="http://schemas.microsoft.com/office/drawing/2014/main" xmlns="" id="{61B75089-59DC-4EFE-9884-A78E63FD85DB}"/>
              </a:ext>
            </a:extLst>
          </p:cNvPr>
          <p:cNvGrpSpPr/>
          <p:nvPr/>
        </p:nvGrpSpPr>
        <p:grpSpPr>
          <a:xfrm>
            <a:off x="4718251" y="1879235"/>
            <a:ext cx="2733696" cy="532172"/>
            <a:chOff x="880926" y="1416602"/>
            <a:chExt cx="2733696" cy="532172"/>
          </a:xfrm>
        </p:grpSpPr>
        <p:sp>
          <p:nvSpPr>
            <p:cNvPr id="60" name="任意多边形: 形状 59">
              <a:extLst>
                <a:ext uri="{FF2B5EF4-FFF2-40B4-BE49-F238E27FC236}">
                  <a16:creationId xmlns:a16="http://schemas.microsoft.com/office/drawing/2014/main" xmlns="" id="{09AAA655-75DF-43DC-8DC0-22E06F718317}"/>
                </a:ext>
              </a:extLst>
            </p:cNvPr>
            <p:cNvSpPr>
              <a:spLocks noChangeAspect="1"/>
            </p:cNvSpPr>
            <p:nvPr/>
          </p:nvSpPr>
          <p:spPr bwMode="auto">
            <a:xfrm rot="20519212">
              <a:off x="880926" y="1416602"/>
              <a:ext cx="278906" cy="532171"/>
            </a:xfrm>
            <a:custGeom>
              <a:avLst/>
              <a:gdLst>
                <a:gd name="connsiteX0" fmla="*/ 649563 w 1365066"/>
                <a:gd name="connsiteY0" fmla="*/ 2215354 h 2604631"/>
                <a:gd name="connsiteX1" fmla="*/ 781968 w 1365066"/>
                <a:gd name="connsiteY1" fmla="*/ 2231900 h 2604631"/>
                <a:gd name="connsiteX2" fmla="*/ 1016867 w 1365066"/>
                <a:gd name="connsiteY2" fmla="*/ 2448925 h 2604631"/>
                <a:gd name="connsiteX3" fmla="*/ 694967 w 1365066"/>
                <a:gd name="connsiteY3" fmla="*/ 2501011 h 2604631"/>
                <a:gd name="connsiteX4" fmla="*/ 451368 w 1365066"/>
                <a:gd name="connsiteY4" fmla="*/ 2266628 h 2604631"/>
                <a:gd name="connsiteX5" fmla="*/ 649563 w 1365066"/>
                <a:gd name="connsiteY5" fmla="*/ 2215354 h 2604631"/>
                <a:gd name="connsiteX6" fmla="*/ 271910 w 1365066"/>
                <a:gd name="connsiteY6" fmla="*/ 1817178 h 2604631"/>
                <a:gd name="connsiteX7" fmla="*/ 355799 w 1365066"/>
                <a:gd name="connsiteY7" fmla="*/ 1818897 h 2604631"/>
                <a:gd name="connsiteX8" fmla="*/ 486054 w 1365066"/>
                <a:gd name="connsiteY8" fmla="*/ 1849583 h 2604631"/>
                <a:gd name="connsiteX9" fmla="*/ 695118 w 1365066"/>
                <a:gd name="connsiteY9" fmla="*/ 2092909 h 2604631"/>
                <a:gd name="connsiteX10" fmla="*/ 364106 w 1365066"/>
                <a:gd name="connsiteY10" fmla="*/ 2110285 h 2604631"/>
                <a:gd name="connsiteX11" fmla="*/ 146335 w 1365066"/>
                <a:gd name="connsiteY11" fmla="*/ 1840895 h 2604631"/>
                <a:gd name="connsiteX12" fmla="*/ 271910 w 1365066"/>
                <a:gd name="connsiteY12" fmla="*/ 1817178 h 2604631"/>
                <a:gd name="connsiteX13" fmla="*/ 1216558 w 1365066"/>
                <a:gd name="connsiteY13" fmla="*/ 1753597 h 2604631"/>
                <a:gd name="connsiteX14" fmla="*/ 1364716 w 1365066"/>
                <a:gd name="connsiteY14" fmla="*/ 2057400 h 2604631"/>
                <a:gd name="connsiteX15" fmla="*/ 1199128 w 1365066"/>
                <a:gd name="connsiteY15" fmla="*/ 2352520 h 2604631"/>
                <a:gd name="connsiteX16" fmla="*/ 1077113 w 1365066"/>
                <a:gd name="connsiteY16" fmla="*/ 2057400 h 2604631"/>
                <a:gd name="connsiteX17" fmla="*/ 1216558 w 1365066"/>
                <a:gd name="connsiteY17" fmla="*/ 1753597 h 2604631"/>
                <a:gd name="connsiteX18" fmla="*/ 1068020 w 1365066"/>
                <a:gd name="connsiteY18" fmla="*/ 1380314 h 2604631"/>
                <a:gd name="connsiteX19" fmla="*/ 1120118 w 1365066"/>
                <a:gd name="connsiteY19" fmla="*/ 1718584 h 2604631"/>
                <a:gd name="connsiteX20" fmla="*/ 885673 w 1365066"/>
                <a:gd name="connsiteY20" fmla="*/ 1952774 h 2604631"/>
                <a:gd name="connsiteX21" fmla="*/ 850939 w 1365066"/>
                <a:gd name="connsiteY21" fmla="*/ 1631849 h 2604631"/>
                <a:gd name="connsiteX22" fmla="*/ 1068020 w 1365066"/>
                <a:gd name="connsiteY22" fmla="*/ 1380314 h 2604631"/>
                <a:gd name="connsiteX23" fmla="*/ 79387 w 1365066"/>
                <a:gd name="connsiteY23" fmla="*/ 1345447 h 2604631"/>
                <a:gd name="connsiteX24" fmla="*/ 364427 w 1365066"/>
                <a:gd name="connsiteY24" fmla="*/ 1458870 h 2604631"/>
                <a:gd name="connsiteX25" fmla="*/ 494911 w 1365066"/>
                <a:gd name="connsiteY25" fmla="*/ 1753736 h 2604631"/>
                <a:gd name="connsiteX26" fmla="*/ 173041 w 1365066"/>
                <a:gd name="connsiteY26" fmla="*/ 1667007 h 2604631"/>
                <a:gd name="connsiteX27" fmla="*/ 51251 w 1365066"/>
                <a:gd name="connsiteY27" fmla="*/ 1346125 h 2604631"/>
                <a:gd name="connsiteX28" fmla="*/ 79387 w 1365066"/>
                <a:gd name="connsiteY28" fmla="*/ 1345447 h 2604631"/>
                <a:gd name="connsiteX29" fmla="*/ 911435 w 1365066"/>
                <a:gd name="connsiteY29" fmla="*/ 1007031 h 2604631"/>
                <a:gd name="connsiteX30" fmla="*/ 928835 w 1365066"/>
                <a:gd name="connsiteY30" fmla="*/ 1345895 h 2604631"/>
                <a:gd name="connsiteX31" fmla="*/ 676585 w 1365066"/>
                <a:gd name="connsiteY31" fmla="*/ 1554420 h 2604631"/>
                <a:gd name="connsiteX32" fmla="*/ 667885 w 1365066"/>
                <a:gd name="connsiteY32" fmla="*/ 1241627 h 2604631"/>
                <a:gd name="connsiteX33" fmla="*/ 911435 w 1365066"/>
                <a:gd name="connsiteY33" fmla="*/ 1007031 h 2604631"/>
                <a:gd name="connsiteX34" fmla="*/ 16360 w 1365066"/>
                <a:gd name="connsiteY34" fmla="*/ 851034 h 2604631"/>
                <a:gd name="connsiteX35" fmla="*/ 303211 w 1365066"/>
                <a:gd name="connsiteY35" fmla="*/ 1024644 h 2604631"/>
                <a:gd name="connsiteX36" fmla="*/ 364057 w 1365066"/>
                <a:gd name="connsiteY36" fmla="*/ 1337141 h 2604631"/>
                <a:gd name="connsiteX37" fmla="*/ 68512 w 1365066"/>
                <a:gd name="connsiteY37" fmla="*/ 1180895 h 2604631"/>
                <a:gd name="connsiteX38" fmla="*/ 16360 w 1365066"/>
                <a:gd name="connsiteY38" fmla="*/ 851034 h 2604631"/>
                <a:gd name="connsiteX39" fmla="*/ 529348 w 1365066"/>
                <a:gd name="connsiteY39" fmla="*/ 650464 h 2604631"/>
                <a:gd name="connsiteX40" fmla="*/ 607571 w 1365066"/>
                <a:gd name="connsiteY40" fmla="*/ 693892 h 2604631"/>
                <a:gd name="connsiteX41" fmla="*/ 1363692 w 1365066"/>
                <a:gd name="connsiteY41" fmla="*/ 2535151 h 2604631"/>
                <a:gd name="connsiteX42" fmla="*/ 1302851 w 1365066"/>
                <a:gd name="connsiteY42" fmla="*/ 2604631 h 2604631"/>
                <a:gd name="connsiteX43" fmla="*/ 529348 w 1365066"/>
                <a:gd name="connsiteY43" fmla="*/ 650464 h 2604631"/>
                <a:gd name="connsiteX44" fmla="*/ 955293 w 1365066"/>
                <a:gd name="connsiteY44" fmla="*/ 511177 h 2604631"/>
                <a:gd name="connsiteX45" fmla="*/ 929192 w 1365066"/>
                <a:gd name="connsiteY45" fmla="*/ 849998 h 2604631"/>
                <a:gd name="connsiteX46" fmla="*/ 650836 w 1365066"/>
                <a:gd name="connsiteY46" fmla="*/ 1023747 h 2604631"/>
                <a:gd name="connsiteX47" fmla="*/ 685630 w 1365066"/>
                <a:gd name="connsiteY47" fmla="*/ 710996 h 2604631"/>
                <a:gd name="connsiteX48" fmla="*/ 955293 w 1365066"/>
                <a:gd name="connsiteY48" fmla="*/ 511177 h 2604631"/>
                <a:gd name="connsiteX49" fmla="*/ 172853 w 1365066"/>
                <a:gd name="connsiteY49" fmla="*/ 364928 h 2604631"/>
                <a:gd name="connsiteX50" fmla="*/ 398616 w 1365066"/>
                <a:gd name="connsiteY50" fmla="*/ 616463 h 2604631"/>
                <a:gd name="connsiteX51" fmla="*/ 363882 w 1365066"/>
                <a:gd name="connsiteY51" fmla="*/ 937388 h 2604631"/>
                <a:gd name="connsiteX52" fmla="*/ 129437 w 1365066"/>
                <a:gd name="connsiteY52" fmla="*/ 703198 h 2604631"/>
                <a:gd name="connsiteX53" fmla="*/ 172853 w 1365066"/>
                <a:gd name="connsiteY53" fmla="*/ 364928 h 2604631"/>
                <a:gd name="connsiteX54" fmla="*/ 755540 w 1365066"/>
                <a:gd name="connsiteY54" fmla="*/ 0 h 2604631"/>
                <a:gd name="connsiteX55" fmla="*/ 799150 w 1365066"/>
                <a:gd name="connsiteY55" fmla="*/ 338089 h 2604631"/>
                <a:gd name="connsiteX56" fmla="*/ 589819 w 1365066"/>
                <a:gd name="connsiteY56" fmla="*/ 580821 h 2604631"/>
                <a:gd name="connsiteX57" fmla="*/ 520048 w 1365066"/>
                <a:gd name="connsiteY57" fmla="*/ 251396 h 2604631"/>
                <a:gd name="connsiteX58" fmla="*/ 755540 w 1365066"/>
                <a:gd name="connsiteY58" fmla="*/ 0 h 26046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1365066" h="2604631">
                  <a:moveTo>
                    <a:pt x="649563" y="2215354"/>
                  </a:moveTo>
                  <a:cubicBezTo>
                    <a:pt x="689532" y="2214542"/>
                    <a:pt x="734117" y="2218880"/>
                    <a:pt x="781968" y="2231900"/>
                  </a:cubicBezTo>
                  <a:cubicBezTo>
                    <a:pt x="973366" y="2283985"/>
                    <a:pt x="1016867" y="2448925"/>
                    <a:pt x="1016867" y="2448925"/>
                  </a:cubicBezTo>
                  <a:cubicBezTo>
                    <a:pt x="1016867" y="2448925"/>
                    <a:pt x="877664" y="2553097"/>
                    <a:pt x="694967" y="2501011"/>
                  </a:cubicBezTo>
                  <a:cubicBezTo>
                    <a:pt x="512269" y="2448925"/>
                    <a:pt x="451368" y="2266628"/>
                    <a:pt x="451368" y="2266628"/>
                  </a:cubicBezTo>
                  <a:cubicBezTo>
                    <a:pt x="451368" y="2266628"/>
                    <a:pt x="529663" y="2217795"/>
                    <a:pt x="649563" y="2215354"/>
                  </a:cubicBezTo>
                  <a:close/>
                  <a:moveTo>
                    <a:pt x="271910" y="1817178"/>
                  </a:moveTo>
                  <a:cubicBezTo>
                    <a:pt x="297232" y="1815689"/>
                    <a:pt x="325482" y="1815842"/>
                    <a:pt x="355799" y="1818897"/>
                  </a:cubicBezTo>
                  <a:cubicBezTo>
                    <a:pt x="396222" y="1822968"/>
                    <a:pt x="440323" y="1832207"/>
                    <a:pt x="486054" y="1849583"/>
                  </a:cubicBezTo>
                  <a:cubicBezTo>
                    <a:pt x="668981" y="1927794"/>
                    <a:pt x="695118" y="2092909"/>
                    <a:pt x="695118" y="2092909"/>
                  </a:cubicBezTo>
                  <a:cubicBezTo>
                    <a:pt x="695118" y="2092909"/>
                    <a:pt x="538321" y="2179808"/>
                    <a:pt x="364106" y="2110285"/>
                  </a:cubicBezTo>
                  <a:cubicBezTo>
                    <a:pt x="189890" y="2040769"/>
                    <a:pt x="146335" y="1840895"/>
                    <a:pt x="146335" y="1840895"/>
                  </a:cubicBezTo>
                  <a:cubicBezTo>
                    <a:pt x="146335" y="1840895"/>
                    <a:pt x="195945" y="1821647"/>
                    <a:pt x="271910" y="1817178"/>
                  </a:cubicBezTo>
                  <a:close/>
                  <a:moveTo>
                    <a:pt x="1216558" y="1753597"/>
                  </a:moveTo>
                  <a:cubicBezTo>
                    <a:pt x="1216558" y="1753597"/>
                    <a:pt x="1373434" y="1866439"/>
                    <a:pt x="1364716" y="2057400"/>
                  </a:cubicBezTo>
                  <a:cubicBezTo>
                    <a:pt x="1347285" y="2248361"/>
                    <a:pt x="1199128" y="2352520"/>
                    <a:pt x="1199128" y="2352520"/>
                  </a:cubicBezTo>
                  <a:cubicBezTo>
                    <a:pt x="1199128" y="2352520"/>
                    <a:pt x="1068401" y="2248361"/>
                    <a:pt x="1077113" y="2057400"/>
                  </a:cubicBezTo>
                  <a:cubicBezTo>
                    <a:pt x="1085832" y="1857757"/>
                    <a:pt x="1216558" y="1753597"/>
                    <a:pt x="1216558" y="1753597"/>
                  </a:cubicBezTo>
                  <a:close/>
                  <a:moveTo>
                    <a:pt x="1068020" y="1380314"/>
                  </a:moveTo>
                  <a:cubicBezTo>
                    <a:pt x="1068020" y="1380314"/>
                    <a:pt x="1189586" y="1536438"/>
                    <a:pt x="1120118" y="1718584"/>
                  </a:cubicBezTo>
                  <a:cubicBezTo>
                    <a:pt x="1059338" y="1900736"/>
                    <a:pt x="885673" y="1952774"/>
                    <a:pt x="885673" y="1952774"/>
                  </a:cubicBezTo>
                  <a:cubicBezTo>
                    <a:pt x="885673" y="1952774"/>
                    <a:pt x="781477" y="1822671"/>
                    <a:pt x="850939" y="1631849"/>
                  </a:cubicBezTo>
                  <a:cubicBezTo>
                    <a:pt x="920407" y="1449703"/>
                    <a:pt x="1068020" y="1380314"/>
                    <a:pt x="1068020" y="1380314"/>
                  </a:cubicBezTo>
                  <a:close/>
                  <a:moveTo>
                    <a:pt x="79387" y="1345447"/>
                  </a:moveTo>
                  <a:cubicBezTo>
                    <a:pt x="132806" y="1346671"/>
                    <a:pt x="253512" y="1361302"/>
                    <a:pt x="364427" y="1458870"/>
                  </a:cubicBezTo>
                  <a:cubicBezTo>
                    <a:pt x="521012" y="1580285"/>
                    <a:pt x="494911" y="1753736"/>
                    <a:pt x="494911" y="1753736"/>
                  </a:cubicBezTo>
                  <a:cubicBezTo>
                    <a:pt x="494911" y="1753736"/>
                    <a:pt x="320926" y="1788422"/>
                    <a:pt x="173041" y="1667007"/>
                  </a:cubicBezTo>
                  <a:cubicBezTo>
                    <a:pt x="25157" y="1545593"/>
                    <a:pt x="51251" y="1346125"/>
                    <a:pt x="51251" y="1346125"/>
                  </a:cubicBezTo>
                  <a:cubicBezTo>
                    <a:pt x="51251" y="1346125"/>
                    <a:pt x="61581" y="1345041"/>
                    <a:pt x="79387" y="1345447"/>
                  </a:cubicBezTo>
                  <a:close/>
                  <a:moveTo>
                    <a:pt x="911435" y="1007031"/>
                  </a:moveTo>
                  <a:cubicBezTo>
                    <a:pt x="911435" y="1007031"/>
                    <a:pt x="1007118" y="1172116"/>
                    <a:pt x="928835" y="1345895"/>
                  </a:cubicBezTo>
                  <a:cubicBezTo>
                    <a:pt x="850552" y="1519668"/>
                    <a:pt x="676585" y="1554420"/>
                    <a:pt x="676585" y="1554420"/>
                  </a:cubicBezTo>
                  <a:cubicBezTo>
                    <a:pt x="676585" y="1554420"/>
                    <a:pt x="580907" y="1415400"/>
                    <a:pt x="667885" y="1241627"/>
                  </a:cubicBezTo>
                  <a:cubicBezTo>
                    <a:pt x="746174" y="1059166"/>
                    <a:pt x="911435" y="1007031"/>
                    <a:pt x="911435" y="1007031"/>
                  </a:cubicBezTo>
                  <a:close/>
                  <a:moveTo>
                    <a:pt x="16360" y="851034"/>
                  </a:moveTo>
                  <a:cubicBezTo>
                    <a:pt x="16360" y="851034"/>
                    <a:pt x="181517" y="868398"/>
                    <a:pt x="303211" y="1024644"/>
                  </a:cubicBezTo>
                  <a:cubicBezTo>
                    <a:pt x="424904" y="1180895"/>
                    <a:pt x="364057" y="1337141"/>
                    <a:pt x="364057" y="1337141"/>
                  </a:cubicBezTo>
                  <a:cubicBezTo>
                    <a:pt x="364057" y="1337141"/>
                    <a:pt x="181517" y="1337141"/>
                    <a:pt x="68512" y="1180895"/>
                  </a:cubicBezTo>
                  <a:cubicBezTo>
                    <a:pt x="-44488" y="1033326"/>
                    <a:pt x="16360" y="851034"/>
                    <a:pt x="16360" y="851034"/>
                  </a:cubicBezTo>
                  <a:close/>
                  <a:moveTo>
                    <a:pt x="529348" y="650464"/>
                  </a:moveTo>
                  <a:lnTo>
                    <a:pt x="607571" y="693892"/>
                  </a:lnTo>
                  <a:cubicBezTo>
                    <a:pt x="590189" y="728632"/>
                    <a:pt x="207781" y="1553724"/>
                    <a:pt x="1363692" y="2535151"/>
                  </a:cubicBezTo>
                  <a:lnTo>
                    <a:pt x="1302851" y="2604631"/>
                  </a:lnTo>
                  <a:cubicBezTo>
                    <a:pt x="94800" y="1571094"/>
                    <a:pt x="520660" y="659152"/>
                    <a:pt x="529348" y="650464"/>
                  </a:cubicBezTo>
                  <a:close/>
                  <a:moveTo>
                    <a:pt x="955293" y="511177"/>
                  </a:moveTo>
                  <a:cubicBezTo>
                    <a:pt x="955293" y="511177"/>
                    <a:pt x="1033582" y="693620"/>
                    <a:pt x="929192" y="849998"/>
                  </a:cubicBezTo>
                  <a:cubicBezTo>
                    <a:pt x="824809" y="1015059"/>
                    <a:pt x="650836" y="1023747"/>
                    <a:pt x="650836" y="1023747"/>
                  </a:cubicBezTo>
                  <a:cubicBezTo>
                    <a:pt x="650836" y="1023747"/>
                    <a:pt x="572546" y="876056"/>
                    <a:pt x="685630" y="710996"/>
                  </a:cubicBezTo>
                  <a:cubicBezTo>
                    <a:pt x="790014" y="545923"/>
                    <a:pt x="955293" y="511177"/>
                    <a:pt x="955293" y="511177"/>
                  </a:cubicBezTo>
                  <a:close/>
                  <a:moveTo>
                    <a:pt x="172853" y="364928"/>
                  </a:moveTo>
                  <a:cubicBezTo>
                    <a:pt x="172853" y="364928"/>
                    <a:pt x="329154" y="434317"/>
                    <a:pt x="398616" y="616463"/>
                  </a:cubicBezTo>
                  <a:cubicBezTo>
                    <a:pt x="468084" y="798609"/>
                    <a:pt x="363882" y="937388"/>
                    <a:pt x="363882" y="937388"/>
                  </a:cubicBezTo>
                  <a:cubicBezTo>
                    <a:pt x="363882" y="937388"/>
                    <a:pt x="190224" y="876674"/>
                    <a:pt x="129437" y="703198"/>
                  </a:cubicBezTo>
                  <a:cubicBezTo>
                    <a:pt x="59975" y="521052"/>
                    <a:pt x="172853" y="364928"/>
                    <a:pt x="172853" y="364928"/>
                  </a:cubicBezTo>
                  <a:close/>
                  <a:moveTo>
                    <a:pt x="755540" y="0"/>
                  </a:moveTo>
                  <a:cubicBezTo>
                    <a:pt x="755540" y="0"/>
                    <a:pt x="842760" y="147370"/>
                    <a:pt x="799150" y="338089"/>
                  </a:cubicBezTo>
                  <a:cubicBezTo>
                    <a:pt x="746816" y="528807"/>
                    <a:pt x="589819" y="580821"/>
                    <a:pt x="589819" y="580821"/>
                  </a:cubicBezTo>
                  <a:cubicBezTo>
                    <a:pt x="589819" y="580821"/>
                    <a:pt x="476438" y="442115"/>
                    <a:pt x="520048" y="251396"/>
                  </a:cubicBezTo>
                  <a:cubicBezTo>
                    <a:pt x="572377" y="69353"/>
                    <a:pt x="755540" y="0"/>
                    <a:pt x="755540" y="0"/>
                  </a:cubicBezTo>
                  <a:close/>
                </a:path>
              </a:pathLst>
            </a:custGeom>
            <a:gradFill>
              <a:gsLst>
                <a:gs pos="0">
                  <a:schemeClr val="accent3"/>
                </a:gs>
                <a:gs pos="80000">
                  <a:schemeClr val="accent2"/>
                </a:gs>
              </a:gsLst>
              <a:lin ang="4800000" scaled="0"/>
            </a:gradFill>
            <a:ln>
              <a:noFill/>
            </a:ln>
          </p:spPr>
          <p:txBody>
            <a:bodyPr/>
            <a:lstStyle/>
            <a:p>
              <a:endParaRPr lang="zh-CN" altLang="en-US"/>
            </a:p>
          </p:txBody>
        </p:sp>
        <p:sp>
          <p:nvSpPr>
            <p:cNvPr id="61" name="任意多边形: 形状 60">
              <a:extLst>
                <a:ext uri="{FF2B5EF4-FFF2-40B4-BE49-F238E27FC236}">
                  <a16:creationId xmlns:a16="http://schemas.microsoft.com/office/drawing/2014/main" xmlns="" id="{65B4C662-5D5A-479B-803B-511E0CD0DB9D}"/>
                </a:ext>
              </a:extLst>
            </p:cNvPr>
            <p:cNvSpPr>
              <a:spLocks noChangeAspect="1"/>
            </p:cNvSpPr>
            <p:nvPr/>
          </p:nvSpPr>
          <p:spPr bwMode="auto">
            <a:xfrm rot="1080788" flipH="1">
              <a:off x="3335716" y="1416603"/>
              <a:ext cx="278906" cy="532171"/>
            </a:xfrm>
            <a:custGeom>
              <a:avLst/>
              <a:gdLst>
                <a:gd name="connsiteX0" fmla="*/ 649563 w 1365066"/>
                <a:gd name="connsiteY0" fmla="*/ 2215354 h 2604631"/>
                <a:gd name="connsiteX1" fmla="*/ 781968 w 1365066"/>
                <a:gd name="connsiteY1" fmla="*/ 2231900 h 2604631"/>
                <a:gd name="connsiteX2" fmla="*/ 1016867 w 1365066"/>
                <a:gd name="connsiteY2" fmla="*/ 2448925 h 2604631"/>
                <a:gd name="connsiteX3" fmla="*/ 694967 w 1365066"/>
                <a:gd name="connsiteY3" fmla="*/ 2501011 h 2604631"/>
                <a:gd name="connsiteX4" fmla="*/ 451368 w 1365066"/>
                <a:gd name="connsiteY4" fmla="*/ 2266628 h 2604631"/>
                <a:gd name="connsiteX5" fmla="*/ 649563 w 1365066"/>
                <a:gd name="connsiteY5" fmla="*/ 2215354 h 2604631"/>
                <a:gd name="connsiteX6" fmla="*/ 271910 w 1365066"/>
                <a:gd name="connsiteY6" fmla="*/ 1817178 h 2604631"/>
                <a:gd name="connsiteX7" fmla="*/ 355799 w 1365066"/>
                <a:gd name="connsiteY7" fmla="*/ 1818897 h 2604631"/>
                <a:gd name="connsiteX8" fmla="*/ 486054 w 1365066"/>
                <a:gd name="connsiteY8" fmla="*/ 1849583 h 2604631"/>
                <a:gd name="connsiteX9" fmla="*/ 695118 w 1365066"/>
                <a:gd name="connsiteY9" fmla="*/ 2092909 h 2604631"/>
                <a:gd name="connsiteX10" fmla="*/ 364106 w 1365066"/>
                <a:gd name="connsiteY10" fmla="*/ 2110285 h 2604631"/>
                <a:gd name="connsiteX11" fmla="*/ 146335 w 1365066"/>
                <a:gd name="connsiteY11" fmla="*/ 1840895 h 2604631"/>
                <a:gd name="connsiteX12" fmla="*/ 271910 w 1365066"/>
                <a:gd name="connsiteY12" fmla="*/ 1817178 h 2604631"/>
                <a:gd name="connsiteX13" fmla="*/ 1216558 w 1365066"/>
                <a:gd name="connsiteY13" fmla="*/ 1753597 h 2604631"/>
                <a:gd name="connsiteX14" fmla="*/ 1364716 w 1365066"/>
                <a:gd name="connsiteY14" fmla="*/ 2057400 h 2604631"/>
                <a:gd name="connsiteX15" fmla="*/ 1199128 w 1365066"/>
                <a:gd name="connsiteY15" fmla="*/ 2352520 h 2604631"/>
                <a:gd name="connsiteX16" fmla="*/ 1077113 w 1365066"/>
                <a:gd name="connsiteY16" fmla="*/ 2057400 h 2604631"/>
                <a:gd name="connsiteX17" fmla="*/ 1216558 w 1365066"/>
                <a:gd name="connsiteY17" fmla="*/ 1753597 h 2604631"/>
                <a:gd name="connsiteX18" fmla="*/ 1068020 w 1365066"/>
                <a:gd name="connsiteY18" fmla="*/ 1380314 h 2604631"/>
                <a:gd name="connsiteX19" fmla="*/ 1120118 w 1365066"/>
                <a:gd name="connsiteY19" fmla="*/ 1718584 h 2604631"/>
                <a:gd name="connsiteX20" fmla="*/ 885673 w 1365066"/>
                <a:gd name="connsiteY20" fmla="*/ 1952774 h 2604631"/>
                <a:gd name="connsiteX21" fmla="*/ 850939 w 1365066"/>
                <a:gd name="connsiteY21" fmla="*/ 1631849 h 2604631"/>
                <a:gd name="connsiteX22" fmla="*/ 1068020 w 1365066"/>
                <a:gd name="connsiteY22" fmla="*/ 1380314 h 2604631"/>
                <a:gd name="connsiteX23" fmla="*/ 79387 w 1365066"/>
                <a:gd name="connsiteY23" fmla="*/ 1345447 h 2604631"/>
                <a:gd name="connsiteX24" fmla="*/ 364427 w 1365066"/>
                <a:gd name="connsiteY24" fmla="*/ 1458870 h 2604631"/>
                <a:gd name="connsiteX25" fmla="*/ 494911 w 1365066"/>
                <a:gd name="connsiteY25" fmla="*/ 1753736 h 2604631"/>
                <a:gd name="connsiteX26" fmla="*/ 173041 w 1365066"/>
                <a:gd name="connsiteY26" fmla="*/ 1667007 h 2604631"/>
                <a:gd name="connsiteX27" fmla="*/ 51251 w 1365066"/>
                <a:gd name="connsiteY27" fmla="*/ 1346125 h 2604631"/>
                <a:gd name="connsiteX28" fmla="*/ 79387 w 1365066"/>
                <a:gd name="connsiteY28" fmla="*/ 1345447 h 2604631"/>
                <a:gd name="connsiteX29" fmla="*/ 911435 w 1365066"/>
                <a:gd name="connsiteY29" fmla="*/ 1007031 h 2604631"/>
                <a:gd name="connsiteX30" fmla="*/ 928835 w 1365066"/>
                <a:gd name="connsiteY30" fmla="*/ 1345895 h 2604631"/>
                <a:gd name="connsiteX31" fmla="*/ 676585 w 1365066"/>
                <a:gd name="connsiteY31" fmla="*/ 1554420 h 2604631"/>
                <a:gd name="connsiteX32" fmla="*/ 667885 w 1365066"/>
                <a:gd name="connsiteY32" fmla="*/ 1241627 h 2604631"/>
                <a:gd name="connsiteX33" fmla="*/ 911435 w 1365066"/>
                <a:gd name="connsiteY33" fmla="*/ 1007031 h 2604631"/>
                <a:gd name="connsiteX34" fmla="*/ 16360 w 1365066"/>
                <a:gd name="connsiteY34" fmla="*/ 851034 h 2604631"/>
                <a:gd name="connsiteX35" fmla="*/ 303211 w 1365066"/>
                <a:gd name="connsiteY35" fmla="*/ 1024644 h 2604631"/>
                <a:gd name="connsiteX36" fmla="*/ 364057 w 1365066"/>
                <a:gd name="connsiteY36" fmla="*/ 1337141 h 2604631"/>
                <a:gd name="connsiteX37" fmla="*/ 68512 w 1365066"/>
                <a:gd name="connsiteY37" fmla="*/ 1180895 h 2604631"/>
                <a:gd name="connsiteX38" fmla="*/ 16360 w 1365066"/>
                <a:gd name="connsiteY38" fmla="*/ 851034 h 2604631"/>
                <a:gd name="connsiteX39" fmla="*/ 529348 w 1365066"/>
                <a:gd name="connsiteY39" fmla="*/ 650464 h 2604631"/>
                <a:gd name="connsiteX40" fmla="*/ 607571 w 1365066"/>
                <a:gd name="connsiteY40" fmla="*/ 693892 h 2604631"/>
                <a:gd name="connsiteX41" fmla="*/ 1363692 w 1365066"/>
                <a:gd name="connsiteY41" fmla="*/ 2535151 h 2604631"/>
                <a:gd name="connsiteX42" fmla="*/ 1302851 w 1365066"/>
                <a:gd name="connsiteY42" fmla="*/ 2604631 h 2604631"/>
                <a:gd name="connsiteX43" fmla="*/ 529348 w 1365066"/>
                <a:gd name="connsiteY43" fmla="*/ 650464 h 2604631"/>
                <a:gd name="connsiteX44" fmla="*/ 955293 w 1365066"/>
                <a:gd name="connsiteY44" fmla="*/ 511177 h 2604631"/>
                <a:gd name="connsiteX45" fmla="*/ 929192 w 1365066"/>
                <a:gd name="connsiteY45" fmla="*/ 849998 h 2604631"/>
                <a:gd name="connsiteX46" fmla="*/ 650836 w 1365066"/>
                <a:gd name="connsiteY46" fmla="*/ 1023747 h 2604631"/>
                <a:gd name="connsiteX47" fmla="*/ 685630 w 1365066"/>
                <a:gd name="connsiteY47" fmla="*/ 710996 h 2604631"/>
                <a:gd name="connsiteX48" fmla="*/ 955293 w 1365066"/>
                <a:gd name="connsiteY48" fmla="*/ 511177 h 2604631"/>
                <a:gd name="connsiteX49" fmla="*/ 172853 w 1365066"/>
                <a:gd name="connsiteY49" fmla="*/ 364928 h 2604631"/>
                <a:gd name="connsiteX50" fmla="*/ 398616 w 1365066"/>
                <a:gd name="connsiteY50" fmla="*/ 616463 h 2604631"/>
                <a:gd name="connsiteX51" fmla="*/ 363882 w 1365066"/>
                <a:gd name="connsiteY51" fmla="*/ 937388 h 2604631"/>
                <a:gd name="connsiteX52" fmla="*/ 129437 w 1365066"/>
                <a:gd name="connsiteY52" fmla="*/ 703198 h 2604631"/>
                <a:gd name="connsiteX53" fmla="*/ 172853 w 1365066"/>
                <a:gd name="connsiteY53" fmla="*/ 364928 h 2604631"/>
                <a:gd name="connsiteX54" fmla="*/ 755540 w 1365066"/>
                <a:gd name="connsiteY54" fmla="*/ 0 h 2604631"/>
                <a:gd name="connsiteX55" fmla="*/ 799150 w 1365066"/>
                <a:gd name="connsiteY55" fmla="*/ 338089 h 2604631"/>
                <a:gd name="connsiteX56" fmla="*/ 589819 w 1365066"/>
                <a:gd name="connsiteY56" fmla="*/ 580821 h 2604631"/>
                <a:gd name="connsiteX57" fmla="*/ 520048 w 1365066"/>
                <a:gd name="connsiteY57" fmla="*/ 251396 h 2604631"/>
                <a:gd name="connsiteX58" fmla="*/ 755540 w 1365066"/>
                <a:gd name="connsiteY58" fmla="*/ 0 h 26046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1365066" h="2604631">
                  <a:moveTo>
                    <a:pt x="649563" y="2215354"/>
                  </a:moveTo>
                  <a:cubicBezTo>
                    <a:pt x="689532" y="2214542"/>
                    <a:pt x="734117" y="2218880"/>
                    <a:pt x="781968" y="2231900"/>
                  </a:cubicBezTo>
                  <a:cubicBezTo>
                    <a:pt x="973366" y="2283985"/>
                    <a:pt x="1016867" y="2448925"/>
                    <a:pt x="1016867" y="2448925"/>
                  </a:cubicBezTo>
                  <a:cubicBezTo>
                    <a:pt x="1016867" y="2448925"/>
                    <a:pt x="877664" y="2553097"/>
                    <a:pt x="694967" y="2501011"/>
                  </a:cubicBezTo>
                  <a:cubicBezTo>
                    <a:pt x="512269" y="2448925"/>
                    <a:pt x="451368" y="2266628"/>
                    <a:pt x="451368" y="2266628"/>
                  </a:cubicBezTo>
                  <a:cubicBezTo>
                    <a:pt x="451368" y="2266628"/>
                    <a:pt x="529663" y="2217795"/>
                    <a:pt x="649563" y="2215354"/>
                  </a:cubicBezTo>
                  <a:close/>
                  <a:moveTo>
                    <a:pt x="271910" y="1817178"/>
                  </a:moveTo>
                  <a:cubicBezTo>
                    <a:pt x="297232" y="1815689"/>
                    <a:pt x="325482" y="1815842"/>
                    <a:pt x="355799" y="1818897"/>
                  </a:cubicBezTo>
                  <a:cubicBezTo>
                    <a:pt x="396222" y="1822968"/>
                    <a:pt x="440323" y="1832207"/>
                    <a:pt x="486054" y="1849583"/>
                  </a:cubicBezTo>
                  <a:cubicBezTo>
                    <a:pt x="668981" y="1927794"/>
                    <a:pt x="695118" y="2092909"/>
                    <a:pt x="695118" y="2092909"/>
                  </a:cubicBezTo>
                  <a:cubicBezTo>
                    <a:pt x="695118" y="2092909"/>
                    <a:pt x="538321" y="2179808"/>
                    <a:pt x="364106" y="2110285"/>
                  </a:cubicBezTo>
                  <a:cubicBezTo>
                    <a:pt x="189890" y="2040769"/>
                    <a:pt x="146335" y="1840895"/>
                    <a:pt x="146335" y="1840895"/>
                  </a:cubicBezTo>
                  <a:cubicBezTo>
                    <a:pt x="146335" y="1840895"/>
                    <a:pt x="195945" y="1821647"/>
                    <a:pt x="271910" y="1817178"/>
                  </a:cubicBezTo>
                  <a:close/>
                  <a:moveTo>
                    <a:pt x="1216558" y="1753597"/>
                  </a:moveTo>
                  <a:cubicBezTo>
                    <a:pt x="1216558" y="1753597"/>
                    <a:pt x="1373434" y="1866439"/>
                    <a:pt x="1364716" y="2057400"/>
                  </a:cubicBezTo>
                  <a:cubicBezTo>
                    <a:pt x="1347285" y="2248361"/>
                    <a:pt x="1199128" y="2352520"/>
                    <a:pt x="1199128" y="2352520"/>
                  </a:cubicBezTo>
                  <a:cubicBezTo>
                    <a:pt x="1199128" y="2352520"/>
                    <a:pt x="1068401" y="2248361"/>
                    <a:pt x="1077113" y="2057400"/>
                  </a:cubicBezTo>
                  <a:cubicBezTo>
                    <a:pt x="1085832" y="1857757"/>
                    <a:pt x="1216558" y="1753597"/>
                    <a:pt x="1216558" y="1753597"/>
                  </a:cubicBezTo>
                  <a:close/>
                  <a:moveTo>
                    <a:pt x="1068020" y="1380314"/>
                  </a:moveTo>
                  <a:cubicBezTo>
                    <a:pt x="1068020" y="1380314"/>
                    <a:pt x="1189586" y="1536438"/>
                    <a:pt x="1120118" y="1718584"/>
                  </a:cubicBezTo>
                  <a:cubicBezTo>
                    <a:pt x="1059338" y="1900736"/>
                    <a:pt x="885673" y="1952774"/>
                    <a:pt x="885673" y="1952774"/>
                  </a:cubicBezTo>
                  <a:cubicBezTo>
                    <a:pt x="885673" y="1952774"/>
                    <a:pt x="781477" y="1822671"/>
                    <a:pt x="850939" y="1631849"/>
                  </a:cubicBezTo>
                  <a:cubicBezTo>
                    <a:pt x="920407" y="1449703"/>
                    <a:pt x="1068020" y="1380314"/>
                    <a:pt x="1068020" y="1380314"/>
                  </a:cubicBezTo>
                  <a:close/>
                  <a:moveTo>
                    <a:pt x="79387" y="1345447"/>
                  </a:moveTo>
                  <a:cubicBezTo>
                    <a:pt x="132806" y="1346671"/>
                    <a:pt x="253512" y="1361302"/>
                    <a:pt x="364427" y="1458870"/>
                  </a:cubicBezTo>
                  <a:cubicBezTo>
                    <a:pt x="521012" y="1580285"/>
                    <a:pt x="494911" y="1753736"/>
                    <a:pt x="494911" y="1753736"/>
                  </a:cubicBezTo>
                  <a:cubicBezTo>
                    <a:pt x="494911" y="1753736"/>
                    <a:pt x="320926" y="1788422"/>
                    <a:pt x="173041" y="1667007"/>
                  </a:cubicBezTo>
                  <a:cubicBezTo>
                    <a:pt x="25157" y="1545593"/>
                    <a:pt x="51251" y="1346125"/>
                    <a:pt x="51251" y="1346125"/>
                  </a:cubicBezTo>
                  <a:cubicBezTo>
                    <a:pt x="51251" y="1346125"/>
                    <a:pt x="61581" y="1345041"/>
                    <a:pt x="79387" y="1345447"/>
                  </a:cubicBezTo>
                  <a:close/>
                  <a:moveTo>
                    <a:pt x="911435" y="1007031"/>
                  </a:moveTo>
                  <a:cubicBezTo>
                    <a:pt x="911435" y="1007031"/>
                    <a:pt x="1007118" y="1172116"/>
                    <a:pt x="928835" y="1345895"/>
                  </a:cubicBezTo>
                  <a:cubicBezTo>
                    <a:pt x="850552" y="1519668"/>
                    <a:pt x="676585" y="1554420"/>
                    <a:pt x="676585" y="1554420"/>
                  </a:cubicBezTo>
                  <a:cubicBezTo>
                    <a:pt x="676585" y="1554420"/>
                    <a:pt x="580907" y="1415400"/>
                    <a:pt x="667885" y="1241627"/>
                  </a:cubicBezTo>
                  <a:cubicBezTo>
                    <a:pt x="746174" y="1059166"/>
                    <a:pt x="911435" y="1007031"/>
                    <a:pt x="911435" y="1007031"/>
                  </a:cubicBezTo>
                  <a:close/>
                  <a:moveTo>
                    <a:pt x="16360" y="851034"/>
                  </a:moveTo>
                  <a:cubicBezTo>
                    <a:pt x="16360" y="851034"/>
                    <a:pt x="181517" y="868398"/>
                    <a:pt x="303211" y="1024644"/>
                  </a:cubicBezTo>
                  <a:cubicBezTo>
                    <a:pt x="424904" y="1180895"/>
                    <a:pt x="364057" y="1337141"/>
                    <a:pt x="364057" y="1337141"/>
                  </a:cubicBezTo>
                  <a:cubicBezTo>
                    <a:pt x="364057" y="1337141"/>
                    <a:pt x="181517" y="1337141"/>
                    <a:pt x="68512" y="1180895"/>
                  </a:cubicBezTo>
                  <a:cubicBezTo>
                    <a:pt x="-44488" y="1033326"/>
                    <a:pt x="16360" y="851034"/>
                    <a:pt x="16360" y="851034"/>
                  </a:cubicBezTo>
                  <a:close/>
                  <a:moveTo>
                    <a:pt x="529348" y="650464"/>
                  </a:moveTo>
                  <a:lnTo>
                    <a:pt x="607571" y="693892"/>
                  </a:lnTo>
                  <a:cubicBezTo>
                    <a:pt x="590189" y="728632"/>
                    <a:pt x="207781" y="1553724"/>
                    <a:pt x="1363692" y="2535151"/>
                  </a:cubicBezTo>
                  <a:lnTo>
                    <a:pt x="1302851" y="2604631"/>
                  </a:lnTo>
                  <a:cubicBezTo>
                    <a:pt x="94800" y="1571094"/>
                    <a:pt x="520660" y="659152"/>
                    <a:pt x="529348" y="650464"/>
                  </a:cubicBezTo>
                  <a:close/>
                  <a:moveTo>
                    <a:pt x="955293" y="511177"/>
                  </a:moveTo>
                  <a:cubicBezTo>
                    <a:pt x="955293" y="511177"/>
                    <a:pt x="1033582" y="693620"/>
                    <a:pt x="929192" y="849998"/>
                  </a:cubicBezTo>
                  <a:cubicBezTo>
                    <a:pt x="824809" y="1015059"/>
                    <a:pt x="650836" y="1023747"/>
                    <a:pt x="650836" y="1023747"/>
                  </a:cubicBezTo>
                  <a:cubicBezTo>
                    <a:pt x="650836" y="1023747"/>
                    <a:pt x="572546" y="876056"/>
                    <a:pt x="685630" y="710996"/>
                  </a:cubicBezTo>
                  <a:cubicBezTo>
                    <a:pt x="790014" y="545923"/>
                    <a:pt x="955293" y="511177"/>
                    <a:pt x="955293" y="511177"/>
                  </a:cubicBezTo>
                  <a:close/>
                  <a:moveTo>
                    <a:pt x="172853" y="364928"/>
                  </a:moveTo>
                  <a:cubicBezTo>
                    <a:pt x="172853" y="364928"/>
                    <a:pt x="329154" y="434317"/>
                    <a:pt x="398616" y="616463"/>
                  </a:cubicBezTo>
                  <a:cubicBezTo>
                    <a:pt x="468084" y="798609"/>
                    <a:pt x="363882" y="937388"/>
                    <a:pt x="363882" y="937388"/>
                  </a:cubicBezTo>
                  <a:cubicBezTo>
                    <a:pt x="363882" y="937388"/>
                    <a:pt x="190224" y="876674"/>
                    <a:pt x="129437" y="703198"/>
                  </a:cubicBezTo>
                  <a:cubicBezTo>
                    <a:pt x="59975" y="521052"/>
                    <a:pt x="172853" y="364928"/>
                    <a:pt x="172853" y="364928"/>
                  </a:cubicBezTo>
                  <a:close/>
                  <a:moveTo>
                    <a:pt x="755540" y="0"/>
                  </a:moveTo>
                  <a:cubicBezTo>
                    <a:pt x="755540" y="0"/>
                    <a:pt x="842760" y="147370"/>
                    <a:pt x="799150" y="338089"/>
                  </a:cubicBezTo>
                  <a:cubicBezTo>
                    <a:pt x="746816" y="528807"/>
                    <a:pt x="589819" y="580821"/>
                    <a:pt x="589819" y="580821"/>
                  </a:cubicBezTo>
                  <a:cubicBezTo>
                    <a:pt x="589819" y="580821"/>
                    <a:pt x="476438" y="442115"/>
                    <a:pt x="520048" y="251396"/>
                  </a:cubicBezTo>
                  <a:cubicBezTo>
                    <a:pt x="572377" y="69353"/>
                    <a:pt x="755540" y="0"/>
                    <a:pt x="755540" y="0"/>
                  </a:cubicBezTo>
                  <a:close/>
                </a:path>
              </a:pathLst>
            </a:custGeom>
            <a:gradFill>
              <a:gsLst>
                <a:gs pos="0">
                  <a:schemeClr val="accent3"/>
                </a:gs>
                <a:gs pos="80000">
                  <a:schemeClr val="accent2"/>
                </a:gs>
              </a:gsLst>
              <a:lin ang="4800000" scaled="0"/>
            </a:gradFill>
            <a:ln>
              <a:noFill/>
            </a:ln>
          </p:spPr>
          <p:txBody>
            <a:bodyPr/>
            <a:lstStyle/>
            <a:p>
              <a:endParaRPr lang="zh-CN" altLang="en-US"/>
            </a:p>
          </p:txBody>
        </p:sp>
      </p:grpSp>
      <p:sp>
        <p:nvSpPr>
          <p:cNvPr id="59" name="矩形 58">
            <a:extLst>
              <a:ext uri="{FF2B5EF4-FFF2-40B4-BE49-F238E27FC236}">
                <a16:creationId xmlns:a16="http://schemas.microsoft.com/office/drawing/2014/main" xmlns="" id="{AC05490A-E4A6-432D-A418-E0F9B72DD7E9}"/>
              </a:ext>
            </a:extLst>
          </p:cNvPr>
          <p:cNvSpPr/>
          <p:nvPr/>
        </p:nvSpPr>
        <p:spPr>
          <a:xfrm>
            <a:off x="5067422" y="1928659"/>
            <a:ext cx="2021298" cy="433324"/>
          </a:xfrm>
          <a:prstGeom prst="rect">
            <a:avLst/>
          </a:prstGeom>
        </p:spPr>
        <p:txBody>
          <a:bodyPr wrap="square" lIns="0" tIns="0" rIns="0" bIns="0">
            <a:spAutoFit/>
          </a:bodyPr>
          <a:lstStyle/>
          <a:p>
            <a:pPr algn="ctr">
              <a:lnSpc>
                <a:spcPct val="130000"/>
              </a:lnSpc>
              <a:spcAft>
                <a:spcPts val="0"/>
              </a:spcAft>
            </a:pPr>
            <a:r>
              <a:rPr lang="zh-CN" altLang="en-US" sz="2400" b="1" dirty="0">
                <a:gradFill>
                  <a:gsLst>
                    <a:gs pos="0">
                      <a:schemeClr val="accent3"/>
                    </a:gs>
                    <a:gs pos="100000">
                      <a:schemeClr val="accent2"/>
                    </a:gs>
                  </a:gsLst>
                  <a:lin ang="4800000" scaled="0"/>
                </a:gradFill>
                <a:latin typeface="+mj-ea"/>
                <a:ea typeface="+mj-ea"/>
              </a:rPr>
              <a:t>最佳新锐奖</a:t>
            </a:r>
            <a:endParaRPr lang="en-US" altLang="zh-CN" sz="2400" b="1" dirty="0">
              <a:gradFill>
                <a:gsLst>
                  <a:gs pos="0">
                    <a:schemeClr val="accent3"/>
                  </a:gs>
                  <a:gs pos="100000">
                    <a:schemeClr val="accent2"/>
                  </a:gs>
                </a:gsLst>
                <a:lin ang="4800000" scaled="0"/>
              </a:gradFill>
              <a:latin typeface="+mj-ea"/>
              <a:ea typeface="+mj-ea"/>
            </a:endParaRPr>
          </a:p>
        </p:txBody>
      </p:sp>
      <p:grpSp>
        <p:nvGrpSpPr>
          <p:cNvPr id="63" name="组合 62">
            <a:extLst>
              <a:ext uri="{FF2B5EF4-FFF2-40B4-BE49-F238E27FC236}">
                <a16:creationId xmlns:a16="http://schemas.microsoft.com/office/drawing/2014/main" xmlns="" id="{1133741B-91FE-4543-B1FB-C42807A5096C}"/>
              </a:ext>
            </a:extLst>
          </p:cNvPr>
          <p:cNvGrpSpPr/>
          <p:nvPr/>
        </p:nvGrpSpPr>
        <p:grpSpPr>
          <a:xfrm>
            <a:off x="8560740" y="1879235"/>
            <a:ext cx="2733696" cy="532172"/>
            <a:chOff x="880926" y="1416602"/>
            <a:chExt cx="2733696" cy="532172"/>
          </a:xfrm>
        </p:grpSpPr>
        <p:sp>
          <p:nvSpPr>
            <p:cNvPr id="65" name="任意多边形: 形状 64">
              <a:extLst>
                <a:ext uri="{FF2B5EF4-FFF2-40B4-BE49-F238E27FC236}">
                  <a16:creationId xmlns:a16="http://schemas.microsoft.com/office/drawing/2014/main" xmlns="" id="{CB75E3A0-E8DD-4CBA-9114-641E4628A92B}"/>
                </a:ext>
              </a:extLst>
            </p:cNvPr>
            <p:cNvSpPr>
              <a:spLocks noChangeAspect="1"/>
            </p:cNvSpPr>
            <p:nvPr/>
          </p:nvSpPr>
          <p:spPr bwMode="auto">
            <a:xfrm rot="20519212">
              <a:off x="880926" y="1416602"/>
              <a:ext cx="278906" cy="532171"/>
            </a:xfrm>
            <a:custGeom>
              <a:avLst/>
              <a:gdLst>
                <a:gd name="connsiteX0" fmla="*/ 649563 w 1365066"/>
                <a:gd name="connsiteY0" fmla="*/ 2215354 h 2604631"/>
                <a:gd name="connsiteX1" fmla="*/ 781968 w 1365066"/>
                <a:gd name="connsiteY1" fmla="*/ 2231900 h 2604631"/>
                <a:gd name="connsiteX2" fmla="*/ 1016867 w 1365066"/>
                <a:gd name="connsiteY2" fmla="*/ 2448925 h 2604631"/>
                <a:gd name="connsiteX3" fmla="*/ 694967 w 1365066"/>
                <a:gd name="connsiteY3" fmla="*/ 2501011 h 2604631"/>
                <a:gd name="connsiteX4" fmla="*/ 451368 w 1365066"/>
                <a:gd name="connsiteY4" fmla="*/ 2266628 h 2604631"/>
                <a:gd name="connsiteX5" fmla="*/ 649563 w 1365066"/>
                <a:gd name="connsiteY5" fmla="*/ 2215354 h 2604631"/>
                <a:gd name="connsiteX6" fmla="*/ 271910 w 1365066"/>
                <a:gd name="connsiteY6" fmla="*/ 1817178 h 2604631"/>
                <a:gd name="connsiteX7" fmla="*/ 355799 w 1365066"/>
                <a:gd name="connsiteY7" fmla="*/ 1818897 h 2604631"/>
                <a:gd name="connsiteX8" fmla="*/ 486054 w 1365066"/>
                <a:gd name="connsiteY8" fmla="*/ 1849583 h 2604631"/>
                <a:gd name="connsiteX9" fmla="*/ 695118 w 1365066"/>
                <a:gd name="connsiteY9" fmla="*/ 2092909 h 2604631"/>
                <a:gd name="connsiteX10" fmla="*/ 364106 w 1365066"/>
                <a:gd name="connsiteY10" fmla="*/ 2110285 h 2604631"/>
                <a:gd name="connsiteX11" fmla="*/ 146335 w 1365066"/>
                <a:gd name="connsiteY11" fmla="*/ 1840895 h 2604631"/>
                <a:gd name="connsiteX12" fmla="*/ 271910 w 1365066"/>
                <a:gd name="connsiteY12" fmla="*/ 1817178 h 2604631"/>
                <a:gd name="connsiteX13" fmla="*/ 1216558 w 1365066"/>
                <a:gd name="connsiteY13" fmla="*/ 1753597 h 2604631"/>
                <a:gd name="connsiteX14" fmla="*/ 1364716 w 1365066"/>
                <a:gd name="connsiteY14" fmla="*/ 2057400 h 2604631"/>
                <a:gd name="connsiteX15" fmla="*/ 1199128 w 1365066"/>
                <a:gd name="connsiteY15" fmla="*/ 2352520 h 2604631"/>
                <a:gd name="connsiteX16" fmla="*/ 1077113 w 1365066"/>
                <a:gd name="connsiteY16" fmla="*/ 2057400 h 2604631"/>
                <a:gd name="connsiteX17" fmla="*/ 1216558 w 1365066"/>
                <a:gd name="connsiteY17" fmla="*/ 1753597 h 2604631"/>
                <a:gd name="connsiteX18" fmla="*/ 1068020 w 1365066"/>
                <a:gd name="connsiteY18" fmla="*/ 1380314 h 2604631"/>
                <a:gd name="connsiteX19" fmla="*/ 1120118 w 1365066"/>
                <a:gd name="connsiteY19" fmla="*/ 1718584 h 2604631"/>
                <a:gd name="connsiteX20" fmla="*/ 885673 w 1365066"/>
                <a:gd name="connsiteY20" fmla="*/ 1952774 h 2604631"/>
                <a:gd name="connsiteX21" fmla="*/ 850939 w 1365066"/>
                <a:gd name="connsiteY21" fmla="*/ 1631849 h 2604631"/>
                <a:gd name="connsiteX22" fmla="*/ 1068020 w 1365066"/>
                <a:gd name="connsiteY22" fmla="*/ 1380314 h 2604631"/>
                <a:gd name="connsiteX23" fmla="*/ 79387 w 1365066"/>
                <a:gd name="connsiteY23" fmla="*/ 1345447 h 2604631"/>
                <a:gd name="connsiteX24" fmla="*/ 364427 w 1365066"/>
                <a:gd name="connsiteY24" fmla="*/ 1458870 h 2604631"/>
                <a:gd name="connsiteX25" fmla="*/ 494911 w 1365066"/>
                <a:gd name="connsiteY25" fmla="*/ 1753736 h 2604631"/>
                <a:gd name="connsiteX26" fmla="*/ 173041 w 1365066"/>
                <a:gd name="connsiteY26" fmla="*/ 1667007 h 2604631"/>
                <a:gd name="connsiteX27" fmla="*/ 51251 w 1365066"/>
                <a:gd name="connsiteY27" fmla="*/ 1346125 h 2604631"/>
                <a:gd name="connsiteX28" fmla="*/ 79387 w 1365066"/>
                <a:gd name="connsiteY28" fmla="*/ 1345447 h 2604631"/>
                <a:gd name="connsiteX29" fmla="*/ 911435 w 1365066"/>
                <a:gd name="connsiteY29" fmla="*/ 1007031 h 2604631"/>
                <a:gd name="connsiteX30" fmla="*/ 928835 w 1365066"/>
                <a:gd name="connsiteY30" fmla="*/ 1345895 h 2604631"/>
                <a:gd name="connsiteX31" fmla="*/ 676585 w 1365066"/>
                <a:gd name="connsiteY31" fmla="*/ 1554420 h 2604631"/>
                <a:gd name="connsiteX32" fmla="*/ 667885 w 1365066"/>
                <a:gd name="connsiteY32" fmla="*/ 1241627 h 2604631"/>
                <a:gd name="connsiteX33" fmla="*/ 911435 w 1365066"/>
                <a:gd name="connsiteY33" fmla="*/ 1007031 h 2604631"/>
                <a:gd name="connsiteX34" fmla="*/ 16360 w 1365066"/>
                <a:gd name="connsiteY34" fmla="*/ 851034 h 2604631"/>
                <a:gd name="connsiteX35" fmla="*/ 303211 w 1365066"/>
                <a:gd name="connsiteY35" fmla="*/ 1024644 h 2604631"/>
                <a:gd name="connsiteX36" fmla="*/ 364057 w 1365066"/>
                <a:gd name="connsiteY36" fmla="*/ 1337141 h 2604631"/>
                <a:gd name="connsiteX37" fmla="*/ 68512 w 1365066"/>
                <a:gd name="connsiteY37" fmla="*/ 1180895 h 2604631"/>
                <a:gd name="connsiteX38" fmla="*/ 16360 w 1365066"/>
                <a:gd name="connsiteY38" fmla="*/ 851034 h 2604631"/>
                <a:gd name="connsiteX39" fmla="*/ 529348 w 1365066"/>
                <a:gd name="connsiteY39" fmla="*/ 650464 h 2604631"/>
                <a:gd name="connsiteX40" fmla="*/ 607571 w 1365066"/>
                <a:gd name="connsiteY40" fmla="*/ 693892 h 2604631"/>
                <a:gd name="connsiteX41" fmla="*/ 1363692 w 1365066"/>
                <a:gd name="connsiteY41" fmla="*/ 2535151 h 2604631"/>
                <a:gd name="connsiteX42" fmla="*/ 1302851 w 1365066"/>
                <a:gd name="connsiteY42" fmla="*/ 2604631 h 2604631"/>
                <a:gd name="connsiteX43" fmla="*/ 529348 w 1365066"/>
                <a:gd name="connsiteY43" fmla="*/ 650464 h 2604631"/>
                <a:gd name="connsiteX44" fmla="*/ 955293 w 1365066"/>
                <a:gd name="connsiteY44" fmla="*/ 511177 h 2604631"/>
                <a:gd name="connsiteX45" fmla="*/ 929192 w 1365066"/>
                <a:gd name="connsiteY45" fmla="*/ 849998 h 2604631"/>
                <a:gd name="connsiteX46" fmla="*/ 650836 w 1365066"/>
                <a:gd name="connsiteY46" fmla="*/ 1023747 h 2604631"/>
                <a:gd name="connsiteX47" fmla="*/ 685630 w 1365066"/>
                <a:gd name="connsiteY47" fmla="*/ 710996 h 2604631"/>
                <a:gd name="connsiteX48" fmla="*/ 955293 w 1365066"/>
                <a:gd name="connsiteY48" fmla="*/ 511177 h 2604631"/>
                <a:gd name="connsiteX49" fmla="*/ 172853 w 1365066"/>
                <a:gd name="connsiteY49" fmla="*/ 364928 h 2604631"/>
                <a:gd name="connsiteX50" fmla="*/ 398616 w 1365066"/>
                <a:gd name="connsiteY50" fmla="*/ 616463 h 2604631"/>
                <a:gd name="connsiteX51" fmla="*/ 363882 w 1365066"/>
                <a:gd name="connsiteY51" fmla="*/ 937388 h 2604631"/>
                <a:gd name="connsiteX52" fmla="*/ 129437 w 1365066"/>
                <a:gd name="connsiteY52" fmla="*/ 703198 h 2604631"/>
                <a:gd name="connsiteX53" fmla="*/ 172853 w 1365066"/>
                <a:gd name="connsiteY53" fmla="*/ 364928 h 2604631"/>
                <a:gd name="connsiteX54" fmla="*/ 755540 w 1365066"/>
                <a:gd name="connsiteY54" fmla="*/ 0 h 2604631"/>
                <a:gd name="connsiteX55" fmla="*/ 799150 w 1365066"/>
                <a:gd name="connsiteY55" fmla="*/ 338089 h 2604631"/>
                <a:gd name="connsiteX56" fmla="*/ 589819 w 1365066"/>
                <a:gd name="connsiteY56" fmla="*/ 580821 h 2604631"/>
                <a:gd name="connsiteX57" fmla="*/ 520048 w 1365066"/>
                <a:gd name="connsiteY57" fmla="*/ 251396 h 2604631"/>
                <a:gd name="connsiteX58" fmla="*/ 755540 w 1365066"/>
                <a:gd name="connsiteY58" fmla="*/ 0 h 26046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1365066" h="2604631">
                  <a:moveTo>
                    <a:pt x="649563" y="2215354"/>
                  </a:moveTo>
                  <a:cubicBezTo>
                    <a:pt x="689532" y="2214542"/>
                    <a:pt x="734117" y="2218880"/>
                    <a:pt x="781968" y="2231900"/>
                  </a:cubicBezTo>
                  <a:cubicBezTo>
                    <a:pt x="973366" y="2283985"/>
                    <a:pt x="1016867" y="2448925"/>
                    <a:pt x="1016867" y="2448925"/>
                  </a:cubicBezTo>
                  <a:cubicBezTo>
                    <a:pt x="1016867" y="2448925"/>
                    <a:pt x="877664" y="2553097"/>
                    <a:pt x="694967" y="2501011"/>
                  </a:cubicBezTo>
                  <a:cubicBezTo>
                    <a:pt x="512269" y="2448925"/>
                    <a:pt x="451368" y="2266628"/>
                    <a:pt x="451368" y="2266628"/>
                  </a:cubicBezTo>
                  <a:cubicBezTo>
                    <a:pt x="451368" y="2266628"/>
                    <a:pt x="529663" y="2217795"/>
                    <a:pt x="649563" y="2215354"/>
                  </a:cubicBezTo>
                  <a:close/>
                  <a:moveTo>
                    <a:pt x="271910" y="1817178"/>
                  </a:moveTo>
                  <a:cubicBezTo>
                    <a:pt x="297232" y="1815689"/>
                    <a:pt x="325482" y="1815842"/>
                    <a:pt x="355799" y="1818897"/>
                  </a:cubicBezTo>
                  <a:cubicBezTo>
                    <a:pt x="396222" y="1822968"/>
                    <a:pt x="440323" y="1832207"/>
                    <a:pt x="486054" y="1849583"/>
                  </a:cubicBezTo>
                  <a:cubicBezTo>
                    <a:pt x="668981" y="1927794"/>
                    <a:pt x="695118" y="2092909"/>
                    <a:pt x="695118" y="2092909"/>
                  </a:cubicBezTo>
                  <a:cubicBezTo>
                    <a:pt x="695118" y="2092909"/>
                    <a:pt x="538321" y="2179808"/>
                    <a:pt x="364106" y="2110285"/>
                  </a:cubicBezTo>
                  <a:cubicBezTo>
                    <a:pt x="189890" y="2040769"/>
                    <a:pt x="146335" y="1840895"/>
                    <a:pt x="146335" y="1840895"/>
                  </a:cubicBezTo>
                  <a:cubicBezTo>
                    <a:pt x="146335" y="1840895"/>
                    <a:pt x="195945" y="1821647"/>
                    <a:pt x="271910" y="1817178"/>
                  </a:cubicBezTo>
                  <a:close/>
                  <a:moveTo>
                    <a:pt x="1216558" y="1753597"/>
                  </a:moveTo>
                  <a:cubicBezTo>
                    <a:pt x="1216558" y="1753597"/>
                    <a:pt x="1373434" y="1866439"/>
                    <a:pt x="1364716" y="2057400"/>
                  </a:cubicBezTo>
                  <a:cubicBezTo>
                    <a:pt x="1347285" y="2248361"/>
                    <a:pt x="1199128" y="2352520"/>
                    <a:pt x="1199128" y="2352520"/>
                  </a:cubicBezTo>
                  <a:cubicBezTo>
                    <a:pt x="1199128" y="2352520"/>
                    <a:pt x="1068401" y="2248361"/>
                    <a:pt x="1077113" y="2057400"/>
                  </a:cubicBezTo>
                  <a:cubicBezTo>
                    <a:pt x="1085832" y="1857757"/>
                    <a:pt x="1216558" y="1753597"/>
                    <a:pt x="1216558" y="1753597"/>
                  </a:cubicBezTo>
                  <a:close/>
                  <a:moveTo>
                    <a:pt x="1068020" y="1380314"/>
                  </a:moveTo>
                  <a:cubicBezTo>
                    <a:pt x="1068020" y="1380314"/>
                    <a:pt x="1189586" y="1536438"/>
                    <a:pt x="1120118" y="1718584"/>
                  </a:cubicBezTo>
                  <a:cubicBezTo>
                    <a:pt x="1059338" y="1900736"/>
                    <a:pt x="885673" y="1952774"/>
                    <a:pt x="885673" y="1952774"/>
                  </a:cubicBezTo>
                  <a:cubicBezTo>
                    <a:pt x="885673" y="1952774"/>
                    <a:pt x="781477" y="1822671"/>
                    <a:pt x="850939" y="1631849"/>
                  </a:cubicBezTo>
                  <a:cubicBezTo>
                    <a:pt x="920407" y="1449703"/>
                    <a:pt x="1068020" y="1380314"/>
                    <a:pt x="1068020" y="1380314"/>
                  </a:cubicBezTo>
                  <a:close/>
                  <a:moveTo>
                    <a:pt x="79387" y="1345447"/>
                  </a:moveTo>
                  <a:cubicBezTo>
                    <a:pt x="132806" y="1346671"/>
                    <a:pt x="253512" y="1361302"/>
                    <a:pt x="364427" y="1458870"/>
                  </a:cubicBezTo>
                  <a:cubicBezTo>
                    <a:pt x="521012" y="1580285"/>
                    <a:pt x="494911" y="1753736"/>
                    <a:pt x="494911" y="1753736"/>
                  </a:cubicBezTo>
                  <a:cubicBezTo>
                    <a:pt x="494911" y="1753736"/>
                    <a:pt x="320926" y="1788422"/>
                    <a:pt x="173041" y="1667007"/>
                  </a:cubicBezTo>
                  <a:cubicBezTo>
                    <a:pt x="25157" y="1545593"/>
                    <a:pt x="51251" y="1346125"/>
                    <a:pt x="51251" y="1346125"/>
                  </a:cubicBezTo>
                  <a:cubicBezTo>
                    <a:pt x="51251" y="1346125"/>
                    <a:pt x="61581" y="1345041"/>
                    <a:pt x="79387" y="1345447"/>
                  </a:cubicBezTo>
                  <a:close/>
                  <a:moveTo>
                    <a:pt x="911435" y="1007031"/>
                  </a:moveTo>
                  <a:cubicBezTo>
                    <a:pt x="911435" y="1007031"/>
                    <a:pt x="1007118" y="1172116"/>
                    <a:pt x="928835" y="1345895"/>
                  </a:cubicBezTo>
                  <a:cubicBezTo>
                    <a:pt x="850552" y="1519668"/>
                    <a:pt x="676585" y="1554420"/>
                    <a:pt x="676585" y="1554420"/>
                  </a:cubicBezTo>
                  <a:cubicBezTo>
                    <a:pt x="676585" y="1554420"/>
                    <a:pt x="580907" y="1415400"/>
                    <a:pt x="667885" y="1241627"/>
                  </a:cubicBezTo>
                  <a:cubicBezTo>
                    <a:pt x="746174" y="1059166"/>
                    <a:pt x="911435" y="1007031"/>
                    <a:pt x="911435" y="1007031"/>
                  </a:cubicBezTo>
                  <a:close/>
                  <a:moveTo>
                    <a:pt x="16360" y="851034"/>
                  </a:moveTo>
                  <a:cubicBezTo>
                    <a:pt x="16360" y="851034"/>
                    <a:pt x="181517" y="868398"/>
                    <a:pt x="303211" y="1024644"/>
                  </a:cubicBezTo>
                  <a:cubicBezTo>
                    <a:pt x="424904" y="1180895"/>
                    <a:pt x="364057" y="1337141"/>
                    <a:pt x="364057" y="1337141"/>
                  </a:cubicBezTo>
                  <a:cubicBezTo>
                    <a:pt x="364057" y="1337141"/>
                    <a:pt x="181517" y="1337141"/>
                    <a:pt x="68512" y="1180895"/>
                  </a:cubicBezTo>
                  <a:cubicBezTo>
                    <a:pt x="-44488" y="1033326"/>
                    <a:pt x="16360" y="851034"/>
                    <a:pt x="16360" y="851034"/>
                  </a:cubicBezTo>
                  <a:close/>
                  <a:moveTo>
                    <a:pt x="529348" y="650464"/>
                  </a:moveTo>
                  <a:lnTo>
                    <a:pt x="607571" y="693892"/>
                  </a:lnTo>
                  <a:cubicBezTo>
                    <a:pt x="590189" y="728632"/>
                    <a:pt x="207781" y="1553724"/>
                    <a:pt x="1363692" y="2535151"/>
                  </a:cubicBezTo>
                  <a:lnTo>
                    <a:pt x="1302851" y="2604631"/>
                  </a:lnTo>
                  <a:cubicBezTo>
                    <a:pt x="94800" y="1571094"/>
                    <a:pt x="520660" y="659152"/>
                    <a:pt x="529348" y="650464"/>
                  </a:cubicBezTo>
                  <a:close/>
                  <a:moveTo>
                    <a:pt x="955293" y="511177"/>
                  </a:moveTo>
                  <a:cubicBezTo>
                    <a:pt x="955293" y="511177"/>
                    <a:pt x="1033582" y="693620"/>
                    <a:pt x="929192" y="849998"/>
                  </a:cubicBezTo>
                  <a:cubicBezTo>
                    <a:pt x="824809" y="1015059"/>
                    <a:pt x="650836" y="1023747"/>
                    <a:pt x="650836" y="1023747"/>
                  </a:cubicBezTo>
                  <a:cubicBezTo>
                    <a:pt x="650836" y="1023747"/>
                    <a:pt x="572546" y="876056"/>
                    <a:pt x="685630" y="710996"/>
                  </a:cubicBezTo>
                  <a:cubicBezTo>
                    <a:pt x="790014" y="545923"/>
                    <a:pt x="955293" y="511177"/>
                    <a:pt x="955293" y="511177"/>
                  </a:cubicBezTo>
                  <a:close/>
                  <a:moveTo>
                    <a:pt x="172853" y="364928"/>
                  </a:moveTo>
                  <a:cubicBezTo>
                    <a:pt x="172853" y="364928"/>
                    <a:pt x="329154" y="434317"/>
                    <a:pt x="398616" y="616463"/>
                  </a:cubicBezTo>
                  <a:cubicBezTo>
                    <a:pt x="468084" y="798609"/>
                    <a:pt x="363882" y="937388"/>
                    <a:pt x="363882" y="937388"/>
                  </a:cubicBezTo>
                  <a:cubicBezTo>
                    <a:pt x="363882" y="937388"/>
                    <a:pt x="190224" y="876674"/>
                    <a:pt x="129437" y="703198"/>
                  </a:cubicBezTo>
                  <a:cubicBezTo>
                    <a:pt x="59975" y="521052"/>
                    <a:pt x="172853" y="364928"/>
                    <a:pt x="172853" y="364928"/>
                  </a:cubicBezTo>
                  <a:close/>
                  <a:moveTo>
                    <a:pt x="755540" y="0"/>
                  </a:moveTo>
                  <a:cubicBezTo>
                    <a:pt x="755540" y="0"/>
                    <a:pt x="842760" y="147370"/>
                    <a:pt x="799150" y="338089"/>
                  </a:cubicBezTo>
                  <a:cubicBezTo>
                    <a:pt x="746816" y="528807"/>
                    <a:pt x="589819" y="580821"/>
                    <a:pt x="589819" y="580821"/>
                  </a:cubicBezTo>
                  <a:cubicBezTo>
                    <a:pt x="589819" y="580821"/>
                    <a:pt x="476438" y="442115"/>
                    <a:pt x="520048" y="251396"/>
                  </a:cubicBezTo>
                  <a:cubicBezTo>
                    <a:pt x="572377" y="69353"/>
                    <a:pt x="755540" y="0"/>
                    <a:pt x="755540" y="0"/>
                  </a:cubicBezTo>
                  <a:close/>
                </a:path>
              </a:pathLst>
            </a:custGeom>
            <a:gradFill>
              <a:gsLst>
                <a:gs pos="0">
                  <a:schemeClr val="accent3"/>
                </a:gs>
                <a:gs pos="80000">
                  <a:schemeClr val="accent2"/>
                </a:gs>
              </a:gsLst>
              <a:lin ang="4800000" scaled="0"/>
            </a:gradFill>
            <a:ln>
              <a:noFill/>
            </a:ln>
          </p:spPr>
          <p:txBody>
            <a:bodyPr/>
            <a:lstStyle/>
            <a:p>
              <a:endParaRPr lang="zh-CN" altLang="en-US"/>
            </a:p>
          </p:txBody>
        </p:sp>
        <p:sp>
          <p:nvSpPr>
            <p:cNvPr id="66" name="任意多边形: 形状 65">
              <a:extLst>
                <a:ext uri="{FF2B5EF4-FFF2-40B4-BE49-F238E27FC236}">
                  <a16:creationId xmlns:a16="http://schemas.microsoft.com/office/drawing/2014/main" xmlns="" id="{CBD63C32-117C-4C41-B551-33CEB54ED746}"/>
                </a:ext>
              </a:extLst>
            </p:cNvPr>
            <p:cNvSpPr>
              <a:spLocks noChangeAspect="1"/>
            </p:cNvSpPr>
            <p:nvPr/>
          </p:nvSpPr>
          <p:spPr bwMode="auto">
            <a:xfrm rot="1080788" flipH="1">
              <a:off x="3335716" y="1416603"/>
              <a:ext cx="278906" cy="532171"/>
            </a:xfrm>
            <a:custGeom>
              <a:avLst/>
              <a:gdLst>
                <a:gd name="connsiteX0" fmla="*/ 649563 w 1365066"/>
                <a:gd name="connsiteY0" fmla="*/ 2215354 h 2604631"/>
                <a:gd name="connsiteX1" fmla="*/ 781968 w 1365066"/>
                <a:gd name="connsiteY1" fmla="*/ 2231900 h 2604631"/>
                <a:gd name="connsiteX2" fmla="*/ 1016867 w 1365066"/>
                <a:gd name="connsiteY2" fmla="*/ 2448925 h 2604631"/>
                <a:gd name="connsiteX3" fmla="*/ 694967 w 1365066"/>
                <a:gd name="connsiteY3" fmla="*/ 2501011 h 2604631"/>
                <a:gd name="connsiteX4" fmla="*/ 451368 w 1365066"/>
                <a:gd name="connsiteY4" fmla="*/ 2266628 h 2604631"/>
                <a:gd name="connsiteX5" fmla="*/ 649563 w 1365066"/>
                <a:gd name="connsiteY5" fmla="*/ 2215354 h 2604631"/>
                <a:gd name="connsiteX6" fmla="*/ 271910 w 1365066"/>
                <a:gd name="connsiteY6" fmla="*/ 1817178 h 2604631"/>
                <a:gd name="connsiteX7" fmla="*/ 355799 w 1365066"/>
                <a:gd name="connsiteY7" fmla="*/ 1818897 h 2604631"/>
                <a:gd name="connsiteX8" fmla="*/ 486054 w 1365066"/>
                <a:gd name="connsiteY8" fmla="*/ 1849583 h 2604631"/>
                <a:gd name="connsiteX9" fmla="*/ 695118 w 1365066"/>
                <a:gd name="connsiteY9" fmla="*/ 2092909 h 2604631"/>
                <a:gd name="connsiteX10" fmla="*/ 364106 w 1365066"/>
                <a:gd name="connsiteY10" fmla="*/ 2110285 h 2604631"/>
                <a:gd name="connsiteX11" fmla="*/ 146335 w 1365066"/>
                <a:gd name="connsiteY11" fmla="*/ 1840895 h 2604631"/>
                <a:gd name="connsiteX12" fmla="*/ 271910 w 1365066"/>
                <a:gd name="connsiteY12" fmla="*/ 1817178 h 2604631"/>
                <a:gd name="connsiteX13" fmla="*/ 1216558 w 1365066"/>
                <a:gd name="connsiteY13" fmla="*/ 1753597 h 2604631"/>
                <a:gd name="connsiteX14" fmla="*/ 1364716 w 1365066"/>
                <a:gd name="connsiteY14" fmla="*/ 2057400 h 2604631"/>
                <a:gd name="connsiteX15" fmla="*/ 1199128 w 1365066"/>
                <a:gd name="connsiteY15" fmla="*/ 2352520 h 2604631"/>
                <a:gd name="connsiteX16" fmla="*/ 1077113 w 1365066"/>
                <a:gd name="connsiteY16" fmla="*/ 2057400 h 2604631"/>
                <a:gd name="connsiteX17" fmla="*/ 1216558 w 1365066"/>
                <a:gd name="connsiteY17" fmla="*/ 1753597 h 2604631"/>
                <a:gd name="connsiteX18" fmla="*/ 1068020 w 1365066"/>
                <a:gd name="connsiteY18" fmla="*/ 1380314 h 2604631"/>
                <a:gd name="connsiteX19" fmla="*/ 1120118 w 1365066"/>
                <a:gd name="connsiteY19" fmla="*/ 1718584 h 2604631"/>
                <a:gd name="connsiteX20" fmla="*/ 885673 w 1365066"/>
                <a:gd name="connsiteY20" fmla="*/ 1952774 h 2604631"/>
                <a:gd name="connsiteX21" fmla="*/ 850939 w 1365066"/>
                <a:gd name="connsiteY21" fmla="*/ 1631849 h 2604631"/>
                <a:gd name="connsiteX22" fmla="*/ 1068020 w 1365066"/>
                <a:gd name="connsiteY22" fmla="*/ 1380314 h 2604631"/>
                <a:gd name="connsiteX23" fmla="*/ 79387 w 1365066"/>
                <a:gd name="connsiteY23" fmla="*/ 1345447 h 2604631"/>
                <a:gd name="connsiteX24" fmla="*/ 364427 w 1365066"/>
                <a:gd name="connsiteY24" fmla="*/ 1458870 h 2604631"/>
                <a:gd name="connsiteX25" fmla="*/ 494911 w 1365066"/>
                <a:gd name="connsiteY25" fmla="*/ 1753736 h 2604631"/>
                <a:gd name="connsiteX26" fmla="*/ 173041 w 1365066"/>
                <a:gd name="connsiteY26" fmla="*/ 1667007 h 2604631"/>
                <a:gd name="connsiteX27" fmla="*/ 51251 w 1365066"/>
                <a:gd name="connsiteY27" fmla="*/ 1346125 h 2604631"/>
                <a:gd name="connsiteX28" fmla="*/ 79387 w 1365066"/>
                <a:gd name="connsiteY28" fmla="*/ 1345447 h 2604631"/>
                <a:gd name="connsiteX29" fmla="*/ 911435 w 1365066"/>
                <a:gd name="connsiteY29" fmla="*/ 1007031 h 2604631"/>
                <a:gd name="connsiteX30" fmla="*/ 928835 w 1365066"/>
                <a:gd name="connsiteY30" fmla="*/ 1345895 h 2604631"/>
                <a:gd name="connsiteX31" fmla="*/ 676585 w 1365066"/>
                <a:gd name="connsiteY31" fmla="*/ 1554420 h 2604631"/>
                <a:gd name="connsiteX32" fmla="*/ 667885 w 1365066"/>
                <a:gd name="connsiteY32" fmla="*/ 1241627 h 2604631"/>
                <a:gd name="connsiteX33" fmla="*/ 911435 w 1365066"/>
                <a:gd name="connsiteY33" fmla="*/ 1007031 h 2604631"/>
                <a:gd name="connsiteX34" fmla="*/ 16360 w 1365066"/>
                <a:gd name="connsiteY34" fmla="*/ 851034 h 2604631"/>
                <a:gd name="connsiteX35" fmla="*/ 303211 w 1365066"/>
                <a:gd name="connsiteY35" fmla="*/ 1024644 h 2604631"/>
                <a:gd name="connsiteX36" fmla="*/ 364057 w 1365066"/>
                <a:gd name="connsiteY36" fmla="*/ 1337141 h 2604631"/>
                <a:gd name="connsiteX37" fmla="*/ 68512 w 1365066"/>
                <a:gd name="connsiteY37" fmla="*/ 1180895 h 2604631"/>
                <a:gd name="connsiteX38" fmla="*/ 16360 w 1365066"/>
                <a:gd name="connsiteY38" fmla="*/ 851034 h 2604631"/>
                <a:gd name="connsiteX39" fmla="*/ 529348 w 1365066"/>
                <a:gd name="connsiteY39" fmla="*/ 650464 h 2604631"/>
                <a:gd name="connsiteX40" fmla="*/ 607571 w 1365066"/>
                <a:gd name="connsiteY40" fmla="*/ 693892 h 2604631"/>
                <a:gd name="connsiteX41" fmla="*/ 1363692 w 1365066"/>
                <a:gd name="connsiteY41" fmla="*/ 2535151 h 2604631"/>
                <a:gd name="connsiteX42" fmla="*/ 1302851 w 1365066"/>
                <a:gd name="connsiteY42" fmla="*/ 2604631 h 2604631"/>
                <a:gd name="connsiteX43" fmla="*/ 529348 w 1365066"/>
                <a:gd name="connsiteY43" fmla="*/ 650464 h 2604631"/>
                <a:gd name="connsiteX44" fmla="*/ 955293 w 1365066"/>
                <a:gd name="connsiteY44" fmla="*/ 511177 h 2604631"/>
                <a:gd name="connsiteX45" fmla="*/ 929192 w 1365066"/>
                <a:gd name="connsiteY45" fmla="*/ 849998 h 2604631"/>
                <a:gd name="connsiteX46" fmla="*/ 650836 w 1365066"/>
                <a:gd name="connsiteY46" fmla="*/ 1023747 h 2604631"/>
                <a:gd name="connsiteX47" fmla="*/ 685630 w 1365066"/>
                <a:gd name="connsiteY47" fmla="*/ 710996 h 2604631"/>
                <a:gd name="connsiteX48" fmla="*/ 955293 w 1365066"/>
                <a:gd name="connsiteY48" fmla="*/ 511177 h 2604631"/>
                <a:gd name="connsiteX49" fmla="*/ 172853 w 1365066"/>
                <a:gd name="connsiteY49" fmla="*/ 364928 h 2604631"/>
                <a:gd name="connsiteX50" fmla="*/ 398616 w 1365066"/>
                <a:gd name="connsiteY50" fmla="*/ 616463 h 2604631"/>
                <a:gd name="connsiteX51" fmla="*/ 363882 w 1365066"/>
                <a:gd name="connsiteY51" fmla="*/ 937388 h 2604631"/>
                <a:gd name="connsiteX52" fmla="*/ 129437 w 1365066"/>
                <a:gd name="connsiteY52" fmla="*/ 703198 h 2604631"/>
                <a:gd name="connsiteX53" fmla="*/ 172853 w 1365066"/>
                <a:gd name="connsiteY53" fmla="*/ 364928 h 2604631"/>
                <a:gd name="connsiteX54" fmla="*/ 755540 w 1365066"/>
                <a:gd name="connsiteY54" fmla="*/ 0 h 2604631"/>
                <a:gd name="connsiteX55" fmla="*/ 799150 w 1365066"/>
                <a:gd name="connsiteY55" fmla="*/ 338089 h 2604631"/>
                <a:gd name="connsiteX56" fmla="*/ 589819 w 1365066"/>
                <a:gd name="connsiteY56" fmla="*/ 580821 h 2604631"/>
                <a:gd name="connsiteX57" fmla="*/ 520048 w 1365066"/>
                <a:gd name="connsiteY57" fmla="*/ 251396 h 2604631"/>
                <a:gd name="connsiteX58" fmla="*/ 755540 w 1365066"/>
                <a:gd name="connsiteY58" fmla="*/ 0 h 26046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1365066" h="2604631">
                  <a:moveTo>
                    <a:pt x="649563" y="2215354"/>
                  </a:moveTo>
                  <a:cubicBezTo>
                    <a:pt x="689532" y="2214542"/>
                    <a:pt x="734117" y="2218880"/>
                    <a:pt x="781968" y="2231900"/>
                  </a:cubicBezTo>
                  <a:cubicBezTo>
                    <a:pt x="973366" y="2283985"/>
                    <a:pt x="1016867" y="2448925"/>
                    <a:pt x="1016867" y="2448925"/>
                  </a:cubicBezTo>
                  <a:cubicBezTo>
                    <a:pt x="1016867" y="2448925"/>
                    <a:pt x="877664" y="2553097"/>
                    <a:pt x="694967" y="2501011"/>
                  </a:cubicBezTo>
                  <a:cubicBezTo>
                    <a:pt x="512269" y="2448925"/>
                    <a:pt x="451368" y="2266628"/>
                    <a:pt x="451368" y="2266628"/>
                  </a:cubicBezTo>
                  <a:cubicBezTo>
                    <a:pt x="451368" y="2266628"/>
                    <a:pt x="529663" y="2217795"/>
                    <a:pt x="649563" y="2215354"/>
                  </a:cubicBezTo>
                  <a:close/>
                  <a:moveTo>
                    <a:pt x="271910" y="1817178"/>
                  </a:moveTo>
                  <a:cubicBezTo>
                    <a:pt x="297232" y="1815689"/>
                    <a:pt x="325482" y="1815842"/>
                    <a:pt x="355799" y="1818897"/>
                  </a:cubicBezTo>
                  <a:cubicBezTo>
                    <a:pt x="396222" y="1822968"/>
                    <a:pt x="440323" y="1832207"/>
                    <a:pt x="486054" y="1849583"/>
                  </a:cubicBezTo>
                  <a:cubicBezTo>
                    <a:pt x="668981" y="1927794"/>
                    <a:pt x="695118" y="2092909"/>
                    <a:pt x="695118" y="2092909"/>
                  </a:cubicBezTo>
                  <a:cubicBezTo>
                    <a:pt x="695118" y="2092909"/>
                    <a:pt x="538321" y="2179808"/>
                    <a:pt x="364106" y="2110285"/>
                  </a:cubicBezTo>
                  <a:cubicBezTo>
                    <a:pt x="189890" y="2040769"/>
                    <a:pt x="146335" y="1840895"/>
                    <a:pt x="146335" y="1840895"/>
                  </a:cubicBezTo>
                  <a:cubicBezTo>
                    <a:pt x="146335" y="1840895"/>
                    <a:pt x="195945" y="1821647"/>
                    <a:pt x="271910" y="1817178"/>
                  </a:cubicBezTo>
                  <a:close/>
                  <a:moveTo>
                    <a:pt x="1216558" y="1753597"/>
                  </a:moveTo>
                  <a:cubicBezTo>
                    <a:pt x="1216558" y="1753597"/>
                    <a:pt x="1373434" y="1866439"/>
                    <a:pt x="1364716" y="2057400"/>
                  </a:cubicBezTo>
                  <a:cubicBezTo>
                    <a:pt x="1347285" y="2248361"/>
                    <a:pt x="1199128" y="2352520"/>
                    <a:pt x="1199128" y="2352520"/>
                  </a:cubicBezTo>
                  <a:cubicBezTo>
                    <a:pt x="1199128" y="2352520"/>
                    <a:pt x="1068401" y="2248361"/>
                    <a:pt x="1077113" y="2057400"/>
                  </a:cubicBezTo>
                  <a:cubicBezTo>
                    <a:pt x="1085832" y="1857757"/>
                    <a:pt x="1216558" y="1753597"/>
                    <a:pt x="1216558" y="1753597"/>
                  </a:cubicBezTo>
                  <a:close/>
                  <a:moveTo>
                    <a:pt x="1068020" y="1380314"/>
                  </a:moveTo>
                  <a:cubicBezTo>
                    <a:pt x="1068020" y="1380314"/>
                    <a:pt x="1189586" y="1536438"/>
                    <a:pt x="1120118" y="1718584"/>
                  </a:cubicBezTo>
                  <a:cubicBezTo>
                    <a:pt x="1059338" y="1900736"/>
                    <a:pt x="885673" y="1952774"/>
                    <a:pt x="885673" y="1952774"/>
                  </a:cubicBezTo>
                  <a:cubicBezTo>
                    <a:pt x="885673" y="1952774"/>
                    <a:pt x="781477" y="1822671"/>
                    <a:pt x="850939" y="1631849"/>
                  </a:cubicBezTo>
                  <a:cubicBezTo>
                    <a:pt x="920407" y="1449703"/>
                    <a:pt x="1068020" y="1380314"/>
                    <a:pt x="1068020" y="1380314"/>
                  </a:cubicBezTo>
                  <a:close/>
                  <a:moveTo>
                    <a:pt x="79387" y="1345447"/>
                  </a:moveTo>
                  <a:cubicBezTo>
                    <a:pt x="132806" y="1346671"/>
                    <a:pt x="253512" y="1361302"/>
                    <a:pt x="364427" y="1458870"/>
                  </a:cubicBezTo>
                  <a:cubicBezTo>
                    <a:pt x="521012" y="1580285"/>
                    <a:pt x="494911" y="1753736"/>
                    <a:pt x="494911" y="1753736"/>
                  </a:cubicBezTo>
                  <a:cubicBezTo>
                    <a:pt x="494911" y="1753736"/>
                    <a:pt x="320926" y="1788422"/>
                    <a:pt x="173041" y="1667007"/>
                  </a:cubicBezTo>
                  <a:cubicBezTo>
                    <a:pt x="25157" y="1545593"/>
                    <a:pt x="51251" y="1346125"/>
                    <a:pt x="51251" y="1346125"/>
                  </a:cubicBezTo>
                  <a:cubicBezTo>
                    <a:pt x="51251" y="1346125"/>
                    <a:pt x="61581" y="1345041"/>
                    <a:pt x="79387" y="1345447"/>
                  </a:cubicBezTo>
                  <a:close/>
                  <a:moveTo>
                    <a:pt x="911435" y="1007031"/>
                  </a:moveTo>
                  <a:cubicBezTo>
                    <a:pt x="911435" y="1007031"/>
                    <a:pt x="1007118" y="1172116"/>
                    <a:pt x="928835" y="1345895"/>
                  </a:cubicBezTo>
                  <a:cubicBezTo>
                    <a:pt x="850552" y="1519668"/>
                    <a:pt x="676585" y="1554420"/>
                    <a:pt x="676585" y="1554420"/>
                  </a:cubicBezTo>
                  <a:cubicBezTo>
                    <a:pt x="676585" y="1554420"/>
                    <a:pt x="580907" y="1415400"/>
                    <a:pt x="667885" y="1241627"/>
                  </a:cubicBezTo>
                  <a:cubicBezTo>
                    <a:pt x="746174" y="1059166"/>
                    <a:pt x="911435" y="1007031"/>
                    <a:pt x="911435" y="1007031"/>
                  </a:cubicBezTo>
                  <a:close/>
                  <a:moveTo>
                    <a:pt x="16360" y="851034"/>
                  </a:moveTo>
                  <a:cubicBezTo>
                    <a:pt x="16360" y="851034"/>
                    <a:pt x="181517" y="868398"/>
                    <a:pt x="303211" y="1024644"/>
                  </a:cubicBezTo>
                  <a:cubicBezTo>
                    <a:pt x="424904" y="1180895"/>
                    <a:pt x="364057" y="1337141"/>
                    <a:pt x="364057" y="1337141"/>
                  </a:cubicBezTo>
                  <a:cubicBezTo>
                    <a:pt x="364057" y="1337141"/>
                    <a:pt x="181517" y="1337141"/>
                    <a:pt x="68512" y="1180895"/>
                  </a:cubicBezTo>
                  <a:cubicBezTo>
                    <a:pt x="-44488" y="1033326"/>
                    <a:pt x="16360" y="851034"/>
                    <a:pt x="16360" y="851034"/>
                  </a:cubicBezTo>
                  <a:close/>
                  <a:moveTo>
                    <a:pt x="529348" y="650464"/>
                  </a:moveTo>
                  <a:lnTo>
                    <a:pt x="607571" y="693892"/>
                  </a:lnTo>
                  <a:cubicBezTo>
                    <a:pt x="590189" y="728632"/>
                    <a:pt x="207781" y="1553724"/>
                    <a:pt x="1363692" y="2535151"/>
                  </a:cubicBezTo>
                  <a:lnTo>
                    <a:pt x="1302851" y="2604631"/>
                  </a:lnTo>
                  <a:cubicBezTo>
                    <a:pt x="94800" y="1571094"/>
                    <a:pt x="520660" y="659152"/>
                    <a:pt x="529348" y="650464"/>
                  </a:cubicBezTo>
                  <a:close/>
                  <a:moveTo>
                    <a:pt x="955293" y="511177"/>
                  </a:moveTo>
                  <a:cubicBezTo>
                    <a:pt x="955293" y="511177"/>
                    <a:pt x="1033582" y="693620"/>
                    <a:pt x="929192" y="849998"/>
                  </a:cubicBezTo>
                  <a:cubicBezTo>
                    <a:pt x="824809" y="1015059"/>
                    <a:pt x="650836" y="1023747"/>
                    <a:pt x="650836" y="1023747"/>
                  </a:cubicBezTo>
                  <a:cubicBezTo>
                    <a:pt x="650836" y="1023747"/>
                    <a:pt x="572546" y="876056"/>
                    <a:pt x="685630" y="710996"/>
                  </a:cubicBezTo>
                  <a:cubicBezTo>
                    <a:pt x="790014" y="545923"/>
                    <a:pt x="955293" y="511177"/>
                    <a:pt x="955293" y="511177"/>
                  </a:cubicBezTo>
                  <a:close/>
                  <a:moveTo>
                    <a:pt x="172853" y="364928"/>
                  </a:moveTo>
                  <a:cubicBezTo>
                    <a:pt x="172853" y="364928"/>
                    <a:pt x="329154" y="434317"/>
                    <a:pt x="398616" y="616463"/>
                  </a:cubicBezTo>
                  <a:cubicBezTo>
                    <a:pt x="468084" y="798609"/>
                    <a:pt x="363882" y="937388"/>
                    <a:pt x="363882" y="937388"/>
                  </a:cubicBezTo>
                  <a:cubicBezTo>
                    <a:pt x="363882" y="937388"/>
                    <a:pt x="190224" y="876674"/>
                    <a:pt x="129437" y="703198"/>
                  </a:cubicBezTo>
                  <a:cubicBezTo>
                    <a:pt x="59975" y="521052"/>
                    <a:pt x="172853" y="364928"/>
                    <a:pt x="172853" y="364928"/>
                  </a:cubicBezTo>
                  <a:close/>
                  <a:moveTo>
                    <a:pt x="755540" y="0"/>
                  </a:moveTo>
                  <a:cubicBezTo>
                    <a:pt x="755540" y="0"/>
                    <a:pt x="842760" y="147370"/>
                    <a:pt x="799150" y="338089"/>
                  </a:cubicBezTo>
                  <a:cubicBezTo>
                    <a:pt x="746816" y="528807"/>
                    <a:pt x="589819" y="580821"/>
                    <a:pt x="589819" y="580821"/>
                  </a:cubicBezTo>
                  <a:cubicBezTo>
                    <a:pt x="589819" y="580821"/>
                    <a:pt x="476438" y="442115"/>
                    <a:pt x="520048" y="251396"/>
                  </a:cubicBezTo>
                  <a:cubicBezTo>
                    <a:pt x="572377" y="69353"/>
                    <a:pt x="755540" y="0"/>
                    <a:pt x="755540" y="0"/>
                  </a:cubicBezTo>
                  <a:close/>
                </a:path>
              </a:pathLst>
            </a:custGeom>
            <a:gradFill>
              <a:gsLst>
                <a:gs pos="0">
                  <a:schemeClr val="accent3"/>
                </a:gs>
                <a:gs pos="80000">
                  <a:schemeClr val="accent2"/>
                </a:gs>
              </a:gsLst>
              <a:lin ang="4800000" scaled="0"/>
            </a:gradFill>
            <a:ln>
              <a:noFill/>
            </a:ln>
          </p:spPr>
          <p:txBody>
            <a:bodyPr/>
            <a:lstStyle/>
            <a:p>
              <a:endParaRPr lang="zh-CN" altLang="en-US"/>
            </a:p>
          </p:txBody>
        </p:sp>
      </p:grpSp>
      <p:sp>
        <p:nvSpPr>
          <p:cNvPr id="64" name="矩形 63">
            <a:extLst>
              <a:ext uri="{FF2B5EF4-FFF2-40B4-BE49-F238E27FC236}">
                <a16:creationId xmlns:a16="http://schemas.microsoft.com/office/drawing/2014/main" xmlns="" id="{4D8B314D-2AE2-4DDA-A362-8FBF6EAB7CA6}"/>
              </a:ext>
            </a:extLst>
          </p:cNvPr>
          <p:cNvSpPr/>
          <p:nvPr/>
        </p:nvSpPr>
        <p:spPr>
          <a:xfrm>
            <a:off x="8909911" y="1928659"/>
            <a:ext cx="2021298" cy="433324"/>
          </a:xfrm>
          <a:prstGeom prst="rect">
            <a:avLst/>
          </a:prstGeom>
        </p:spPr>
        <p:txBody>
          <a:bodyPr wrap="square" lIns="0" tIns="0" rIns="0" bIns="0">
            <a:spAutoFit/>
          </a:bodyPr>
          <a:lstStyle/>
          <a:p>
            <a:pPr algn="ctr">
              <a:lnSpc>
                <a:spcPct val="130000"/>
              </a:lnSpc>
              <a:spcAft>
                <a:spcPts val="0"/>
              </a:spcAft>
            </a:pPr>
            <a:r>
              <a:rPr lang="zh-CN" altLang="en-US" sz="2400" b="1" dirty="0">
                <a:gradFill>
                  <a:gsLst>
                    <a:gs pos="0">
                      <a:schemeClr val="accent3"/>
                    </a:gs>
                    <a:gs pos="100000">
                      <a:schemeClr val="accent2"/>
                    </a:gs>
                  </a:gsLst>
                  <a:lin ang="4800000" scaled="0"/>
                </a:gradFill>
                <a:latin typeface="+mj-ea"/>
                <a:ea typeface="+mj-ea"/>
              </a:rPr>
              <a:t>最佳环保奖</a:t>
            </a:r>
            <a:endParaRPr lang="en-US" altLang="zh-CN" sz="2400" b="1" dirty="0">
              <a:gradFill>
                <a:gsLst>
                  <a:gs pos="0">
                    <a:schemeClr val="accent3"/>
                  </a:gs>
                  <a:gs pos="100000">
                    <a:schemeClr val="accent2"/>
                  </a:gs>
                </a:gsLst>
                <a:lin ang="4800000" scaled="0"/>
              </a:gradFill>
              <a:latin typeface="+mj-ea"/>
              <a:ea typeface="+mj-ea"/>
            </a:endParaRPr>
          </a:p>
        </p:txBody>
      </p:sp>
      <p:sp>
        <p:nvSpPr>
          <p:cNvPr id="80" name="ísḻíďè">
            <a:extLst>
              <a:ext uri="{FF2B5EF4-FFF2-40B4-BE49-F238E27FC236}">
                <a16:creationId xmlns:a16="http://schemas.microsoft.com/office/drawing/2014/main" xmlns="" id="{15D06AE3-3A56-4DA1-8FFE-F946DFB4A963}"/>
              </a:ext>
            </a:extLst>
          </p:cNvPr>
          <p:cNvSpPr txBox="1"/>
          <p:nvPr/>
        </p:nvSpPr>
        <p:spPr>
          <a:xfrm>
            <a:off x="882326" y="4875253"/>
            <a:ext cx="10434962" cy="609013"/>
          </a:xfrm>
          <a:prstGeom prst="rect">
            <a:avLst/>
          </a:prstGeom>
          <a:noFill/>
        </p:spPr>
        <p:txBody>
          <a:bodyPr wrap="square" lIns="0" tIns="0" rIns="0" bIns="0" rtlCol="0">
            <a:spAutoFit/>
          </a:bodyPr>
          <a:lstStyle/>
          <a:p>
            <a:pPr>
              <a:lnSpc>
                <a:spcPct val="130000"/>
              </a:lnSpc>
            </a:pPr>
            <a:r>
              <a:rPr lang="zh-CN" altLang="en-US" sz="1600" dirty="0">
                <a:solidFill>
                  <a:schemeClr val="tx1">
                    <a:lumMod val="65000"/>
                    <a:lumOff val="35000"/>
                  </a:schemeClr>
                </a:solidFill>
              </a:rPr>
              <a:t>我公司自成立以来，非常重视自身实力的提高。本着诚信第一、优质服务、精益求精的理念，热情为客户服务，自</a:t>
            </a:r>
            <a:r>
              <a:rPr lang="en-US" altLang="zh-CN" sz="1600" dirty="0">
                <a:solidFill>
                  <a:schemeClr val="tx1">
                    <a:lumMod val="65000"/>
                    <a:lumOff val="35000"/>
                  </a:schemeClr>
                </a:solidFill>
              </a:rPr>
              <a:t>20XX</a:t>
            </a:r>
            <a:r>
              <a:rPr lang="zh-CN" altLang="en-US" sz="1600" dirty="0">
                <a:solidFill>
                  <a:schemeClr val="tx1">
                    <a:lumMod val="65000"/>
                    <a:lumOff val="35000"/>
                  </a:schemeClr>
                </a:solidFill>
              </a:rPr>
              <a:t>年至</a:t>
            </a:r>
            <a:r>
              <a:rPr lang="en-US" altLang="zh-CN" sz="1600" dirty="0">
                <a:solidFill>
                  <a:schemeClr val="tx1">
                    <a:lumMod val="65000"/>
                    <a:lumOff val="35000"/>
                  </a:schemeClr>
                </a:solidFill>
              </a:rPr>
              <a:t>20XX</a:t>
            </a:r>
            <a:r>
              <a:rPr lang="zh-CN" altLang="en-US" sz="1600" dirty="0">
                <a:solidFill>
                  <a:schemeClr val="tx1">
                    <a:lumMod val="65000"/>
                    <a:lumOff val="35000"/>
                  </a:schemeClr>
                </a:solidFill>
              </a:rPr>
              <a:t>年，多次荣获旅游行业各类奖项。</a:t>
            </a:r>
          </a:p>
        </p:txBody>
      </p:sp>
      <p:grpSp>
        <p:nvGrpSpPr>
          <p:cNvPr id="81" name="组合 80">
            <a:extLst>
              <a:ext uri="{FF2B5EF4-FFF2-40B4-BE49-F238E27FC236}">
                <a16:creationId xmlns:a16="http://schemas.microsoft.com/office/drawing/2014/main" xmlns="" id="{854BECB2-BB80-4B97-9559-30DAC8E9B047}"/>
              </a:ext>
            </a:extLst>
          </p:cNvPr>
          <p:cNvGrpSpPr/>
          <p:nvPr/>
        </p:nvGrpSpPr>
        <p:grpSpPr>
          <a:xfrm>
            <a:off x="882323" y="4305217"/>
            <a:ext cx="2364815" cy="369890"/>
            <a:chOff x="6426925" y="1564993"/>
            <a:chExt cx="2364815" cy="369890"/>
          </a:xfrm>
        </p:grpSpPr>
        <p:sp>
          <p:nvSpPr>
            <p:cNvPr id="82" name="矩形: 圆角 81">
              <a:extLst>
                <a:ext uri="{FF2B5EF4-FFF2-40B4-BE49-F238E27FC236}">
                  <a16:creationId xmlns:a16="http://schemas.microsoft.com/office/drawing/2014/main" xmlns="" id="{AC85E30C-025C-42E0-AFB6-A214F6F74CEF}"/>
                </a:ext>
              </a:extLst>
            </p:cNvPr>
            <p:cNvSpPr/>
            <p:nvPr/>
          </p:nvSpPr>
          <p:spPr>
            <a:xfrm>
              <a:off x="6426925" y="1800777"/>
              <a:ext cx="2364814" cy="134106"/>
            </a:xfrm>
            <a:prstGeom prst="roundRect">
              <a:avLst>
                <a:gd name="adj" fmla="val 50000"/>
              </a:avLst>
            </a:prstGeom>
            <a:solidFill>
              <a:schemeClr val="accent3">
                <a:lumMod val="20000"/>
                <a:lumOff val="80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文本框 82">
              <a:extLst>
                <a:ext uri="{FF2B5EF4-FFF2-40B4-BE49-F238E27FC236}">
                  <a16:creationId xmlns:a16="http://schemas.microsoft.com/office/drawing/2014/main" xmlns="" id="{566F4210-0DFE-4BAE-9C13-CF8BF1FADAB6}"/>
                </a:ext>
              </a:extLst>
            </p:cNvPr>
            <p:cNvSpPr txBox="1"/>
            <p:nvPr/>
          </p:nvSpPr>
          <p:spPr>
            <a:xfrm>
              <a:off x="6426925" y="1564993"/>
              <a:ext cx="2364815" cy="349263"/>
            </a:xfrm>
            <a:prstGeom prst="rect">
              <a:avLst/>
            </a:prstGeom>
          </p:spPr>
          <p:txBody>
            <a:bodyPr wrap="square" lIns="0" tIns="0" rIns="0" bIns="0">
              <a:spAutoFit/>
              <a:scene3d>
                <a:camera prst="orthographicFront"/>
                <a:lightRig rig="threePt" dir="t"/>
              </a:scene3d>
              <a:sp3d contourW="12700"/>
            </a:bodyPr>
            <a:lstStyle>
              <a:defPPr>
                <a:defRPr lang="zh-CN"/>
              </a:defPPr>
              <a:lvl1pPr marR="0" lvl="0" indent="0" algn="ctr" fontAlgn="auto">
                <a:lnSpc>
                  <a:spcPct val="120000"/>
                </a:lnSpc>
                <a:spcBef>
                  <a:spcPts val="0"/>
                </a:spcBef>
                <a:spcAft>
                  <a:spcPts val="0"/>
                </a:spcAft>
                <a:buClrTx/>
                <a:buSzTx/>
                <a:buFontTx/>
                <a:buNone/>
                <a:tabLst/>
                <a:defRPr kumimoji="0" b="1" i="0" u="none" strike="noStrike" cap="none" spc="0" normalizeH="0" baseline="0">
                  <a:ln>
                    <a:noFill/>
                  </a:ln>
                  <a:effectLst/>
                  <a:uLnTx/>
                  <a:uFillTx/>
                  <a:latin typeface="Arial"/>
                  <a:ea typeface="微软雅黑"/>
                </a:defRPr>
              </a:lvl1pPr>
            </a:lstStyle>
            <a:p>
              <a:r>
                <a:rPr lang="zh-CN" altLang="en-US" sz="2000" dirty="0">
                  <a:gradFill>
                    <a:gsLst>
                      <a:gs pos="0">
                        <a:schemeClr val="accent3"/>
                      </a:gs>
                      <a:gs pos="80000">
                        <a:schemeClr val="accent2"/>
                      </a:gs>
                    </a:gsLst>
                    <a:lin ang="4800000" scaled="0"/>
                  </a:gradFill>
                  <a:latin typeface="+mj-ea"/>
                  <a:ea typeface="+mj-ea"/>
                  <a:cs typeface="阿里巴巴普惠体 M" panose="00020600040101010101" pitchFamily="18" charset="-122"/>
                  <a:sym typeface="阿里巴巴普惠体 B" panose="00020600040101010101" pitchFamily="18" charset="-122"/>
                </a:rPr>
                <a:t>获得荣誉</a:t>
              </a:r>
              <a:r>
                <a:rPr lang="en-US" altLang="zh-CN" sz="2000" dirty="0">
                  <a:gradFill>
                    <a:gsLst>
                      <a:gs pos="0">
                        <a:schemeClr val="accent3"/>
                      </a:gs>
                      <a:gs pos="80000">
                        <a:schemeClr val="accent2"/>
                      </a:gs>
                    </a:gsLst>
                    <a:lin ang="4800000" scaled="0"/>
                  </a:gradFill>
                  <a:latin typeface="+mj-ea"/>
                  <a:ea typeface="+mj-ea"/>
                  <a:cs typeface="阿里巴巴普惠体 M" panose="00020600040101010101" pitchFamily="18" charset="-122"/>
                  <a:sym typeface="阿里巴巴普惠体 B" panose="00020600040101010101" pitchFamily="18" charset="-122"/>
                </a:rPr>
                <a:t>XX</a:t>
              </a:r>
              <a:r>
                <a:rPr lang="zh-CN" altLang="en-US" sz="2000" dirty="0">
                  <a:gradFill>
                    <a:gsLst>
                      <a:gs pos="0">
                        <a:schemeClr val="accent3"/>
                      </a:gs>
                      <a:gs pos="80000">
                        <a:schemeClr val="accent2"/>
                      </a:gs>
                    </a:gsLst>
                    <a:lin ang="4800000" scaled="0"/>
                  </a:gradFill>
                  <a:latin typeface="+mj-ea"/>
                  <a:ea typeface="+mj-ea"/>
                  <a:cs typeface="阿里巴巴普惠体 M" panose="00020600040101010101" pitchFamily="18" charset="-122"/>
                  <a:sym typeface="阿里巴巴普惠体 B" panose="00020600040101010101" pitchFamily="18" charset="-122"/>
                </a:rPr>
                <a:t>余项</a:t>
              </a:r>
            </a:p>
          </p:txBody>
        </p:sp>
      </p:grpSp>
      <p:grpSp>
        <p:nvGrpSpPr>
          <p:cNvPr id="97" name="组合 96">
            <a:extLst>
              <a:ext uri="{FF2B5EF4-FFF2-40B4-BE49-F238E27FC236}">
                <a16:creationId xmlns:a16="http://schemas.microsoft.com/office/drawing/2014/main" xmlns="" id="{35172165-E12B-4F14-AF9B-58CE8AF7774D}"/>
              </a:ext>
            </a:extLst>
          </p:cNvPr>
          <p:cNvGrpSpPr/>
          <p:nvPr/>
        </p:nvGrpSpPr>
        <p:grpSpPr>
          <a:xfrm>
            <a:off x="886664" y="2811391"/>
            <a:ext cx="2733696" cy="532172"/>
            <a:chOff x="880926" y="1416602"/>
            <a:chExt cx="2733696" cy="532172"/>
          </a:xfrm>
        </p:grpSpPr>
        <p:sp>
          <p:nvSpPr>
            <p:cNvPr id="99" name="任意多边形: 形状 98">
              <a:extLst>
                <a:ext uri="{FF2B5EF4-FFF2-40B4-BE49-F238E27FC236}">
                  <a16:creationId xmlns:a16="http://schemas.microsoft.com/office/drawing/2014/main" xmlns="" id="{1C375AAA-886F-4CB2-A352-7F444D0A7CDD}"/>
                </a:ext>
              </a:extLst>
            </p:cNvPr>
            <p:cNvSpPr>
              <a:spLocks noChangeAspect="1"/>
            </p:cNvSpPr>
            <p:nvPr/>
          </p:nvSpPr>
          <p:spPr bwMode="auto">
            <a:xfrm rot="20519212">
              <a:off x="880926" y="1416602"/>
              <a:ext cx="278906" cy="532171"/>
            </a:xfrm>
            <a:custGeom>
              <a:avLst/>
              <a:gdLst>
                <a:gd name="connsiteX0" fmla="*/ 649563 w 1365066"/>
                <a:gd name="connsiteY0" fmla="*/ 2215354 h 2604631"/>
                <a:gd name="connsiteX1" fmla="*/ 781968 w 1365066"/>
                <a:gd name="connsiteY1" fmla="*/ 2231900 h 2604631"/>
                <a:gd name="connsiteX2" fmla="*/ 1016867 w 1365066"/>
                <a:gd name="connsiteY2" fmla="*/ 2448925 h 2604631"/>
                <a:gd name="connsiteX3" fmla="*/ 694967 w 1365066"/>
                <a:gd name="connsiteY3" fmla="*/ 2501011 h 2604631"/>
                <a:gd name="connsiteX4" fmla="*/ 451368 w 1365066"/>
                <a:gd name="connsiteY4" fmla="*/ 2266628 h 2604631"/>
                <a:gd name="connsiteX5" fmla="*/ 649563 w 1365066"/>
                <a:gd name="connsiteY5" fmla="*/ 2215354 h 2604631"/>
                <a:gd name="connsiteX6" fmla="*/ 271910 w 1365066"/>
                <a:gd name="connsiteY6" fmla="*/ 1817178 h 2604631"/>
                <a:gd name="connsiteX7" fmla="*/ 355799 w 1365066"/>
                <a:gd name="connsiteY7" fmla="*/ 1818897 h 2604631"/>
                <a:gd name="connsiteX8" fmla="*/ 486054 w 1365066"/>
                <a:gd name="connsiteY8" fmla="*/ 1849583 h 2604631"/>
                <a:gd name="connsiteX9" fmla="*/ 695118 w 1365066"/>
                <a:gd name="connsiteY9" fmla="*/ 2092909 h 2604631"/>
                <a:gd name="connsiteX10" fmla="*/ 364106 w 1365066"/>
                <a:gd name="connsiteY10" fmla="*/ 2110285 h 2604631"/>
                <a:gd name="connsiteX11" fmla="*/ 146335 w 1365066"/>
                <a:gd name="connsiteY11" fmla="*/ 1840895 h 2604631"/>
                <a:gd name="connsiteX12" fmla="*/ 271910 w 1365066"/>
                <a:gd name="connsiteY12" fmla="*/ 1817178 h 2604631"/>
                <a:gd name="connsiteX13" fmla="*/ 1216558 w 1365066"/>
                <a:gd name="connsiteY13" fmla="*/ 1753597 h 2604631"/>
                <a:gd name="connsiteX14" fmla="*/ 1364716 w 1365066"/>
                <a:gd name="connsiteY14" fmla="*/ 2057400 h 2604631"/>
                <a:gd name="connsiteX15" fmla="*/ 1199128 w 1365066"/>
                <a:gd name="connsiteY15" fmla="*/ 2352520 h 2604631"/>
                <a:gd name="connsiteX16" fmla="*/ 1077113 w 1365066"/>
                <a:gd name="connsiteY16" fmla="*/ 2057400 h 2604631"/>
                <a:gd name="connsiteX17" fmla="*/ 1216558 w 1365066"/>
                <a:gd name="connsiteY17" fmla="*/ 1753597 h 2604631"/>
                <a:gd name="connsiteX18" fmla="*/ 1068020 w 1365066"/>
                <a:gd name="connsiteY18" fmla="*/ 1380314 h 2604631"/>
                <a:gd name="connsiteX19" fmla="*/ 1120118 w 1365066"/>
                <a:gd name="connsiteY19" fmla="*/ 1718584 h 2604631"/>
                <a:gd name="connsiteX20" fmla="*/ 885673 w 1365066"/>
                <a:gd name="connsiteY20" fmla="*/ 1952774 h 2604631"/>
                <a:gd name="connsiteX21" fmla="*/ 850939 w 1365066"/>
                <a:gd name="connsiteY21" fmla="*/ 1631849 h 2604631"/>
                <a:gd name="connsiteX22" fmla="*/ 1068020 w 1365066"/>
                <a:gd name="connsiteY22" fmla="*/ 1380314 h 2604631"/>
                <a:gd name="connsiteX23" fmla="*/ 79387 w 1365066"/>
                <a:gd name="connsiteY23" fmla="*/ 1345447 h 2604631"/>
                <a:gd name="connsiteX24" fmla="*/ 364427 w 1365066"/>
                <a:gd name="connsiteY24" fmla="*/ 1458870 h 2604631"/>
                <a:gd name="connsiteX25" fmla="*/ 494911 w 1365066"/>
                <a:gd name="connsiteY25" fmla="*/ 1753736 h 2604631"/>
                <a:gd name="connsiteX26" fmla="*/ 173041 w 1365066"/>
                <a:gd name="connsiteY26" fmla="*/ 1667007 h 2604631"/>
                <a:gd name="connsiteX27" fmla="*/ 51251 w 1365066"/>
                <a:gd name="connsiteY27" fmla="*/ 1346125 h 2604631"/>
                <a:gd name="connsiteX28" fmla="*/ 79387 w 1365066"/>
                <a:gd name="connsiteY28" fmla="*/ 1345447 h 2604631"/>
                <a:gd name="connsiteX29" fmla="*/ 911435 w 1365066"/>
                <a:gd name="connsiteY29" fmla="*/ 1007031 h 2604631"/>
                <a:gd name="connsiteX30" fmla="*/ 928835 w 1365066"/>
                <a:gd name="connsiteY30" fmla="*/ 1345895 h 2604631"/>
                <a:gd name="connsiteX31" fmla="*/ 676585 w 1365066"/>
                <a:gd name="connsiteY31" fmla="*/ 1554420 h 2604631"/>
                <a:gd name="connsiteX32" fmla="*/ 667885 w 1365066"/>
                <a:gd name="connsiteY32" fmla="*/ 1241627 h 2604631"/>
                <a:gd name="connsiteX33" fmla="*/ 911435 w 1365066"/>
                <a:gd name="connsiteY33" fmla="*/ 1007031 h 2604631"/>
                <a:gd name="connsiteX34" fmla="*/ 16360 w 1365066"/>
                <a:gd name="connsiteY34" fmla="*/ 851034 h 2604631"/>
                <a:gd name="connsiteX35" fmla="*/ 303211 w 1365066"/>
                <a:gd name="connsiteY35" fmla="*/ 1024644 h 2604631"/>
                <a:gd name="connsiteX36" fmla="*/ 364057 w 1365066"/>
                <a:gd name="connsiteY36" fmla="*/ 1337141 h 2604631"/>
                <a:gd name="connsiteX37" fmla="*/ 68512 w 1365066"/>
                <a:gd name="connsiteY37" fmla="*/ 1180895 h 2604631"/>
                <a:gd name="connsiteX38" fmla="*/ 16360 w 1365066"/>
                <a:gd name="connsiteY38" fmla="*/ 851034 h 2604631"/>
                <a:gd name="connsiteX39" fmla="*/ 529348 w 1365066"/>
                <a:gd name="connsiteY39" fmla="*/ 650464 h 2604631"/>
                <a:gd name="connsiteX40" fmla="*/ 607571 w 1365066"/>
                <a:gd name="connsiteY40" fmla="*/ 693892 h 2604631"/>
                <a:gd name="connsiteX41" fmla="*/ 1363692 w 1365066"/>
                <a:gd name="connsiteY41" fmla="*/ 2535151 h 2604631"/>
                <a:gd name="connsiteX42" fmla="*/ 1302851 w 1365066"/>
                <a:gd name="connsiteY42" fmla="*/ 2604631 h 2604631"/>
                <a:gd name="connsiteX43" fmla="*/ 529348 w 1365066"/>
                <a:gd name="connsiteY43" fmla="*/ 650464 h 2604631"/>
                <a:gd name="connsiteX44" fmla="*/ 955293 w 1365066"/>
                <a:gd name="connsiteY44" fmla="*/ 511177 h 2604631"/>
                <a:gd name="connsiteX45" fmla="*/ 929192 w 1365066"/>
                <a:gd name="connsiteY45" fmla="*/ 849998 h 2604631"/>
                <a:gd name="connsiteX46" fmla="*/ 650836 w 1365066"/>
                <a:gd name="connsiteY46" fmla="*/ 1023747 h 2604631"/>
                <a:gd name="connsiteX47" fmla="*/ 685630 w 1365066"/>
                <a:gd name="connsiteY47" fmla="*/ 710996 h 2604631"/>
                <a:gd name="connsiteX48" fmla="*/ 955293 w 1365066"/>
                <a:gd name="connsiteY48" fmla="*/ 511177 h 2604631"/>
                <a:gd name="connsiteX49" fmla="*/ 172853 w 1365066"/>
                <a:gd name="connsiteY49" fmla="*/ 364928 h 2604631"/>
                <a:gd name="connsiteX50" fmla="*/ 398616 w 1365066"/>
                <a:gd name="connsiteY50" fmla="*/ 616463 h 2604631"/>
                <a:gd name="connsiteX51" fmla="*/ 363882 w 1365066"/>
                <a:gd name="connsiteY51" fmla="*/ 937388 h 2604631"/>
                <a:gd name="connsiteX52" fmla="*/ 129437 w 1365066"/>
                <a:gd name="connsiteY52" fmla="*/ 703198 h 2604631"/>
                <a:gd name="connsiteX53" fmla="*/ 172853 w 1365066"/>
                <a:gd name="connsiteY53" fmla="*/ 364928 h 2604631"/>
                <a:gd name="connsiteX54" fmla="*/ 755540 w 1365066"/>
                <a:gd name="connsiteY54" fmla="*/ 0 h 2604631"/>
                <a:gd name="connsiteX55" fmla="*/ 799150 w 1365066"/>
                <a:gd name="connsiteY55" fmla="*/ 338089 h 2604631"/>
                <a:gd name="connsiteX56" fmla="*/ 589819 w 1365066"/>
                <a:gd name="connsiteY56" fmla="*/ 580821 h 2604631"/>
                <a:gd name="connsiteX57" fmla="*/ 520048 w 1365066"/>
                <a:gd name="connsiteY57" fmla="*/ 251396 h 2604631"/>
                <a:gd name="connsiteX58" fmla="*/ 755540 w 1365066"/>
                <a:gd name="connsiteY58" fmla="*/ 0 h 26046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1365066" h="2604631">
                  <a:moveTo>
                    <a:pt x="649563" y="2215354"/>
                  </a:moveTo>
                  <a:cubicBezTo>
                    <a:pt x="689532" y="2214542"/>
                    <a:pt x="734117" y="2218880"/>
                    <a:pt x="781968" y="2231900"/>
                  </a:cubicBezTo>
                  <a:cubicBezTo>
                    <a:pt x="973366" y="2283985"/>
                    <a:pt x="1016867" y="2448925"/>
                    <a:pt x="1016867" y="2448925"/>
                  </a:cubicBezTo>
                  <a:cubicBezTo>
                    <a:pt x="1016867" y="2448925"/>
                    <a:pt x="877664" y="2553097"/>
                    <a:pt x="694967" y="2501011"/>
                  </a:cubicBezTo>
                  <a:cubicBezTo>
                    <a:pt x="512269" y="2448925"/>
                    <a:pt x="451368" y="2266628"/>
                    <a:pt x="451368" y="2266628"/>
                  </a:cubicBezTo>
                  <a:cubicBezTo>
                    <a:pt x="451368" y="2266628"/>
                    <a:pt x="529663" y="2217795"/>
                    <a:pt x="649563" y="2215354"/>
                  </a:cubicBezTo>
                  <a:close/>
                  <a:moveTo>
                    <a:pt x="271910" y="1817178"/>
                  </a:moveTo>
                  <a:cubicBezTo>
                    <a:pt x="297232" y="1815689"/>
                    <a:pt x="325482" y="1815842"/>
                    <a:pt x="355799" y="1818897"/>
                  </a:cubicBezTo>
                  <a:cubicBezTo>
                    <a:pt x="396222" y="1822968"/>
                    <a:pt x="440323" y="1832207"/>
                    <a:pt x="486054" y="1849583"/>
                  </a:cubicBezTo>
                  <a:cubicBezTo>
                    <a:pt x="668981" y="1927794"/>
                    <a:pt x="695118" y="2092909"/>
                    <a:pt x="695118" y="2092909"/>
                  </a:cubicBezTo>
                  <a:cubicBezTo>
                    <a:pt x="695118" y="2092909"/>
                    <a:pt x="538321" y="2179808"/>
                    <a:pt x="364106" y="2110285"/>
                  </a:cubicBezTo>
                  <a:cubicBezTo>
                    <a:pt x="189890" y="2040769"/>
                    <a:pt x="146335" y="1840895"/>
                    <a:pt x="146335" y="1840895"/>
                  </a:cubicBezTo>
                  <a:cubicBezTo>
                    <a:pt x="146335" y="1840895"/>
                    <a:pt x="195945" y="1821647"/>
                    <a:pt x="271910" y="1817178"/>
                  </a:cubicBezTo>
                  <a:close/>
                  <a:moveTo>
                    <a:pt x="1216558" y="1753597"/>
                  </a:moveTo>
                  <a:cubicBezTo>
                    <a:pt x="1216558" y="1753597"/>
                    <a:pt x="1373434" y="1866439"/>
                    <a:pt x="1364716" y="2057400"/>
                  </a:cubicBezTo>
                  <a:cubicBezTo>
                    <a:pt x="1347285" y="2248361"/>
                    <a:pt x="1199128" y="2352520"/>
                    <a:pt x="1199128" y="2352520"/>
                  </a:cubicBezTo>
                  <a:cubicBezTo>
                    <a:pt x="1199128" y="2352520"/>
                    <a:pt x="1068401" y="2248361"/>
                    <a:pt x="1077113" y="2057400"/>
                  </a:cubicBezTo>
                  <a:cubicBezTo>
                    <a:pt x="1085832" y="1857757"/>
                    <a:pt x="1216558" y="1753597"/>
                    <a:pt x="1216558" y="1753597"/>
                  </a:cubicBezTo>
                  <a:close/>
                  <a:moveTo>
                    <a:pt x="1068020" y="1380314"/>
                  </a:moveTo>
                  <a:cubicBezTo>
                    <a:pt x="1068020" y="1380314"/>
                    <a:pt x="1189586" y="1536438"/>
                    <a:pt x="1120118" y="1718584"/>
                  </a:cubicBezTo>
                  <a:cubicBezTo>
                    <a:pt x="1059338" y="1900736"/>
                    <a:pt x="885673" y="1952774"/>
                    <a:pt x="885673" y="1952774"/>
                  </a:cubicBezTo>
                  <a:cubicBezTo>
                    <a:pt x="885673" y="1952774"/>
                    <a:pt x="781477" y="1822671"/>
                    <a:pt x="850939" y="1631849"/>
                  </a:cubicBezTo>
                  <a:cubicBezTo>
                    <a:pt x="920407" y="1449703"/>
                    <a:pt x="1068020" y="1380314"/>
                    <a:pt x="1068020" y="1380314"/>
                  </a:cubicBezTo>
                  <a:close/>
                  <a:moveTo>
                    <a:pt x="79387" y="1345447"/>
                  </a:moveTo>
                  <a:cubicBezTo>
                    <a:pt x="132806" y="1346671"/>
                    <a:pt x="253512" y="1361302"/>
                    <a:pt x="364427" y="1458870"/>
                  </a:cubicBezTo>
                  <a:cubicBezTo>
                    <a:pt x="521012" y="1580285"/>
                    <a:pt x="494911" y="1753736"/>
                    <a:pt x="494911" y="1753736"/>
                  </a:cubicBezTo>
                  <a:cubicBezTo>
                    <a:pt x="494911" y="1753736"/>
                    <a:pt x="320926" y="1788422"/>
                    <a:pt x="173041" y="1667007"/>
                  </a:cubicBezTo>
                  <a:cubicBezTo>
                    <a:pt x="25157" y="1545593"/>
                    <a:pt x="51251" y="1346125"/>
                    <a:pt x="51251" y="1346125"/>
                  </a:cubicBezTo>
                  <a:cubicBezTo>
                    <a:pt x="51251" y="1346125"/>
                    <a:pt x="61581" y="1345041"/>
                    <a:pt x="79387" y="1345447"/>
                  </a:cubicBezTo>
                  <a:close/>
                  <a:moveTo>
                    <a:pt x="911435" y="1007031"/>
                  </a:moveTo>
                  <a:cubicBezTo>
                    <a:pt x="911435" y="1007031"/>
                    <a:pt x="1007118" y="1172116"/>
                    <a:pt x="928835" y="1345895"/>
                  </a:cubicBezTo>
                  <a:cubicBezTo>
                    <a:pt x="850552" y="1519668"/>
                    <a:pt x="676585" y="1554420"/>
                    <a:pt x="676585" y="1554420"/>
                  </a:cubicBezTo>
                  <a:cubicBezTo>
                    <a:pt x="676585" y="1554420"/>
                    <a:pt x="580907" y="1415400"/>
                    <a:pt x="667885" y="1241627"/>
                  </a:cubicBezTo>
                  <a:cubicBezTo>
                    <a:pt x="746174" y="1059166"/>
                    <a:pt x="911435" y="1007031"/>
                    <a:pt x="911435" y="1007031"/>
                  </a:cubicBezTo>
                  <a:close/>
                  <a:moveTo>
                    <a:pt x="16360" y="851034"/>
                  </a:moveTo>
                  <a:cubicBezTo>
                    <a:pt x="16360" y="851034"/>
                    <a:pt x="181517" y="868398"/>
                    <a:pt x="303211" y="1024644"/>
                  </a:cubicBezTo>
                  <a:cubicBezTo>
                    <a:pt x="424904" y="1180895"/>
                    <a:pt x="364057" y="1337141"/>
                    <a:pt x="364057" y="1337141"/>
                  </a:cubicBezTo>
                  <a:cubicBezTo>
                    <a:pt x="364057" y="1337141"/>
                    <a:pt x="181517" y="1337141"/>
                    <a:pt x="68512" y="1180895"/>
                  </a:cubicBezTo>
                  <a:cubicBezTo>
                    <a:pt x="-44488" y="1033326"/>
                    <a:pt x="16360" y="851034"/>
                    <a:pt x="16360" y="851034"/>
                  </a:cubicBezTo>
                  <a:close/>
                  <a:moveTo>
                    <a:pt x="529348" y="650464"/>
                  </a:moveTo>
                  <a:lnTo>
                    <a:pt x="607571" y="693892"/>
                  </a:lnTo>
                  <a:cubicBezTo>
                    <a:pt x="590189" y="728632"/>
                    <a:pt x="207781" y="1553724"/>
                    <a:pt x="1363692" y="2535151"/>
                  </a:cubicBezTo>
                  <a:lnTo>
                    <a:pt x="1302851" y="2604631"/>
                  </a:lnTo>
                  <a:cubicBezTo>
                    <a:pt x="94800" y="1571094"/>
                    <a:pt x="520660" y="659152"/>
                    <a:pt x="529348" y="650464"/>
                  </a:cubicBezTo>
                  <a:close/>
                  <a:moveTo>
                    <a:pt x="955293" y="511177"/>
                  </a:moveTo>
                  <a:cubicBezTo>
                    <a:pt x="955293" y="511177"/>
                    <a:pt x="1033582" y="693620"/>
                    <a:pt x="929192" y="849998"/>
                  </a:cubicBezTo>
                  <a:cubicBezTo>
                    <a:pt x="824809" y="1015059"/>
                    <a:pt x="650836" y="1023747"/>
                    <a:pt x="650836" y="1023747"/>
                  </a:cubicBezTo>
                  <a:cubicBezTo>
                    <a:pt x="650836" y="1023747"/>
                    <a:pt x="572546" y="876056"/>
                    <a:pt x="685630" y="710996"/>
                  </a:cubicBezTo>
                  <a:cubicBezTo>
                    <a:pt x="790014" y="545923"/>
                    <a:pt x="955293" y="511177"/>
                    <a:pt x="955293" y="511177"/>
                  </a:cubicBezTo>
                  <a:close/>
                  <a:moveTo>
                    <a:pt x="172853" y="364928"/>
                  </a:moveTo>
                  <a:cubicBezTo>
                    <a:pt x="172853" y="364928"/>
                    <a:pt x="329154" y="434317"/>
                    <a:pt x="398616" y="616463"/>
                  </a:cubicBezTo>
                  <a:cubicBezTo>
                    <a:pt x="468084" y="798609"/>
                    <a:pt x="363882" y="937388"/>
                    <a:pt x="363882" y="937388"/>
                  </a:cubicBezTo>
                  <a:cubicBezTo>
                    <a:pt x="363882" y="937388"/>
                    <a:pt x="190224" y="876674"/>
                    <a:pt x="129437" y="703198"/>
                  </a:cubicBezTo>
                  <a:cubicBezTo>
                    <a:pt x="59975" y="521052"/>
                    <a:pt x="172853" y="364928"/>
                    <a:pt x="172853" y="364928"/>
                  </a:cubicBezTo>
                  <a:close/>
                  <a:moveTo>
                    <a:pt x="755540" y="0"/>
                  </a:moveTo>
                  <a:cubicBezTo>
                    <a:pt x="755540" y="0"/>
                    <a:pt x="842760" y="147370"/>
                    <a:pt x="799150" y="338089"/>
                  </a:cubicBezTo>
                  <a:cubicBezTo>
                    <a:pt x="746816" y="528807"/>
                    <a:pt x="589819" y="580821"/>
                    <a:pt x="589819" y="580821"/>
                  </a:cubicBezTo>
                  <a:cubicBezTo>
                    <a:pt x="589819" y="580821"/>
                    <a:pt x="476438" y="442115"/>
                    <a:pt x="520048" y="251396"/>
                  </a:cubicBezTo>
                  <a:cubicBezTo>
                    <a:pt x="572377" y="69353"/>
                    <a:pt x="755540" y="0"/>
                    <a:pt x="755540" y="0"/>
                  </a:cubicBezTo>
                  <a:close/>
                </a:path>
              </a:pathLst>
            </a:custGeom>
            <a:gradFill>
              <a:gsLst>
                <a:gs pos="0">
                  <a:schemeClr val="accent3"/>
                </a:gs>
                <a:gs pos="80000">
                  <a:schemeClr val="accent2"/>
                </a:gs>
              </a:gsLst>
              <a:lin ang="4800000" scaled="0"/>
            </a:gradFill>
            <a:ln>
              <a:noFill/>
            </a:ln>
          </p:spPr>
          <p:txBody>
            <a:bodyPr/>
            <a:lstStyle/>
            <a:p>
              <a:endParaRPr lang="zh-CN" altLang="en-US"/>
            </a:p>
          </p:txBody>
        </p:sp>
        <p:sp>
          <p:nvSpPr>
            <p:cNvPr id="100" name="任意多边形: 形状 99">
              <a:extLst>
                <a:ext uri="{FF2B5EF4-FFF2-40B4-BE49-F238E27FC236}">
                  <a16:creationId xmlns:a16="http://schemas.microsoft.com/office/drawing/2014/main" xmlns="" id="{3C659007-037D-4C20-BD42-88BB37D6943D}"/>
                </a:ext>
              </a:extLst>
            </p:cNvPr>
            <p:cNvSpPr>
              <a:spLocks noChangeAspect="1"/>
            </p:cNvSpPr>
            <p:nvPr/>
          </p:nvSpPr>
          <p:spPr bwMode="auto">
            <a:xfrm rot="1080788" flipH="1">
              <a:off x="3335716" y="1416603"/>
              <a:ext cx="278906" cy="532171"/>
            </a:xfrm>
            <a:custGeom>
              <a:avLst/>
              <a:gdLst>
                <a:gd name="connsiteX0" fmla="*/ 649563 w 1365066"/>
                <a:gd name="connsiteY0" fmla="*/ 2215354 h 2604631"/>
                <a:gd name="connsiteX1" fmla="*/ 781968 w 1365066"/>
                <a:gd name="connsiteY1" fmla="*/ 2231900 h 2604631"/>
                <a:gd name="connsiteX2" fmla="*/ 1016867 w 1365066"/>
                <a:gd name="connsiteY2" fmla="*/ 2448925 h 2604631"/>
                <a:gd name="connsiteX3" fmla="*/ 694967 w 1365066"/>
                <a:gd name="connsiteY3" fmla="*/ 2501011 h 2604631"/>
                <a:gd name="connsiteX4" fmla="*/ 451368 w 1365066"/>
                <a:gd name="connsiteY4" fmla="*/ 2266628 h 2604631"/>
                <a:gd name="connsiteX5" fmla="*/ 649563 w 1365066"/>
                <a:gd name="connsiteY5" fmla="*/ 2215354 h 2604631"/>
                <a:gd name="connsiteX6" fmla="*/ 271910 w 1365066"/>
                <a:gd name="connsiteY6" fmla="*/ 1817178 h 2604631"/>
                <a:gd name="connsiteX7" fmla="*/ 355799 w 1365066"/>
                <a:gd name="connsiteY7" fmla="*/ 1818897 h 2604631"/>
                <a:gd name="connsiteX8" fmla="*/ 486054 w 1365066"/>
                <a:gd name="connsiteY8" fmla="*/ 1849583 h 2604631"/>
                <a:gd name="connsiteX9" fmla="*/ 695118 w 1365066"/>
                <a:gd name="connsiteY9" fmla="*/ 2092909 h 2604631"/>
                <a:gd name="connsiteX10" fmla="*/ 364106 w 1365066"/>
                <a:gd name="connsiteY10" fmla="*/ 2110285 h 2604631"/>
                <a:gd name="connsiteX11" fmla="*/ 146335 w 1365066"/>
                <a:gd name="connsiteY11" fmla="*/ 1840895 h 2604631"/>
                <a:gd name="connsiteX12" fmla="*/ 271910 w 1365066"/>
                <a:gd name="connsiteY12" fmla="*/ 1817178 h 2604631"/>
                <a:gd name="connsiteX13" fmla="*/ 1216558 w 1365066"/>
                <a:gd name="connsiteY13" fmla="*/ 1753597 h 2604631"/>
                <a:gd name="connsiteX14" fmla="*/ 1364716 w 1365066"/>
                <a:gd name="connsiteY14" fmla="*/ 2057400 h 2604631"/>
                <a:gd name="connsiteX15" fmla="*/ 1199128 w 1365066"/>
                <a:gd name="connsiteY15" fmla="*/ 2352520 h 2604631"/>
                <a:gd name="connsiteX16" fmla="*/ 1077113 w 1365066"/>
                <a:gd name="connsiteY16" fmla="*/ 2057400 h 2604631"/>
                <a:gd name="connsiteX17" fmla="*/ 1216558 w 1365066"/>
                <a:gd name="connsiteY17" fmla="*/ 1753597 h 2604631"/>
                <a:gd name="connsiteX18" fmla="*/ 1068020 w 1365066"/>
                <a:gd name="connsiteY18" fmla="*/ 1380314 h 2604631"/>
                <a:gd name="connsiteX19" fmla="*/ 1120118 w 1365066"/>
                <a:gd name="connsiteY19" fmla="*/ 1718584 h 2604631"/>
                <a:gd name="connsiteX20" fmla="*/ 885673 w 1365066"/>
                <a:gd name="connsiteY20" fmla="*/ 1952774 h 2604631"/>
                <a:gd name="connsiteX21" fmla="*/ 850939 w 1365066"/>
                <a:gd name="connsiteY21" fmla="*/ 1631849 h 2604631"/>
                <a:gd name="connsiteX22" fmla="*/ 1068020 w 1365066"/>
                <a:gd name="connsiteY22" fmla="*/ 1380314 h 2604631"/>
                <a:gd name="connsiteX23" fmla="*/ 79387 w 1365066"/>
                <a:gd name="connsiteY23" fmla="*/ 1345447 h 2604631"/>
                <a:gd name="connsiteX24" fmla="*/ 364427 w 1365066"/>
                <a:gd name="connsiteY24" fmla="*/ 1458870 h 2604631"/>
                <a:gd name="connsiteX25" fmla="*/ 494911 w 1365066"/>
                <a:gd name="connsiteY25" fmla="*/ 1753736 h 2604631"/>
                <a:gd name="connsiteX26" fmla="*/ 173041 w 1365066"/>
                <a:gd name="connsiteY26" fmla="*/ 1667007 h 2604631"/>
                <a:gd name="connsiteX27" fmla="*/ 51251 w 1365066"/>
                <a:gd name="connsiteY27" fmla="*/ 1346125 h 2604631"/>
                <a:gd name="connsiteX28" fmla="*/ 79387 w 1365066"/>
                <a:gd name="connsiteY28" fmla="*/ 1345447 h 2604631"/>
                <a:gd name="connsiteX29" fmla="*/ 911435 w 1365066"/>
                <a:gd name="connsiteY29" fmla="*/ 1007031 h 2604631"/>
                <a:gd name="connsiteX30" fmla="*/ 928835 w 1365066"/>
                <a:gd name="connsiteY30" fmla="*/ 1345895 h 2604631"/>
                <a:gd name="connsiteX31" fmla="*/ 676585 w 1365066"/>
                <a:gd name="connsiteY31" fmla="*/ 1554420 h 2604631"/>
                <a:gd name="connsiteX32" fmla="*/ 667885 w 1365066"/>
                <a:gd name="connsiteY32" fmla="*/ 1241627 h 2604631"/>
                <a:gd name="connsiteX33" fmla="*/ 911435 w 1365066"/>
                <a:gd name="connsiteY33" fmla="*/ 1007031 h 2604631"/>
                <a:gd name="connsiteX34" fmla="*/ 16360 w 1365066"/>
                <a:gd name="connsiteY34" fmla="*/ 851034 h 2604631"/>
                <a:gd name="connsiteX35" fmla="*/ 303211 w 1365066"/>
                <a:gd name="connsiteY35" fmla="*/ 1024644 h 2604631"/>
                <a:gd name="connsiteX36" fmla="*/ 364057 w 1365066"/>
                <a:gd name="connsiteY36" fmla="*/ 1337141 h 2604631"/>
                <a:gd name="connsiteX37" fmla="*/ 68512 w 1365066"/>
                <a:gd name="connsiteY37" fmla="*/ 1180895 h 2604631"/>
                <a:gd name="connsiteX38" fmla="*/ 16360 w 1365066"/>
                <a:gd name="connsiteY38" fmla="*/ 851034 h 2604631"/>
                <a:gd name="connsiteX39" fmla="*/ 529348 w 1365066"/>
                <a:gd name="connsiteY39" fmla="*/ 650464 h 2604631"/>
                <a:gd name="connsiteX40" fmla="*/ 607571 w 1365066"/>
                <a:gd name="connsiteY40" fmla="*/ 693892 h 2604631"/>
                <a:gd name="connsiteX41" fmla="*/ 1363692 w 1365066"/>
                <a:gd name="connsiteY41" fmla="*/ 2535151 h 2604631"/>
                <a:gd name="connsiteX42" fmla="*/ 1302851 w 1365066"/>
                <a:gd name="connsiteY42" fmla="*/ 2604631 h 2604631"/>
                <a:gd name="connsiteX43" fmla="*/ 529348 w 1365066"/>
                <a:gd name="connsiteY43" fmla="*/ 650464 h 2604631"/>
                <a:gd name="connsiteX44" fmla="*/ 955293 w 1365066"/>
                <a:gd name="connsiteY44" fmla="*/ 511177 h 2604631"/>
                <a:gd name="connsiteX45" fmla="*/ 929192 w 1365066"/>
                <a:gd name="connsiteY45" fmla="*/ 849998 h 2604631"/>
                <a:gd name="connsiteX46" fmla="*/ 650836 w 1365066"/>
                <a:gd name="connsiteY46" fmla="*/ 1023747 h 2604631"/>
                <a:gd name="connsiteX47" fmla="*/ 685630 w 1365066"/>
                <a:gd name="connsiteY47" fmla="*/ 710996 h 2604631"/>
                <a:gd name="connsiteX48" fmla="*/ 955293 w 1365066"/>
                <a:gd name="connsiteY48" fmla="*/ 511177 h 2604631"/>
                <a:gd name="connsiteX49" fmla="*/ 172853 w 1365066"/>
                <a:gd name="connsiteY49" fmla="*/ 364928 h 2604631"/>
                <a:gd name="connsiteX50" fmla="*/ 398616 w 1365066"/>
                <a:gd name="connsiteY50" fmla="*/ 616463 h 2604631"/>
                <a:gd name="connsiteX51" fmla="*/ 363882 w 1365066"/>
                <a:gd name="connsiteY51" fmla="*/ 937388 h 2604631"/>
                <a:gd name="connsiteX52" fmla="*/ 129437 w 1365066"/>
                <a:gd name="connsiteY52" fmla="*/ 703198 h 2604631"/>
                <a:gd name="connsiteX53" fmla="*/ 172853 w 1365066"/>
                <a:gd name="connsiteY53" fmla="*/ 364928 h 2604631"/>
                <a:gd name="connsiteX54" fmla="*/ 755540 w 1365066"/>
                <a:gd name="connsiteY54" fmla="*/ 0 h 2604631"/>
                <a:gd name="connsiteX55" fmla="*/ 799150 w 1365066"/>
                <a:gd name="connsiteY55" fmla="*/ 338089 h 2604631"/>
                <a:gd name="connsiteX56" fmla="*/ 589819 w 1365066"/>
                <a:gd name="connsiteY56" fmla="*/ 580821 h 2604631"/>
                <a:gd name="connsiteX57" fmla="*/ 520048 w 1365066"/>
                <a:gd name="connsiteY57" fmla="*/ 251396 h 2604631"/>
                <a:gd name="connsiteX58" fmla="*/ 755540 w 1365066"/>
                <a:gd name="connsiteY58" fmla="*/ 0 h 26046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1365066" h="2604631">
                  <a:moveTo>
                    <a:pt x="649563" y="2215354"/>
                  </a:moveTo>
                  <a:cubicBezTo>
                    <a:pt x="689532" y="2214542"/>
                    <a:pt x="734117" y="2218880"/>
                    <a:pt x="781968" y="2231900"/>
                  </a:cubicBezTo>
                  <a:cubicBezTo>
                    <a:pt x="973366" y="2283985"/>
                    <a:pt x="1016867" y="2448925"/>
                    <a:pt x="1016867" y="2448925"/>
                  </a:cubicBezTo>
                  <a:cubicBezTo>
                    <a:pt x="1016867" y="2448925"/>
                    <a:pt x="877664" y="2553097"/>
                    <a:pt x="694967" y="2501011"/>
                  </a:cubicBezTo>
                  <a:cubicBezTo>
                    <a:pt x="512269" y="2448925"/>
                    <a:pt x="451368" y="2266628"/>
                    <a:pt x="451368" y="2266628"/>
                  </a:cubicBezTo>
                  <a:cubicBezTo>
                    <a:pt x="451368" y="2266628"/>
                    <a:pt x="529663" y="2217795"/>
                    <a:pt x="649563" y="2215354"/>
                  </a:cubicBezTo>
                  <a:close/>
                  <a:moveTo>
                    <a:pt x="271910" y="1817178"/>
                  </a:moveTo>
                  <a:cubicBezTo>
                    <a:pt x="297232" y="1815689"/>
                    <a:pt x="325482" y="1815842"/>
                    <a:pt x="355799" y="1818897"/>
                  </a:cubicBezTo>
                  <a:cubicBezTo>
                    <a:pt x="396222" y="1822968"/>
                    <a:pt x="440323" y="1832207"/>
                    <a:pt x="486054" y="1849583"/>
                  </a:cubicBezTo>
                  <a:cubicBezTo>
                    <a:pt x="668981" y="1927794"/>
                    <a:pt x="695118" y="2092909"/>
                    <a:pt x="695118" y="2092909"/>
                  </a:cubicBezTo>
                  <a:cubicBezTo>
                    <a:pt x="695118" y="2092909"/>
                    <a:pt x="538321" y="2179808"/>
                    <a:pt x="364106" y="2110285"/>
                  </a:cubicBezTo>
                  <a:cubicBezTo>
                    <a:pt x="189890" y="2040769"/>
                    <a:pt x="146335" y="1840895"/>
                    <a:pt x="146335" y="1840895"/>
                  </a:cubicBezTo>
                  <a:cubicBezTo>
                    <a:pt x="146335" y="1840895"/>
                    <a:pt x="195945" y="1821647"/>
                    <a:pt x="271910" y="1817178"/>
                  </a:cubicBezTo>
                  <a:close/>
                  <a:moveTo>
                    <a:pt x="1216558" y="1753597"/>
                  </a:moveTo>
                  <a:cubicBezTo>
                    <a:pt x="1216558" y="1753597"/>
                    <a:pt x="1373434" y="1866439"/>
                    <a:pt x="1364716" y="2057400"/>
                  </a:cubicBezTo>
                  <a:cubicBezTo>
                    <a:pt x="1347285" y="2248361"/>
                    <a:pt x="1199128" y="2352520"/>
                    <a:pt x="1199128" y="2352520"/>
                  </a:cubicBezTo>
                  <a:cubicBezTo>
                    <a:pt x="1199128" y="2352520"/>
                    <a:pt x="1068401" y="2248361"/>
                    <a:pt x="1077113" y="2057400"/>
                  </a:cubicBezTo>
                  <a:cubicBezTo>
                    <a:pt x="1085832" y="1857757"/>
                    <a:pt x="1216558" y="1753597"/>
                    <a:pt x="1216558" y="1753597"/>
                  </a:cubicBezTo>
                  <a:close/>
                  <a:moveTo>
                    <a:pt x="1068020" y="1380314"/>
                  </a:moveTo>
                  <a:cubicBezTo>
                    <a:pt x="1068020" y="1380314"/>
                    <a:pt x="1189586" y="1536438"/>
                    <a:pt x="1120118" y="1718584"/>
                  </a:cubicBezTo>
                  <a:cubicBezTo>
                    <a:pt x="1059338" y="1900736"/>
                    <a:pt x="885673" y="1952774"/>
                    <a:pt x="885673" y="1952774"/>
                  </a:cubicBezTo>
                  <a:cubicBezTo>
                    <a:pt x="885673" y="1952774"/>
                    <a:pt x="781477" y="1822671"/>
                    <a:pt x="850939" y="1631849"/>
                  </a:cubicBezTo>
                  <a:cubicBezTo>
                    <a:pt x="920407" y="1449703"/>
                    <a:pt x="1068020" y="1380314"/>
                    <a:pt x="1068020" y="1380314"/>
                  </a:cubicBezTo>
                  <a:close/>
                  <a:moveTo>
                    <a:pt x="79387" y="1345447"/>
                  </a:moveTo>
                  <a:cubicBezTo>
                    <a:pt x="132806" y="1346671"/>
                    <a:pt x="253512" y="1361302"/>
                    <a:pt x="364427" y="1458870"/>
                  </a:cubicBezTo>
                  <a:cubicBezTo>
                    <a:pt x="521012" y="1580285"/>
                    <a:pt x="494911" y="1753736"/>
                    <a:pt x="494911" y="1753736"/>
                  </a:cubicBezTo>
                  <a:cubicBezTo>
                    <a:pt x="494911" y="1753736"/>
                    <a:pt x="320926" y="1788422"/>
                    <a:pt x="173041" y="1667007"/>
                  </a:cubicBezTo>
                  <a:cubicBezTo>
                    <a:pt x="25157" y="1545593"/>
                    <a:pt x="51251" y="1346125"/>
                    <a:pt x="51251" y="1346125"/>
                  </a:cubicBezTo>
                  <a:cubicBezTo>
                    <a:pt x="51251" y="1346125"/>
                    <a:pt x="61581" y="1345041"/>
                    <a:pt x="79387" y="1345447"/>
                  </a:cubicBezTo>
                  <a:close/>
                  <a:moveTo>
                    <a:pt x="911435" y="1007031"/>
                  </a:moveTo>
                  <a:cubicBezTo>
                    <a:pt x="911435" y="1007031"/>
                    <a:pt x="1007118" y="1172116"/>
                    <a:pt x="928835" y="1345895"/>
                  </a:cubicBezTo>
                  <a:cubicBezTo>
                    <a:pt x="850552" y="1519668"/>
                    <a:pt x="676585" y="1554420"/>
                    <a:pt x="676585" y="1554420"/>
                  </a:cubicBezTo>
                  <a:cubicBezTo>
                    <a:pt x="676585" y="1554420"/>
                    <a:pt x="580907" y="1415400"/>
                    <a:pt x="667885" y="1241627"/>
                  </a:cubicBezTo>
                  <a:cubicBezTo>
                    <a:pt x="746174" y="1059166"/>
                    <a:pt x="911435" y="1007031"/>
                    <a:pt x="911435" y="1007031"/>
                  </a:cubicBezTo>
                  <a:close/>
                  <a:moveTo>
                    <a:pt x="16360" y="851034"/>
                  </a:moveTo>
                  <a:cubicBezTo>
                    <a:pt x="16360" y="851034"/>
                    <a:pt x="181517" y="868398"/>
                    <a:pt x="303211" y="1024644"/>
                  </a:cubicBezTo>
                  <a:cubicBezTo>
                    <a:pt x="424904" y="1180895"/>
                    <a:pt x="364057" y="1337141"/>
                    <a:pt x="364057" y="1337141"/>
                  </a:cubicBezTo>
                  <a:cubicBezTo>
                    <a:pt x="364057" y="1337141"/>
                    <a:pt x="181517" y="1337141"/>
                    <a:pt x="68512" y="1180895"/>
                  </a:cubicBezTo>
                  <a:cubicBezTo>
                    <a:pt x="-44488" y="1033326"/>
                    <a:pt x="16360" y="851034"/>
                    <a:pt x="16360" y="851034"/>
                  </a:cubicBezTo>
                  <a:close/>
                  <a:moveTo>
                    <a:pt x="529348" y="650464"/>
                  </a:moveTo>
                  <a:lnTo>
                    <a:pt x="607571" y="693892"/>
                  </a:lnTo>
                  <a:cubicBezTo>
                    <a:pt x="590189" y="728632"/>
                    <a:pt x="207781" y="1553724"/>
                    <a:pt x="1363692" y="2535151"/>
                  </a:cubicBezTo>
                  <a:lnTo>
                    <a:pt x="1302851" y="2604631"/>
                  </a:lnTo>
                  <a:cubicBezTo>
                    <a:pt x="94800" y="1571094"/>
                    <a:pt x="520660" y="659152"/>
                    <a:pt x="529348" y="650464"/>
                  </a:cubicBezTo>
                  <a:close/>
                  <a:moveTo>
                    <a:pt x="955293" y="511177"/>
                  </a:moveTo>
                  <a:cubicBezTo>
                    <a:pt x="955293" y="511177"/>
                    <a:pt x="1033582" y="693620"/>
                    <a:pt x="929192" y="849998"/>
                  </a:cubicBezTo>
                  <a:cubicBezTo>
                    <a:pt x="824809" y="1015059"/>
                    <a:pt x="650836" y="1023747"/>
                    <a:pt x="650836" y="1023747"/>
                  </a:cubicBezTo>
                  <a:cubicBezTo>
                    <a:pt x="650836" y="1023747"/>
                    <a:pt x="572546" y="876056"/>
                    <a:pt x="685630" y="710996"/>
                  </a:cubicBezTo>
                  <a:cubicBezTo>
                    <a:pt x="790014" y="545923"/>
                    <a:pt x="955293" y="511177"/>
                    <a:pt x="955293" y="511177"/>
                  </a:cubicBezTo>
                  <a:close/>
                  <a:moveTo>
                    <a:pt x="172853" y="364928"/>
                  </a:moveTo>
                  <a:cubicBezTo>
                    <a:pt x="172853" y="364928"/>
                    <a:pt x="329154" y="434317"/>
                    <a:pt x="398616" y="616463"/>
                  </a:cubicBezTo>
                  <a:cubicBezTo>
                    <a:pt x="468084" y="798609"/>
                    <a:pt x="363882" y="937388"/>
                    <a:pt x="363882" y="937388"/>
                  </a:cubicBezTo>
                  <a:cubicBezTo>
                    <a:pt x="363882" y="937388"/>
                    <a:pt x="190224" y="876674"/>
                    <a:pt x="129437" y="703198"/>
                  </a:cubicBezTo>
                  <a:cubicBezTo>
                    <a:pt x="59975" y="521052"/>
                    <a:pt x="172853" y="364928"/>
                    <a:pt x="172853" y="364928"/>
                  </a:cubicBezTo>
                  <a:close/>
                  <a:moveTo>
                    <a:pt x="755540" y="0"/>
                  </a:moveTo>
                  <a:cubicBezTo>
                    <a:pt x="755540" y="0"/>
                    <a:pt x="842760" y="147370"/>
                    <a:pt x="799150" y="338089"/>
                  </a:cubicBezTo>
                  <a:cubicBezTo>
                    <a:pt x="746816" y="528807"/>
                    <a:pt x="589819" y="580821"/>
                    <a:pt x="589819" y="580821"/>
                  </a:cubicBezTo>
                  <a:cubicBezTo>
                    <a:pt x="589819" y="580821"/>
                    <a:pt x="476438" y="442115"/>
                    <a:pt x="520048" y="251396"/>
                  </a:cubicBezTo>
                  <a:cubicBezTo>
                    <a:pt x="572377" y="69353"/>
                    <a:pt x="755540" y="0"/>
                    <a:pt x="755540" y="0"/>
                  </a:cubicBezTo>
                  <a:close/>
                </a:path>
              </a:pathLst>
            </a:custGeom>
            <a:gradFill>
              <a:gsLst>
                <a:gs pos="0">
                  <a:schemeClr val="accent3"/>
                </a:gs>
                <a:gs pos="80000">
                  <a:schemeClr val="accent2"/>
                </a:gs>
              </a:gsLst>
              <a:lin ang="4800000" scaled="0"/>
            </a:gradFill>
            <a:ln>
              <a:noFill/>
            </a:ln>
          </p:spPr>
          <p:txBody>
            <a:bodyPr/>
            <a:lstStyle/>
            <a:p>
              <a:endParaRPr lang="zh-CN" altLang="en-US"/>
            </a:p>
          </p:txBody>
        </p:sp>
      </p:grpSp>
      <p:sp>
        <p:nvSpPr>
          <p:cNvPr id="98" name="矩形 97">
            <a:extLst>
              <a:ext uri="{FF2B5EF4-FFF2-40B4-BE49-F238E27FC236}">
                <a16:creationId xmlns:a16="http://schemas.microsoft.com/office/drawing/2014/main" xmlns="" id="{7AAF1463-D94D-45CD-A139-213BDE1D67D2}"/>
              </a:ext>
            </a:extLst>
          </p:cNvPr>
          <p:cNvSpPr/>
          <p:nvPr/>
        </p:nvSpPr>
        <p:spPr>
          <a:xfrm>
            <a:off x="1235835" y="2860815"/>
            <a:ext cx="2021298" cy="433324"/>
          </a:xfrm>
          <a:prstGeom prst="rect">
            <a:avLst/>
          </a:prstGeom>
        </p:spPr>
        <p:txBody>
          <a:bodyPr wrap="square" lIns="0" tIns="0" rIns="0" bIns="0">
            <a:spAutoFit/>
          </a:bodyPr>
          <a:lstStyle/>
          <a:p>
            <a:pPr algn="ctr">
              <a:lnSpc>
                <a:spcPct val="130000"/>
              </a:lnSpc>
              <a:spcAft>
                <a:spcPts val="0"/>
              </a:spcAft>
            </a:pPr>
            <a:r>
              <a:rPr lang="zh-CN" altLang="en-US" sz="2400" b="1" dirty="0">
                <a:gradFill>
                  <a:gsLst>
                    <a:gs pos="0">
                      <a:schemeClr val="accent3"/>
                    </a:gs>
                    <a:gs pos="100000">
                      <a:schemeClr val="accent2"/>
                    </a:gs>
                  </a:gsLst>
                  <a:lin ang="4800000" scaled="0"/>
                </a:gradFill>
                <a:latin typeface="+mj-ea"/>
                <a:ea typeface="+mj-ea"/>
              </a:rPr>
              <a:t>创意营销奖</a:t>
            </a:r>
            <a:endParaRPr lang="en-US" altLang="zh-CN" sz="2400" b="1" dirty="0">
              <a:gradFill>
                <a:gsLst>
                  <a:gs pos="0">
                    <a:schemeClr val="accent3"/>
                  </a:gs>
                  <a:gs pos="100000">
                    <a:schemeClr val="accent2"/>
                  </a:gs>
                </a:gsLst>
                <a:lin ang="4800000" scaled="0"/>
              </a:gradFill>
              <a:latin typeface="+mj-ea"/>
              <a:ea typeface="+mj-ea"/>
            </a:endParaRPr>
          </a:p>
        </p:txBody>
      </p:sp>
      <p:grpSp>
        <p:nvGrpSpPr>
          <p:cNvPr id="93" name="组合 92">
            <a:extLst>
              <a:ext uri="{FF2B5EF4-FFF2-40B4-BE49-F238E27FC236}">
                <a16:creationId xmlns:a16="http://schemas.microsoft.com/office/drawing/2014/main" xmlns="" id="{2A2935B6-BCA8-48F5-9025-196031DF2CC8}"/>
              </a:ext>
            </a:extLst>
          </p:cNvPr>
          <p:cNvGrpSpPr/>
          <p:nvPr/>
        </p:nvGrpSpPr>
        <p:grpSpPr>
          <a:xfrm>
            <a:off x="4729152" y="2811391"/>
            <a:ext cx="2733696" cy="532172"/>
            <a:chOff x="880926" y="1416602"/>
            <a:chExt cx="2733696" cy="532172"/>
          </a:xfrm>
        </p:grpSpPr>
        <p:sp>
          <p:nvSpPr>
            <p:cNvPr id="95" name="任意多边形: 形状 94">
              <a:extLst>
                <a:ext uri="{FF2B5EF4-FFF2-40B4-BE49-F238E27FC236}">
                  <a16:creationId xmlns:a16="http://schemas.microsoft.com/office/drawing/2014/main" xmlns="" id="{4CDD1268-CBD0-48CA-8C2E-258CF3961F9D}"/>
                </a:ext>
              </a:extLst>
            </p:cNvPr>
            <p:cNvSpPr>
              <a:spLocks noChangeAspect="1"/>
            </p:cNvSpPr>
            <p:nvPr/>
          </p:nvSpPr>
          <p:spPr bwMode="auto">
            <a:xfrm rot="20519212">
              <a:off x="880926" y="1416602"/>
              <a:ext cx="278906" cy="532171"/>
            </a:xfrm>
            <a:custGeom>
              <a:avLst/>
              <a:gdLst>
                <a:gd name="connsiteX0" fmla="*/ 649563 w 1365066"/>
                <a:gd name="connsiteY0" fmla="*/ 2215354 h 2604631"/>
                <a:gd name="connsiteX1" fmla="*/ 781968 w 1365066"/>
                <a:gd name="connsiteY1" fmla="*/ 2231900 h 2604631"/>
                <a:gd name="connsiteX2" fmla="*/ 1016867 w 1365066"/>
                <a:gd name="connsiteY2" fmla="*/ 2448925 h 2604631"/>
                <a:gd name="connsiteX3" fmla="*/ 694967 w 1365066"/>
                <a:gd name="connsiteY3" fmla="*/ 2501011 h 2604631"/>
                <a:gd name="connsiteX4" fmla="*/ 451368 w 1365066"/>
                <a:gd name="connsiteY4" fmla="*/ 2266628 h 2604631"/>
                <a:gd name="connsiteX5" fmla="*/ 649563 w 1365066"/>
                <a:gd name="connsiteY5" fmla="*/ 2215354 h 2604631"/>
                <a:gd name="connsiteX6" fmla="*/ 271910 w 1365066"/>
                <a:gd name="connsiteY6" fmla="*/ 1817178 h 2604631"/>
                <a:gd name="connsiteX7" fmla="*/ 355799 w 1365066"/>
                <a:gd name="connsiteY7" fmla="*/ 1818897 h 2604631"/>
                <a:gd name="connsiteX8" fmla="*/ 486054 w 1365066"/>
                <a:gd name="connsiteY8" fmla="*/ 1849583 h 2604631"/>
                <a:gd name="connsiteX9" fmla="*/ 695118 w 1365066"/>
                <a:gd name="connsiteY9" fmla="*/ 2092909 h 2604631"/>
                <a:gd name="connsiteX10" fmla="*/ 364106 w 1365066"/>
                <a:gd name="connsiteY10" fmla="*/ 2110285 h 2604631"/>
                <a:gd name="connsiteX11" fmla="*/ 146335 w 1365066"/>
                <a:gd name="connsiteY11" fmla="*/ 1840895 h 2604631"/>
                <a:gd name="connsiteX12" fmla="*/ 271910 w 1365066"/>
                <a:gd name="connsiteY12" fmla="*/ 1817178 h 2604631"/>
                <a:gd name="connsiteX13" fmla="*/ 1216558 w 1365066"/>
                <a:gd name="connsiteY13" fmla="*/ 1753597 h 2604631"/>
                <a:gd name="connsiteX14" fmla="*/ 1364716 w 1365066"/>
                <a:gd name="connsiteY14" fmla="*/ 2057400 h 2604631"/>
                <a:gd name="connsiteX15" fmla="*/ 1199128 w 1365066"/>
                <a:gd name="connsiteY15" fmla="*/ 2352520 h 2604631"/>
                <a:gd name="connsiteX16" fmla="*/ 1077113 w 1365066"/>
                <a:gd name="connsiteY16" fmla="*/ 2057400 h 2604631"/>
                <a:gd name="connsiteX17" fmla="*/ 1216558 w 1365066"/>
                <a:gd name="connsiteY17" fmla="*/ 1753597 h 2604631"/>
                <a:gd name="connsiteX18" fmla="*/ 1068020 w 1365066"/>
                <a:gd name="connsiteY18" fmla="*/ 1380314 h 2604631"/>
                <a:gd name="connsiteX19" fmla="*/ 1120118 w 1365066"/>
                <a:gd name="connsiteY19" fmla="*/ 1718584 h 2604631"/>
                <a:gd name="connsiteX20" fmla="*/ 885673 w 1365066"/>
                <a:gd name="connsiteY20" fmla="*/ 1952774 h 2604631"/>
                <a:gd name="connsiteX21" fmla="*/ 850939 w 1365066"/>
                <a:gd name="connsiteY21" fmla="*/ 1631849 h 2604631"/>
                <a:gd name="connsiteX22" fmla="*/ 1068020 w 1365066"/>
                <a:gd name="connsiteY22" fmla="*/ 1380314 h 2604631"/>
                <a:gd name="connsiteX23" fmla="*/ 79387 w 1365066"/>
                <a:gd name="connsiteY23" fmla="*/ 1345447 h 2604631"/>
                <a:gd name="connsiteX24" fmla="*/ 364427 w 1365066"/>
                <a:gd name="connsiteY24" fmla="*/ 1458870 h 2604631"/>
                <a:gd name="connsiteX25" fmla="*/ 494911 w 1365066"/>
                <a:gd name="connsiteY25" fmla="*/ 1753736 h 2604631"/>
                <a:gd name="connsiteX26" fmla="*/ 173041 w 1365066"/>
                <a:gd name="connsiteY26" fmla="*/ 1667007 h 2604631"/>
                <a:gd name="connsiteX27" fmla="*/ 51251 w 1365066"/>
                <a:gd name="connsiteY27" fmla="*/ 1346125 h 2604631"/>
                <a:gd name="connsiteX28" fmla="*/ 79387 w 1365066"/>
                <a:gd name="connsiteY28" fmla="*/ 1345447 h 2604631"/>
                <a:gd name="connsiteX29" fmla="*/ 911435 w 1365066"/>
                <a:gd name="connsiteY29" fmla="*/ 1007031 h 2604631"/>
                <a:gd name="connsiteX30" fmla="*/ 928835 w 1365066"/>
                <a:gd name="connsiteY30" fmla="*/ 1345895 h 2604631"/>
                <a:gd name="connsiteX31" fmla="*/ 676585 w 1365066"/>
                <a:gd name="connsiteY31" fmla="*/ 1554420 h 2604631"/>
                <a:gd name="connsiteX32" fmla="*/ 667885 w 1365066"/>
                <a:gd name="connsiteY32" fmla="*/ 1241627 h 2604631"/>
                <a:gd name="connsiteX33" fmla="*/ 911435 w 1365066"/>
                <a:gd name="connsiteY33" fmla="*/ 1007031 h 2604631"/>
                <a:gd name="connsiteX34" fmla="*/ 16360 w 1365066"/>
                <a:gd name="connsiteY34" fmla="*/ 851034 h 2604631"/>
                <a:gd name="connsiteX35" fmla="*/ 303211 w 1365066"/>
                <a:gd name="connsiteY35" fmla="*/ 1024644 h 2604631"/>
                <a:gd name="connsiteX36" fmla="*/ 364057 w 1365066"/>
                <a:gd name="connsiteY36" fmla="*/ 1337141 h 2604631"/>
                <a:gd name="connsiteX37" fmla="*/ 68512 w 1365066"/>
                <a:gd name="connsiteY37" fmla="*/ 1180895 h 2604631"/>
                <a:gd name="connsiteX38" fmla="*/ 16360 w 1365066"/>
                <a:gd name="connsiteY38" fmla="*/ 851034 h 2604631"/>
                <a:gd name="connsiteX39" fmla="*/ 529348 w 1365066"/>
                <a:gd name="connsiteY39" fmla="*/ 650464 h 2604631"/>
                <a:gd name="connsiteX40" fmla="*/ 607571 w 1365066"/>
                <a:gd name="connsiteY40" fmla="*/ 693892 h 2604631"/>
                <a:gd name="connsiteX41" fmla="*/ 1363692 w 1365066"/>
                <a:gd name="connsiteY41" fmla="*/ 2535151 h 2604631"/>
                <a:gd name="connsiteX42" fmla="*/ 1302851 w 1365066"/>
                <a:gd name="connsiteY42" fmla="*/ 2604631 h 2604631"/>
                <a:gd name="connsiteX43" fmla="*/ 529348 w 1365066"/>
                <a:gd name="connsiteY43" fmla="*/ 650464 h 2604631"/>
                <a:gd name="connsiteX44" fmla="*/ 955293 w 1365066"/>
                <a:gd name="connsiteY44" fmla="*/ 511177 h 2604631"/>
                <a:gd name="connsiteX45" fmla="*/ 929192 w 1365066"/>
                <a:gd name="connsiteY45" fmla="*/ 849998 h 2604631"/>
                <a:gd name="connsiteX46" fmla="*/ 650836 w 1365066"/>
                <a:gd name="connsiteY46" fmla="*/ 1023747 h 2604631"/>
                <a:gd name="connsiteX47" fmla="*/ 685630 w 1365066"/>
                <a:gd name="connsiteY47" fmla="*/ 710996 h 2604631"/>
                <a:gd name="connsiteX48" fmla="*/ 955293 w 1365066"/>
                <a:gd name="connsiteY48" fmla="*/ 511177 h 2604631"/>
                <a:gd name="connsiteX49" fmla="*/ 172853 w 1365066"/>
                <a:gd name="connsiteY49" fmla="*/ 364928 h 2604631"/>
                <a:gd name="connsiteX50" fmla="*/ 398616 w 1365066"/>
                <a:gd name="connsiteY50" fmla="*/ 616463 h 2604631"/>
                <a:gd name="connsiteX51" fmla="*/ 363882 w 1365066"/>
                <a:gd name="connsiteY51" fmla="*/ 937388 h 2604631"/>
                <a:gd name="connsiteX52" fmla="*/ 129437 w 1365066"/>
                <a:gd name="connsiteY52" fmla="*/ 703198 h 2604631"/>
                <a:gd name="connsiteX53" fmla="*/ 172853 w 1365066"/>
                <a:gd name="connsiteY53" fmla="*/ 364928 h 2604631"/>
                <a:gd name="connsiteX54" fmla="*/ 755540 w 1365066"/>
                <a:gd name="connsiteY54" fmla="*/ 0 h 2604631"/>
                <a:gd name="connsiteX55" fmla="*/ 799150 w 1365066"/>
                <a:gd name="connsiteY55" fmla="*/ 338089 h 2604631"/>
                <a:gd name="connsiteX56" fmla="*/ 589819 w 1365066"/>
                <a:gd name="connsiteY56" fmla="*/ 580821 h 2604631"/>
                <a:gd name="connsiteX57" fmla="*/ 520048 w 1365066"/>
                <a:gd name="connsiteY57" fmla="*/ 251396 h 2604631"/>
                <a:gd name="connsiteX58" fmla="*/ 755540 w 1365066"/>
                <a:gd name="connsiteY58" fmla="*/ 0 h 26046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1365066" h="2604631">
                  <a:moveTo>
                    <a:pt x="649563" y="2215354"/>
                  </a:moveTo>
                  <a:cubicBezTo>
                    <a:pt x="689532" y="2214542"/>
                    <a:pt x="734117" y="2218880"/>
                    <a:pt x="781968" y="2231900"/>
                  </a:cubicBezTo>
                  <a:cubicBezTo>
                    <a:pt x="973366" y="2283985"/>
                    <a:pt x="1016867" y="2448925"/>
                    <a:pt x="1016867" y="2448925"/>
                  </a:cubicBezTo>
                  <a:cubicBezTo>
                    <a:pt x="1016867" y="2448925"/>
                    <a:pt x="877664" y="2553097"/>
                    <a:pt x="694967" y="2501011"/>
                  </a:cubicBezTo>
                  <a:cubicBezTo>
                    <a:pt x="512269" y="2448925"/>
                    <a:pt x="451368" y="2266628"/>
                    <a:pt x="451368" y="2266628"/>
                  </a:cubicBezTo>
                  <a:cubicBezTo>
                    <a:pt x="451368" y="2266628"/>
                    <a:pt x="529663" y="2217795"/>
                    <a:pt x="649563" y="2215354"/>
                  </a:cubicBezTo>
                  <a:close/>
                  <a:moveTo>
                    <a:pt x="271910" y="1817178"/>
                  </a:moveTo>
                  <a:cubicBezTo>
                    <a:pt x="297232" y="1815689"/>
                    <a:pt x="325482" y="1815842"/>
                    <a:pt x="355799" y="1818897"/>
                  </a:cubicBezTo>
                  <a:cubicBezTo>
                    <a:pt x="396222" y="1822968"/>
                    <a:pt x="440323" y="1832207"/>
                    <a:pt x="486054" y="1849583"/>
                  </a:cubicBezTo>
                  <a:cubicBezTo>
                    <a:pt x="668981" y="1927794"/>
                    <a:pt x="695118" y="2092909"/>
                    <a:pt x="695118" y="2092909"/>
                  </a:cubicBezTo>
                  <a:cubicBezTo>
                    <a:pt x="695118" y="2092909"/>
                    <a:pt x="538321" y="2179808"/>
                    <a:pt x="364106" y="2110285"/>
                  </a:cubicBezTo>
                  <a:cubicBezTo>
                    <a:pt x="189890" y="2040769"/>
                    <a:pt x="146335" y="1840895"/>
                    <a:pt x="146335" y="1840895"/>
                  </a:cubicBezTo>
                  <a:cubicBezTo>
                    <a:pt x="146335" y="1840895"/>
                    <a:pt x="195945" y="1821647"/>
                    <a:pt x="271910" y="1817178"/>
                  </a:cubicBezTo>
                  <a:close/>
                  <a:moveTo>
                    <a:pt x="1216558" y="1753597"/>
                  </a:moveTo>
                  <a:cubicBezTo>
                    <a:pt x="1216558" y="1753597"/>
                    <a:pt x="1373434" y="1866439"/>
                    <a:pt x="1364716" y="2057400"/>
                  </a:cubicBezTo>
                  <a:cubicBezTo>
                    <a:pt x="1347285" y="2248361"/>
                    <a:pt x="1199128" y="2352520"/>
                    <a:pt x="1199128" y="2352520"/>
                  </a:cubicBezTo>
                  <a:cubicBezTo>
                    <a:pt x="1199128" y="2352520"/>
                    <a:pt x="1068401" y="2248361"/>
                    <a:pt x="1077113" y="2057400"/>
                  </a:cubicBezTo>
                  <a:cubicBezTo>
                    <a:pt x="1085832" y="1857757"/>
                    <a:pt x="1216558" y="1753597"/>
                    <a:pt x="1216558" y="1753597"/>
                  </a:cubicBezTo>
                  <a:close/>
                  <a:moveTo>
                    <a:pt x="1068020" y="1380314"/>
                  </a:moveTo>
                  <a:cubicBezTo>
                    <a:pt x="1068020" y="1380314"/>
                    <a:pt x="1189586" y="1536438"/>
                    <a:pt x="1120118" y="1718584"/>
                  </a:cubicBezTo>
                  <a:cubicBezTo>
                    <a:pt x="1059338" y="1900736"/>
                    <a:pt x="885673" y="1952774"/>
                    <a:pt x="885673" y="1952774"/>
                  </a:cubicBezTo>
                  <a:cubicBezTo>
                    <a:pt x="885673" y="1952774"/>
                    <a:pt x="781477" y="1822671"/>
                    <a:pt x="850939" y="1631849"/>
                  </a:cubicBezTo>
                  <a:cubicBezTo>
                    <a:pt x="920407" y="1449703"/>
                    <a:pt x="1068020" y="1380314"/>
                    <a:pt x="1068020" y="1380314"/>
                  </a:cubicBezTo>
                  <a:close/>
                  <a:moveTo>
                    <a:pt x="79387" y="1345447"/>
                  </a:moveTo>
                  <a:cubicBezTo>
                    <a:pt x="132806" y="1346671"/>
                    <a:pt x="253512" y="1361302"/>
                    <a:pt x="364427" y="1458870"/>
                  </a:cubicBezTo>
                  <a:cubicBezTo>
                    <a:pt x="521012" y="1580285"/>
                    <a:pt x="494911" y="1753736"/>
                    <a:pt x="494911" y="1753736"/>
                  </a:cubicBezTo>
                  <a:cubicBezTo>
                    <a:pt x="494911" y="1753736"/>
                    <a:pt x="320926" y="1788422"/>
                    <a:pt x="173041" y="1667007"/>
                  </a:cubicBezTo>
                  <a:cubicBezTo>
                    <a:pt x="25157" y="1545593"/>
                    <a:pt x="51251" y="1346125"/>
                    <a:pt x="51251" y="1346125"/>
                  </a:cubicBezTo>
                  <a:cubicBezTo>
                    <a:pt x="51251" y="1346125"/>
                    <a:pt x="61581" y="1345041"/>
                    <a:pt x="79387" y="1345447"/>
                  </a:cubicBezTo>
                  <a:close/>
                  <a:moveTo>
                    <a:pt x="911435" y="1007031"/>
                  </a:moveTo>
                  <a:cubicBezTo>
                    <a:pt x="911435" y="1007031"/>
                    <a:pt x="1007118" y="1172116"/>
                    <a:pt x="928835" y="1345895"/>
                  </a:cubicBezTo>
                  <a:cubicBezTo>
                    <a:pt x="850552" y="1519668"/>
                    <a:pt x="676585" y="1554420"/>
                    <a:pt x="676585" y="1554420"/>
                  </a:cubicBezTo>
                  <a:cubicBezTo>
                    <a:pt x="676585" y="1554420"/>
                    <a:pt x="580907" y="1415400"/>
                    <a:pt x="667885" y="1241627"/>
                  </a:cubicBezTo>
                  <a:cubicBezTo>
                    <a:pt x="746174" y="1059166"/>
                    <a:pt x="911435" y="1007031"/>
                    <a:pt x="911435" y="1007031"/>
                  </a:cubicBezTo>
                  <a:close/>
                  <a:moveTo>
                    <a:pt x="16360" y="851034"/>
                  </a:moveTo>
                  <a:cubicBezTo>
                    <a:pt x="16360" y="851034"/>
                    <a:pt x="181517" y="868398"/>
                    <a:pt x="303211" y="1024644"/>
                  </a:cubicBezTo>
                  <a:cubicBezTo>
                    <a:pt x="424904" y="1180895"/>
                    <a:pt x="364057" y="1337141"/>
                    <a:pt x="364057" y="1337141"/>
                  </a:cubicBezTo>
                  <a:cubicBezTo>
                    <a:pt x="364057" y="1337141"/>
                    <a:pt x="181517" y="1337141"/>
                    <a:pt x="68512" y="1180895"/>
                  </a:cubicBezTo>
                  <a:cubicBezTo>
                    <a:pt x="-44488" y="1033326"/>
                    <a:pt x="16360" y="851034"/>
                    <a:pt x="16360" y="851034"/>
                  </a:cubicBezTo>
                  <a:close/>
                  <a:moveTo>
                    <a:pt x="529348" y="650464"/>
                  </a:moveTo>
                  <a:lnTo>
                    <a:pt x="607571" y="693892"/>
                  </a:lnTo>
                  <a:cubicBezTo>
                    <a:pt x="590189" y="728632"/>
                    <a:pt x="207781" y="1553724"/>
                    <a:pt x="1363692" y="2535151"/>
                  </a:cubicBezTo>
                  <a:lnTo>
                    <a:pt x="1302851" y="2604631"/>
                  </a:lnTo>
                  <a:cubicBezTo>
                    <a:pt x="94800" y="1571094"/>
                    <a:pt x="520660" y="659152"/>
                    <a:pt x="529348" y="650464"/>
                  </a:cubicBezTo>
                  <a:close/>
                  <a:moveTo>
                    <a:pt x="955293" y="511177"/>
                  </a:moveTo>
                  <a:cubicBezTo>
                    <a:pt x="955293" y="511177"/>
                    <a:pt x="1033582" y="693620"/>
                    <a:pt x="929192" y="849998"/>
                  </a:cubicBezTo>
                  <a:cubicBezTo>
                    <a:pt x="824809" y="1015059"/>
                    <a:pt x="650836" y="1023747"/>
                    <a:pt x="650836" y="1023747"/>
                  </a:cubicBezTo>
                  <a:cubicBezTo>
                    <a:pt x="650836" y="1023747"/>
                    <a:pt x="572546" y="876056"/>
                    <a:pt x="685630" y="710996"/>
                  </a:cubicBezTo>
                  <a:cubicBezTo>
                    <a:pt x="790014" y="545923"/>
                    <a:pt x="955293" y="511177"/>
                    <a:pt x="955293" y="511177"/>
                  </a:cubicBezTo>
                  <a:close/>
                  <a:moveTo>
                    <a:pt x="172853" y="364928"/>
                  </a:moveTo>
                  <a:cubicBezTo>
                    <a:pt x="172853" y="364928"/>
                    <a:pt x="329154" y="434317"/>
                    <a:pt x="398616" y="616463"/>
                  </a:cubicBezTo>
                  <a:cubicBezTo>
                    <a:pt x="468084" y="798609"/>
                    <a:pt x="363882" y="937388"/>
                    <a:pt x="363882" y="937388"/>
                  </a:cubicBezTo>
                  <a:cubicBezTo>
                    <a:pt x="363882" y="937388"/>
                    <a:pt x="190224" y="876674"/>
                    <a:pt x="129437" y="703198"/>
                  </a:cubicBezTo>
                  <a:cubicBezTo>
                    <a:pt x="59975" y="521052"/>
                    <a:pt x="172853" y="364928"/>
                    <a:pt x="172853" y="364928"/>
                  </a:cubicBezTo>
                  <a:close/>
                  <a:moveTo>
                    <a:pt x="755540" y="0"/>
                  </a:moveTo>
                  <a:cubicBezTo>
                    <a:pt x="755540" y="0"/>
                    <a:pt x="842760" y="147370"/>
                    <a:pt x="799150" y="338089"/>
                  </a:cubicBezTo>
                  <a:cubicBezTo>
                    <a:pt x="746816" y="528807"/>
                    <a:pt x="589819" y="580821"/>
                    <a:pt x="589819" y="580821"/>
                  </a:cubicBezTo>
                  <a:cubicBezTo>
                    <a:pt x="589819" y="580821"/>
                    <a:pt x="476438" y="442115"/>
                    <a:pt x="520048" y="251396"/>
                  </a:cubicBezTo>
                  <a:cubicBezTo>
                    <a:pt x="572377" y="69353"/>
                    <a:pt x="755540" y="0"/>
                    <a:pt x="755540" y="0"/>
                  </a:cubicBezTo>
                  <a:close/>
                </a:path>
              </a:pathLst>
            </a:custGeom>
            <a:gradFill>
              <a:gsLst>
                <a:gs pos="0">
                  <a:schemeClr val="accent3"/>
                </a:gs>
                <a:gs pos="80000">
                  <a:schemeClr val="accent2"/>
                </a:gs>
              </a:gsLst>
              <a:lin ang="4800000" scaled="0"/>
            </a:gradFill>
            <a:ln>
              <a:noFill/>
            </a:ln>
          </p:spPr>
          <p:txBody>
            <a:bodyPr/>
            <a:lstStyle/>
            <a:p>
              <a:endParaRPr lang="zh-CN" altLang="en-US"/>
            </a:p>
          </p:txBody>
        </p:sp>
        <p:sp>
          <p:nvSpPr>
            <p:cNvPr id="96" name="任意多边形: 形状 95">
              <a:extLst>
                <a:ext uri="{FF2B5EF4-FFF2-40B4-BE49-F238E27FC236}">
                  <a16:creationId xmlns:a16="http://schemas.microsoft.com/office/drawing/2014/main" xmlns="" id="{9B6CBA90-CA6D-4840-8853-06B35B9C6AB3}"/>
                </a:ext>
              </a:extLst>
            </p:cNvPr>
            <p:cNvSpPr>
              <a:spLocks noChangeAspect="1"/>
            </p:cNvSpPr>
            <p:nvPr/>
          </p:nvSpPr>
          <p:spPr bwMode="auto">
            <a:xfrm rot="1080788" flipH="1">
              <a:off x="3335716" y="1416603"/>
              <a:ext cx="278906" cy="532171"/>
            </a:xfrm>
            <a:custGeom>
              <a:avLst/>
              <a:gdLst>
                <a:gd name="connsiteX0" fmla="*/ 649563 w 1365066"/>
                <a:gd name="connsiteY0" fmla="*/ 2215354 h 2604631"/>
                <a:gd name="connsiteX1" fmla="*/ 781968 w 1365066"/>
                <a:gd name="connsiteY1" fmla="*/ 2231900 h 2604631"/>
                <a:gd name="connsiteX2" fmla="*/ 1016867 w 1365066"/>
                <a:gd name="connsiteY2" fmla="*/ 2448925 h 2604631"/>
                <a:gd name="connsiteX3" fmla="*/ 694967 w 1365066"/>
                <a:gd name="connsiteY3" fmla="*/ 2501011 h 2604631"/>
                <a:gd name="connsiteX4" fmla="*/ 451368 w 1365066"/>
                <a:gd name="connsiteY4" fmla="*/ 2266628 h 2604631"/>
                <a:gd name="connsiteX5" fmla="*/ 649563 w 1365066"/>
                <a:gd name="connsiteY5" fmla="*/ 2215354 h 2604631"/>
                <a:gd name="connsiteX6" fmla="*/ 271910 w 1365066"/>
                <a:gd name="connsiteY6" fmla="*/ 1817178 h 2604631"/>
                <a:gd name="connsiteX7" fmla="*/ 355799 w 1365066"/>
                <a:gd name="connsiteY7" fmla="*/ 1818897 h 2604631"/>
                <a:gd name="connsiteX8" fmla="*/ 486054 w 1365066"/>
                <a:gd name="connsiteY8" fmla="*/ 1849583 h 2604631"/>
                <a:gd name="connsiteX9" fmla="*/ 695118 w 1365066"/>
                <a:gd name="connsiteY9" fmla="*/ 2092909 h 2604631"/>
                <a:gd name="connsiteX10" fmla="*/ 364106 w 1365066"/>
                <a:gd name="connsiteY10" fmla="*/ 2110285 h 2604631"/>
                <a:gd name="connsiteX11" fmla="*/ 146335 w 1365066"/>
                <a:gd name="connsiteY11" fmla="*/ 1840895 h 2604631"/>
                <a:gd name="connsiteX12" fmla="*/ 271910 w 1365066"/>
                <a:gd name="connsiteY12" fmla="*/ 1817178 h 2604631"/>
                <a:gd name="connsiteX13" fmla="*/ 1216558 w 1365066"/>
                <a:gd name="connsiteY13" fmla="*/ 1753597 h 2604631"/>
                <a:gd name="connsiteX14" fmla="*/ 1364716 w 1365066"/>
                <a:gd name="connsiteY14" fmla="*/ 2057400 h 2604631"/>
                <a:gd name="connsiteX15" fmla="*/ 1199128 w 1365066"/>
                <a:gd name="connsiteY15" fmla="*/ 2352520 h 2604631"/>
                <a:gd name="connsiteX16" fmla="*/ 1077113 w 1365066"/>
                <a:gd name="connsiteY16" fmla="*/ 2057400 h 2604631"/>
                <a:gd name="connsiteX17" fmla="*/ 1216558 w 1365066"/>
                <a:gd name="connsiteY17" fmla="*/ 1753597 h 2604631"/>
                <a:gd name="connsiteX18" fmla="*/ 1068020 w 1365066"/>
                <a:gd name="connsiteY18" fmla="*/ 1380314 h 2604631"/>
                <a:gd name="connsiteX19" fmla="*/ 1120118 w 1365066"/>
                <a:gd name="connsiteY19" fmla="*/ 1718584 h 2604631"/>
                <a:gd name="connsiteX20" fmla="*/ 885673 w 1365066"/>
                <a:gd name="connsiteY20" fmla="*/ 1952774 h 2604631"/>
                <a:gd name="connsiteX21" fmla="*/ 850939 w 1365066"/>
                <a:gd name="connsiteY21" fmla="*/ 1631849 h 2604631"/>
                <a:gd name="connsiteX22" fmla="*/ 1068020 w 1365066"/>
                <a:gd name="connsiteY22" fmla="*/ 1380314 h 2604631"/>
                <a:gd name="connsiteX23" fmla="*/ 79387 w 1365066"/>
                <a:gd name="connsiteY23" fmla="*/ 1345447 h 2604631"/>
                <a:gd name="connsiteX24" fmla="*/ 364427 w 1365066"/>
                <a:gd name="connsiteY24" fmla="*/ 1458870 h 2604631"/>
                <a:gd name="connsiteX25" fmla="*/ 494911 w 1365066"/>
                <a:gd name="connsiteY25" fmla="*/ 1753736 h 2604631"/>
                <a:gd name="connsiteX26" fmla="*/ 173041 w 1365066"/>
                <a:gd name="connsiteY26" fmla="*/ 1667007 h 2604631"/>
                <a:gd name="connsiteX27" fmla="*/ 51251 w 1365066"/>
                <a:gd name="connsiteY27" fmla="*/ 1346125 h 2604631"/>
                <a:gd name="connsiteX28" fmla="*/ 79387 w 1365066"/>
                <a:gd name="connsiteY28" fmla="*/ 1345447 h 2604631"/>
                <a:gd name="connsiteX29" fmla="*/ 911435 w 1365066"/>
                <a:gd name="connsiteY29" fmla="*/ 1007031 h 2604631"/>
                <a:gd name="connsiteX30" fmla="*/ 928835 w 1365066"/>
                <a:gd name="connsiteY30" fmla="*/ 1345895 h 2604631"/>
                <a:gd name="connsiteX31" fmla="*/ 676585 w 1365066"/>
                <a:gd name="connsiteY31" fmla="*/ 1554420 h 2604631"/>
                <a:gd name="connsiteX32" fmla="*/ 667885 w 1365066"/>
                <a:gd name="connsiteY32" fmla="*/ 1241627 h 2604631"/>
                <a:gd name="connsiteX33" fmla="*/ 911435 w 1365066"/>
                <a:gd name="connsiteY33" fmla="*/ 1007031 h 2604631"/>
                <a:gd name="connsiteX34" fmla="*/ 16360 w 1365066"/>
                <a:gd name="connsiteY34" fmla="*/ 851034 h 2604631"/>
                <a:gd name="connsiteX35" fmla="*/ 303211 w 1365066"/>
                <a:gd name="connsiteY35" fmla="*/ 1024644 h 2604631"/>
                <a:gd name="connsiteX36" fmla="*/ 364057 w 1365066"/>
                <a:gd name="connsiteY36" fmla="*/ 1337141 h 2604631"/>
                <a:gd name="connsiteX37" fmla="*/ 68512 w 1365066"/>
                <a:gd name="connsiteY37" fmla="*/ 1180895 h 2604631"/>
                <a:gd name="connsiteX38" fmla="*/ 16360 w 1365066"/>
                <a:gd name="connsiteY38" fmla="*/ 851034 h 2604631"/>
                <a:gd name="connsiteX39" fmla="*/ 529348 w 1365066"/>
                <a:gd name="connsiteY39" fmla="*/ 650464 h 2604631"/>
                <a:gd name="connsiteX40" fmla="*/ 607571 w 1365066"/>
                <a:gd name="connsiteY40" fmla="*/ 693892 h 2604631"/>
                <a:gd name="connsiteX41" fmla="*/ 1363692 w 1365066"/>
                <a:gd name="connsiteY41" fmla="*/ 2535151 h 2604631"/>
                <a:gd name="connsiteX42" fmla="*/ 1302851 w 1365066"/>
                <a:gd name="connsiteY42" fmla="*/ 2604631 h 2604631"/>
                <a:gd name="connsiteX43" fmla="*/ 529348 w 1365066"/>
                <a:gd name="connsiteY43" fmla="*/ 650464 h 2604631"/>
                <a:gd name="connsiteX44" fmla="*/ 955293 w 1365066"/>
                <a:gd name="connsiteY44" fmla="*/ 511177 h 2604631"/>
                <a:gd name="connsiteX45" fmla="*/ 929192 w 1365066"/>
                <a:gd name="connsiteY45" fmla="*/ 849998 h 2604631"/>
                <a:gd name="connsiteX46" fmla="*/ 650836 w 1365066"/>
                <a:gd name="connsiteY46" fmla="*/ 1023747 h 2604631"/>
                <a:gd name="connsiteX47" fmla="*/ 685630 w 1365066"/>
                <a:gd name="connsiteY47" fmla="*/ 710996 h 2604631"/>
                <a:gd name="connsiteX48" fmla="*/ 955293 w 1365066"/>
                <a:gd name="connsiteY48" fmla="*/ 511177 h 2604631"/>
                <a:gd name="connsiteX49" fmla="*/ 172853 w 1365066"/>
                <a:gd name="connsiteY49" fmla="*/ 364928 h 2604631"/>
                <a:gd name="connsiteX50" fmla="*/ 398616 w 1365066"/>
                <a:gd name="connsiteY50" fmla="*/ 616463 h 2604631"/>
                <a:gd name="connsiteX51" fmla="*/ 363882 w 1365066"/>
                <a:gd name="connsiteY51" fmla="*/ 937388 h 2604631"/>
                <a:gd name="connsiteX52" fmla="*/ 129437 w 1365066"/>
                <a:gd name="connsiteY52" fmla="*/ 703198 h 2604631"/>
                <a:gd name="connsiteX53" fmla="*/ 172853 w 1365066"/>
                <a:gd name="connsiteY53" fmla="*/ 364928 h 2604631"/>
                <a:gd name="connsiteX54" fmla="*/ 755540 w 1365066"/>
                <a:gd name="connsiteY54" fmla="*/ 0 h 2604631"/>
                <a:gd name="connsiteX55" fmla="*/ 799150 w 1365066"/>
                <a:gd name="connsiteY55" fmla="*/ 338089 h 2604631"/>
                <a:gd name="connsiteX56" fmla="*/ 589819 w 1365066"/>
                <a:gd name="connsiteY56" fmla="*/ 580821 h 2604631"/>
                <a:gd name="connsiteX57" fmla="*/ 520048 w 1365066"/>
                <a:gd name="connsiteY57" fmla="*/ 251396 h 2604631"/>
                <a:gd name="connsiteX58" fmla="*/ 755540 w 1365066"/>
                <a:gd name="connsiteY58" fmla="*/ 0 h 26046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1365066" h="2604631">
                  <a:moveTo>
                    <a:pt x="649563" y="2215354"/>
                  </a:moveTo>
                  <a:cubicBezTo>
                    <a:pt x="689532" y="2214542"/>
                    <a:pt x="734117" y="2218880"/>
                    <a:pt x="781968" y="2231900"/>
                  </a:cubicBezTo>
                  <a:cubicBezTo>
                    <a:pt x="973366" y="2283985"/>
                    <a:pt x="1016867" y="2448925"/>
                    <a:pt x="1016867" y="2448925"/>
                  </a:cubicBezTo>
                  <a:cubicBezTo>
                    <a:pt x="1016867" y="2448925"/>
                    <a:pt x="877664" y="2553097"/>
                    <a:pt x="694967" y="2501011"/>
                  </a:cubicBezTo>
                  <a:cubicBezTo>
                    <a:pt x="512269" y="2448925"/>
                    <a:pt x="451368" y="2266628"/>
                    <a:pt x="451368" y="2266628"/>
                  </a:cubicBezTo>
                  <a:cubicBezTo>
                    <a:pt x="451368" y="2266628"/>
                    <a:pt x="529663" y="2217795"/>
                    <a:pt x="649563" y="2215354"/>
                  </a:cubicBezTo>
                  <a:close/>
                  <a:moveTo>
                    <a:pt x="271910" y="1817178"/>
                  </a:moveTo>
                  <a:cubicBezTo>
                    <a:pt x="297232" y="1815689"/>
                    <a:pt x="325482" y="1815842"/>
                    <a:pt x="355799" y="1818897"/>
                  </a:cubicBezTo>
                  <a:cubicBezTo>
                    <a:pt x="396222" y="1822968"/>
                    <a:pt x="440323" y="1832207"/>
                    <a:pt x="486054" y="1849583"/>
                  </a:cubicBezTo>
                  <a:cubicBezTo>
                    <a:pt x="668981" y="1927794"/>
                    <a:pt x="695118" y="2092909"/>
                    <a:pt x="695118" y="2092909"/>
                  </a:cubicBezTo>
                  <a:cubicBezTo>
                    <a:pt x="695118" y="2092909"/>
                    <a:pt x="538321" y="2179808"/>
                    <a:pt x="364106" y="2110285"/>
                  </a:cubicBezTo>
                  <a:cubicBezTo>
                    <a:pt x="189890" y="2040769"/>
                    <a:pt x="146335" y="1840895"/>
                    <a:pt x="146335" y="1840895"/>
                  </a:cubicBezTo>
                  <a:cubicBezTo>
                    <a:pt x="146335" y="1840895"/>
                    <a:pt x="195945" y="1821647"/>
                    <a:pt x="271910" y="1817178"/>
                  </a:cubicBezTo>
                  <a:close/>
                  <a:moveTo>
                    <a:pt x="1216558" y="1753597"/>
                  </a:moveTo>
                  <a:cubicBezTo>
                    <a:pt x="1216558" y="1753597"/>
                    <a:pt x="1373434" y="1866439"/>
                    <a:pt x="1364716" y="2057400"/>
                  </a:cubicBezTo>
                  <a:cubicBezTo>
                    <a:pt x="1347285" y="2248361"/>
                    <a:pt x="1199128" y="2352520"/>
                    <a:pt x="1199128" y="2352520"/>
                  </a:cubicBezTo>
                  <a:cubicBezTo>
                    <a:pt x="1199128" y="2352520"/>
                    <a:pt x="1068401" y="2248361"/>
                    <a:pt x="1077113" y="2057400"/>
                  </a:cubicBezTo>
                  <a:cubicBezTo>
                    <a:pt x="1085832" y="1857757"/>
                    <a:pt x="1216558" y="1753597"/>
                    <a:pt x="1216558" y="1753597"/>
                  </a:cubicBezTo>
                  <a:close/>
                  <a:moveTo>
                    <a:pt x="1068020" y="1380314"/>
                  </a:moveTo>
                  <a:cubicBezTo>
                    <a:pt x="1068020" y="1380314"/>
                    <a:pt x="1189586" y="1536438"/>
                    <a:pt x="1120118" y="1718584"/>
                  </a:cubicBezTo>
                  <a:cubicBezTo>
                    <a:pt x="1059338" y="1900736"/>
                    <a:pt x="885673" y="1952774"/>
                    <a:pt x="885673" y="1952774"/>
                  </a:cubicBezTo>
                  <a:cubicBezTo>
                    <a:pt x="885673" y="1952774"/>
                    <a:pt x="781477" y="1822671"/>
                    <a:pt x="850939" y="1631849"/>
                  </a:cubicBezTo>
                  <a:cubicBezTo>
                    <a:pt x="920407" y="1449703"/>
                    <a:pt x="1068020" y="1380314"/>
                    <a:pt x="1068020" y="1380314"/>
                  </a:cubicBezTo>
                  <a:close/>
                  <a:moveTo>
                    <a:pt x="79387" y="1345447"/>
                  </a:moveTo>
                  <a:cubicBezTo>
                    <a:pt x="132806" y="1346671"/>
                    <a:pt x="253512" y="1361302"/>
                    <a:pt x="364427" y="1458870"/>
                  </a:cubicBezTo>
                  <a:cubicBezTo>
                    <a:pt x="521012" y="1580285"/>
                    <a:pt x="494911" y="1753736"/>
                    <a:pt x="494911" y="1753736"/>
                  </a:cubicBezTo>
                  <a:cubicBezTo>
                    <a:pt x="494911" y="1753736"/>
                    <a:pt x="320926" y="1788422"/>
                    <a:pt x="173041" y="1667007"/>
                  </a:cubicBezTo>
                  <a:cubicBezTo>
                    <a:pt x="25157" y="1545593"/>
                    <a:pt x="51251" y="1346125"/>
                    <a:pt x="51251" y="1346125"/>
                  </a:cubicBezTo>
                  <a:cubicBezTo>
                    <a:pt x="51251" y="1346125"/>
                    <a:pt x="61581" y="1345041"/>
                    <a:pt x="79387" y="1345447"/>
                  </a:cubicBezTo>
                  <a:close/>
                  <a:moveTo>
                    <a:pt x="911435" y="1007031"/>
                  </a:moveTo>
                  <a:cubicBezTo>
                    <a:pt x="911435" y="1007031"/>
                    <a:pt x="1007118" y="1172116"/>
                    <a:pt x="928835" y="1345895"/>
                  </a:cubicBezTo>
                  <a:cubicBezTo>
                    <a:pt x="850552" y="1519668"/>
                    <a:pt x="676585" y="1554420"/>
                    <a:pt x="676585" y="1554420"/>
                  </a:cubicBezTo>
                  <a:cubicBezTo>
                    <a:pt x="676585" y="1554420"/>
                    <a:pt x="580907" y="1415400"/>
                    <a:pt x="667885" y="1241627"/>
                  </a:cubicBezTo>
                  <a:cubicBezTo>
                    <a:pt x="746174" y="1059166"/>
                    <a:pt x="911435" y="1007031"/>
                    <a:pt x="911435" y="1007031"/>
                  </a:cubicBezTo>
                  <a:close/>
                  <a:moveTo>
                    <a:pt x="16360" y="851034"/>
                  </a:moveTo>
                  <a:cubicBezTo>
                    <a:pt x="16360" y="851034"/>
                    <a:pt x="181517" y="868398"/>
                    <a:pt x="303211" y="1024644"/>
                  </a:cubicBezTo>
                  <a:cubicBezTo>
                    <a:pt x="424904" y="1180895"/>
                    <a:pt x="364057" y="1337141"/>
                    <a:pt x="364057" y="1337141"/>
                  </a:cubicBezTo>
                  <a:cubicBezTo>
                    <a:pt x="364057" y="1337141"/>
                    <a:pt x="181517" y="1337141"/>
                    <a:pt x="68512" y="1180895"/>
                  </a:cubicBezTo>
                  <a:cubicBezTo>
                    <a:pt x="-44488" y="1033326"/>
                    <a:pt x="16360" y="851034"/>
                    <a:pt x="16360" y="851034"/>
                  </a:cubicBezTo>
                  <a:close/>
                  <a:moveTo>
                    <a:pt x="529348" y="650464"/>
                  </a:moveTo>
                  <a:lnTo>
                    <a:pt x="607571" y="693892"/>
                  </a:lnTo>
                  <a:cubicBezTo>
                    <a:pt x="590189" y="728632"/>
                    <a:pt x="207781" y="1553724"/>
                    <a:pt x="1363692" y="2535151"/>
                  </a:cubicBezTo>
                  <a:lnTo>
                    <a:pt x="1302851" y="2604631"/>
                  </a:lnTo>
                  <a:cubicBezTo>
                    <a:pt x="94800" y="1571094"/>
                    <a:pt x="520660" y="659152"/>
                    <a:pt x="529348" y="650464"/>
                  </a:cubicBezTo>
                  <a:close/>
                  <a:moveTo>
                    <a:pt x="955293" y="511177"/>
                  </a:moveTo>
                  <a:cubicBezTo>
                    <a:pt x="955293" y="511177"/>
                    <a:pt x="1033582" y="693620"/>
                    <a:pt x="929192" y="849998"/>
                  </a:cubicBezTo>
                  <a:cubicBezTo>
                    <a:pt x="824809" y="1015059"/>
                    <a:pt x="650836" y="1023747"/>
                    <a:pt x="650836" y="1023747"/>
                  </a:cubicBezTo>
                  <a:cubicBezTo>
                    <a:pt x="650836" y="1023747"/>
                    <a:pt x="572546" y="876056"/>
                    <a:pt x="685630" y="710996"/>
                  </a:cubicBezTo>
                  <a:cubicBezTo>
                    <a:pt x="790014" y="545923"/>
                    <a:pt x="955293" y="511177"/>
                    <a:pt x="955293" y="511177"/>
                  </a:cubicBezTo>
                  <a:close/>
                  <a:moveTo>
                    <a:pt x="172853" y="364928"/>
                  </a:moveTo>
                  <a:cubicBezTo>
                    <a:pt x="172853" y="364928"/>
                    <a:pt x="329154" y="434317"/>
                    <a:pt x="398616" y="616463"/>
                  </a:cubicBezTo>
                  <a:cubicBezTo>
                    <a:pt x="468084" y="798609"/>
                    <a:pt x="363882" y="937388"/>
                    <a:pt x="363882" y="937388"/>
                  </a:cubicBezTo>
                  <a:cubicBezTo>
                    <a:pt x="363882" y="937388"/>
                    <a:pt x="190224" y="876674"/>
                    <a:pt x="129437" y="703198"/>
                  </a:cubicBezTo>
                  <a:cubicBezTo>
                    <a:pt x="59975" y="521052"/>
                    <a:pt x="172853" y="364928"/>
                    <a:pt x="172853" y="364928"/>
                  </a:cubicBezTo>
                  <a:close/>
                  <a:moveTo>
                    <a:pt x="755540" y="0"/>
                  </a:moveTo>
                  <a:cubicBezTo>
                    <a:pt x="755540" y="0"/>
                    <a:pt x="842760" y="147370"/>
                    <a:pt x="799150" y="338089"/>
                  </a:cubicBezTo>
                  <a:cubicBezTo>
                    <a:pt x="746816" y="528807"/>
                    <a:pt x="589819" y="580821"/>
                    <a:pt x="589819" y="580821"/>
                  </a:cubicBezTo>
                  <a:cubicBezTo>
                    <a:pt x="589819" y="580821"/>
                    <a:pt x="476438" y="442115"/>
                    <a:pt x="520048" y="251396"/>
                  </a:cubicBezTo>
                  <a:cubicBezTo>
                    <a:pt x="572377" y="69353"/>
                    <a:pt x="755540" y="0"/>
                    <a:pt x="755540" y="0"/>
                  </a:cubicBezTo>
                  <a:close/>
                </a:path>
              </a:pathLst>
            </a:custGeom>
            <a:gradFill>
              <a:gsLst>
                <a:gs pos="0">
                  <a:schemeClr val="accent3"/>
                </a:gs>
                <a:gs pos="80000">
                  <a:schemeClr val="accent2"/>
                </a:gs>
              </a:gsLst>
              <a:lin ang="4800000" scaled="0"/>
            </a:gradFill>
            <a:ln>
              <a:noFill/>
            </a:ln>
          </p:spPr>
          <p:txBody>
            <a:bodyPr/>
            <a:lstStyle/>
            <a:p>
              <a:endParaRPr lang="zh-CN" altLang="en-US"/>
            </a:p>
          </p:txBody>
        </p:sp>
      </p:grpSp>
      <p:sp>
        <p:nvSpPr>
          <p:cNvPr id="94" name="矩形 93">
            <a:extLst>
              <a:ext uri="{FF2B5EF4-FFF2-40B4-BE49-F238E27FC236}">
                <a16:creationId xmlns:a16="http://schemas.microsoft.com/office/drawing/2014/main" xmlns="" id="{71E32932-BD43-4391-A1CC-209BB09CB33A}"/>
              </a:ext>
            </a:extLst>
          </p:cNvPr>
          <p:cNvSpPr/>
          <p:nvPr/>
        </p:nvSpPr>
        <p:spPr>
          <a:xfrm>
            <a:off x="5078323" y="2860815"/>
            <a:ext cx="2021298" cy="433324"/>
          </a:xfrm>
          <a:prstGeom prst="rect">
            <a:avLst/>
          </a:prstGeom>
        </p:spPr>
        <p:txBody>
          <a:bodyPr wrap="square" lIns="0" tIns="0" rIns="0" bIns="0">
            <a:spAutoFit/>
          </a:bodyPr>
          <a:lstStyle/>
          <a:p>
            <a:pPr algn="ctr">
              <a:lnSpc>
                <a:spcPct val="130000"/>
              </a:lnSpc>
              <a:spcAft>
                <a:spcPts val="0"/>
              </a:spcAft>
            </a:pPr>
            <a:r>
              <a:rPr lang="zh-CN" altLang="en-US" sz="2400" b="1" dirty="0">
                <a:gradFill>
                  <a:gsLst>
                    <a:gs pos="0">
                      <a:schemeClr val="accent3"/>
                    </a:gs>
                    <a:gs pos="100000">
                      <a:schemeClr val="accent2"/>
                    </a:gs>
                  </a:gsLst>
                  <a:lin ang="4800000" scaled="0"/>
                </a:gradFill>
                <a:latin typeface="+mj-ea"/>
                <a:ea typeface="+mj-ea"/>
              </a:rPr>
              <a:t>优秀产品奖</a:t>
            </a:r>
            <a:endParaRPr lang="en-US" altLang="zh-CN" sz="2400" b="1" dirty="0">
              <a:gradFill>
                <a:gsLst>
                  <a:gs pos="0">
                    <a:schemeClr val="accent3"/>
                  </a:gs>
                  <a:gs pos="100000">
                    <a:schemeClr val="accent2"/>
                  </a:gs>
                </a:gsLst>
                <a:lin ang="4800000" scaled="0"/>
              </a:gradFill>
              <a:latin typeface="+mj-ea"/>
              <a:ea typeface="+mj-ea"/>
            </a:endParaRPr>
          </a:p>
        </p:txBody>
      </p:sp>
      <p:grpSp>
        <p:nvGrpSpPr>
          <p:cNvPr id="89" name="组合 88">
            <a:extLst>
              <a:ext uri="{FF2B5EF4-FFF2-40B4-BE49-F238E27FC236}">
                <a16:creationId xmlns:a16="http://schemas.microsoft.com/office/drawing/2014/main" xmlns="" id="{AC4D5786-58DC-427D-AA72-4D87C4111525}"/>
              </a:ext>
            </a:extLst>
          </p:cNvPr>
          <p:cNvGrpSpPr/>
          <p:nvPr/>
        </p:nvGrpSpPr>
        <p:grpSpPr>
          <a:xfrm>
            <a:off x="8571641" y="2811391"/>
            <a:ext cx="2733696" cy="532172"/>
            <a:chOff x="880926" y="1416602"/>
            <a:chExt cx="2733696" cy="532172"/>
          </a:xfrm>
        </p:grpSpPr>
        <p:sp>
          <p:nvSpPr>
            <p:cNvPr id="91" name="任意多边形: 形状 90">
              <a:extLst>
                <a:ext uri="{FF2B5EF4-FFF2-40B4-BE49-F238E27FC236}">
                  <a16:creationId xmlns:a16="http://schemas.microsoft.com/office/drawing/2014/main" xmlns="" id="{ABDF8876-C14B-4BAB-9CB0-4662F0128EA4}"/>
                </a:ext>
              </a:extLst>
            </p:cNvPr>
            <p:cNvSpPr>
              <a:spLocks noChangeAspect="1"/>
            </p:cNvSpPr>
            <p:nvPr/>
          </p:nvSpPr>
          <p:spPr bwMode="auto">
            <a:xfrm rot="20519212">
              <a:off x="880926" y="1416602"/>
              <a:ext cx="278906" cy="532171"/>
            </a:xfrm>
            <a:custGeom>
              <a:avLst/>
              <a:gdLst>
                <a:gd name="connsiteX0" fmla="*/ 649563 w 1365066"/>
                <a:gd name="connsiteY0" fmla="*/ 2215354 h 2604631"/>
                <a:gd name="connsiteX1" fmla="*/ 781968 w 1365066"/>
                <a:gd name="connsiteY1" fmla="*/ 2231900 h 2604631"/>
                <a:gd name="connsiteX2" fmla="*/ 1016867 w 1365066"/>
                <a:gd name="connsiteY2" fmla="*/ 2448925 h 2604631"/>
                <a:gd name="connsiteX3" fmla="*/ 694967 w 1365066"/>
                <a:gd name="connsiteY3" fmla="*/ 2501011 h 2604631"/>
                <a:gd name="connsiteX4" fmla="*/ 451368 w 1365066"/>
                <a:gd name="connsiteY4" fmla="*/ 2266628 h 2604631"/>
                <a:gd name="connsiteX5" fmla="*/ 649563 w 1365066"/>
                <a:gd name="connsiteY5" fmla="*/ 2215354 h 2604631"/>
                <a:gd name="connsiteX6" fmla="*/ 271910 w 1365066"/>
                <a:gd name="connsiteY6" fmla="*/ 1817178 h 2604631"/>
                <a:gd name="connsiteX7" fmla="*/ 355799 w 1365066"/>
                <a:gd name="connsiteY7" fmla="*/ 1818897 h 2604631"/>
                <a:gd name="connsiteX8" fmla="*/ 486054 w 1365066"/>
                <a:gd name="connsiteY8" fmla="*/ 1849583 h 2604631"/>
                <a:gd name="connsiteX9" fmla="*/ 695118 w 1365066"/>
                <a:gd name="connsiteY9" fmla="*/ 2092909 h 2604631"/>
                <a:gd name="connsiteX10" fmla="*/ 364106 w 1365066"/>
                <a:gd name="connsiteY10" fmla="*/ 2110285 h 2604631"/>
                <a:gd name="connsiteX11" fmla="*/ 146335 w 1365066"/>
                <a:gd name="connsiteY11" fmla="*/ 1840895 h 2604631"/>
                <a:gd name="connsiteX12" fmla="*/ 271910 w 1365066"/>
                <a:gd name="connsiteY12" fmla="*/ 1817178 h 2604631"/>
                <a:gd name="connsiteX13" fmla="*/ 1216558 w 1365066"/>
                <a:gd name="connsiteY13" fmla="*/ 1753597 h 2604631"/>
                <a:gd name="connsiteX14" fmla="*/ 1364716 w 1365066"/>
                <a:gd name="connsiteY14" fmla="*/ 2057400 h 2604631"/>
                <a:gd name="connsiteX15" fmla="*/ 1199128 w 1365066"/>
                <a:gd name="connsiteY15" fmla="*/ 2352520 h 2604631"/>
                <a:gd name="connsiteX16" fmla="*/ 1077113 w 1365066"/>
                <a:gd name="connsiteY16" fmla="*/ 2057400 h 2604631"/>
                <a:gd name="connsiteX17" fmla="*/ 1216558 w 1365066"/>
                <a:gd name="connsiteY17" fmla="*/ 1753597 h 2604631"/>
                <a:gd name="connsiteX18" fmla="*/ 1068020 w 1365066"/>
                <a:gd name="connsiteY18" fmla="*/ 1380314 h 2604631"/>
                <a:gd name="connsiteX19" fmla="*/ 1120118 w 1365066"/>
                <a:gd name="connsiteY19" fmla="*/ 1718584 h 2604631"/>
                <a:gd name="connsiteX20" fmla="*/ 885673 w 1365066"/>
                <a:gd name="connsiteY20" fmla="*/ 1952774 h 2604631"/>
                <a:gd name="connsiteX21" fmla="*/ 850939 w 1365066"/>
                <a:gd name="connsiteY21" fmla="*/ 1631849 h 2604631"/>
                <a:gd name="connsiteX22" fmla="*/ 1068020 w 1365066"/>
                <a:gd name="connsiteY22" fmla="*/ 1380314 h 2604631"/>
                <a:gd name="connsiteX23" fmla="*/ 79387 w 1365066"/>
                <a:gd name="connsiteY23" fmla="*/ 1345447 h 2604631"/>
                <a:gd name="connsiteX24" fmla="*/ 364427 w 1365066"/>
                <a:gd name="connsiteY24" fmla="*/ 1458870 h 2604631"/>
                <a:gd name="connsiteX25" fmla="*/ 494911 w 1365066"/>
                <a:gd name="connsiteY25" fmla="*/ 1753736 h 2604631"/>
                <a:gd name="connsiteX26" fmla="*/ 173041 w 1365066"/>
                <a:gd name="connsiteY26" fmla="*/ 1667007 h 2604631"/>
                <a:gd name="connsiteX27" fmla="*/ 51251 w 1365066"/>
                <a:gd name="connsiteY27" fmla="*/ 1346125 h 2604631"/>
                <a:gd name="connsiteX28" fmla="*/ 79387 w 1365066"/>
                <a:gd name="connsiteY28" fmla="*/ 1345447 h 2604631"/>
                <a:gd name="connsiteX29" fmla="*/ 911435 w 1365066"/>
                <a:gd name="connsiteY29" fmla="*/ 1007031 h 2604631"/>
                <a:gd name="connsiteX30" fmla="*/ 928835 w 1365066"/>
                <a:gd name="connsiteY30" fmla="*/ 1345895 h 2604631"/>
                <a:gd name="connsiteX31" fmla="*/ 676585 w 1365066"/>
                <a:gd name="connsiteY31" fmla="*/ 1554420 h 2604631"/>
                <a:gd name="connsiteX32" fmla="*/ 667885 w 1365066"/>
                <a:gd name="connsiteY32" fmla="*/ 1241627 h 2604631"/>
                <a:gd name="connsiteX33" fmla="*/ 911435 w 1365066"/>
                <a:gd name="connsiteY33" fmla="*/ 1007031 h 2604631"/>
                <a:gd name="connsiteX34" fmla="*/ 16360 w 1365066"/>
                <a:gd name="connsiteY34" fmla="*/ 851034 h 2604631"/>
                <a:gd name="connsiteX35" fmla="*/ 303211 w 1365066"/>
                <a:gd name="connsiteY35" fmla="*/ 1024644 h 2604631"/>
                <a:gd name="connsiteX36" fmla="*/ 364057 w 1365066"/>
                <a:gd name="connsiteY36" fmla="*/ 1337141 h 2604631"/>
                <a:gd name="connsiteX37" fmla="*/ 68512 w 1365066"/>
                <a:gd name="connsiteY37" fmla="*/ 1180895 h 2604631"/>
                <a:gd name="connsiteX38" fmla="*/ 16360 w 1365066"/>
                <a:gd name="connsiteY38" fmla="*/ 851034 h 2604631"/>
                <a:gd name="connsiteX39" fmla="*/ 529348 w 1365066"/>
                <a:gd name="connsiteY39" fmla="*/ 650464 h 2604631"/>
                <a:gd name="connsiteX40" fmla="*/ 607571 w 1365066"/>
                <a:gd name="connsiteY40" fmla="*/ 693892 h 2604631"/>
                <a:gd name="connsiteX41" fmla="*/ 1363692 w 1365066"/>
                <a:gd name="connsiteY41" fmla="*/ 2535151 h 2604631"/>
                <a:gd name="connsiteX42" fmla="*/ 1302851 w 1365066"/>
                <a:gd name="connsiteY42" fmla="*/ 2604631 h 2604631"/>
                <a:gd name="connsiteX43" fmla="*/ 529348 w 1365066"/>
                <a:gd name="connsiteY43" fmla="*/ 650464 h 2604631"/>
                <a:gd name="connsiteX44" fmla="*/ 955293 w 1365066"/>
                <a:gd name="connsiteY44" fmla="*/ 511177 h 2604631"/>
                <a:gd name="connsiteX45" fmla="*/ 929192 w 1365066"/>
                <a:gd name="connsiteY45" fmla="*/ 849998 h 2604631"/>
                <a:gd name="connsiteX46" fmla="*/ 650836 w 1365066"/>
                <a:gd name="connsiteY46" fmla="*/ 1023747 h 2604631"/>
                <a:gd name="connsiteX47" fmla="*/ 685630 w 1365066"/>
                <a:gd name="connsiteY47" fmla="*/ 710996 h 2604631"/>
                <a:gd name="connsiteX48" fmla="*/ 955293 w 1365066"/>
                <a:gd name="connsiteY48" fmla="*/ 511177 h 2604631"/>
                <a:gd name="connsiteX49" fmla="*/ 172853 w 1365066"/>
                <a:gd name="connsiteY49" fmla="*/ 364928 h 2604631"/>
                <a:gd name="connsiteX50" fmla="*/ 398616 w 1365066"/>
                <a:gd name="connsiteY50" fmla="*/ 616463 h 2604631"/>
                <a:gd name="connsiteX51" fmla="*/ 363882 w 1365066"/>
                <a:gd name="connsiteY51" fmla="*/ 937388 h 2604631"/>
                <a:gd name="connsiteX52" fmla="*/ 129437 w 1365066"/>
                <a:gd name="connsiteY52" fmla="*/ 703198 h 2604631"/>
                <a:gd name="connsiteX53" fmla="*/ 172853 w 1365066"/>
                <a:gd name="connsiteY53" fmla="*/ 364928 h 2604631"/>
                <a:gd name="connsiteX54" fmla="*/ 755540 w 1365066"/>
                <a:gd name="connsiteY54" fmla="*/ 0 h 2604631"/>
                <a:gd name="connsiteX55" fmla="*/ 799150 w 1365066"/>
                <a:gd name="connsiteY55" fmla="*/ 338089 h 2604631"/>
                <a:gd name="connsiteX56" fmla="*/ 589819 w 1365066"/>
                <a:gd name="connsiteY56" fmla="*/ 580821 h 2604631"/>
                <a:gd name="connsiteX57" fmla="*/ 520048 w 1365066"/>
                <a:gd name="connsiteY57" fmla="*/ 251396 h 2604631"/>
                <a:gd name="connsiteX58" fmla="*/ 755540 w 1365066"/>
                <a:gd name="connsiteY58" fmla="*/ 0 h 26046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1365066" h="2604631">
                  <a:moveTo>
                    <a:pt x="649563" y="2215354"/>
                  </a:moveTo>
                  <a:cubicBezTo>
                    <a:pt x="689532" y="2214542"/>
                    <a:pt x="734117" y="2218880"/>
                    <a:pt x="781968" y="2231900"/>
                  </a:cubicBezTo>
                  <a:cubicBezTo>
                    <a:pt x="973366" y="2283985"/>
                    <a:pt x="1016867" y="2448925"/>
                    <a:pt x="1016867" y="2448925"/>
                  </a:cubicBezTo>
                  <a:cubicBezTo>
                    <a:pt x="1016867" y="2448925"/>
                    <a:pt x="877664" y="2553097"/>
                    <a:pt x="694967" y="2501011"/>
                  </a:cubicBezTo>
                  <a:cubicBezTo>
                    <a:pt x="512269" y="2448925"/>
                    <a:pt x="451368" y="2266628"/>
                    <a:pt x="451368" y="2266628"/>
                  </a:cubicBezTo>
                  <a:cubicBezTo>
                    <a:pt x="451368" y="2266628"/>
                    <a:pt x="529663" y="2217795"/>
                    <a:pt x="649563" y="2215354"/>
                  </a:cubicBezTo>
                  <a:close/>
                  <a:moveTo>
                    <a:pt x="271910" y="1817178"/>
                  </a:moveTo>
                  <a:cubicBezTo>
                    <a:pt x="297232" y="1815689"/>
                    <a:pt x="325482" y="1815842"/>
                    <a:pt x="355799" y="1818897"/>
                  </a:cubicBezTo>
                  <a:cubicBezTo>
                    <a:pt x="396222" y="1822968"/>
                    <a:pt x="440323" y="1832207"/>
                    <a:pt x="486054" y="1849583"/>
                  </a:cubicBezTo>
                  <a:cubicBezTo>
                    <a:pt x="668981" y="1927794"/>
                    <a:pt x="695118" y="2092909"/>
                    <a:pt x="695118" y="2092909"/>
                  </a:cubicBezTo>
                  <a:cubicBezTo>
                    <a:pt x="695118" y="2092909"/>
                    <a:pt x="538321" y="2179808"/>
                    <a:pt x="364106" y="2110285"/>
                  </a:cubicBezTo>
                  <a:cubicBezTo>
                    <a:pt x="189890" y="2040769"/>
                    <a:pt x="146335" y="1840895"/>
                    <a:pt x="146335" y="1840895"/>
                  </a:cubicBezTo>
                  <a:cubicBezTo>
                    <a:pt x="146335" y="1840895"/>
                    <a:pt x="195945" y="1821647"/>
                    <a:pt x="271910" y="1817178"/>
                  </a:cubicBezTo>
                  <a:close/>
                  <a:moveTo>
                    <a:pt x="1216558" y="1753597"/>
                  </a:moveTo>
                  <a:cubicBezTo>
                    <a:pt x="1216558" y="1753597"/>
                    <a:pt x="1373434" y="1866439"/>
                    <a:pt x="1364716" y="2057400"/>
                  </a:cubicBezTo>
                  <a:cubicBezTo>
                    <a:pt x="1347285" y="2248361"/>
                    <a:pt x="1199128" y="2352520"/>
                    <a:pt x="1199128" y="2352520"/>
                  </a:cubicBezTo>
                  <a:cubicBezTo>
                    <a:pt x="1199128" y="2352520"/>
                    <a:pt x="1068401" y="2248361"/>
                    <a:pt x="1077113" y="2057400"/>
                  </a:cubicBezTo>
                  <a:cubicBezTo>
                    <a:pt x="1085832" y="1857757"/>
                    <a:pt x="1216558" y="1753597"/>
                    <a:pt x="1216558" y="1753597"/>
                  </a:cubicBezTo>
                  <a:close/>
                  <a:moveTo>
                    <a:pt x="1068020" y="1380314"/>
                  </a:moveTo>
                  <a:cubicBezTo>
                    <a:pt x="1068020" y="1380314"/>
                    <a:pt x="1189586" y="1536438"/>
                    <a:pt x="1120118" y="1718584"/>
                  </a:cubicBezTo>
                  <a:cubicBezTo>
                    <a:pt x="1059338" y="1900736"/>
                    <a:pt x="885673" y="1952774"/>
                    <a:pt x="885673" y="1952774"/>
                  </a:cubicBezTo>
                  <a:cubicBezTo>
                    <a:pt x="885673" y="1952774"/>
                    <a:pt x="781477" y="1822671"/>
                    <a:pt x="850939" y="1631849"/>
                  </a:cubicBezTo>
                  <a:cubicBezTo>
                    <a:pt x="920407" y="1449703"/>
                    <a:pt x="1068020" y="1380314"/>
                    <a:pt x="1068020" y="1380314"/>
                  </a:cubicBezTo>
                  <a:close/>
                  <a:moveTo>
                    <a:pt x="79387" y="1345447"/>
                  </a:moveTo>
                  <a:cubicBezTo>
                    <a:pt x="132806" y="1346671"/>
                    <a:pt x="253512" y="1361302"/>
                    <a:pt x="364427" y="1458870"/>
                  </a:cubicBezTo>
                  <a:cubicBezTo>
                    <a:pt x="521012" y="1580285"/>
                    <a:pt x="494911" y="1753736"/>
                    <a:pt x="494911" y="1753736"/>
                  </a:cubicBezTo>
                  <a:cubicBezTo>
                    <a:pt x="494911" y="1753736"/>
                    <a:pt x="320926" y="1788422"/>
                    <a:pt x="173041" y="1667007"/>
                  </a:cubicBezTo>
                  <a:cubicBezTo>
                    <a:pt x="25157" y="1545593"/>
                    <a:pt x="51251" y="1346125"/>
                    <a:pt x="51251" y="1346125"/>
                  </a:cubicBezTo>
                  <a:cubicBezTo>
                    <a:pt x="51251" y="1346125"/>
                    <a:pt x="61581" y="1345041"/>
                    <a:pt x="79387" y="1345447"/>
                  </a:cubicBezTo>
                  <a:close/>
                  <a:moveTo>
                    <a:pt x="911435" y="1007031"/>
                  </a:moveTo>
                  <a:cubicBezTo>
                    <a:pt x="911435" y="1007031"/>
                    <a:pt x="1007118" y="1172116"/>
                    <a:pt x="928835" y="1345895"/>
                  </a:cubicBezTo>
                  <a:cubicBezTo>
                    <a:pt x="850552" y="1519668"/>
                    <a:pt x="676585" y="1554420"/>
                    <a:pt x="676585" y="1554420"/>
                  </a:cubicBezTo>
                  <a:cubicBezTo>
                    <a:pt x="676585" y="1554420"/>
                    <a:pt x="580907" y="1415400"/>
                    <a:pt x="667885" y="1241627"/>
                  </a:cubicBezTo>
                  <a:cubicBezTo>
                    <a:pt x="746174" y="1059166"/>
                    <a:pt x="911435" y="1007031"/>
                    <a:pt x="911435" y="1007031"/>
                  </a:cubicBezTo>
                  <a:close/>
                  <a:moveTo>
                    <a:pt x="16360" y="851034"/>
                  </a:moveTo>
                  <a:cubicBezTo>
                    <a:pt x="16360" y="851034"/>
                    <a:pt x="181517" y="868398"/>
                    <a:pt x="303211" y="1024644"/>
                  </a:cubicBezTo>
                  <a:cubicBezTo>
                    <a:pt x="424904" y="1180895"/>
                    <a:pt x="364057" y="1337141"/>
                    <a:pt x="364057" y="1337141"/>
                  </a:cubicBezTo>
                  <a:cubicBezTo>
                    <a:pt x="364057" y="1337141"/>
                    <a:pt x="181517" y="1337141"/>
                    <a:pt x="68512" y="1180895"/>
                  </a:cubicBezTo>
                  <a:cubicBezTo>
                    <a:pt x="-44488" y="1033326"/>
                    <a:pt x="16360" y="851034"/>
                    <a:pt x="16360" y="851034"/>
                  </a:cubicBezTo>
                  <a:close/>
                  <a:moveTo>
                    <a:pt x="529348" y="650464"/>
                  </a:moveTo>
                  <a:lnTo>
                    <a:pt x="607571" y="693892"/>
                  </a:lnTo>
                  <a:cubicBezTo>
                    <a:pt x="590189" y="728632"/>
                    <a:pt x="207781" y="1553724"/>
                    <a:pt x="1363692" y="2535151"/>
                  </a:cubicBezTo>
                  <a:lnTo>
                    <a:pt x="1302851" y="2604631"/>
                  </a:lnTo>
                  <a:cubicBezTo>
                    <a:pt x="94800" y="1571094"/>
                    <a:pt x="520660" y="659152"/>
                    <a:pt x="529348" y="650464"/>
                  </a:cubicBezTo>
                  <a:close/>
                  <a:moveTo>
                    <a:pt x="955293" y="511177"/>
                  </a:moveTo>
                  <a:cubicBezTo>
                    <a:pt x="955293" y="511177"/>
                    <a:pt x="1033582" y="693620"/>
                    <a:pt x="929192" y="849998"/>
                  </a:cubicBezTo>
                  <a:cubicBezTo>
                    <a:pt x="824809" y="1015059"/>
                    <a:pt x="650836" y="1023747"/>
                    <a:pt x="650836" y="1023747"/>
                  </a:cubicBezTo>
                  <a:cubicBezTo>
                    <a:pt x="650836" y="1023747"/>
                    <a:pt x="572546" y="876056"/>
                    <a:pt x="685630" y="710996"/>
                  </a:cubicBezTo>
                  <a:cubicBezTo>
                    <a:pt x="790014" y="545923"/>
                    <a:pt x="955293" y="511177"/>
                    <a:pt x="955293" y="511177"/>
                  </a:cubicBezTo>
                  <a:close/>
                  <a:moveTo>
                    <a:pt x="172853" y="364928"/>
                  </a:moveTo>
                  <a:cubicBezTo>
                    <a:pt x="172853" y="364928"/>
                    <a:pt x="329154" y="434317"/>
                    <a:pt x="398616" y="616463"/>
                  </a:cubicBezTo>
                  <a:cubicBezTo>
                    <a:pt x="468084" y="798609"/>
                    <a:pt x="363882" y="937388"/>
                    <a:pt x="363882" y="937388"/>
                  </a:cubicBezTo>
                  <a:cubicBezTo>
                    <a:pt x="363882" y="937388"/>
                    <a:pt x="190224" y="876674"/>
                    <a:pt x="129437" y="703198"/>
                  </a:cubicBezTo>
                  <a:cubicBezTo>
                    <a:pt x="59975" y="521052"/>
                    <a:pt x="172853" y="364928"/>
                    <a:pt x="172853" y="364928"/>
                  </a:cubicBezTo>
                  <a:close/>
                  <a:moveTo>
                    <a:pt x="755540" y="0"/>
                  </a:moveTo>
                  <a:cubicBezTo>
                    <a:pt x="755540" y="0"/>
                    <a:pt x="842760" y="147370"/>
                    <a:pt x="799150" y="338089"/>
                  </a:cubicBezTo>
                  <a:cubicBezTo>
                    <a:pt x="746816" y="528807"/>
                    <a:pt x="589819" y="580821"/>
                    <a:pt x="589819" y="580821"/>
                  </a:cubicBezTo>
                  <a:cubicBezTo>
                    <a:pt x="589819" y="580821"/>
                    <a:pt x="476438" y="442115"/>
                    <a:pt x="520048" y="251396"/>
                  </a:cubicBezTo>
                  <a:cubicBezTo>
                    <a:pt x="572377" y="69353"/>
                    <a:pt x="755540" y="0"/>
                    <a:pt x="755540" y="0"/>
                  </a:cubicBezTo>
                  <a:close/>
                </a:path>
              </a:pathLst>
            </a:custGeom>
            <a:gradFill>
              <a:gsLst>
                <a:gs pos="0">
                  <a:schemeClr val="accent3"/>
                </a:gs>
                <a:gs pos="80000">
                  <a:schemeClr val="accent2"/>
                </a:gs>
              </a:gsLst>
              <a:lin ang="4800000" scaled="0"/>
            </a:gradFill>
            <a:ln>
              <a:noFill/>
            </a:ln>
          </p:spPr>
          <p:txBody>
            <a:bodyPr/>
            <a:lstStyle/>
            <a:p>
              <a:endParaRPr lang="zh-CN" altLang="en-US"/>
            </a:p>
          </p:txBody>
        </p:sp>
        <p:sp>
          <p:nvSpPr>
            <p:cNvPr id="92" name="任意多边形: 形状 91">
              <a:extLst>
                <a:ext uri="{FF2B5EF4-FFF2-40B4-BE49-F238E27FC236}">
                  <a16:creationId xmlns:a16="http://schemas.microsoft.com/office/drawing/2014/main" xmlns="" id="{CCAFC4D9-0BEF-4F90-A5CE-2B803ABA9408}"/>
                </a:ext>
              </a:extLst>
            </p:cNvPr>
            <p:cNvSpPr>
              <a:spLocks noChangeAspect="1"/>
            </p:cNvSpPr>
            <p:nvPr/>
          </p:nvSpPr>
          <p:spPr bwMode="auto">
            <a:xfrm rot="1080788" flipH="1">
              <a:off x="3335716" y="1416603"/>
              <a:ext cx="278906" cy="532171"/>
            </a:xfrm>
            <a:custGeom>
              <a:avLst/>
              <a:gdLst>
                <a:gd name="connsiteX0" fmla="*/ 649563 w 1365066"/>
                <a:gd name="connsiteY0" fmla="*/ 2215354 h 2604631"/>
                <a:gd name="connsiteX1" fmla="*/ 781968 w 1365066"/>
                <a:gd name="connsiteY1" fmla="*/ 2231900 h 2604631"/>
                <a:gd name="connsiteX2" fmla="*/ 1016867 w 1365066"/>
                <a:gd name="connsiteY2" fmla="*/ 2448925 h 2604631"/>
                <a:gd name="connsiteX3" fmla="*/ 694967 w 1365066"/>
                <a:gd name="connsiteY3" fmla="*/ 2501011 h 2604631"/>
                <a:gd name="connsiteX4" fmla="*/ 451368 w 1365066"/>
                <a:gd name="connsiteY4" fmla="*/ 2266628 h 2604631"/>
                <a:gd name="connsiteX5" fmla="*/ 649563 w 1365066"/>
                <a:gd name="connsiteY5" fmla="*/ 2215354 h 2604631"/>
                <a:gd name="connsiteX6" fmla="*/ 271910 w 1365066"/>
                <a:gd name="connsiteY6" fmla="*/ 1817178 h 2604631"/>
                <a:gd name="connsiteX7" fmla="*/ 355799 w 1365066"/>
                <a:gd name="connsiteY7" fmla="*/ 1818897 h 2604631"/>
                <a:gd name="connsiteX8" fmla="*/ 486054 w 1365066"/>
                <a:gd name="connsiteY8" fmla="*/ 1849583 h 2604631"/>
                <a:gd name="connsiteX9" fmla="*/ 695118 w 1365066"/>
                <a:gd name="connsiteY9" fmla="*/ 2092909 h 2604631"/>
                <a:gd name="connsiteX10" fmla="*/ 364106 w 1365066"/>
                <a:gd name="connsiteY10" fmla="*/ 2110285 h 2604631"/>
                <a:gd name="connsiteX11" fmla="*/ 146335 w 1365066"/>
                <a:gd name="connsiteY11" fmla="*/ 1840895 h 2604631"/>
                <a:gd name="connsiteX12" fmla="*/ 271910 w 1365066"/>
                <a:gd name="connsiteY12" fmla="*/ 1817178 h 2604631"/>
                <a:gd name="connsiteX13" fmla="*/ 1216558 w 1365066"/>
                <a:gd name="connsiteY13" fmla="*/ 1753597 h 2604631"/>
                <a:gd name="connsiteX14" fmla="*/ 1364716 w 1365066"/>
                <a:gd name="connsiteY14" fmla="*/ 2057400 h 2604631"/>
                <a:gd name="connsiteX15" fmla="*/ 1199128 w 1365066"/>
                <a:gd name="connsiteY15" fmla="*/ 2352520 h 2604631"/>
                <a:gd name="connsiteX16" fmla="*/ 1077113 w 1365066"/>
                <a:gd name="connsiteY16" fmla="*/ 2057400 h 2604631"/>
                <a:gd name="connsiteX17" fmla="*/ 1216558 w 1365066"/>
                <a:gd name="connsiteY17" fmla="*/ 1753597 h 2604631"/>
                <a:gd name="connsiteX18" fmla="*/ 1068020 w 1365066"/>
                <a:gd name="connsiteY18" fmla="*/ 1380314 h 2604631"/>
                <a:gd name="connsiteX19" fmla="*/ 1120118 w 1365066"/>
                <a:gd name="connsiteY19" fmla="*/ 1718584 h 2604631"/>
                <a:gd name="connsiteX20" fmla="*/ 885673 w 1365066"/>
                <a:gd name="connsiteY20" fmla="*/ 1952774 h 2604631"/>
                <a:gd name="connsiteX21" fmla="*/ 850939 w 1365066"/>
                <a:gd name="connsiteY21" fmla="*/ 1631849 h 2604631"/>
                <a:gd name="connsiteX22" fmla="*/ 1068020 w 1365066"/>
                <a:gd name="connsiteY22" fmla="*/ 1380314 h 2604631"/>
                <a:gd name="connsiteX23" fmla="*/ 79387 w 1365066"/>
                <a:gd name="connsiteY23" fmla="*/ 1345447 h 2604631"/>
                <a:gd name="connsiteX24" fmla="*/ 364427 w 1365066"/>
                <a:gd name="connsiteY24" fmla="*/ 1458870 h 2604631"/>
                <a:gd name="connsiteX25" fmla="*/ 494911 w 1365066"/>
                <a:gd name="connsiteY25" fmla="*/ 1753736 h 2604631"/>
                <a:gd name="connsiteX26" fmla="*/ 173041 w 1365066"/>
                <a:gd name="connsiteY26" fmla="*/ 1667007 h 2604631"/>
                <a:gd name="connsiteX27" fmla="*/ 51251 w 1365066"/>
                <a:gd name="connsiteY27" fmla="*/ 1346125 h 2604631"/>
                <a:gd name="connsiteX28" fmla="*/ 79387 w 1365066"/>
                <a:gd name="connsiteY28" fmla="*/ 1345447 h 2604631"/>
                <a:gd name="connsiteX29" fmla="*/ 911435 w 1365066"/>
                <a:gd name="connsiteY29" fmla="*/ 1007031 h 2604631"/>
                <a:gd name="connsiteX30" fmla="*/ 928835 w 1365066"/>
                <a:gd name="connsiteY30" fmla="*/ 1345895 h 2604631"/>
                <a:gd name="connsiteX31" fmla="*/ 676585 w 1365066"/>
                <a:gd name="connsiteY31" fmla="*/ 1554420 h 2604631"/>
                <a:gd name="connsiteX32" fmla="*/ 667885 w 1365066"/>
                <a:gd name="connsiteY32" fmla="*/ 1241627 h 2604631"/>
                <a:gd name="connsiteX33" fmla="*/ 911435 w 1365066"/>
                <a:gd name="connsiteY33" fmla="*/ 1007031 h 2604631"/>
                <a:gd name="connsiteX34" fmla="*/ 16360 w 1365066"/>
                <a:gd name="connsiteY34" fmla="*/ 851034 h 2604631"/>
                <a:gd name="connsiteX35" fmla="*/ 303211 w 1365066"/>
                <a:gd name="connsiteY35" fmla="*/ 1024644 h 2604631"/>
                <a:gd name="connsiteX36" fmla="*/ 364057 w 1365066"/>
                <a:gd name="connsiteY36" fmla="*/ 1337141 h 2604631"/>
                <a:gd name="connsiteX37" fmla="*/ 68512 w 1365066"/>
                <a:gd name="connsiteY37" fmla="*/ 1180895 h 2604631"/>
                <a:gd name="connsiteX38" fmla="*/ 16360 w 1365066"/>
                <a:gd name="connsiteY38" fmla="*/ 851034 h 2604631"/>
                <a:gd name="connsiteX39" fmla="*/ 529348 w 1365066"/>
                <a:gd name="connsiteY39" fmla="*/ 650464 h 2604631"/>
                <a:gd name="connsiteX40" fmla="*/ 607571 w 1365066"/>
                <a:gd name="connsiteY40" fmla="*/ 693892 h 2604631"/>
                <a:gd name="connsiteX41" fmla="*/ 1363692 w 1365066"/>
                <a:gd name="connsiteY41" fmla="*/ 2535151 h 2604631"/>
                <a:gd name="connsiteX42" fmla="*/ 1302851 w 1365066"/>
                <a:gd name="connsiteY42" fmla="*/ 2604631 h 2604631"/>
                <a:gd name="connsiteX43" fmla="*/ 529348 w 1365066"/>
                <a:gd name="connsiteY43" fmla="*/ 650464 h 2604631"/>
                <a:gd name="connsiteX44" fmla="*/ 955293 w 1365066"/>
                <a:gd name="connsiteY44" fmla="*/ 511177 h 2604631"/>
                <a:gd name="connsiteX45" fmla="*/ 929192 w 1365066"/>
                <a:gd name="connsiteY45" fmla="*/ 849998 h 2604631"/>
                <a:gd name="connsiteX46" fmla="*/ 650836 w 1365066"/>
                <a:gd name="connsiteY46" fmla="*/ 1023747 h 2604631"/>
                <a:gd name="connsiteX47" fmla="*/ 685630 w 1365066"/>
                <a:gd name="connsiteY47" fmla="*/ 710996 h 2604631"/>
                <a:gd name="connsiteX48" fmla="*/ 955293 w 1365066"/>
                <a:gd name="connsiteY48" fmla="*/ 511177 h 2604631"/>
                <a:gd name="connsiteX49" fmla="*/ 172853 w 1365066"/>
                <a:gd name="connsiteY49" fmla="*/ 364928 h 2604631"/>
                <a:gd name="connsiteX50" fmla="*/ 398616 w 1365066"/>
                <a:gd name="connsiteY50" fmla="*/ 616463 h 2604631"/>
                <a:gd name="connsiteX51" fmla="*/ 363882 w 1365066"/>
                <a:gd name="connsiteY51" fmla="*/ 937388 h 2604631"/>
                <a:gd name="connsiteX52" fmla="*/ 129437 w 1365066"/>
                <a:gd name="connsiteY52" fmla="*/ 703198 h 2604631"/>
                <a:gd name="connsiteX53" fmla="*/ 172853 w 1365066"/>
                <a:gd name="connsiteY53" fmla="*/ 364928 h 2604631"/>
                <a:gd name="connsiteX54" fmla="*/ 755540 w 1365066"/>
                <a:gd name="connsiteY54" fmla="*/ 0 h 2604631"/>
                <a:gd name="connsiteX55" fmla="*/ 799150 w 1365066"/>
                <a:gd name="connsiteY55" fmla="*/ 338089 h 2604631"/>
                <a:gd name="connsiteX56" fmla="*/ 589819 w 1365066"/>
                <a:gd name="connsiteY56" fmla="*/ 580821 h 2604631"/>
                <a:gd name="connsiteX57" fmla="*/ 520048 w 1365066"/>
                <a:gd name="connsiteY57" fmla="*/ 251396 h 2604631"/>
                <a:gd name="connsiteX58" fmla="*/ 755540 w 1365066"/>
                <a:gd name="connsiteY58" fmla="*/ 0 h 26046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1365066" h="2604631">
                  <a:moveTo>
                    <a:pt x="649563" y="2215354"/>
                  </a:moveTo>
                  <a:cubicBezTo>
                    <a:pt x="689532" y="2214542"/>
                    <a:pt x="734117" y="2218880"/>
                    <a:pt x="781968" y="2231900"/>
                  </a:cubicBezTo>
                  <a:cubicBezTo>
                    <a:pt x="973366" y="2283985"/>
                    <a:pt x="1016867" y="2448925"/>
                    <a:pt x="1016867" y="2448925"/>
                  </a:cubicBezTo>
                  <a:cubicBezTo>
                    <a:pt x="1016867" y="2448925"/>
                    <a:pt x="877664" y="2553097"/>
                    <a:pt x="694967" y="2501011"/>
                  </a:cubicBezTo>
                  <a:cubicBezTo>
                    <a:pt x="512269" y="2448925"/>
                    <a:pt x="451368" y="2266628"/>
                    <a:pt x="451368" y="2266628"/>
                  </a:cubicBezTo>
                  <a:cubicBezTo>
                    <a:pt x="451368" y="2266628"/>
                    <a:pt x="529663" y="2217795"/>
                    <a:pt x="649563" y="2215354"/>
                  </a:cubicBezTo>
                  <a:close/>
                  <a:moveTo>
                    <a:pt x="271910" y="1817178"/>
                  </a:moveTo>
                  <a:cubicBezTo>
                    <a:pt x="297232" y="1815689"/>
                    <a:pt x="325482" y="1815842"/>
                    <a:pt x="355799" y="1818897"/>
                  </a:cubicBezTo>
                  <a:cubicBezTo>
                    <a:pt x="396222" y="1822968"/>
                    <a:pt x="440323" y="1832207"/>
                    <a:pt x="486054" y="1849583"/>
                  </a:cubicBezTo>
                  <a:cubicBezTo>
                    <a:pt x="668981" y="1927794"/>
                    <a:pt x="695118" y="2092909"/>
                    <a:pt x="695118" y="2092909"/>
                  </a:cubicBezTo>
                  <a:cubicBezTo>
                    <a:pt x="695118" y="2092909"/>
                    <a:pt x="538321" y="2179808"/>
                    <a:pt x="364106" y="2110285"/>
                  </a:cubicBezTo>
                  <a:cubicBezTo>
                    <a:pt x="189890" y="2040769"/>
                    <a:pt x="146335" y="1840895"/>
                    <a:pt x="146335" y="1840895"/>
                  </a:cubicBezTo>
                  <a:cubicBezTo>
                    <a:pt x="146335" y="1840895"/>
                    <a:pt x="195945" y="1821647"/>
                    <a:pt x="271910" y="1817178"/>
                  </a:cubicBezTo>
                  <a:close/>
                  <a:moveTo>
                    <a:pt x="1216558" y="1753597"/>
                  </a:moveTo>
                  <a:cubicBezTo>
                    <a:pt x="1216558" y="1753597"/>
                    <a:pt x="1373434" y="1866439"/>
                    <a:pt x="1364716" y="2057400"/>
                  </a:cubicBezTo>
                  <a:cubicBezTo>
                    <a:pt x="1347285" y="2248361"/>
                    <a:pt x="1199128" y="2352520"/>
                    <a:pt x="1199128" y="2352520"/>
                  </a:cubicBezTo>
                  <a:cubicBezTo>
                    <a:pt x="1199128" y="2352520"/>
                    <a:pt x="1068401" y="2248361"/>
                    <a:pt x="1077113" y="2057400"/>
                  </a:cubicBezTo>
                  <a:cubicBezTo>
                    <a:pt x="1085832" y="1857757"/>
                    <a:pt x="1216558" y="1753597"/>
                    <a:pt x="1216558" y="1753597"/>
                  </a:cubicBezTo>
                  <a:close/>
                  <a:moveTo>
                    <a:pt x="1068020" y="1380314"/>
                  </a:moveTo>
                  <a:cubicBezTo>
                    <a:pt x="1068020" y="1380314"/>
                    <a:pt x="1189586" y="1536438"/>
                    <a:pt x="1120118" y="1718584"/>
                  </a:cubicBezTo>
                  <a:cubicBezTo>
                    <a:pt x="1059338" y="1900736"/>
                    <a:pt x="885673" y="1952774"/>
                    <a:pt x="885673" y="1952774"/>
                  </a:cubicBezTo>
                  <a:cubicBezTo>
                    <a:pt x="885673" y="1952774"/>
                    <a:pt x="781477" y="1822671"/>
                    <a:pt x="850939" y="1631849"/>
                  </a:cubicBezTo>
                  <a:cubicBezTo>
                    <a:pt x="920407" y="1449703"/>
                    <a:pt x="1068020" y="1380314"/>
                    <a:pt x="1068020" y="1380314"/>
                  </a:cubicBezTo>
                  <a:close/>
                  <a:moveTo>
                    <a:pt x="79387" y="1345447"/>
                  </a:moveTo>
                  <a:cubicBezTo>
                    <a:pt x="132806" y="1346671"/>
                    <a:pt x="253512" y="1361302"/>
                    <a:pt x="364427" y="1458870"/>
                  </a:cubicBezTo>
                  <a:cubicBezTo>
                    <a:pt x="521012" y="1580285"/>
                    <a:pt x="494911" y="1753736"/>
                    <a:pt x="494911" y="1753736"/>
                  </a:cubicBezTo>
                  <a:cubicBezTo>
                    <a:pt x="494911" y="1753736"/>
                    <a:pt x="320926" y="1788422"/>
                    <a:pt x="173041" y="1667007"/>
                  </a:cubicBezTo>
                  <a:cubicBezTo>
                    <a:pt x="25157" y="1545593"/>
                    <a:pt x="51251" y="1346125"/>
                    <a:pt x="51251" y="1346125"/>
                  </a:cubicBezTo>
                  <a:cubicBezTo>
                    <a:pt x="51251" y="1346125"/>
                    <a:pt x="61581" y="1345041"/>
                    <a:pt x="79387" y="1345447"/>
                  </a:cubicBezTo>
                  <a:close/>
                  <a:moveTo>
                    <a:pt x="911435" y="1007031"/>
                  </a:moveTo>
                  <a:cubicBezTo>
                    <a:pt x="911435" y="1007031"/>
                    <a:pt x="1007118" y="1172116"/>
                    <a:pt x="928835" y="1345895"/>
                  </a:cubicBezTo>
                  <a:cubicBezTo>
                    <a:pt x="850552" y="1519668"/>
                    <a:pt x="676585" y="1554420"/>
                    <a:pt x="676585" y="1554420"/>
                  </a:cubicBezTo>
                  <a:cubicBezTo>
                    <a:pt x="676585" y="1554420"/>
                    <a:pt x="580907" y="1415400"/>
                    <a:pt x="667885" y="1241627"/>
                  </a:cubicBezTo>
                  <a:cubicBezTo>
                    <a:pt x="746174" y="1059166"/>
                    <a:pt x="911435" y="1007031"/>
                    <a:pt x="911435" y="1007031"/>
                  </a:cubicBezTo>
                  <a:close/>
                  <a:moveTo>
                    <a:pt x="16360" y="851034"/>
                  </a:moveTo>
                  <a:cubicBezTo>
                    <a:pt x="16360" y="851034"/>
                    <a:pt x="181517" y="868398"/>
                    <a:pt x="303211" y="1024644"/>
                  </a:cubicBezTo>
                  <a:cubicBezTo>
                    <a:pt x="424904" y="1180895"/>
                    <a:pt x="364057" y="1337141"/>
                    <a:pt x="364057" y="1337141"/>
                  </a:cubicBezTo>
                  <a:cubicBezTo>
                    <a:pt x="364057" y="1337141"/>
                    <a:pt x="181517" y="1337141"/>
                    <a:pt x="68512" y="1180895"/>
                  </a:cubicBezTo>
                  <a:cubicBezTo>
                    <a:pt x="-44488" y="1033326"/>
                    <a:pt x="16360" y="851034"/>
                    <a:pt x="16360" y="851034"/>
                  </a:cubicBezTo>
                  <a:close/>
                  <a:moveTo>
                    <a:pt x="529348" y="650464"/>
                  </a:moveTo>
                  <a:lnTo>
                    <a:pt x="607571" y="693892"/>
                  </a:lnTo>
                  <a:cubicBezTo>
                    <a:pt x="590189" y="728632"/>
                    <a:pt x="207781" y="1553724"/>
                    <a:pt x="1363692" y="2535151"/>
                  </a:cubicBezTo>
                  <a:lnTo>
                    <a:pt x="1302851" y="2604631"/>
                  </a:lnTo>
                  <a:cubicBezTo>
                    <a:pt x="94800" y="1571094"/>
                    <a:pt x="520660" y="659152"/>
                    <a:pt x="529348" y="650464"/>
                  </a:cubicBezTo>
                  <a:close/>
                  <a:moveTo>
                    <a:pt x="955293" y="511177"/>
                  </a:moveTo>
                  <a:cubicBezTo>
                    <a:pt x="955293" y="511177"/>
                    <a:pt x="1033582" y="693620"/>
                    <a:pt x="929192" y="849998"/>
                  </a:cubicBezTo>
                  <a:cubicBezTo>
                    <a:pt x="824809" y="1015059"/>
                    <a:pt x="650836" y="1023747"/>
                    <a:pt x="650836" y="1023747"/>
                  </a:cubicBezTo>
                  <a:cubicBezTo>
                    <a:pt x="650836" y="1023747"/>
                    <a:pt x="572546" y="876056"/>
                    <a:pt x="685630" y="710996"/>
                  </a:cubicBezTo>
                  <a:cubicBezTo>
                    <a:pt x="790014" y="545923"/>
                    <a:pt x="955293" y="511177"/>
                    <a:pt x="955293" y="511177"/>
                  </a:cubicBezTo>
                  <a:close/>
                  <a:moveTo>
                    <a:pt x="172853" y="364928"/>
                  </a:moveTo>
                  <a:cubicBezTo>
                    <a:pt x="172853" y="364928"/>
                    <a:pt x="329154" y="434317"/>
                    <a:pt x="398616" y="616463"/>
                  </a:cubicBezTo>
                  <a:cubicBezTo>
                    <a:pt x="468084" y="798609"/>
                    <a:pt x="363882" y="937388"/>
                    <a:pt x="363882" y="937388"/>
                  </a:cubicBezTo>
                  <a:cubicBezTo>
                    <a:pt x="363882" y="937388"/>
                    <a:pt x="190224" y="876674"/>
                    <a:pt x="129437" y="703198"/>
                  </a:cubicBezTo>
                  <a:cubicBezTo>
                    <a:pt x="59975" y="521052"/>
                    <a:pt x="172853" y="364928"/>
                    <a:pt x="172853" y="364928"/>
                  </a:cubicBezTo>
                  <a:close/>
                  <a:moveTo>
                    <a:pt x="755540" y="0"/>
                  </a:moveTo>
                  <a:cubicBezTo>
                    <a:pt x="755540" y="0"/>
                    <a:pt x="842760" y="147370"/>
                    <a:pt x="799150" y="338089"/>
                  </a:cubicBezTo>
                  <a:cubicBezTo>
                    <a:pt x="746816" y="528807"/>
                    <a:pt x="589819" y="580821"/>
                    <a:pt x="589819" y="580821"/>
                  </a:cubicBezTo>
                  <a:cubicBezTo>
                    <a:pt x="589819" y="580821"/>
                    <a:pt x="476438" y="442115"/>
                    <a:pt x="520048" y="251396"/>
                  </a:cubicBezTo>
                  <a:cubicBezTo>
                    <a:pt x="572377" y="69353"/>
                    <a:pt x="755540" y="0"/>
                    <a:pt x="755540" y="0"/>
                  </a:cubicBezTo>
                  <a:close/>
                </a:path>
              </a:pathLst>
            </a:custGeom>
            <a:gradFill>
              <a:gsLst>
                <a:gs pos="0">
                  <a:schemeClr val="accent3"/>
                </a:gs>
                <a:gs pos="80000">
                  <a:schemeClr val="accent2"/>
                </a:gs>
              </a:gsLst>
              <a:lin ang="4800000" scaled="0"/>
            </a:gradFill>
            <a:ln>
              <a:noFill/>
            </a:ln>
          </p:spPr>
          <p:txBody>
            <a:bodyPr/>
            <a:lstStyle/>
            <a:p>
              <a:endParaRPr lang="zh-CN" altLang="en-US"/>
            </a:p>
          </p:txBody>
        </p:sp>
      </p:grpSp>
      <p:sp>
        <p:nvSpPr>
          <p:cNvPr id="90" name="矩形 89">
            <a:extLst>
              <a:ext uri="{FF2B5EF4-FFF2-40B4-BE49-F238E27FC236}">
                <a16:creationId xmlns:a16="http://schemas.microsoft.com/office/drawing/2014/main" xmlns="" id="{B1745A82-BA38-4ED8-B5CC-895343E441F8}"/>
              </a:ext>
            </a:extLst>
          </p:cNvPr>
          <p:cNvSpPr/>
          <p:nvPr/>
        </p:nvSpPr>
        <p:spPr>
          <a:xfrm>
            <a:off x="8920812" y="2860815"/>
            <a:ext cx="2021298" cy="433324"/>
          </a:xfrm>
          <a:prstGeom prst="rect">
            <a:avLst/>
          </a:prstGeom>
        </p:spPr>
        <p:txBody>
          <a:bodyPr wrap="square" lIns="0" tIns="0" rIns="0" bIns="0">
            <a:spAutoFit/>
          </a:bodyPr>
          <a:lstStyle/>
          <a:p>
            <a:pPr algn="ctr">
              <a:lnSpc>
                <a:spcPct val="130000"/>
              </a:lnSpc>
              <a:spcAft>
                <a:spcPts val="0"/>
              </a:spcAft>
            </a:pPr>
            <a:r>
              <a:rPr lang="zh-CN" altLang="en-US" sz="2400" b="1" dirty="0">
                <a:gradFill>
                  <a:gsLst>
                    <a:gs pos="0">
                      <a:schemeClr val="accent3"/>
                    </a:gs>
                    <a:gs pos="100000">
                      <a:schemeClr val="accent2"/>
                    </a:gs>
                  </a:gsLst>
                  <a:lin ang="4800000" scaled="0"/>
                </a:gradFill>
                <a:latin typeface="+mj-ea"/>
                <a:ea typeface="+mj-ea"/>
              </a:rPr>
              <a:t>优秀线路奖</a:t>
            </a:r>
            <a:endParaRPr lang="en-US" altLang="zh-CN" sz="2400" b="1" dirty="0">
              <a:gradFill>
                <a:gsLst>
                  <a:gs pos="0">
                    <a:schemeClr val="accent3"/>
                  </a:gs>
                  <a:gs pos="100000">
                    <a:schemeClr val="accent2"/>
                  </a:gs>
                </a:gsLst>
                <a:lin ang="4800000" scaled="0"/>
              </a:gradFill>
              <a:latin typeface="+mj-ea"/>
              <a:ea typeface="+mj-ea"/>
            </a:endParaRPr>
          </a:p>
        </p:txBody>
      </p:sp>
    </p:spTree>
    <p:extLst>
      <p:ext uri="{BB962C8B-B14F-4D97-AF65-F5344CB8AC3E}">
        <p14:creationId xmlns:p14="http://schemas.microsoft.com/office/powerpoint/2010/main" val="413372782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A-文本占位符 3">
            <a:extLst>
              <a:ext uri="{FF2B5EF4-FFF2-40B4-BE49-F238E27FC236}">
                <a16:creationId xmlns:a16="http://schemas.microsoft.com/office/drawing/2014/main" xmlns="" id="{EA55D545-6371-408A-85AC-455657FE394B}"/>
              </a:ext>
            </a:extLst>
          </p:cNvPr>
          <p:cNvSpPr>
            <a:spLocks noGrp="1"/>
          </p:cNvSpPr>
          <p:nvPr>
            <p:ph type="body" idx="10"/>
            <p:custDataLst>
              <p:tags r:id="rId1"/>
            </p:custDataLst>
          </p:nvPr>
        </p:nvSpPr>
        <p:spPr/>
        <p:txBody>
          <a:bodyPr/>
          <a:lstStyle/>
          <a:p>
            <a:r>
              <a:rPr lang="zh-CN" altLang="en-US" dirty="0"/>
              <a:t>团队领导</a:t>
            </a:r>
          </a:p>
        </p:txBody>
      </p:sp>
      <p:pic>
        <p:nvPicPr>
          <p:cNvPr id="6" name="图片占位符 5">
            <a:extLst>
              <a:ext uri="{FF2B5EF4-FFF2-40B4-BE49-F238E27FC236}">
                <a16:creationId xmlns:a16="http://schemas.microsoft.com/office/drawing/2014/main" xmlns="" id="{E58B5F98-6740-4FA1-A6EB-FCFD4A0D065C}"/>
              </a:ext>
            </a:extLst>
          </p:cNvPr>
          <p:cNvPicPr>
            <a:picLocks noGrp="1" noChangeAspect="1"/>
          </p:cNvPicPr>
          <p:nvPr>
            <p:ph type="pic" sz="quarter" idx="11"/>
          </p:nvPr>
        </p:nvPicPr>
        <p:blipFill>
          <a:blip r:embed="rId4" cstate="screen">
            <a:extLst>
              <a:ext uri="{BEBA8EAE-BF5A-486C-A8C5-ECC9F3942E4B}">
                <a14:imgProps xmlns:a14="http://schemas.microsoft.com/office/drawing/2010/main">
                  <a14:imgLayer r:embed="rId5">
                    <a14:imgEffect>
                      <a14:artisticBlur radius="82"/>
                    </a14:imgEffect>
                  </a14:imgLayer>
                </a14:imgProps>
              </a:ext>
              <a:ext uri="{28A0092B-C50C-407E-A947-70E740481C1C}">
                <a14:useLocalDpi xmlns:a14="http://schemas.microsoft.com/office/drawing/2010/main"/>
              </a:ext>
            </a:extLst>
          </a:blip>
          <a:srcRect/>
          <a:stretch>
            <a:fillRect/>
          </a:stretch>
        </p:blipFill>
        <p:spPr/>
      </p:pic>
      <p:sp>
        <p:nvSpPr>
          <p:cNvPr id="5" name="PA-矩形标注 4">
            <a:extLst>
              <a:ext uri="{FF2B5EF4-FFF2-40B4-BE49-F238E27FC236}">
                <a16:creationId xmlns:a16="http://schemas.microsoft.com/office/drawing/2014/main" xmlns="" id="{09E5AE50-62FF-4F34-9CF8-E49FBE23211D}"/>
              </a:ext>
            </a:extLst>
          </p:cNvPr>
          <p:cNvSpPr/>
          <p:nvPr>
            <p:custDataLst>
              <p:tags r:id="rId2"/>
            </p:custDataLst>
          </p:nvPr>
        </p:nvSpPr>
        <p:spPr>
          <a:xfrm rot="5400000">
            <a:off x="5902095" y="51474"/>
            <a:ext cx="3578659" cy="7251723"/>
          </a:xfrm>
          <a:prstGeom prst="wedgeRectCallout">
            <a:avLst>
              <a:gd name="adj1" fmla="val -26394"/>
              <a:gd name="adj2" fmla="val 55715"/>
            </a:avLst>
          </a:prstGeom>
          <a:solidFill>
            <a:schemeClr val="bg1"/>
          </a:solidFill>
          <a:ln w="15875">
            <a:gradFill>
              <a:gsLst>
                <a:gs pos="100000">
                  <a:schemeClr val="accent3"/>
                </a:gs>
                <a:gs pos="20000">
                  <a:schemeClr val="accent2"/>
                </a:gs>
              </a:gsLst>
              <a:lin ang="4800000" scaled="0"/>
            </a:gradFill>
          </a:ln>
          <a:effectLst>
            <a:outerShdw blurRad="1905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矩形 12">
            <a:extLst>
              <a:ext uri="{FF2B5EF4-FFF2-40B4-BE49-F238E27FC236}">
                <a16:creationId xmlns:a16="http://schemas.microsoft.com/office/drawing/2014/main" xmlns="" id="{74B7C9A6-9784-4F89-83EA-2C5B84F1595C}"/>
              </a:ext>
            </a:extLst>
          </p:cNvPr>
          <p:cNvSpPr/>
          <p:nvPr/>
        </p:nvSpPr>
        <p:spPr>
          <a:xfrm>
            <a:off x="1577674" y="4422341"/>
            <a:ext cx="923330" cy="433324"/>
          </a:xfrm>
          <a:prstGeom prst="rect">
            <a:avLst/>
          </a:prstGeom>
        </p:spPr>
        <p:txBody>
          <a:bodyPr wrap="none" lIns="0" tIns="0" rIns="0" bIns="0">
            <a:spAutoFit/>
          </a:bodyPr>
          <a:lstStyle/>
          <a:p>
            <a:pPr algn="ctr">
              <a:lnSpc>
                <a:spcPct val="130000"/>
              </a:lnSpc>
            </a:pPr>
            <a:r>
              <a:rPr lang="zh-CN" altLang="en-US" sz="2400" b="1" dirty="0">
                <a:gradFill>
                  <a:gsLst>
                    <a:gs pos="0">
                      <a:schemeClr val="accent3"/>
                    </a:gs>
                    <a:gs pos="100000">
                      <a:schemeClr val="accent2"/>
                    </a:gs>
                  </a:gsLst>
                  <a:lin ang="5400000" scaled="1"/>
                </a:gradFill>
                <a:cs typeface="+mn-ea"/>
                <a:sym typeface="+mn-lt"/>
              </a:rPr>
              <a:t>无名氏</a:t>
            </a:r>
            <a:endParaRPr lang="en-US" altLang="zh-CN" sz="2400" b="1" dirty="0">
              <a:gradFill>
                <a:gsLst>
                  <a:gs pos="0">
                    <a:schemeClr val="accent3"/>
                  </a:gs>
                  <a:gs pos="100000">
                    <a:schemeClr val="accent2"/>
                  </a:gs>
                </a:gsLst>
                <a:lin ang="5400000" scaled="1"/>
              </a:gradFill>
              <a:cs typeface="+mn-ea"/>
              <a:sym typeface="+mn-lt"/>
            </a:endParaRPr>
          </a:p>
        </p:txBody>
      </p:sp>
      <p:sp>
        <p:nvSpPr>
          <p:cNvPr id="14" name="文本框 13">
            <a:extLst>
              <a:ext uri="{FF2B5EF4-FFF2-40B4-BE49-F238E27FC236}">
                <a16:creationId xmlns:a16="http://schemas.microsoft.com/office/drawing/2014/main" xmlns="" id="{851E6816-FC6A-4C9F-8364-04B923D624FF}"/>
              </a:ext>
            </a:extLst>
          </p:cNvPr>
          <p:cNvSpPr txBox="1"/>
          <p:nvPr/>
        </p:nvSpPr>
        <p:spPr>
          <a:xfrm>
            <a:off x="1101743" y="4885015"/>
            <a:ext cx="1875192" cy="609013"/>
          </a:xfrm>
          <a:prstGeom prst="rect">
            <a:avLst/>
          </a:prstGeom>
          <a:noFill/>
        </p:spPr>
        <p:txBody>
          <a:bodyPr wrap="square" lIns="0" tIns="0" rIns="0" bIns="0" rtlCol="0">
            <a:spAutoFit/>
          </a:bodyPr>
          <a:lstStyle/>
          <a:p>
            <a:pPr algn="ctr">
              <a:lnSpc>
                <a:spcPct val="130000"/>
              </a:lnSpc>
            </a:pPr>
            <a:r>
              <a:rPr lang="zh-CN" altLang="en-US" sz="1600" dirty="0">
                <a:solidFill>
                  <a:srgbClr val="222222"/>
                </a:solidFill>
                <a:latin typeface="+mn-ea"/>
                <a:cs typeface="阿里巴巴普惠体 M" panose="00020600040101010101" pitchFamily="18" charset="-122"/>
              </a:rPr>
              <a:t>公司总经理</a:t>
            </a:r>
            <a:endParaRPr lang="en-US" altLang="zh-CN" sz="1600" dirty="0">
              <a:solidFill>
                <a:srgbClr val="222222"/>
              </a:solidFill>
              <a:latin typeface="+mn-ea"/>
              <a:cs typeface="阿里巴巴普惠体 M" panose="00020600040101010101" pitchFamily="18" charset="-122"/>
            </a:endParaRPr>
          </a:p>
          <a:p>
            <a:pPr algn="ctr">
              <a:lnSpc>
                <a:spcPct val="130000"/>
              </a:lnSpc>
            </a:pPr>
            <a:r>
              <a:rPr lang="zh-CN" altLang="en-US" sz="1600" dirty="0">
                <a:solidFill>
                  <a:srgbClr val="222222"/>
                </a:solidFill>
                <a:latin typeface="+mn-ea"/>
                <a:cs typeface="阿里巴巴普惠体 M" panose="00020600040101010101" pitchFamily="18" charset="-122"/>
              </a:rPr>
              <a:t>旅游产品项目负责人</a:t>
            </a:r>
          </a:p>
        </p:txBody>
      </p:sp>
      <p:grpSp>
        <p:nvGrpSpPr>
          <p:cNvPr id="15" name="组合 14">
            <a:extLst>
              <a:ext uri="{FF2B5EF4-FFF2-40B4-BE49-F238E27FC236}">
                <a16:creationId xmlns:a16="http://schemas.microsoft.com/office/drawing/2014/main" xmlns="" id="{F9E85EFE-AC19-41B5-BAA6-93BD378AC3E7}"/>
              </a:ext>
            </a:extLst>
          </p:cNvPr>
          <p:cNvGrpSpPr/>
          <p:nvPr/>
        </p:nvGrpSpPr>
        <p:grpSpPr>
          <a:xfrm>
            <a:off x="5020752" y="2111001"/>
            <a:ext cx="1322451" cy="369890"/>
            <a:chOff x="6426925" y="1564993"/>
            <a:chExt cx="2364815" cy="369890"/>
          </a:xfrm>
        </p:grpSpPr>
        <p:sp>
          <p:nvSpPr>
            <p:cNvPr id="16" name="矩形: 圆角 15">
              <a:extLst>
                <a:ext uri="{FF2B5EF4-FFF2-40B4-BE49-F238E27FC236}">
                  <a16:creationId xmlns:a16="http://schemas.microsoft.com/office/drawing/2014/main" xmlns="" id="{ED604C20-D0C6-442A-941D-9DE43FB16560}"/>
                </a:ext>
              </a:extLst>
            </p:cNvPr>
            <p:cNvSpPr/>
            <p:nvPr/>
          </p:nvSpPr>
          <p:spPr>
            <a:xfrm>
              <a:off x="6426925" y="1800777"/>
              <a:ext cx="2364814" cy="134106"/>
            </a:xfrm>
            <a:prstGeom prst="roundRect">
              <a:avLst>
                <a:gd name="adj" fmla="val 50000"/>
              </a:avLst>
            </a:prstGeom>
            <a:solidFill>
              <a:schemeClr val="accent3">
                <a:lumMod val="20000"/>
                <a:lumOff val="80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a:extLst>
                <a:ext uri="{FF2B5EF4-FFF2-40B4-BE49-F238E27FC236}">
                  <a16:creationId xmlns:a16="http://schemas.microsoft.com/office/drawing/2014/main" xmlns="" id="{D095C4A5-6FC3-4596-BC97-2AD882B3FB1B}"/>
                </a:ext>
              </a:extLst>
            </p:cNvPr>
            <p:cNvSpPr txBox="1"/>
            <p:nvPr/>
          </p:nvSpPr>
          <p:spPr>
            <a:xfrm>
              <a:off x="6426925" y="1564993"/>
              <a:ext cx="2364815" cy="361125"/>
            </a:xfrm>
            <a:prstGeom prst="rect">
              <a:avLst/>
            </a:prstGeom>
          </p:spPr>
          <p:txBody>
            <a:bodyPr wrap="square" lIns="0" tIns="0" rIns="0" bIns="0">
              <a:spAutoFit/>
              <a:scene3d>
                <a:camera prst="orthographicFront"/>
                <a:lightRig rig="threePt" dir="t"/>
              </a:scene3d>
              <a:sp3d contourW="12700"/>
            </a:bodyPr>
            <a:lstStyle>
              <a:defPPr>
                <a:defRPr lang="zh-CN"/>
              </a:defPPr>
              <a:lvl1pPr marR="0" lvl="0" indent="0" algn="ctr" fontAlgn="auto">
                <a:lnSpc>
                  <a:spcPct val="120000"/>
                </a:lnSpc>
                <a:spcBef>
                  <a:spcPts val="0"/>
                </a:spcBef>
                <a:spcAft>
                  <a:spcPts val="0"/>
                </a:spcAft>
                <a:buClrTx/>
                <a:buSzTx/>
                <a:buFontTx/>
                <a:buNone/>
                <a:tabLst/>
                <a:defRPr kumimoji="0" b="1" i="0" u="none" strike="noStrike" cap="none" spc="0" normalizeH="0" baseline="0">
                  <a:ln>
                    <a:noFill/>
                  </a:ln>
                  <a:effectLst/>
                  <a:uLnTx/>
                  <a:uFillTx/>
                  <a:latin typeface="Arial"/>
                  <a:ea typeface="微软雅黑"/>
                </a:defRPr>
              </a:lvl1pPr>
            </a:lstStyle>
            <a:p>
              <a:pPr>
                <a:lnSpc>
                  <a:spcPct val="130000"/>
                </a:lnSpc>
              </a:pPr>
              <a:r>
                <a:rPr lang="zh-CN" altLang="en-US" sz="2000" dirty="0">
                  <a:gradFill>
                    <a:gsLst>
                      <a:gs pos="0">
                        <a:schemeClr val="accent3"/>
                      </a:gs>
                      <a:gs pos="80000">
                        <a:schemeClr val="accent2"/>
                      </a:gs>
                    </a:gsLst>
                    <a:lin ang="4800000" scaled="0"/>
                  </a:gradFill>
                  <a:latin typeface="+mj-ea"/>
                  <a:ea typeface="+mj-ea"/>
                  <a:cs typeface="阿里巴巴普惠体 M" panose="00020600040101010101" pitchFamily="18" charset="-122"/>
                  <a:sym typeface="阿里巴巴普惠体 B" panose="00020600040101010101" pitchFamily="18" charset="-122"/>
                </a:rPr>
                <a:t>个人经历</a:t>
              </a:r>
            </a:p>
          </p:txBody>
        </p:sp>
      </p:grpSp>
      <p:sp>
        <p:nvSpPr>
          <p:cNvPr id="18" name="iṡļíḑè">
            <a:extLst>
              <a:ext uri="{FF2B5EF4-FFF2-40B4-BE49-F238E27FC236}">
                <a16:creationId xmlns:a16="http://schemas.microsoft.com/office/drawing/2014/main" xmlns="" id="{EB1D7DA8-F474-4856-82BC-FBB6AA8F4153}"/>
              </a:ext>
            </a:extLst>
          </p:cNvPr>
          <p:cNvSpPr txBox="1"/>
          <p:nvPr/>
        </p:nvSpPr>
        <p:spPr>
          <a:xfrm>
            <a:off x="5020752" y="2621709"/>
            <a:ext cx="2883728" cy="929100"/>
          </a:xfrm>
          <a:prstGeom prst="rect">
            <a:avLst/>
          </a:prstGeom>
          <a:noFill/>
        </p:spPr>
        <p:txBody>
          <a:bodyPr wrap="square" lIns="0" tIns="0" rIns="0" bIns="0" rtlCol="0">
            <a:spAutoFit/>
          </a:bodyPr>
          <a:lstStyle/>
          <a:p>
            <a:pPr marL="177800" indent="-177800">
              <a:lnSpc>
                <a:spcPct val="130000"/>
              </a:lnSpc>
              <a:buFont typeface="Arial" panose="020B0604020202020204" pitchFamily="34" charset="0"/>
              <a:buChar char="•"/>
            </a:pPr>
            <a:r>
              <a:rPr lang="en-US" altLang="zh-CN" sz="1600" dirty="0">
                <a:solidFill>
                  <a:schemeClr val="tx1">
                    <a:lumMod val="65000"/>
                    <a:lumOff val="35000"/>
                  </a:schemeClr>
                </a:solidFill>
                <a:cs typeface="+mn-ea"/>
                <a:sym typeface="+mn-lt"/>
              </a:rPr>
              <a:t>20XX</a:t>
            </a:r>
            <a:r>
              <a:rPr lang="zh-CN" altLang="en-US" sz="1600" dirty="0">
                <a:solidFill>
                  <a:schemeClr val="tx1">
                    <a:lumMod val="65000"/>
                    <a:lumOff val="35000"/>
                  </a:schemeClr>
                </a:solidFill>
                <a:cs typeface="+mn-ea"/>
                <a:sym typeface="+mn-lt"/>
              </a:rPr>
              <a:t>年入职我公司</a:t>
            </a:r>
            <a:endParaRPr lang="en-US" altLang="zh-CN" sz="1600" dirty="0">
              <a:solidFill>
                <a:schemeClr val="tx1">
                  <a:lumMod val="65000"/>
                  <a:lumOff val="35000"/>
                </a:schemeClr>
              </a:solidFill>
              <a:cs typeface="+mn-ea"/>
              <a:sym typeface="+mn-lt"/>
            </a:endParaRPr>
          </a:p>
          <a:p>
            <a:pPr marL="177800" indent="-177800">
              <a:lnSpc>
                <a:spcPct val="130000"/>
              </a:lnSpc>
              <a:buFont typeface="Arial" panose="020B0604020202020204" pitchFamily="34" charset="0"/>
              <a:buChar char="•"/>
            </a:pPr>
            <a:r>
              <a:rPr lang="en-US" altLang="zh-CN" sz="1600" dirty="0">
                <a:solidFill>
                  <a:schemeClr val="tx1">
                    <a:lumMod val="65000"/>
                    <a:lumOff val="35000"/>
                  </a:schemeClr>
                </a:solidFill>
                <a:cs typeface="+mn-ea"/>
                <a:sym typeface="+mn-lt"/>
              </a:rPr>
              <a:t>20XX</a:t>
            </a:r>
            <a:r>
              <a:rPr lang="zh-CN" altLang="en-US" sz="1600" dirty="0">
                <a:solidFill>
                  <a:schemeClr val="tx1">
                    <a:lumMod val="65000"/>
                    <a:lumOff val="35000"/>
                  </a:schemeClr>
                </a:solidFill>
                <a:cs typeface="+mn-ea"/>
                <a:sym typeface="+mn-lt"/>
              </a:rPr>
              <a:t>年在</a:t>
            </a:r>
            <a:r>
              <a:rPr lang="en-US" altLang="zh-CN" sz="1600" dirty="0">
                <a:solidFill>
                  <a:schemeClr val="tx1">
                    <a:lumMod val="65000"/>
                    <a:lumOff val="35000"/>
                  </a:schemeClr>
                </a:solidFill>
                <a:cs typeface="+mn-ea"/>
                <a:sym typeface="+mn-lt"/>
              </a:rPr>
              <a:t>XX</a:t>
            </a:r>
            <a:r>
              <a:rPr lang="zh-CN" altLang="en-US" sz="1600" dirty="0">
                <a:solidFill>
                  <a:schemeClr val="tx1">
                    <a:lumMod val="65000"/>
                    <a:lumOff val="35000"/>
                  </a:schemeClr>
                </a:solidFill>
                <a:cs typeface="+mn-ea"/>
                <a:sym typeface="+mn-lt"/>
              </a:rPr>
              <a:t>部门担任</a:t>
            </a:r>
            <a:r>
              <a:rPr lang="en-US" altLang="zh-CN" sz="1600" dirty="0">
                <a:solidFill>
                  <a:schemeClr val="tx1">
                    <a:lumMod val="65000"/>
                    <a:lumOff val="35000"/>
                  </a:schemeClr>
                </a:solidFill>
                <a:cs typeface="+mn-ea"/>
                <a:sym typeface="+mn-lt"/>
              </a:rPr>
              <a:t>XX</a:t>
            </a:r>
            <a:r>
              <a:rPr lang="zh-CN" altLang="en-US" sz="1600" dirty="0">
                <a:solidFill>
                  <a:schemeClr val="tx1">
                    <a:lumMod val="65000"/>
                    <a:lumOff val="35000"/>
                  </a:schemeClr>
                </a:solidFill>
                <a:cs typeface="+mn-ea"/>
                <a:sym typeface="+mn-lt"/>
              </a:rPr>
              <a:t>工作</a:t>
            </a:r>
            <a:endParaRPr lang="en-US" altLang="zh-CN" sz="1600" dirty="0">
              <a:solidFill>
                <a:schemeClr val="tx1">
                  <a:lumMod val="65000"/>
                  <a:lumOff val="35000"/>
                </a:schemeClr>
              </a:solidFill>
              <a:cs typeface="+mn-ea"/>
              <a:sym typeface="+mn-lt"/>
            </a:endParaRPr>
          </a:p>
          <a:p>
            <a:pPr marL="177800" indent="-177800">
              <a:lnSpc>
                <a:spcPct val="130000"/>
              </a:lnSpc>
              <a:buFont typeface="Arial" panose="020B0604020202020204" pitchFamily="34" charset="0"/>
              <a:buChar char="•"/>
            </a:pPr>
            <a:r>
              <a:rPr lang="en-US" altLang="zh-CN" sz="1600" dirty="0">
                <a:solidFill>
                  <a:schemeClr val="tx1">
                    <a:lumMod val="65000"/>
                    <a:lumOff val="35000"/>
                  </a:schemeClr>
                </a:solidFill>
                <a:cs typeface="+mn-ea"/>
                <a:sym typeface="+mn-lt"/>
              </a:rPr>
              <a:t>20XX</a:t>
            </a:r>
            <a:r>
              <a:rPr lang="zh-CN" altLang="en-US" sz="1600" dirty="0">
                <a:solidFill>
                  <a:schemeClr val="tx1">
                    <a:lumMod val="65000"/>
                    <a:lumOff val="35000"/>
                  </a:schemeClr>
                </a:solidFill>
                <a:cs typeface="+mn-ea"/>
                <a:sym typeface="+mn-lt"/>
              </a:rPr>
              <a:t>年担任公司总经理</a:t>
            </a:r>
            <a:endParaRPr lang="en-US" altLang="zh-CN" sz="1600" dirty="0">
              <a:solidFill>
                <a:schemeClr val="tx1">
                  <a:lumMod val="65000"/>
                  <a:lumOff val="35000"/>
                </a:schemeClr>
              </a:solidFill>
              <a:cs typeface="+mn-ea"/>
              <a:sym typeface="+mn-lt"/>
            </a:endParaRPr>
          </a:p>
        </p:txBody>
      </p:sp>
      <p:grpSp>
        <p:nvGrpSpPr>
          <p:cNvPr id="21" name="组合 20">
            <a:extLst>
              <a:ext uri="{FF2B5EF4-FFF2-40B4-BE49-F238E27FC236}">
                <a16:creationId xmlns:a16="http://schemas.microsoft.com/office/drawing/2014/main" xmlns="" id="{9C170F93-CC74-472A-8D7E-C7A64A522DAD}"/>
              </a:ext>
            </a:extLst>
          </p:cNvPr>
          <p:cNvGrpSpPr/>
          <p:nvPr/>
        </p:nvGrpSpPr>
        <p:grpSpPr>
          <a:xfrm>
            <a:off x="8820749" y="2111001"/>
            <a:ext cx="1322451" cy="369890"/>
            <a:chOff x="6426925" y="1564993"/>
            <a:chExt cx="2364815" cy="369890"/>
          </a:xfrm>
        </p:grpSpPr>
        <p:sp>
          <p:nvSpPr>
            <p:cNvPr id="23" name="矩形: 圆角 22">
              <a:extLst>
                <a:ext uri="{FF2B5EF4-FFF2-40B4-BE49-F238E27FC236}">
                  <a16:creationId xmlns:a16="http://schemas.microsoft.com/office/drawing/2014/main" xmlns="" id="{9D365373-8393-4027-B1D7-EF29C18BDA35}"/>
                </a:ext>
              </a:extLst>
            </p:cNvPr>
            <p:cNvSpPr/>
            <p:nvPr/>
          </p:nvSpPr>
          <p:spPr>
            <a:xfrm>
              <a:off x="6426925" y="1800777"/>
              <a:ext cx="2364814" cy="134106"/>
            </a:xfrm>
            <a:prstGeom prst="roundRect">
              <a:avLst>
                <a:gd name="adj" fmla="val 50000"/>
              </a:avLst>
            </a:prstGeom>
            <a:solidFill>
              <a:schemeClr val="accent3">
                <a:lumMod val="20000"/>
                <a:lumOff val="80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文本框 23">
              <a:extLst>
                <a:ext uri="{FF2B5EF4-FFF2-40B4-BE49-F238E27FC236}">
                  <a16:creationId xmlns:a16="http://schemas.microsoft.com/office/drawing/2014/main" xmlns="" id="{5C98F5F7-7BFF-4A04-B939-7C753DE3E916}"/>
                </a:ext>
              </a:extLst>
            </p:cNvPr>
            <p:cNvSpPr txBox="1"/>
            <p:nvPr/>
          </p:nvSpPr>
          <p:spPr>
            <a:xfrm>
              <a:off x="6426925" y="1564993"/>
              <a:ext cx="2364815" cy="361125"/>
            </a:xfrm>
            <a:prstGeom prst="rect">
              <a:avLst/>
            </a:prstGeom>
          </p:spPr>
          <p:txBody>
            <a:bodyPr wrap="square" lIns="0" tIns="0" rIns="0" bIns="0">
              <a:spAutoFit/>
              <a:scene3d>
                <a:camera prst="orthographicFront"/>
                <a:lightRig rig="threePt" dir="t"/>
              </a:scene3d>
              <a:sp3d contourW="12700"/>
            </a:bodyPr>
            <a:lstStyle>
              <a:defPPr>
                <a:defRPr lang="zh-CN"/>
              </a:defPPr>
              <a:lvl1pPr marR="0" lvl="0" indent="0" algn="ctr" fontAlgn="auto">
                <a:lnSpc>
                  <a:spcPct val="120000"/>
                </a:lnSpc>
                <a:spcBef>
                  <a:spcPts val="0"/>
                </a:spcBef>
                <a:spcAft>
                  <a:spcPts val="0"/>
                </a:spcAft>
                <a:buClrTx/>
                <a:buSzTx/>
                <a:buFontTx/>
                <a:buNone/>
                <a:tabLst/>
                <a:defRPr kumimoji="0" b="1" i="0" u="none" strike="noStrike" cap="none" spc="0" normalizeH="0" baseline="0">
                  <a:ln>
                    <a:noFill/>
                  </a:ln>
                  <a:effectLst/>
                  <a:uLnTx/>
                  <a:uFillTx/>
                  <a:latin typeface="Arial"/>
                  <a:ea typeface="微软雅黑"/>
                </a:defRPr>
              </a:lvl1pPr>
            </a:lstStyle>
            <a:p>
              <a:pPr>
                <a:lnSpc>
                  <a:spcPct val="130000"/>
                </a:lnSpc>
              </a:pPr>
              <a:r>
                <a:rPr lang="zh-CN" altLang="en-US" sz="2000" dirty="0">
                  <a:gradFill>
                    <a:gsLst>
                      <a:gs pos="0">
                        <a:schemeClr val="accent3"/>
                      </a:gs>
                      <a:gs pos="80000">
                        <a:schemeClr val="accent2"/>
                      </a:gs>
                    </a:gsLst>
                    <a:lin ang="4800000" scaled="0"/>
                  </a:gradFill>
                  <a:latin typeface="+mj-ea"/>
                  <a:ea typeface="+mj-ea"/>
                  <a:cs typeface="阿里巴巴普惠体 M" panose="00020600040101010101" pitchFamily="18" charset="-122"/>
                  <a:sym typeface="阿里巴巴普惠体 B" panose="00020600040101010101" pitchFamily="18" charset="-122"/>
                </a:rPr>
                <a:t>团队角色</a:t>
              </a:r>
            </a:p>
          </p:txBody>
        </p:sp>
      </p:grpSp>
      <p:sp>
        <p:nvSpPr>
          <p:cNvPr id="22" name="iṡļíḑè">
            <a:extLst>
              <a:ext uri="{FF2B5EF4-FFF2-40B4-BE49-F238E27FC236}">
                <a16:creationId xmlns:a16="http://schemas.microsoft.com/office/drawing/2014/main" xmlns="" id="{F5267FD9-06A9-423C-B61E-213FEB1DD3CF}"/>
              </a:ext>
            </a:extLst>
          </p:cNvPr>
          <p:cNvSpPr txBox="1"/>
          <p:nvPr/>
        </p:nvSpPr>
        <p:spPr>
          <a:xfrm>
            <a:off x="8820749" y="2621709"/>
            <a:ext cx="2390641" cy="929100"/>
          </a:xfrm>
          <a:prstGeom prst="rect">
            <a:avLst/>
          </a:prstGeom>
          <a:noFill/>
        </p:spPr>
        <p:txBody>
          <a:bodyPr wrap="square" lIns="0" tIns="0" rIns="0" bIns="0" rtlCol="0">
            <a:spAutoFit/>
          </a:bodyPr>
          <a:lstStyle/>
          <a:p>
            <a:pPr marL="177800" indent="-177800">
              <a:lnSpc>
                <a:spcPct val="130000"/>
              </a:lnSpc>
              <a:buFont typeface="Arial" panose="020B0604020202020204" pitchFamily="34" charset="0"/>
              <a:buChar char="•"/>
            </a:pPr>
            <a:r>
              <a:rPr lang="zh-CN" altLang="en-US" sz="1600" dirty="0">
                <a:solidFill>
                  <a:schemeClr val="tx1">
                    <a:lumMod val="65000"/>
                    <a:lumOff val="35000"/>
                  </a:schemeClr>
                </a:solidFill>
                <a:cs typeface="+mn-ea"/>
                <a:sym typeface="+mn-lt"/>
              </a:rPr>
              <a:t>鞭策者</a:t>
            </a:r>
            <a:endParaRPr lang="en-US" altLang="zh-CN" sz="1600" dirty="0">
              <a:solidFill>
                <a:schemeClr val="tx1">
                  <a:lumMod val="65000"/>
                  <a:lumOff val="35000"/>
                </a:schemeClr>
              </a:solidFill>
              <a:cs typeface="+mn-ea"/>
              <a:sym typeface="+mn-lt"/>
            </a:endParaRPr>
          </a:p>
          <a:p>
            <a:pPr marL="177800" indent="-177800">
              <a:lnSpc>
                <a:spcPct val="130000"/>
              </a:lnSpc>
              <a:buFont typeface="Arial" panose="020B0604020202020204" pitchFamily="34" charset="0"/>
              <a:buChar char="•"/>
            </a:pPr>
            <a:r>
              <a:rPr lang="zh-CN" altLang="en-US" sz="1600" dirty="0">
                <a:solidFill>
                  <a:schemeClr val="tx1">
                    <a:lumMod val="65000"/>
                    <a:lumOff val="35000"/>
                  </a:schemeClr>
                </a:solidFill>
                <a:cs typeface="+mn-ea"/>
                <a:sym typeface="+mn-lt"/>
              </a:rPr>
              <a:t>凝聚者</a:t>
            </a:r>
            <a:endParaRPr lang="en-US" altLang="zh-CN" sz="1600" dirty="0">
              <a:solidFill>
                <a:schemeClr val="tx1">
                  <a:lumMod val="65000"/>
                  <a:lumOff val="35000"/>
                </a:schemeClr>
              </a:solidFill>
              <a:cs typeface="+mn-ea"/>
              <a:sym typeface="+mn-lt"/>
            </a:endParaRPr>
          </a:p>
          <a:p>
            <a:pPr marL="177800" indent="-177800">
              <a:lnSpc>
                <a:spcPct val="130000"/>
              </a:lnSpc>
              <a:buFont typeface="Arial" panose="020B0604020202020204" pitchFamily="34" charset="0"/>
              <a:buChar char="•"/>
            </a:pPr>
            <a:r>
              <a:rPr lang="zh-CN" altLang="en-US" sz="1600" dirty="0">
                <a:solidFill>
                  <a:schemeClr val="tx1">
                    <a:lumMod val="65000"/>
                    <a:lumOff val="35000"/>
                  </a:schemeClr>
                </a:solidFill>
                <a:cs typeface="+mn-ea"/>
                <a:sym typeface="+mn-lt"/>
              </a:rPr>
              <a:t>协调者</a:t>
            </a:r>
            <a:endParaRPr lang="en-US" altLang="zh-CN" sz="1600" dirty="0">
              <a:solidFill>
                <a:schemeClr val="tx1">
                  <a:lumMod val="65000"/>
                  <a:lumOff val="35000"/>
                </a:schemeClr>
              </a:solidFill>
              <a:cs typeface="+mn-ea"/>
              <a:sym typeface="+mn-lt"/>
            </a:endParaRPr>
          </a:p>
        </p:txBody>
      </p:sp>
      <p:grpSp>
        <p:nvGrpSpPr>
          <p:cNvPr id="26" name="组合 25">
            <a:extLst>
              <a:ext uri="{FF2B5EF4-FFF2-40B4-BE49-F238E27FC236}">
                <a16:creationId xmlns:a16="http://schemas.microsoft.com/office/drawing/2014/main" xmlns="" id="{EA0C44C8-F067-4942-9D7E-76CA447ADFA1}"/>
              </a:ext>
            </a:extLst>
          </p:cNvPr>
          <p:cNvGrpSpPr/>
          <p:nvPr/>
        </p:nvGrpSpPr>
        <p:grpSpPr>
          <a:xfrm>
            <a:off x="5020752" y="3785956"/>
            <a:ext cx="1322451" cy="369890"/>
            <a:chOff x="6426925" y="1564993"/>
            <a:chExt cx="2364815" cy="369890"/>
          </a:xfrm>
        </p:grpSpPr>
        <p:sp>
          <p:nvSpPr>
            <p:cNvPr id="28" name="矩形: 圆角 27">
              <a:extLst>
                <a:ext uri="{FF2B5EF4-FFF2-40B4-BE49-F238E27FC236}">
                  <a16:creationId xmlns:a16="http://schemas.microsoft.com/office/drawing/2014/main" xmlns="" id="{98686386-8A8D-42A9-B758-AF609EF5E531}"/>
                </a:ext>
              </a:extLst>
            </p:cNvPr>
            <p:cNvSpPr/>
            <p:nvPr/>
          </p:nvSpPr>
          <p:spPr>
            <a:xfrm>
              <a:off x="6426925" y="1800777"/>
              <a:ext cx="2364814" cy="134106"/>
            </a:xfrm>
            <a:prstGeom prst="roundRect">
              <a:avLst>
                <a:gd name="adj" fmla="val 50000"/>
              </a:avLst>
            </a:prstGeom>
            <a:solidFill>
              <a:schemeClr val="accent3">
                <a:lumMod val="20000"/>
                <a:lumOff val="80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文本框 28">
              <a:extLst>
                <a:ext uri="{FF2B5EF4-FFF2-40B4-BE49-F238E27FC236}">
                  <a16:creationId xmlns:a16="http://schemas.microsoft.com/office/drawing/2014/main" xmlns="" id="{6EC0F940-1998-4827-9378-B4CF0EE3D426}"/>
                </a:ext>
              </a:extLst>
            </p:cNvPr>
            <p:cNvSpPr txBox="1"/>
            <p:nvPr/>
          </p:nvSpPr>
          <p:spPr>
            <a:xfrm>
              <a:off x="6426925" y="1564993"/>
              <a:ext cx="2364815" cy="361125"/>
            </a:xfrm>
            <a:prstGeom prst="rect">
              <a:avLst/>
            </a:prstGeom>
          </p:spPr>
          <p:txBody>
            <a:bodyPr wrap="square" lIns="0" tIns="0" rIns="0" bIns="0">
              <a:spAutoFit/>
              <a:scene3d>
                <a:camera prst="orthographicFront"/>
                <a:lightRig rig="threePt" dir="t"/>
              </a:scene3d>
              <a:sp3d contourW="12700"/>
            </a:bodyPr>
            <a:lstStyle>
              <a:defPPr>
                <a:defRPr lang="zh-CN"/>
              </a:defPPr>
              <a:lvl1pPr marR="0" lvl="0" indent="0" algn="ctr" fontAlgn="auto">
                <a:lnSpc>
                  <a:spcPct val="120000"/>
                </a:lnSpc>
                <a:spcBef>
                  <a:spcPts val="0"/>
                </a:spcBef>
                <a:spcAft>
                  <a:spcPts val="0"/>
                </a:spcAft>
                <a:buClrTx/>
                <a:buSzTx/>
                <a:buFontTx/>
                <a:buNone/>
                <a:tabLst/>
                <a:defRPr kumimoji="0" b="1" i="0" u="none" strike="noStrike" cap="none" spc="0" normalizeH="0" baseline="0">
                  <a:ln>
                    <a:noFill/>
                  </a:ln>
                  <a:effectLst/>
                  <a:uLnTx/>
                  <a:uFillTx/>
                  <a:latin typeface="Arial"/>
                  <a:ea typeface="微软雅黑"/>
                </a:defRPr>
              </a:lvl1pPr>
            </a:lstStyle>
            <a:p>
              <a:pPr>
                <a:lnSpc>
                  <a:spcPct val="130000"/>
                </a:lnSpc>
              </a:pPr>
              <a:r>
                <a:rPr lang="zh-CN" altLang="en-US" sz="2000" dirty="0">
                  <a:gradFill>
                    <a:gsLst>
                      <a:gs pos="0">
                        <a:schemeClr val="accent3"/>
                      </a:gs>
                      <a:gs pos="80000">
                        <a:schemeClr val="accent2"/>
                      </a:gs>
                    </a:gsLst>
                    <a:lin ang="4800000" scaled="0"/>
                  </a:gradFill>
                  <a:latin typeface="+mj-ea"/>
                  <a:ea typeface="+mj-ea"/>
                  <a:cs typeface="阿里巴巴普惠体 M" panose="00020600040101010101" pitchFamily="18" charset="-122"/>
                  <a:sym typeface="阿里巴巴普惠体 B" panose="00020600040101010101" pitchFamily="18" charset="-122"/>
                </a:rPr>
                <a:t>性格标签</a:t>
              </a:r>
            </a:p>
          </p:txBody>
        </p:sp>
      </p:grpSp>
      <p:sp>
        <p:nvSpPr>
          <p:cNvPr id="27" name="iṡļíḑè">
            <a:extLst>
              <a:ext uri="{FF2B5EF4-FFF2-40B4-BE49-F238E27FC236}">
                <a16:creationId xmlns:a16="http://schemas.microsoft.com/office/drawing/2014/main" xmlns="" id="{C06BB18A-6FB1-4A2C-A881-047C58E6C5D5}"/>
              </a:ext>
            </a:extLst>
          </p:cNvPr>
          <p:cNvSpPr txBox="1"/>
          <p:nvPr/>
        </p:nvSpPr>
        <p:spPr>
          <a:xfrm>
            <a:off x="5020752" y="4296664"/>
            <a:ext cx="2390641" cy="1569276"/>
          </a:xfrm>
          <a:prstGeom prst="rect">
            <a:avLst/>
          </a:prstGeom>
          <a:noFill/>
        </p:spPr>
        <p:txBody>
          <a:bodyPr wrap="square" lIns="0" tIns="0" rIns="0" bIns="0" rtlCol="0">
            <a:spAutoFit/>
          </a:bodyPr>
          <a:lstStyle/>
          <a:p>
            <a:pPr marL="177800" indent="-177800">
              <a:lnSpc>
                <a:spcPct val="130000"/>
              </a:lnSpc>
              <a:buFont typeface="Arial" panose="020B0604020202020204" pitchFamily="34" charset="0"/>
              <a:buChar char="•"/>
            </a:pPr>
            <a:r>
              <a:rPr lang="zh-CN" altLang="en-US" sz="1600" dirty="0">
                <a:solidFill>
                  <a:schemeClr val="tx1">
                    <a:lumMod val="65000"/>
                    <a:lumOff val="35000"/>
                  </a:schemeClr>
                </a:solidFill>
                <a:cs typeface="+mn-ea"/>
                <a:sym typeface="+mn-lt"/>
              </a:rPr>
              <a:t>乐观外向</a:t>
            </a:r>
            <a:endParaRPr lang="en-US" altLang="zh-CN" sz="1600" dirty="0">
              <a:solidFill>
                <a:schemeClr val="tx1">
                  <a:lumMod val="65000"/>
                  <a:lumOff val="35000"/>
                </a:schemeClr>
              </a:solidFill>
              <a:cs typeface="+mn-ea"/>
              <a:sym typeface="+mn-lt"/>
            </a:endParaRPr>
          </a:p>
          <a:p>
            <a:pPr marL="177800" indent="-177800">
              <a:lnSpc>
                <a:spcPct val="130000"/>
              </a:lnSpc>
              <a:buFont typeface="Arial" panose="020B0604020202020204" pitchFamily="34" charset="0"/>
              <a:buChar char="•"/>
            </a:pPr>
            <a:r>
              <a:rPr lang="zh-CN" altLang="en-US" sz="1600" dirty="0">
                <a:solidFill>
                  <a:schemeClr val="tx1">
                    <a:lumMod val="65000"/>
                    <a:lumOff val="35000"/>
                  </a:schemeClr>
                </a:solidFill>
                <a:cs typeface="+mn-ea"/>
                <a:sym typeface="+mn-lt"/>
              </a:rPr>
              <a:t>沉着冷静</a:t>
            </a:r>
            <a:endParaRPr lang="en-US" altLang="zh-CN" sz="1600" dirty="0">
              <a:solidFill>
                <a:schemeClr val="tx1">
                  <a:lumMod val="65000"/>
                  <a:lumOff val="35000"/>
                </a:schemeClr>
              </a:solidFill>
              <a:cs typeface="+mn-ea"/>
              <a:sym typeface="+mn-lt"/>
            </a:endParaRPr>
          </a:p>
          <a:p>
            <a:pPr marL="177800" indent="-177800">
              <a:lnSpc>
                <a:spcPct val="130000"/>
              </a:lnSpc>
              <a:buFont typeface="Arial" panose="020B0604020202020204" pitchFamily="34" charset="0"/>
              <a:buChar char="•"/>
            </a:pPr>
            <a:r>
              <a:rPr lang="zh-CN" altLang="en-US" sz="1600" dirty="0">
                <a:solidFill>
                  <a:schemeClr val="tx1">
                    <a:lumMod val="65000"/>
                    <a:lumOff val="35000"/>
                  </a:schemeClr>
                </a:solidFill>
                <a:cs typeface="+mn-ea"/>
                <a:sym typeface="+mn-lt"/>
              </a:rPr>
              <a:t>责任心强</a:t>
            </a:r>
            <a:endParaRPr lang="en-US" altLang="zh-CN" sz="1600" dirty="0">
              <a:solidFill>
                <a:schemeClr val="tx1">
                  <a:lumMod val="65000"/>
                  <a:lumOff val="35000"/>
                </a:schemeClr>
              </a:solidFill>
              <a:cs typeface="+mn-ea"/>
              <a:sym typeface="+mn-lt"/>
            </a:endParaRPr>
          </a:p>
          <a:p>
            <a:pPr marL="177800" indent="-177800">
              <a:lnSpc>
                <a:spcPct val="130000"/>
              </a:lnSpc>
              <a:buFont typeface="Arial" panose="020B0604020202020204" pitchFamily="34" charset="0"/>
              <a:buChar char="•"/>
            </a:pPr>
            <a:endParaRPr lang="en-US" altLang="zh-CN" sz="1600" dirty="0">
              <a:solidFill>
                <a:schemeClr val="tx1">
                  <a:lumMod val="65000"/>
                  <a:lumOff val="35000"/>
                </a:schemeClr>
              </a:solidFill>
              <a:cs typeface="+mn-ea"/>
              <a:sym typeface="+mn-lt"/>
            </a:endParaRPr>
          </a:p>
          <a:p>
            <a:pPr marL="177800" indent="-177800">
              <a:lnSpc>
                <a:spcPct val="130000"/>
              </a:lnSpc>
              <a:buFont typeface="Arial" panose="020B0604020202020204" pitchFamily="34" charset="0"/>
              <a:buChar char="•"/>
            </a:pPr>
            <a:endParaRPr lang="en-US" altLang="zh-CN" sz="1600" dirty="0">
              <a:solidFill>
                <a:schemeClr val="tx1">
                  <a:lumMod val="65000"/>
                  <a:lumOff val="35000"/>
                </a:schemeClr>
              </a:solidFill>
              <a:cs typeface="+mn-ea"/>
              <a:sym typeface="+mn-lt"/>
            </a:endParaRPr>
          </a:p>
        </p:txBody>
      </p:sp>
      <p:grpSp>
        <p:nvGrpSpPr>
          <p:cNvPr id="31" name="组合 30">
            <a:extLst>
              <a:ext uri="{FF2B5EF4-FFF2-40B4-BE49-F238E27FC236}">
                <a16:creationId xmlns:a16="http://schemas.microsoft.com/office/drawing/2014/main" xmlns="" id="{9E09A70D-A194-4B00-BD3E-299BB8BCB91F}"/>
              </a:ext>
            </a:extLst>
          </p:cNvPr>
          <p:cNvGrpSpPr/>
          <p:nvPr/>
        </p:nvGrpSpPr>
        <p:grpSpPr>
          <a:xfrm>
            <a:off x="8820749" y="3785956"/>
            <a:ext cx="1322451" cy="369890"/>
            <a:chOff x="6426925" y="1564993"/>
            <a:chExt cx="2364815" cy="369890"/>
          </a:xfrm>
        </p:grpSpPr>
        <p:sp>
          <p:nvSpPr>
            <p:cNvPr id="33" name="矩形: 圆角 32">
              <a:extLst>
                <a:ext uri="{FF2B5EF4-FFF2-40B4-BE49-F238E27FC236}">
                  <a16:creationId xmlns:a16="http://schemas.microsoft.com/office/drawing/2014/main" xmlns="" id="{699B2CA9-0436-449F-98F2-4996D82923C2}"/>
                </a:ext>
              </a:extLst>
            </p:cNvPr>
            <p:cNvSpPr/>
            <p:nvPr/>
          </p:nvSpPr>
          <p:spPr>
            <a:xfrm>
              <a:off x="6426925" y="1800777"/>
              <a:ext cx="2364814" cy="134106"/>
            </a:xfrm>
            <a:prstGeom prst="roundRect">
              <a:avLst>
                <a:gd name="adj" fmla="val 50000"/>
              </a:avLst>
            </a:prstGeom>
            <a:solidFill>
              <a:schemeClr val="accent3">
                <a:lumMod val="20000"/>
                <a:lumOff val="80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文本框 33">
              <a:extLst>
                <a:ext uri="{FF2B5EF4-FFF2-40B4-BE49-F238E27FC236}">
                  <a16:creationId xmlns:a16="http://schemas.microsoft.com/office/drawing/2014/main" xmlns="" id="{E1A4759C-414C-4054-98EB-5DF37EDEC74B}"/>
                </a:ext>
              </a:extLst>
            </p:cNvPr>
            <p:cNvSpPr txBox="1"/>
            <p:nvPr/>
          </p:nvSpPr>
          <p:spPr>
            <a:xfrm>
              <a:off x="6426925" y="1564993"/>
              <a:ext cx="2364815" cy="361125"/>
            </a:xfrm>
            <a:prstGeom prst="rect">
              <a:avLst/>
            </a:prstGeom>
          </p:spPr>
          <p:txBody>
            <a:bodyPr wrap="square" lIns="0" tIns="0" rIns="0" bIns="0">
              <a:spAutoFit/>
              <a:scene3d>
                <a:camera prst="orthographicFront"/>
                <a:lightRig rig="threePt" dir="t"/>
              </a:scene3d>
              <a:sp3d contourW="12700"/>
            </a:bodyPr>
            <a:lstStyle>
              <a:defPPr>
                <a:defRPr lang="zh-CN"/>
              </a:defPPr>
              <a:lvl1pPr marR="0" lvl="0" indent="0" algn="ctr" fontAlgn="auto">
                <a:lnSpc>
                  <a:spcPct val="120000"/>
                </a:lnSpc>
                <a:spcBef>
                  <a:spcPts val="0"/>
                </a:spcBef>
                <a:spcAft>
                  <a:spcPts val="0"/>
                </a:spcAft>
                <a:buClrTx/>
                <a:buSzTx/>
                <a:buFontTx/>
                <a:buNone/>
                <a:tabLst/>
                <a:defRPr kumimoji="0" b="1" i="0" u="none" strike="noStrike" cap="none" spc="0" normalizeH="0" baseline="0">
                  <a:ln>
                    <a:noFill/>
                  </a:ln>
                  <a:effectLst/>
                  <a:uLnTx/>
                  <a:uFillTx/>
                  <a:latin typeface="Arial"/>
                  <a:ea typeface="微软雅黑"/>
                </a:defRPr>
              </a:lvl1pPr>
            </a:lstStyle>
            <a:p>
              <a:pPr>
                <a:lnSpc>
                  <a:spcPct val="130000"/>
                </a:lnSpc>
              </a:pPr>
              <a:r>
                <a:rPr lang="zh-CN" altLang="en-US" sz="2000" dirty="0">
                  <a:gradFill>
                    <a:gsLst>
                      <a:gs pos="0">
                        <a:schemeClr val="accent3"/>
                      </a:gs>
                      <a:gs pos="80000">
                        <a:schemeClr val="accent2"/>
                      </a:gs>
                    </a:gsLst>
                    <a:lin ang="4800000" scaled="0"/>
                  </a:gradFill>
                  <a:latin typeface="+mj-ea"/>
                  <a:ea typeface="+mj-ea"/>
                  <a:cs typeface="阿里巴巴普惠体 M" panose="00020600040101010101" pitchFamily="18" charset="-122"/>
                  <a:sym typeface="阿里巴巴普惠体 B" panose="00020600040101010101" pitchFamily="18" charset="-122"/>
                </a:rPr>
                <a:t>技能特长</a:t>
              </a:r>
            </a:p>
          </p:txBody>
        </p:sp>
      </p:grpSp>
      <p:sp>
        <p:nvSpPr>
          <p:cNvPr id="32" name="iṡļíḑè">
            <a:extLst>
              <a:ext uri="{FF2B5EF4-FFF2-40B4-BE49-F238E27FC236}">
                <a16:creationId xmlns:a16="http://schemas.microsoft.com/office/drawing/2014/main" xmlns="" id="{926C8675-3F26-4D49-B0F0-6D4F8EF728EE}"/>
              </a:ext>
            </a:extLst>
          </p:cNvPr>
          <p:cNvSpPr txBox="1"/>
          <p:nvPr/>
        </p:nvSpPr>
        <p:spPr>
          <a:xfrm>
            <a:off x="8820749" y="4296664"/>
            <a:ext cx="2390641" cy="929100"/>
          </a:xfrm>
          <a:prstGeom prst="rect">
            <a:avLst/>
          </a:prstGeom>
          <a:noFill/>
        </p:spPr>
        <p:txBody>
          <a:bodyPr wrap="square" lIns="0" tIns="0" rIns="0" bIns="0" rtlCol="0">
            <a:spAutoFit/>
          </a:bodyPr>
          <a:lstStyle/>
          <a:p>
            <a:pPr marL="177800" indent="-177800">
              <a:lnSpc>
                <a:spcPct val="130000"/>
              </a:lnSpc>
              <a:buFont typeface="Arial" panose="020B0604020202020204" pitchFamily="34" charset="0"/>
              <a:buChar char="•"/>
            </a:pPr>
            <a:r>
              <a:rPr lang="zh-CN" altLang="en-US" sz="1600" dirty="0">
                <a:solidFill>
                  <a:schemeClr val="tx1">
                    <a:lumMod val="65000"/>
                    <a:lumOff val="35000"/>
                  </a:schemeClr>
                </a:solidFill>
                <a:cs typeface="+mn-ea"/>
                <a:sym typeface="+mn-lt"/>
              </a:rPr>
              <a:t>营销运营</a:t>
            </a:r>
            <a:endParaRPr lang="en-US" altLang="zh-CN" sz="1600" dirty="0">
              <a:solidFill>
                <a:schemeClr val="tx1">
                  <a:lumMod val="65000"/>
                  <a:lumOff val="35000"/>
                </a:schemeClr>
              </a:solidFill>
              <a:cs typeface="+mn-ea"/>
              <a:sym typeface="+mn-lt"/>
            </a:endParaRPr>
          </a:p>
          <a:p>
            <a:pPr marL="177800" indent="-177800">
              <a:lnSpc>
                <a:spcPct val="130000"/>
              </a:lnSpc>
              <a:buFont typeface="Arial" panose="020B0604020202020204" pitchFamily="34" charset="0"/>
              <a:buChar char="•"/>
            </a:pPr>
            <a:r>
              <a:rPr lang="zh-CN" altLang="en-US" sz="1600" dirty="0">
                <a:solidFill>
                  <a:schemeClr val="tx1">
                    <a:lumMod val="65000"/>
                    <a:lumOff val="35000"/>
                  </a:schemeClr>
                </a:solidFill>
                <a:cs typeface="+mn-ea"/>
                <a:sym typeface="+mn-lt"/>
              </a:rPr>
              <a:t>组织协调</a:t>
            </a:r>
            <a:endParaRPr lang="en-US" altLang="zh-CN" sz="1600" dirty="0">
              <a:solidFill>
                <a:schemeClr val="tx1">
                  <a:lumMod val="65000"/>
                  <a:lumOff val="35000"/>
                </a:schemeClr>
              </a:solidFill>
              <a:cs typeface="+mn-ea"/>
              <a:sym typeface="+mn-lt"/>
            </a:endParaRPr>
          </a:p>
          <a:p>
            <a:pPr marL="177800" indent="-177800">
              <a:lnSpc>
                <a:spcPct val="130000"/>
              </a:lnSpc>
              <a:buFont typeface="Arial" panose="020B0604020202020204" pitchFamily="34" charset="0"/>
              <a:buChar char="•"/>
            </a:pPr>
            <a:r>
              <a:rPr lang="zh-CN" altLang="en-US" sz="1600" dirty="0">
                <a:solidFill>
                  <a:schemeClr val="tx1">
                    <a:lumMod val="65000"/>
                    <a:lumOff val="35000"/>
                  </a:schemeClr>
                </a:solidFill>
                <a:cs typeface="+mn-ea"/>
                <a:sym typeface="+mn-lt"/>
              </a:rPr>
              <a:t>产品策划</a:t>
            </a:r>
            <a:endParaRPr lang="en-US" altLang="zh-CN" sz="1600" dirty="0">
              <a:solidFill>
                <a:schemeClr val="tx1">
                  <a:lumMod val="65000"/>
                  <a:lumOff val="35000"/>
                </a:schemeClr>
              </a:solidFill>
              <a:cs typeface="+mn-ea"/>
              <a:sym typeface="+mn-lt"/>
            </a:endParaRPr>
          </a:p>
        </p:txBody>
      </p:sp>
    </p:spTree>
    <p:extLst>
      <p:ext uri="{BB962C8B-B14F-4D97-AF65-F5344CB8AC3E}">
        <p14:creationId xmlns:p14="http://schemas.microsoft.com/office/powerpoint/2010/main" val="137089078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xmlns="" id="{147F7863-938D-4065-9B01-2D3802E08333}"/>
              </a:ext>
            </a:extLst>
          </p:cNvPr>
          <p:cNvSpPr>
            <a:spLocks noGrp="1"/>
          </p:cNvSpPr>
          <p:nvPr>
            <p:ph type="body" idx="10"/>
          </p:nvPr>
        </p:nvSpPr>
        <p:spPr/>
        <p:txBody>
          <a:bodyPr/>
          <a:lstStyle/>
          <a:p>
            <a:r>
              <a:rPr lang="zh-CN" altLang="en-US" dirty="0"/>
              <a:t>团队介绍</a:t>
            </a:r>
          </a:p>
        </p:txBody>
      </p:sp>
      <p:sp>
        <p:nvSpPr>
          <p:cNvPr id="39" name="任意多边形: 形状 38">
            <a:extLst>
              <a:ext uri="{FF2B5EF4-FFF2-40B4-BE49-F238E27FC236}">
                <a16:creationId xmlns:a16="http://schemas.microsoft.com/office/drawing/2014/main" xmlns="" id="{4E4CF852-0391-4659-8B54-C7A57076B123}"/>
              </a:ext>
            </a:extLst>
          </p:cNvPr>
          <p:cNvSpPr/>
          <p:nvPr/>
        </p:nvSpPr>
        <p:spPr>
          <a:xfrm>
            <a:off x="496019" y="1990569"/>
            <a:ext cx="1626372" cy="1612896"/>
          </a:xfrm>
          <a:custGeom>
            <a:avLst/>
            <a:gdLst>
              <a:gd name="connsiteX0" fmla="*/ 69586 w 1174496"/>
              <a:gd name="connsiteY0" fmla="*/ 803172 h 1164764"/>
              <a:gd name="connsiteX1" fmla="*/ 14722 w 1174496"/>
              <a:gd name="connsiteY1" fmla="*/ 388644 h 1164764"/>
              <a:gd name="connsiteX2" fmla="*/ 276850 w 1174496"/>
              <a:gd name="connsiteY2" fmla="*/ 53364 h 1164764"/>
              <a:gd name="connsiteX3" fmla="*/ 740146 w 1174496"/>
              <a:gd name="connsiteY3" fmla="*/ 41172 h 1164764"/>
              <a:gd name="connsiteX4" fmla="*/ 1124194 w 1174496"/>
              <a:gd name="connsiteY4" fmla="*/ 449604 h 1164764"/>
              <a:gd name="connsiteX5" fmla="*/ 1118098 w 1174496"/>
              <a:gd name="connsiteY5" fmla="*/ 833652 h 1164764"/>
              <a:gd name="connsiteX6" fmla="*/ 648706 w 1174496"/>
              <a:gd name="connsiteY6" fmla="*/ 1126260 h 1164764"/>
              <a:gd name="connsiteX7" fmla="*/ 374386 w 1174496"/>
              <a:gd name="connsiteY7" fmla="*/ 1126260 h 1164764"/>
              <a:gd name="connsiteX8" fmla="*/ 69586 w 1174496"/>
              <a:gd name="connsiteY8" fmla="*/ 803172 h 1164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74496" h="1164764">
                <a:moveTo>
                  <a:pt x="69586" y="803172"/>
                </a:moveTo>
                <a:cubicBezTo>
                  <a:pt x="9642" y="680236"/>
                  <a:pt x="-19822" y="513612"/>
                  <a:pt x="14722" y="388644"/>
                </a:cubicBezTo>
                <a:cubicBezTo>
                  <a:pt x="49266" y="263676"/>
                  <a:pt x="155946" y="111276"/>
                  <a:pt x="276850" y="53364"/>
                </a:cubicBezTo>
                <a:cubicBezTo>
                  <a:pt x="397754" y="-4548"/>
                  <a:pt x="598922" y="-24868"/>
                  <a:pt x="740146" y="41172"/>
                </a:cubicBezTo>
                <a:cubicBezTo>
                  <a:pt x="881370" y="107212"/>
                  <a:pt x="1061202" y="317524"/>
                  <a:pt x="1124194" y="449604"/>
                </a:cubicBezTo>
                <a:cubicBezTo>
                  <a:pt x="1187186" y="581684"/>
                  <a:pt x="1197346" y="720876"/>
                  <a:pt x="1118098" y="833652"/>
                </a:cubicBezTo>
                <a:cubicBezTo>
                  <a:pt x="1038850" y="946428"/>
                  <a:pt x="772658" y="1077492"/>
                  <a:pt x="648706" y="1126260"/>
                </a:cubicBezTo>
                <a:cubicBezTo>
                  <a:pt x="524754" y="1175028"/>
                  <a:pt x="469890" y="1180108"/>
                  <a:pt x="374386" y="1126260"/>
                </a:cubicBezTo>
                <a:cubicBezTo>
                  <a:pt x="278882" y="1072412"/>
                  <a:pt x="129530" y="926108"/>
                  <a:pt x="69586" y="803172"/>
                </a:cubicBezTo>
                <a:close/>
              </a:path>
            </a:pathLst>
          </a:custGeom>
          <a:gradFill>
            <a:gsLst>
              <a:gs pos="0">
                <a:schemeClr val="accent3"/>
              </a:gs>
              <a:gs pos="80000">
                <a:schemeClr val="accent2"/>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cs typeface="+mn-cs"/>
            </a:endParaRPr>
          </a:p>
        </p:txBody>
      </p:sp>
      <p:sp>
        <p:nvSpPr>
          <p:cNvPr id="49" name="íŝľíďe">
            <a:extLst>
              <a:ext uri="{FF2B5EF4-FFF2-40B4-BE49-F238E27FC236}">
                <a16:creationId xmlns:a16="http://schemas.microsoft.com/office/drawing/2014/main" xmlns="" id="{22240A36-8F0D-43BF-9DD2-66D6D3D99D1E}"/>
              </a:ext>
            </a:extLst>
          </p:cNvPr>
          <p:cNvSpPr txBox="1"/>
          <p:nvPr/>
        </p:nvSpPr>
        <p:spPr>
          <a:xfrm>
            <a:off x="408522" y="3937605"/>
            <a:ext cx="1801367" cy="361125"/>
          </a:xfrm>
          <a:prstGeom prst="rect">
            <a:avLst/>
          </a:prstGeom>
          <a:noFill/>
        </p:spPr>
        <p:txBody>
          <a:bodyPr wrap="square" lIns="0" tIns="0" rIns="0" bIns="0" rtlCol="0">
            <a:spAutoFit/>
          </a:bodyPr>
          <a:lstStyle/>
          <a:p>
            <a:pPr algn="ctr">
              <a:lnSpc>
                <a:spcPct val="130000"/>
              </a:lnSpc>
            </a:pPr>
            <a:r>
              <a:rPr lang="zh-CN" altLang="en-US" sz="2000" b="1" dirty="0">
                <a:gradFill>
                  <a:gsLst>
                    <a:gs pos="0">
                      <a:schemeClr val="accent3"/>
                    </a:gs>
                    <a:gs pos="80000">
                      <a:schemeClr val="accent2"/>
                    </a:gs>
                  </a:gsLst>
                  <a:lin ang="4800000" scaled="0"/>
                </a:gradFill>
                <a:cs typeface="+mn-ea"/>
                <a:sym typeface="+mn-lt"/>
              </a:rPr>
              <a:t>无名</a:t>
            </a:r>
          </a:p>
        </p:txBody>
      </p:sp>
      <p:sp>
        <p:nvSpPr>
          <p:cNvPr id="50" name="iṡļíḑè">
            <a:extLst>
              <a:ext uri="{FF2B5EF4-FFF2-40B4-BE49-F238E27FC236}">
                <a16:creationId xmlns:a16="http://schemas.microsoft.com/office/drawing/2014/main" xmlns="" id="{EFCCE8F0-8C71-479F-9FE6-DD860097EEED}"/>
              </a:ext>
            </a:extLst>
          </p:cNvPr>
          <p:cNvSpPr txBox="1"/>
          <p:nvPr/>
        </p:nvSpPr>
        <p:spPr>
          <a:xfrm>
            <a:off x="239643" y="4482111"/>
            <a:ext cx="2139124" cy="929100"/>
          </a:xfrm>
          <a:prstGeom prst="rect">
            <a:avLst/>
          </a:prstGeom>
          <a:noFill/>
        </p:spPr>
        <p:txBody>
          <a:bodyPr wrap="square" lIns="0" tIns="0" rIns="0" bIns="0" rtlCol="0">
            <a:spAutoFit/>
          </a:bodyPr>
          <a:lstStyle/>
          <a:p>
            <a:pPr algn="ctr">
              <a:lnSpc>
                <a:spcPct val="130000"/>
              </a:lnSpc>
            </a:pPr>
            <a:r>
              <a:rPr lang="zh-CN" altLang="en-US" sz="1600" dirty="0">
                <a:solidFill>
                  <a:schemeClr val="tx1">
                    <a:lumMod val="65000"/>
                    <a:lumOff val="35000"/>
                  </a:schemeClr>
                </a:solidFill>
                <a:cs typeface="+mn-ea"/>
                <a:sym typeface="+mn-lt"/>
              </a:rPr>
              <a:t>营销部经理</a:t>
            </a:r>
            <a:endParaRPr lang="en-US" altLang="zh-CN" sz="1600" dirty="0">
              <a:solidFill>
                <a:schemeClr val="tx1">
                  <a:lumMod val="65000"/>
                  <a:lumOff val="35000"/>
                </a:schemeClr>
              </a:solidFill>
              <a:cs typeface="+mn-ea"/>
              <a:sym typeface="+mn-lt"/>
            </a:endParaRPr>
          </a:p>
          <a:p>
            <a:pPr algn="ctr">
              <a:lnSpc>
                <a:spcPct val="130000"/>
              </a:lnSpc>
            </a:pPr>
            <a:r>
              <a:rPr lang="zh-CN" altLang="en-US" sz="1600" dirty="0">
                <a:solidFill>
                  <a:schemeClr val="tx1">
                    <a:lumMod val="65000"/>
                    <a:lumOff val="35000"/>
                  </a:schemeClr>
                </a:solidFill>
                <a:cs typeface="+mn-ea"/>
                <a:sym typeface="+mn-lt"/>
              </a:rPr>
              <a:t>熟悉营销运营</a:t>
            </a:r>
            <a:endParaRPr lang="en-US" altLang="zh-CN" sz="1600" dirty="0">
              <a:solidFill>
                <a:schemeClr val="tx1">
                  <a:lumMod val="65000"/>
                  <a:lumOff val="35000"/>
                </a:schemeClr>
              </a:solidFill>
              <a:cs typeface="+mn-ea"/>
              <a:sym typeface="+mn-lt"/>
            </a:endParaRPr>
          </a:p>
          <a:p>
            <a:pPr algn="ctr">
              <a:lnSpc>
                <a:spcPct val="130000"/>
              </a:lnSpc>
            </a:pPr>
            <a:r>
              <a:rPr lang="zh-CN" altLang="en-US" sz="1600" dirty="0">
                <a:solidFill>
                  <a:schemeClr val="tx1">
                    <a:lumMod val="65000"/>
                    <a:lumOff val="35000"/>
                  </a:schemeClr>
                </a:solidFill>
                <a:cs typeface="+mn-ea"/>
                <a:sym typeface="+mn-lt"/>
              </a:rPr>
              <a:t>擅长沟通交流</a:t>
            </a:r>
            <a:endParaRPr lang="en-US" altLang="zh-CN" sz="1600" dirty="0">
              <a:solidFill>
                <a:schemeClr val="tx1">
                  <a:lumMod val="65000"/>
                  <a:lumOff val="35000"/>
                </a:schemeClr>
              </a:solidFill>
              <a:cs typeface="+mn-ea"/>
              <a:sym typeface="+mn-lt"/>
            </a:endParaRPr>
          </a:p>
        </p:txBody>
      </p:sp>
      <p:sp>
        <p:nvSpPr>
          <p:cNvPr id="62" name="任意多边形: 形状 61">
            <a:extLst>
              <a:ext uri="{FF2B5EF4-FFF2-40B4-BE49-F238E27FC236}">
                <a16:creationId xmlns:a16="http://schemas.microsoft.com/office/drawing/2014/main" xmlns="" id="{4EF88D87-10C7-4BC0-8AFF-66E0382EC567}"/>
              </a:ext>
            </a:extLst>
          </p:cNvPr>
          <p:cNvSpPr/>
          <p:nvPr/>
        </p:nvSpPr>
        <p:spPr>
          <a:xfrm>
            <a:off x="2889417" y="1990569"/>
            <a:ext cx="1626372" cy="1612896"/>
          </a:xfrm>
          <a:custGeom>
            <a:avLst/>
            <a:gdLst>
              <a:gd name="connsiteX0" fmla="*/ 69586 w 1174496"/>
              <a:gd name="connsiteY0" fmla="*/ 803172 h 1164764"/>
              <a:gd name="connsiteX1" fmla="*/ 14722 w 1174496"/>
              <a:gd name="connsiteY1" fmla="*/ 388644 h 1164764"/>
              <a:gd name="connsiteX2" fmla="*/ 276850 w 1174496"/>
              <a:gd name="connsiteY2" fmla="*/ 53364 h 1164764"/>
              <a:gd name="connsiteX3" fmla="*/ 740146 w 1174496"/>
              <a:gd name="connsiteY3" fmla="*/ 41172 h 1164764"/>
              <a:gd name="connsiteX4" fmla="*/ 1124194 w 1174496"/>
              <a:gd name="connsiteY4" fmla="*/ 449604 h 1164764"/>
              <a:gd name="connsiteX5" fmla="*/ 1118098 w 1174496"/>
              <a:gd name="connsiteY5" fmla="*/ 833652 h 1164764"/>
              <a:gd name="connsiteX6" fmla="*/ 648706 w 1174496"/>
              <a:gd name="connsiteY6" fmla="*/ 1126260 h 1164764"/>
              <a:gd name="connsiteX7" fmla="*/ 374386 w 1174496"/>
              <a:gd name="connsiteY7" fmla="*/ 1126260 h 1164764"/>
              <a:gd name="connsiteX8" fmla="*/ 69586 w 1174496"/>
              <a:gd name="connsiteY8" fmla="*/ 803172 h 1164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74496" h="1164764">
                <a:moveTo>
                  <a:pt x="69586" y="803172"/>
                </a:moveTo>
                <a:cubicBezTo>
                  <a:pt x="9642" y="680236"/>
                  <a:pt x="-19822" y="513612"/>
                  <a:pt x="14722" y="388644"/>
                </a:cubicBezTo>
                <a:cubicBezTo>
                  <a:pt x="49266" y="263676"/>
                  <a:pt x="155946" y="111276"/>
                  <a:pt x="276850" y="53364"/>
                </a:cubicBezTo>
                <a:cubicBezTo>
                  <a:pt x="397754" y="-4548"/>
                  <a:pt x="598922" y="-24868"/>
                  <a:pt x="740146" y="41172"/>
                </a:cubicBezTo>
                <a:cubicBezTo>
                  <a:pt x="881370" y="107212"/>
                  <a:pt x="1061202" y="317524"/>
                  <a:pt x="1124194" y="449604"/>
                </a:cubicBezTo>
                <a:cubicBezTo>
                  <a:pt x="1187186" y="581684"/>
                  <a:pt x="1197346" y="720876"/>
                  <a:pt x="1118098" y="833652"/>
                </a:cubicBezTo>
                <a:cubicBezTo>
                  <a:pt x="1038850" y="946428"/>
                  <a:pt x="772658" y="1077492"/>
                  <a:pt x="648706" y="1126260"/>
                </a:cubicBezTo>
                <a:cubicBezTo>
                  <a:pt x="524754" y="1175028"/>
                  <a:pt x="469890" y="1180108"/>
                  <a:pt x="374386" y="1126260"/>
                </a:cubicBezTo>
                <a:cubicBezTo>
                  <a:pt x="278882" y="1072412"/>
                  <a:pt x="129530" y="926108"/>
                  <a:pt x="69586" y="803172"/>
                </a:cubicBezTo>
                <a:close/>
              </a:path>
            </a:pathLst>
          </a:custGeom>
          <a:gradFill>
            <a:gsLst>
              <a:gs pos="0">
                <a:schemeClr val="accent3"/>
              </a:gs>
              <a:gs pos="80000">
                <a:schemeClr val="accent2"/>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cs typeface="+mn-cs"/>
            </a:endParaRPr>
          </a:p>
        </p:txBody>
      </p:sp>
      <p:sp>
        <p:nvSpPr>
          <p:cNvPr id="63" name="íŝľíďe">
            <a:extLst>
              <a:ext uri="{FF2B5EF4-FFF2-40B4-BE49-F238E27FC236}">
                <a16:creationId xmlns:a16="http://schemas.microsoft.com/office/drawing/2014/main" xmlns="" id="{AA3CD82F-2A5D-4D47-8161-E3B06EE1A809}"/>
              </a:ext>
            </a:extLst>
          </p:cNvPr>
          <p:cNvSpPr txBox="1"/>
          <p:nvPr/>
        </p:nvSpPr>
        <p:spPr>
          <a:xfrm>
            <a:off x="2801920" y="3937605"/>
            <a:ext cx="1801367" cy="361125"/>
          </a:xfrm>
          <a:prstGeom prst="rect">
            <a:avLst/>
          </a:prstGeom>
          <a:noFill/>
        </p:spPr>
        <p:txBody>
          <a:bodyPr wrap="square" lIns="0" tIns="0" rIns="0" bIns="0" rtlCol="0">
            <a:spAutoFit/>
          </a:bodyPr>
          <a:lstStyle/>
          <a:p>
            <a:pPr algn="ctr">
              <a:lnSpc>
                <a:spcPct val="130000"/>
              </a:lnSpc>
            </a:pPr>
            <a:r>
              <a:rPr lang="zh-CN" altLang="en-US" sz="2000" b="1" dirty="0">
                <a:gradFill>
                  <a:gsLst>
                    <a:gs pos="0">
                      <a:schemeClr val="accent3"/>
                    </a:gs>
                    <a:gs pos="80000">
                      <a:schemeClr val="accent2"/>
                    </a:gs>
                  </a:gsLst>
                  <a:lin ang="4800000" scaled="0"/>
                </a:gradFill>
                <a:cs typeface="+mn-ea"/>
                <a:sym typeface="+mn-lt"/>
              </a:rPr>
              <a:t>张三</a:t>
            </a:r>
          </a:p>
        </p:txBody>
      </p:sp>
      <p:sp>
        <p:nvSpPr>
          <p:cNvPr id="64" name="iṡļíḑè">
            <a:extLst>
              <a:ext uri="{FF2B5EF4-FFF2-40B4-BE49-F238E27FC236}">
                <a16:creationId xmlns:a16="http://schemas.microsoft.com/office/drawing/2014/main" xmlns="" id="{65406DC5-3FDC-4D9B-8A21-C72BBAA82EA7}"/>
              </a:ext>
            </a:extLst>
          </p:cNvPr>
          <p:cNvSpPr txBox="1"/>
          <p:nvPr/>
        </p:nvSpPr>
        <p:spPr>
          <a:xfrm>
            <a:off x="2633041" y="4482111"/>
            <a:ext cx="2139124" cy="929100"/>
          </a:xfrm>
          <a:prstGeom prst="rect">
            <a:avLst/>
          </a:prstGeom>
          <a:noFill/>
        </p:spPr>
        <p:txBody>
          <a:bodyPr wrap="square" lIns="0" tIns="0" rIns="0" bIns="0" rtlCol="0">
            <a:spAutoFit/>
          </a:bodyPr>
          <a:lstStyle/>
          <a:p>
            <a:pPr algn="ctr">
              <a:lnSpc>
                <a:spcPct val="130000"/>
              </a:lnSpc>
            </a:pPr>
            <a:r>
              <a:rPr lang="zh-CN" altLang="en-US" sz="1600" dirty="0">
                <a:solidFill>
                  <a:schemeClr val="tx1">
                    <a:lumMod val="65000"/>
                    <a:lumOff val="35000"/>
                  </a:schemeClr>
                </a:solidFill>
                <a:cs typeface="+mn-ea"/>
                <a:sym typeface="+mn-lt"/>
              </a:rPr>
              <a:t>活动部经理</a:t>
            </a:r>
            <a:endParaRPr lang="en-US" altLang="zh-CN" sz="1600" dirty="0">
              <a:solidFill>
                <a:schemeClr val="tx1">
                  <a:lumMod val="65000"/>
                  <a:lumOff val="35000"/>
                </a:schemeClr>
              </a:solidFill>
              <a:cs typeface="+mn-ea"/>
              <a:sym typeface="+mn-lt"/>
            </a:endParaRPr>
          </a:p>
          <a:p>
            <a:pPr algn="ctr">
              <a:lnSpc>
                <a:spcPct val="130000"/>
              </a:lnSpc>
            </a:pPr>
            <a:r>
              <a:rPr lang="zh-CN" altLang="en-US" sz="1600" dirty="0">
                <a:solidFill>
                  <a:schemeClr val="tx1">
                    <a:lumMod val="65000"/>
                    <a:lumOff val="35000"/>
                  </a:schemeClr>
                </a:solidFill>
                <a:cs typeface="+mn-ea"/>
                <a:sym typeface="+mn-lt"/>
              </a:rPr>
              <a:t>熟悉活动策划</a:t>
            </a:r>
            <a:endParaRPr lang="en-US" altLang="zh-CN" sz="1600" dirty="0">
              <a:solidFill>
                <a:schemeClr val="tx1">
                  <a:lumMod val="65000"/>
                  <a:lumOff val="35000"/>
                </a:schemeClr>
              </a:solidFill>
              <a:cs typeface="+mn-ea"/>
              <a:sym typeface="+mn-lt"/>
            </a:endParaRPr>
          </a:p>
          <a:p>
            <a:pPr algn="ctr">
              <a:lnSpc>
                <a:spcPct val="130000"/>
              </a:lnSpc>
            </a:pPr>
            <a:r>
              <a:rPr lang="zh-CN" altLang="en-US" sz="1600" dirty="0">
                <a:solidFill>
                  <a:schemeClr val="tx1">
                    <a:lumMod val="65000"/>
                    <a:lumOff val="35000"/>
                  </a:schemeClr>
                </a:solidFill>
                <a:cs typeface="+mn-ea"/>
                <a:sym typeface="+mn-lt"/>
              </a:rPr>
              <a:t>擅长组织协调</a:t>
            </a:r>
            <a:endParaRPr lang="en-US" altLang="zh-CN" sz="1600" dirty="0">
              <a:solidFill>
                <a:schemeClr val="tx1">
                  <a:lumMod val="65000"/>
                  <a:lumOff val="35000"/>
                </a:schemeClr>
              </a:solidFill>
              <a:cs typeface="+mn-ea"/>
              <a:sym typeface="+mn-lt"/>
            </a:endParaRPr>
          </a:p>
        </p:txBody>
      </p:sp>
      <p:sp>
        <p:nvSpPr>
          <p:cNvPr id="67" name="任意多边形: 形状 66">
            <a:extLst>
              <a:ext uri="{FF2B5EF4-FFF2-40B4-BE49-F238E27FC236}">
                <a16:creationId xmlns:a16="http://schemas.microsoft.com/office/drawing/2014/main" xmlns="" id="{B2BB12BF-070C-4649-B37E-B45BCE1800FF}"/>
              </a:ext>
            </a:extLst>
          </p:cNvPr>
          <p:cNvSpPr/>
          <p:nvPr/>
        </p:nvSpPr>
        <p:spPr>
          <a:xfrm>
            <a:off x="5282815" y="1990569"/>
            <a:ext cx="1626372" cy="1612896"/>
          </a:xfrm>
          <a:custGeom>
            <a:avLst/>
            <a:gdLst>
              <a:gd name="connsiteX0" fmla="*/ 69586 w 1174496"/>
              <a:gd name="connsiteY0" fmla="*/ 803172 h 1164764"/>
              <a:gd name="connsiteX1" fmla="*/ 14722 w 1174496"/>
              <a:gd name="connsiteY1" fmla="*/ 388644 h 1164764"/>
              <a:gd name="connsiteX2" fmla="*/ 276850 w 1174496"/>
              <a:gd name="connsiteY2" fmla="*/ 53364 h 1164764"/>
              <a:gd name="connsiteX3" fmla="*/ 740146 w 1174496"/>
              <a:gd name="connsiteY3" fmla="*/ 41172 h 1164764"/>
              <a:gd name="connsiteX4" fmla="*/ 1124194 w 1174496"/>
              <a:gd name="connsiteY4" fmla="*/ 449604 h 1164764"/>
              <a:gd name="connsiteX5" fmla="*/ 1118098 w 1174496"/>
              <a:gd name="connsiteY5" fmla="*/ 833652 h 1164764"/>
              <a:gd name="connsiteX6" fmla="*/ 648706 w 1174496"/>
              <a:gd name="connsiteY6" fmla="*/ 1126260 h 1164764"/>
              <a:gd name="connsiteX7" fmla="*/ 374386 w 1174496"/>
              <a:gd name="connsiteY7" fmla="*/ 1126260 h 1164764"/>
              <a:gd name="connsiteX8" fmla="*/ 69586 w 1174496"/>
              <a:gd name="connsiteY8" fmla="*/ 803172 h 1164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74496" h="1164764">
                <a:moveTo>
                  <a:pt x="69586" y="803172"/>
                </a:moveTo>
                <a:cubicBezTo>
                  <a:pt x="9642" y="680236"/>
                  <a:pt x="-19822" y="513612"/>
                  <a:pt x="14722" y="388644"/>
                </a:cubicBezTo>
                <a:cubicBezTo>
                  <a:pt x="49266" y="263676"/>
                  <a:pt x="155946" y="111276"/>
                  <a:pt x="276850" y="53364"/>
                </a:cubicBezTo>
                <a:cubicBezTo>
                  <a:pt x="397754" y="-4548"/>
                  <a:pt x="598922" y="-24868"/>
                  <a:pt x="740146" y="41172"/>
                </a:cubicBezTo>
                <a:cubicBezTo>
                  <a:pt x="881370" y="107212"/>
                  <a:pt x="1061202" y="317524"/>
                  <a:pt x="1124194" y="449604"/>
                </a:cubicBezTo>
                <a:cubicBezTo>
                  <a:pt x="1187186" y="581684"/>
                  <a:pt x="1197346" y="720876"/>
                  <a:pt x="1118098" y="833652"/>
                </a:cubicBezTo>
                <a:cubicBezTo>
                  <a:pt x="1038850" y="946428"/>
                  <a:pt x="772658" y="1077492"/>
                  <a:pt x="648706" y="1126260"/>
                </a:cubicBezTo>
                <a:cubicBezTo>
                  <a:pt x="524754" y="1175028"/>
                  <a:pt x="469890" y="1180108"/>
                  <a:pt x="374386" y="1126260"/>
                </a:cubicBezTo>
                <a:cubicBezTo>
                  <a:pt x="278882" y="1072412"/>
                  <a:pt x="129530" y="926108"/>
                  <a:pt x="69586" y="803172"/>
                </a:cubicBezTo>
                <a:close/>
              </a:path>
            </a:pathLst>
          </a:custGeom>
          <a:gradFill>
            <a:gsLst>
              <a:gs pos="0">
                <a:schemeClr val="accent3"/>
              </a:gs>
              <a:gs pos="80000">
                <a:schemeClr val="accent2"/>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cs typeface="+mn-cs"/>
            </a:endParaRPr>
          </a:p>
        </p:txBody>
      </p:sp>
      <p:sp>
        <p:nvSpPr>
          <p:cNvPr id="68" name="íŝľíďe">
            <a:extLst>
              <a:ext uri="{FF2B5EF4-FFF2-40B4-BE49-F238E27FC236}">
                <a16:creationId xmlns:a16="http://schemas.microsoft.com/office/drawing/2014/main" xmlns="" id="{62A32C3E-4A17-48E9-BA58-79944EB567C2}"/>
              </a:ext>
            </a:extLst>
          </p:cNvPr>
          <p:cNvSpPr txBox="1"/>
          <p:nvPr/>
        </p:nvSpPr>
        <p:spPr>
          <a:xfrm>
            <a:off x="5195318" y="3937605"/>
            <a:ext cx="1801367" cy="361125"/>
          </a:xfrm>
          <a:prstGeom prst="rect">
            <a:avLst/>
          </a:prstGeom>
          <a:noFill/>
        </p:spPr>
        <p:txBody>
          <a:bodyPr wrap="square" lIns="0" tIns="0" rIns="0" bIns="0" rtlCol="0">
            <a:spAutoFit/>
          </a:bodyPr>
          <a:lstStyle/>
          <a:p>
            <a:pPr algn="ctr">
              <a:lnSpc>
                <a:spcPct val="130000"/>
              </a:lnSpc>
            </a:pPr>
            <a:r>
              <a:rPr lang="zh-CN" altLang="en-US" sz="2000" b="1" dirty="0">
                <a:gradFill>
                  <a:gsLst>
                    <a:gs pos="0">
                      <a:schemeClr val="accent3"/>
                    </a:gs>
                    <a:gs pos="80000">
                      <a:schemeClr val="accent2"/>
                    </a:gs>
                  </a:gsLst>
                  <a:lin ang="4800000" scaled="0"/>
                </a:gradFill>
                <a:cs typeface="+mn-ea"/>
                <a:sym typeface="+mn-lt"/>
              </a:rPr>
              <a:t>李四</a:t>
            </a:r>
          </a:p>
        </p:txBody>
      </p:sp>
      <p:sp>
        <p:nvSpPr>
          <p:cNvPr id="69" name="iṡļíḑè">
            <a:extLst>
              <a:ext uri="{FF2B5EF4-FFF2-40B4-BE49-F238E27FC236}">
                <a16:creationId xmlns:a16="http://schemas.microsoft.com/office/drawing/2014/main" xmlns="" id="{436B70D2-D7EE-4673-B042-35219E324A6C}"/>
              </a:ext>
            </a:extLst>
          </p:cNvPr>
          <p:cNvSpPr txBox="1"/>
          <p:nvPr/>
        </p:nvSpPr>
        <p:spPr>
          <a:xfrm>
            <a:off x="5026439" y="4482111"/>
            <a:ext cx="2139124" cy="929100"/>
          </a:xfrm>
          <a:prstGeom prst="rect">
            <a:avLst/>
          </a:prstGeom>
          <a:noFill/>
        </p:spPr>
        <p:txBody>
          <a:bodyPr wrap="square" lIns="0" tIns="0" rIns="0" bIns="0" rtlCol="0">
            <a:spAutoFit/>
          </a:bodyPr>
          <a:lstStyle/>
          <a:p>
            <a:pPr algn="ctr">
              <a:lnSpc>
                <a:spcPct val="130000"/>
              </a:lnSpc>
            </a:pPr>
            <a:r>
              <a:rPr lang="zh-CN" altLang="en-US" sz="1600" dirty="0">
                <a:solidFill>
                  <a:schemeClr val="tx1">
                    <a:lumMod val="65000"/>
                    <a:lumOff val="35000"/>
                  </a:schemeClr>
                </a:solidFill>
                <a:cs typeface="+mn-ea"/>
                <a:sym typeface="+mn-lt"/>
              </a:rPr>
              <a:t>设计部经理</a:t>
            </a:r>
            <a:endParaRPr lang="en-US" altLang="zh-CN" sz="1600" dirty="0">
              <a:solidFill>
                <a:schemeClr val="tx1">
                  <a:lumMod val="65000"/>
                  <a:lumOff val="35000"/>
                </a:schemeClr>
              </a:solidFill>
              <a:cs typeface="+mn-ea"/>
              <a:sym typeface="+mn-lt"/>
            </a:endParaRPr>
          </a:p>
          <a:p>
            <a:pPr algn="ctr">
              <a:lnSpc>
                <a:spcPct val="130000"/>
              </a:lnSpc>
            </a:pPr>
            <a:r>
              <a:rPr lang="zh-CN" altLang="en-US" sz="1600" dirty="0">
                <a:solidFill>
                  <a:schemeClr val="tx1">
                    <a:lumMod val="65000"/>
                    <a:lumOff val="35000"/>
                  </a:schemeClr>
                </a:solidFill>
                <a:cs typeface="+mn-ea"/>
                <a:sym typeface="+mn-lt"/>
              </a:rPr>
              <a:t>擅长创意设计</a:t>
            </a:r>
            <a:endParaRPr lang="en-US" altLang="zh-CN" sz="1600" dirty="0">
              <a:solidFill>
                <a:schemeClr val="tx1">
                  <a:lumMod val="65000"/>
                  <a:lumOff val="35000"/>
                </a:schemeClr>
              </a:solidFill>
              <a:cs typeface="+mn-ea"/>
              <a:sym typeface="+mn-lt"/>
            </a:endParaRPr>
          </a:p>
          <a:p>
            <a:pPr algn="ctr">
              <a:lnSpc>
                <a:spcPct val="130000"/>
              </a:lnSpc>
            </a:pPr>
            <a:r>
              <a:rPr lang="zh-CN" altLang="en-US" sz="1600" dirty="0">
                <a:solidFill>
                  <a:schemeClr val="tx1">
                    <a:lumMod val="65000"/>
                    <a:lumOff val="35000"/>
                  </a:schemeClr>
                </a:solidFill>
                <a:cs typeface="+mn-ea"/>
                <a:sym typeface="+mn-lt"/>
              </a:rPr>
              <a:t>性格活泼</a:t>
            </a:r>
            <a:endParaRPr lang="en-US" altLang="zh-CN" sz="1600" dirty="0">
              <a:solidFill>
                <a:schemeClr val="tx1">
                  <a:lumMod val="65000"/>
                  <a:lumOff val="35000"/>
                </a:schemeClr>
              </a:solidFill>
              <a:cs typeface="+mn-ea"/>
              <a:sym typeface="+mn-lt"/>
            </a:endParaRPr>
          </a:p>
        </p:txBody>
      </p:sp>
      <p:sp>
        <p:nvSpPr>
          <p:cNvPr id="72" name="任意多边形: 形状 71">
            <a:extLst>
              <a:ext uri="{FF2B5EF4-FFF2-40B4-BE49-F238E27FC236}">
                <a16:creationId xmlns:a16="http://schemas.microsoft.com/office/drawing/2014/main" xmlns="" id="{EFBBAEC5-6D27-4FEF-A724-82FDBD680747}"/>
              </a:ext>
            </a:extLst>
          </p:cNvPr>
          <p:cNvSpPr/>
          <p:nvPr/>
        </p:nvSpPr>
        <p:spPr>
          <a:xfrm>
            <a:off x="7676212" y="1990569"/>
            <a:ext cx="1626372" cy="1612896"/>
          </a:xfrm>
          <a:custGeom>
            <a:avLst/>
            <a:gdLst>
              <a:gd name="connsiteX0" fmla="*/ 69586 w 1174496"/>
              <a:gd name="connsiteY0" fmla="*/ 803172 h 1164764"/>
              <a:gd name="connsiteX1" fmla="*/ 14722 w 1174496"/>
              <a:gd name="connsiteY1" fmla="*/ 388644 h 1164764"/>
              <a:gd name="connsiteX2" fmla="*/ 276850 w 1174496"/>
              <a:gd name="connsiteY2" fmla="*/ 53364 h 1164764"/>
              <a:gd name="connsiteX3" fmla="*/ 740146 w 1174496"/>
              <a:gd name="connsiteY3" fmla="*/ 41172 h 1164764"/>
              <a:gd name="connsiteX4" fmla="*/ 1124194 w 1174496"/>
              <a:gd name="connsiteY4" fmla="*/ 449604 h 1164764"/>
              <a:gd name="connsiteX5" fmla="*/ 1118098 w 1174496"/>
              <a:gd name="connsiteY5" fmla="*/ 833652 h 1164764"/>
              <a:gd name="connsiteX6" fmla="*/ 648706 w 1174496"/>
              <a:gd name="connsiteY6" fmla="*/ 1126260 h 1164764"/>
              <a:gd name="connsiteX7" fmla="*/ 374386 w 1174496"/>
              <a:gd name="connsiteY7" fmla="*/ 1126260 h 1164764"/>
              <a:gd name="connsiteX8" fmla="*/ 69586 w 1174496"/>
              <a:gd name="connsiteY8" fmla="*/ 803172 h 1164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74496" h="1164764">
                <a:moveTo>
                  <a:pt x="69586" y="803172"/>
                </a:moveTo>
                <a:cubicBezTo>
                  <a:pt x="9642" y="680236"/>
                  <a:pt x="-19822" y="513612"/>
                  <a:pt x="14722" y="388644"/>
                </a:cubicBezTo>
                <a:cubicBezTo>
                  <a:pt x="49266" y="263676"/>
                  <a:pt x="155946" y="111276"/>
                  <a:pt x="276850" y="53364"/>
                </a:cubicBezTo>
                <a:cubicBezTo>
                  <a:pt x="397754" y="-4548"/>
                  <a:pt x="598922" y="-24868"/>
                  <a:pt x="740146" y="41172"/>
                </a:cubicBezTo>
                <a:cubicBezTo>
                  <a:pt x="881370" y="107212"/>
                  <a:pt x="1061202" y="317524"/>
                  <a:pt x="1124194" y="449604"/>
                </a:cubicBezTo>
                <a:cubicBezTo>
                  <a:pt x="1187186" y="581684"/>
                  <a:pt x="1197346" y="720876"/>
                  <a:pt x="1118098" y="833652"/>
                </a:cubicBezTo>
                <a:cubicBezTo>
                  <a:pt x="1038850" y="946428"/>
                  <a:pt x="772658" y="1077492"/>
                  <a:pt x="648706" y="1126260"/>
                </a:cubicBezTo>
                <a:cubicBezTo>
                  <a:pt x="524754" y="1175028"/>
                  <a:pt x="469890" y="1180108"/>
                  <a:pt x="374386" y="1126260"/>
                </a:cubicBezTo>
                <a:cubicBezTo>
                  <a:pt x="278882" y="1072412"/>
                  <a:pt x="129530" y="926108"/>
                  <a:pt x="69586" y="803172"/>
                </a:cubicBezTo>
                <a:close/>
              </a:path>
            </a:pathLst>
          </a:custGeom>
          <a:gradFill>
            <a:gsLst>
              <a:gs pos="0">
                <a:schemeClr val="accent3"/>
              </a:gs>
              <a:gs pos="80000">
                <a:schemeClr val="accent2"/>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cs typeface="+mn-cs"/>
            </a:endParaRPr>
          </a:p>
        </p:txBody>
      </p:sp>
      <p:sp>
        <p:nvSpPr>
          <p:cNvPr id="73" name="íŝľíďe">
            <a:extLst>
              <a:ext uri="{FF2B5EF4-FFF2-40B4-BE49-F238E27FC236}">
                <a16:creationId xmlns:a16="http://schemas.microsoft.com/office/drawing/2014/main" xmlns="" id="{91494D4E-71CD-4803-B904-5DF355ABCF10}"/>
              </a:ext>
            </a:extLst>
          </p:cNvPr>
          <p:cNvSpPr txBox="1"/>
          <p:nvPr/>
        </p:nvSpPr>
        <p:spPr>
          <a:xfrm>
            <a:off x="7588715" y="3937605"/>
            <a:ext cx="1801367" cy="361125"/>
          </a:xfrm>
          <a:prstGeom prst="rect">
            <a:avLst/>
          </a:prstGeom>
          <a:noFill/>
        </p:spPr>
        <p:txBody>
          <a:bodyPr wrap="square" lIns="0" tIns="0" rIns="0" bIns="0" rtlCol="0">
            <a:spAutoFit/>
          </a:bodyPr>
          <a:lstStyle/>
          <a:p>
            <a:pPr algn="ctr">
              <a:lnSpc>
                <a:spcPct val="130000"/>
              </a:lnSpc>
            </a:pPr>
            <a:r>
              <a:rPr lang="zh-CN" altLang="en-US" sz="2000" b="1" dirty="0">
                <a:gradFill>
                  <a:gsLst>
                    <a:gs pos="0">
                      <a:schemeClr val="accent3"/>
                    </a:gs>
                    <a:gs pos="80000">
                      <a:schemeClr val="accent2"/>
                    </a:gs>
                  </a:gsLst>
                  <a:lin ang="4800000" scaled="0"/>
                </a:gradFill>
                <a:cs typeface="+mn-ea"/>
                <a:sym typeface="+mn-lt"/>
              </a:rPr>
              <a:t>王五</a:t>
            </a:r>
          </a:p>
        </p:txBody>
      </p:sp>
      <p:sp>
        <p:nvSpPr>
          <p:cNvPr id="74" name="iṡļíḑè">
            <a:extLst>
              <a:ext uri="{FF2B5EF4-FFF2-40B4-BE49-F238E27FC236}">
                <a16:creationId xmlns:a16="http://schemas.microsoft.com/office/drawing/2014/main" xmlns="" id="{8D60F62A-199F-4639-ADC6-683490FB874E}"/>
              </a:ext>
            </a:extLst>
          </p:cNvPr>
          <p:cNvSpPr txBox="1"/>
          <p:nvPr/>
        </p:nvSpPr>
        <p:spPr>
          <a:xfrm>
            <a:off x="7419836" y="4482111"/>
            <a:ext cx="2139124" cy="929100"/>
          </a:xfrm>
          <a:prstGeom prst="rect">
            <a:avLst/>
          </a:prstGeom>
          <a:noFill/>
        </p:spPr>
        <p:txBody>
          <a:bodyPr wrap="square" lIns="0" tIns="0" rIns="0" bIns="0" rtlCol="0">
            <a:spAutoFit/>
          </a:bodyPr>
          <a:lstStyle/>
          <a:p>
            <a:pPr algn="ctr">
              <a:lnSpc>
                <a:spcPct val="130000"/>
              </a:lnSpc>
            </a:pPr>
            <a:r>
              <a:rPr lang="zh-CN" altLang="en-US" sz="1600" dirty="0">
                <a:solidFill>
                  <a:schemeClr val="tx1">
                    <a:lumMod val="65000"/>
                    <a:lumOff val="35000"/>
                  </a:schemeClr>
                </a:solidFill>
                <a:cs typeface="+mn-ea"/>
                <a:sym typeface="+mn-lt"/>
              </a:rPr>
              <a:t>技术部经理</a:t>
            </a:r>
            <a:endParaRPr lang="en-US" altLang="zh-CN" sz="1600" dirty="0">
              <a:solidFill>
                <a:schemeClr val="tx1">
                  <a:lumMod val="65000"/>
                  <a:lumOff val="35000"/>
                </a:schemeClr>
              </a:solidFill>
              <a:cs typeface="+mn-ea"/>
              <a:sym typeface="+mn-lt"/>
            </a:endParaRPr>
          </a:p>
          <a:p>
            <a:pPr algn="ctr">
              <a:lnSpc>
                <a:spcPct val="130000"/>
              </a:lnSpc>
            </a:pPr>
            <a:r>
              <a:rPr lang="zh-CN" altLang="en-US" sz="1600" dirty="0">
                <a:solidFill>
                  <a:schemeClr val="tx1">
                    <a:lumMod val="65000"/>
                    <a:lumOff val="35000"/>
                  </a:schemeClr>
                </a:solidFill>
                <a:cs typeface="+mn-ea"/>
                <a:sym typeface="+mn-lt"/>
              </a:rPr>
              <a:t>熟悉软件开发与测试</a:t>
            </a:r>
            <a:endParaRPr lang="en-US" altLang="zh-CN" sz="1600" dirty="0">
              <a:solidFill>
                <a:schemeClr val="tx1">
                  <a:lumMod val="65000"/>
                  <a:lumOff val="35000"/>
                </a:schemeClr>
              </a:solidFill>
              <a:cs typeface="+mn-ea"/>
              <a:sym typeface="+mn-lt"/>
            </a:endParaRPr>
          </a:p>
          <a:p>
            <a:pPr algn="ctr">
              <a:lnSpc>
                <a:spcPct val="130000"/>
              </a:lnSpc>
            </a:pPr>
            <a:r>
              <a:rPr lang="zh-CN" altLang="en-US" sz="1600" dirty="0">
                <a:solidFill>
                  <a:schemeClr val="tx1">
                    <a:lumMod val="65000"/>
                    <a:lumOff val="35000"/>
                  </a:schemeClr>
                </a:solidFill>
                <a:cs typeface="+mn-ea"/>
                <a:sym typeface="+mn-lt"/>
              </a:rPr>
              <a:t>工作效率高</a:t>
            </a:r>
            <a:endParaRPr lang="en-US" altLang="zh-CN" sz="1600" dirty="0">
              <a:solidFill>
                <a:schemeClr val="tx1">
                  <a:lumMod val="65000"/>
                  <a:lumOff val="35000"/>
                </a:schemeClr>
              </a:solidFill>
              <a:cs typeface="+mn-ea"/>
              <a:sym typeface="+mn-lt"/>
            </a:endParaRPr>
          </a:p>
        </p:txBody>
      </p:sp>
      <p:sp>
        <p:nvSpPr>
          <p:cNvPr id="77" name="任意多边形: 形状 76">
            <a:extLst>
              <a:ext uri="{FF2B5EF4-FFF2-40B4-BE49-F238E27FC236}">
                <a16:creationId xmlns:a16="http://schemas.microsoft.com/office/drawing/2014/main" xmlns="" id="{0B957FC3-6162-41B4-80DE-58249A96DB3F}"/>
              </a:ext>
            </a:extLst>
          </p:cNvPr>
          <p:cNvSpPr/>
          <p:nvPr/>
        </p:nvSpPr>
        <p:spPr>
          <a:xfrm>
            <a:off x="10069610" y="1990569"/>
            <a:ext cx="1626372" cy="1612896"/>
          </a:xfrm>
          <a:custGeom>
            <a:avLst/>
            <a:gdLst>
              <a:gd name="connsiteX0" fmla="*/ 69586 w 1174496"/>
              <a:gd name="connsiteY0" fmla="*/ 803172 h 1164764"/>
              <a:gd name="connsiteX1" fmla="*/ 14722 w 1174496"/>
              <a:gd name="connsiteY1" fmla="*/ 388644 h 1164764"/>
              <a:gd name="connsiteX2" fmla="*/ 276850 w 1174496"/>
              <a:gd name="connsiteY2" fmla="*/ 53364 h 1164764"/>
              <a:gd name="connsiteX3" fmla="*/ 740146 w 1174496"/>
              <a:gd name="connsiteY3" fmla="*/ 41172 h 1164764"/>
              <a:gd name="connsiteX4" fmla="*/ 1124194 w 1174496"/>
              <a:gd name="connsiteY4" fmla="*/ 449604 h 1164764"/>
              <a:gd name="connsiteX5" fmla="*/ 1118098 w 1174496"/>
              <a:gd name="connsiteY5" fmla="*/ 833652 h 1164764"/>
              <a:gd name="connsiteX6" fmla="*/ 648706 w 1174496"/>
              <a:gd name="connsiteY6" fmla="*/ 1126260 h 1164764"/>
              <a:gd name="connsiteX7" fmla="*/ 374386 w 1174496"/>
              <a:gd name="connsiteY7" fmla="*/ 1126260 h 1164764"/>
              <a:gd name="connsiteX8" fmla="*/ 69586 w 1174496"/>
              <a:gd name="connsiteY8" fmla="*/ 803172 h 1164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74496" h="1164764">
                <a:moveTo>
                  <a:pt x="69586" y="803172"/>
                </a:moveTo>
                <a:cubicBezTo>
                  <a:pt x="9642" y="680236"/>
                  <a:pt x="-19822" y="513612"/>
                  <a:pt x="14722" y="388644"/>
                </a:cubicBezTo>
                <a:cubicBezTo>
                  <a:pt x="49266" y="263676"/>
                  <a:pt x="155946" y="111276"/>
                  <a:pt x="276850" y="53364"/>
                </a:cubicBezTo>
                <a:cubicBezTo>
                  <a:pt x="397754" y="-4548"/>
                  <a:pt x="598922" y="-24868"/>
                  <a:pt x="740146" y="41172"/>
                </a:cubicBezTo>
                <a:cubicBezTo>
                  <a:pt x="881370" y="107212"/>
                  <a:pt x="1061202" y="317524"/>
                  <a:pt x="1124194" y="449604"/>
                </a:cubicBezTo>
                <a:cubicBezTo>
                  <a:pt x="1187186" y="581684"/>
                  <a:pt x="1197346" y="720876"/>
                  <a:pt x="1118098" y="833652"/>
                </a:cubicBezTo>
                <a:cubicBezTo>
                  <a:pt x="1038850" y="946428"/>
                  <a:pt x="772658" y="1077492"/>
                  <a:pt x="648706" y="1126260"/>
                </a:cubicBezTo>
                <a:cubicBezTo>
                  <a:pt x="524754" y="1175028"/>
                  <a:pt x="469890" y="1180108"/>
                  <a:pt x="374386" y="1126260"/>
                </a:cubicBezTo>
                <a:cubicBezTo>
                  <a:pt x="278882" y="1072412"/>
                  <a:pt x="129530" y="926108"/>
                  <a:pt x="69586" y="803172"/>
                </a:cubicBezTo>
                <a:close/>
              </a:path>
            </a:pathLst>
          </a:custGeom>
          <a:gradFill>
            <a:gsLst>
              <a:gs pos="0">
                <a:schemeClr val="accent3"/>
              </a:gs>
              <a:gs pos="80000">
                <a:schemeClr val="accent2"/>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cs typeface="+mn-cs"/>
            </a:endParaRPr>
          </a:p>
        </p:txBody>
      </p:sp>
      <p:sp>
        <p:nvSpPr>
          <p:cNvPr id="78" name="íŝľíďe">
            <a:extLst>
              <a:ext uri="{FF2B5EF4-FFF2-40B4-BE49-F238E27FC236}">
                <a16:creationId xmlns:a16="http://schemas.microsoft.com/office/drawing/2014/main" xmlns="" id="{11B0017C-0597-4FFE-B110-7392D123AAFA}"/>
              </a:ext>
            </a:extLst>
          </p:cNvPr>
          <p:cNvSpPr txBox="1"/>
          <p:nvPr/>
        </p:nvSpPr>
        <p:spPr>
          <a:xfrm>
            <a:off x="9982113" y="3937605"/>
            <a:ext cx="1801367" cy="361125"/>
          </a:xfrm>
          <a:prstGeom prst="rect">
            <a:avLst/>
          </a:prstGeom>
          <a:noFill/>
        </p:spPr>
        <p:txBody>
          <a:bodyPr wrap="square" lIns="0" tIns="0" rIns="0" bIns="0" rtlCol="0">
            <a:spAutoFit/>
          </a:bodyPr>
          <a:lstStyle/>
          <a:p>
            <a:pPr algn="ctr">
              <a:lnSpc>
                <a:spcPct val="130000"/>
              </a:lnSpc>
            </a:pPr>
            <a:r>
              <a:rPr lang="zh-CN" altLang="en-US" sz="2000" b="1" dirty="0">
                <a:gradFill>
                  <a:gsLst>
                    <a:gs pos="0">
                      <a:schemeClr val="accent3"/>
                    </a:gs>
                    <a:gs pos="80000">
                      <a:schemeClr val="accent2"/>
                    </a:gs>
                  </a:gsLst>
                  <a:lin ang="4800000" scaled="0"/>
                </a:gradFill>
                <a:cs typeface="+mn-ea"/>
                <a:sym typeface="+mn-lt"/>
              </a:rPr>
              <a:t>赵六</a:t>
            </a:r>
          </a:p>
        </p:txBody>
      </p:sp>
      <p:sp>
        <p:nvSpPr>
          <p:cNvPr id="79" name="iṡļíḑè">
            <a:extLst>
              <a:ext uri="{FF2B5EF4-FFF2-40B4-BE49-F238E27FC236}">
                <a16:creationId xmlns:a16="http://schemas.microsoft.com/office/drawing/2014/main" xmlns="" id="{F5A9748D-0E38-4488-B1CA-056625885A25}"/>
              </a:ext>
            </a:extLst>
          </p:cNvPr>
          <p:cNvSpPr txBox="1"/>
          <p:nvPr/>
        </p:nvSpPr>
        <p:spPr>
          <a:xfrm>
            <a:off x="9813234" y="4482111"/>
            <a:ext cx="2139124" cy="929100"/>
          </a:xfrm>
          <a:prstGeom prst="rect">
            <a:avLst/>
          </a:prstGeom>
          <a:noFill/>
        </p:spPr>
        <p:txBody>
          <a:bodyPr wrap="square" lIns="0" tIns="0" rIns="0" bIns="0" rtlCol="0">
            <a:spAutoFit/>
          </a:bodyPr>
          <a:lstStyle/>
          <a:p>
            <a:pPr algn="ctr">
              <a:lnSpc>
                <a:spcPct val="130000"/>
              </a:lnSpc>
            </a:pPr>
            <a:r>
              <a:rPr lang="zh-CN" altLang="en-US" sz="1600" dirty="0">
                <a:solidFill>
                  <a:schemeClr val="tx1">
                    <a:lumMod val="65000"/>
                    <a:lumOff val="35000"/>
                  </a:schemeClr>
                </a:solidFill>
                <a:cs typeface="+mn-ea"/>
                <a:sym typeface="+mn-lt"/>
              </a:rPr>
              <a:t>财务部经理</a:t>
            </a:r>
            <a:endParaRPr lang="en-US" altLang="zh-CN" sz="1600" dirty="0">
              <a:solidFill>
                <a:schemeClr val="tx1">
                  <a:lumMod val="65000"/>
                  <a:lumOff val="35000"/>
                </a:schemeClr>
              </a:solidFill>
              <a:cs typeface="+mn-ea"/>
              <a:sym typeface="+mn-lt"/>
            </a:endParaRPr>
          </a:p>
          <a:p>
            <a:pPr algn="ctr">
              <a:lnSpc>
                <a:spcPct val="130000"/>
              </a:lnSpc>
            </a:pPr>
            <a:r>
              <a:rPr lang="zh-CN" altLang="en-US" sz="1600" dirty="0">
                <a:solidFill>
                  <a:schemeClr val="tx1">
                    <a:lumMod val="65000"/>
                    <a:lumOff val="35000"/>
                  </a:schemeClr>
                </a:solidFill>
                <a:cs typeface="+mn-ea"/>
                <a:sym typeface="+mn-lt"/>
              </a:rPr>
              <a:t>熟悉财务分析与管理</a:t>
            </a:r>
            <a:endParaRPr lang="en-US" altLang="zh-CN" sz="1600" dirty="0">
              <a:solidFill>
                <a:schemeClr val="tx1">
                  <a:lumMod val="65000"/>
                  <a:lumOff val="35000"/>
                </a:schemeClr>
              </a:solidFill>
              <a:cs typeface="+mn-ea"/>
              <a:sym typeface="+mn-lt"/>
            </a:endParaRPr>
          </a:p>
          <a:p>
            <a:pPr algn="ctr">
              <a:lnSpc>
                <a:spcPct val="130000"/>
              </a:lnSpc>
            </a:pPr>
            <a:r>
              <a:rPr lang="zh-CN" altLang="en-US" sz="1600" dirty="0">
                <a:solidFill>
                  <a:schemeClr val="tx1">
                    <a:lumMod val="65000"/>
                    <a:lumOff val="35000"/>
                  </a:schemeClr>
                </a:solidFill>
                <a:cs typeface="+mn-ea"/>
                <a:sym typeface="+mn-lt"/>
              </a:rPr>
              <a:t>性格严谨</a:t>
            </a:r>
            <a:endParaRPr lang="en-US" altLang="zh-CN" sz="1600" dirty="0">
              <a:solidFill>
                <a:schemeClr val="tx1">
                  <a:lumMod val="65000"/>
                  <a:lumOff val="35000"/>
                </a:schemeClr>
              </a:solidFill>
              <a:cs typeface="+mn-ea"/>
              <a:sym typeface="+mn-lt"/>
            </a:endParaRPr>
          </a:p>
        </p:txBody>
      </p:sp>
      <p:pic>
        <p:nvPicPr>
          <p:cNvPr id="129" name="图片占位符 128">
            <a:extLst>
              <a:ext uri="{FF2B5EF4-FFF2-40B4-BE49-F238E27FC236}">
                <a16:creationId xmlns:a16="http://schemas.microsoft.com/office/drawing/2014/main" xmlns="" id="{06B78563-6602-417F-B4FE-54C4DCF25008}"/>
              </a:ext>
            </a:extLst>
          </p:cNvPr>
          <p:cNvPicPr>
            <a:picLocks noGrp="1" noChangeAspect="1"/>
          </p:cNvPicPr>
          <p:nvPr>
            <p:ph type="pic" sz="quarter" idx="11"/>
          </p:nvPr>
        </p:nvPicPr>
        <p:blipFill>
          <a:blip r:embed="rId2" cstate="screen">
            <a:extLst>
              <a:ext uri="{BEBA8EAE-BF5A-486C-A8C5-ECC9F3942E4B}">
                <a14:imgProps xmlns:a14="http://schemas.microsoft.com/office/drawing/2010/main">
                  <a14:imgLayer r:embed="rId3">
                    <a14:imgEffect>
                      <a14:artisticBlur radius="80"/>
                    </a14:imgEffect>
                  </a14:imgLayer>
                </a14:imgProps>
              </a:ext>
              <a:ext uri="{28A0092B-C50C-407E-A947-70E740481C1C}">
                <a14:useLocalDpi xmlns:a14="http://schemas.microsoft.com/office/drawing/2010/main"/>
              </a:ext>
            </a:extLst>
          </a:blip>
          <a:srcRect/>
          <a:stretch>
            <a:fillRect/>
          </a:stretch>
        </p:blipFill>
        <p:spPr/>
      </p:pic>
      <p:pic>
        <p:nvPicPr>
          <p:cNvPr id="131" name="图片占位符 130">
            <a:extLst>
              <a:ext uri="{FF2B5EF4-FFF2-40B4-BE49-F238E27FC236}">
                <a16:creationId xmlns:a16="http://schemas.microsoft.com/office/drawing/2014/main" xmlns="" id="{6B848527-7AEF-4027-8A6B-6AD84BE40DEB}"/>
              </a:ext>
            </a:extLst>
          </p:cNvPr>
          <p:cNvPicPr>
            <a:picLocks noGrp="1" noChangeAspect="1"/>
          </p:cNvPicPr>
          <p:nvPr>
            <p:ph type="pic" sz="quarter" idx="12"/>
          </p:nvPr>
        </p:nvPicPr>
        <p:blipFill>
          <a:blip r:embed="rId2" cstate="screen">
            <a:extLst>
              <a:ext uri="{BEBA8EAE-BF5A-486C-A8C5-ECC9F3942E4B}">
                <a14:imgProps xmlns:a14="http://schemas.microsoft.com/office/drawing/2010/main">
                  <a14:imgLayer r:embed="rId3">
                    <a14:imgEffect>
                      <a14:artisticBlur radius="80"/>
                    </a14:imgEffect>
                  </a14:imgLayer>
                </a14:imgProps>
              </a:ext>
              <a:ext uri="{28A0092B-C50C-407E-A947-70E740481C1C}">
                <a14:useLocalDpi xmlns:a14="http://schemas.microsoft.com/office/drawing/2010/main"/>
              </a:ext>
            </a:extLst>
          </a:blip>
          <a:srcRect/>
          <a:stretch>
            <a:fillRect/>
          </a:stretch>
        </p:blipFill>
        <p:spPr/>
      </p:pic>
      <p:pic>
        <p:nvPicPr>
          <p:cNvPr id="133" name="图片占位符 132">
            <a:extLst>
              <a:ext uri="{FF2B5EF4-FFF2-40B4-BE49-F238E27FC236}">
                <a16:creationId xmlns:a16="http://schemas.microsoft.com/office/drawing/2014/main" xmlns="" id="{455F6A33-0661-49BD-B752-A5EDEDA85425}"/>
              </a:ext>
            </a:extLst>
          </p:cNvPr>
          <p:cNvPicPr>
            <a:picLocks noGrp="1" noChangeAspect="1"/>
          </p:cNvPicPr>
          <p:nvPr>
            <p:ph type="pic" sz="quarter" idx="13"/>
          </p:nvPr>
        </p:nvPicPr>
        <p:blipFill>
          <a:blip r:embed="rId2" cstate="screen">
            <a:extLst>
              <a:ext uri="{BEBA8EAE-BF5A-486C-A8C5-ECC9F3942E4B}">
                <a14:imgProps xmlns:a14="http://schemas.microsoft.com/office/drawing/2010/main">
                  <a14:imgLayer r:embed="rId3">
                    <a14:imgEffect>
                      <a14:artisticBlur radius="80"/>
                    </a14:imgEffect>
                  </a14:imgLayer>
                </a14:imgProps>
              </a:ext>
              <a:ext uri="{28A0092B-C50C-407E-A947-70E740481C1C}">
                <a14:useLocalDpi xmlns:a14="http://schemas.microsoft.com/office/drawing/2010/main"/>
              </a:ext>
            </a:extLst>
          </a:blip>
          <a:srcRect/>
          <a:stretch>
            <a:fillRect/>
          </a:stretch>
        </p:blipFill>
        <p:spPr/>
      </p:pic>
      <p:pic>
        <p:nvPicPr>
          <p:cNvPr id="135" name="图片占位符 134">
            <a:extLst>
              <a:ext uri="{FF2B5EF4-FFF2-40B4-BE49-F238E27FC236}">
                <a16:creationId xmlns:a16="http://schemas.microsoft.com/office/drawing/2014/main" xmlns="" id="{E84FB5AD-4C3A-439B-90C7-37A854AB49A4}"/>
              </a:ext>
            </a:extLst>
          </p:cNvPr>
          <p:cNvPicPr>
            <a:picLocks noGrp="1" noChangeAspect="1"/>
          </p:cNvPicPr>
          <p:nvPr>
            <p:ph type="pic" sz="quarter" idx="14"/>
          </p:nvPr>
        </p:nvPicPr>
        <p:blipFill>
          <a:blip r:embed="rId2" cstate="screen">
            <a:extLst>
              <a:ext uri="{BEBA8EAE-BF5A-486C-A8C5-ECC9F3942E4B}">
                <a14:imgProps xmlns:a14="http://schemas.microsoft.com/office/drawing/2010/main">
                  <a14:imgLayer r:embed="rId3">
                    <a14:imgEffect>
                      <a14:artisticBlur radius="80"/>
                    </a14:imgEffect>
                  </a14:imgLayer>
                </a14:imgProps>
              </a:ext>
              <a:ext uri="{28A0092B-C50C-407E-A947-70E740481C1C}">
                <a14:useLocalDpi xmlns:a14="http://schemas.microsoft.com/office/drawing/2010/main"/>
              </a:ext>
            </a:extLst>
          </a:blip>
          <a:srcRect/>
          <a:stretch>
            <a:fillRect/>
          </a:stretch>
        </p:blipFill>
        <p:spPr/>
      </p:pic>
      <p:pic>
        <p:nvPicPr>
          <p:cNvPr id="137" name="图片占位符 136">
            <a:extLst>
              <a:ext uri="{FF2B5EF4-FFF2-40B4-BE49-F238E27FC236}">
                <a16:creationId xmlns:a16="http://schemas.microsoft.com/office/drawing/2014/main" xmlns="" id="{DD248BCE-B812-4FAF-A7C6-F55B87CCFCBB}"/>
              </a:ext>
            </a:extLst>
          </p:cNvPr>
          <p:cNvPicPr>
            <a:picLocks noGrp="1" noChangeAspect="1"/>
          </p:cNvPicPr>
          <p:nvPr>
            <p:ph type="pic" sz="quarter" idx="15"/>
          </p:nvPr>
        </p:nvPicPr>
        <p:blipFill>
          <a:blip r:embed="rId2" cstate="screen">
            <a:extLst>
              <a:ext uri="{BEBA8EAE-BF5A-486C-A8C5-ECC9F3942E4B}">
                <a14:imgProps xmlns:a14="http://schemas.microsoft.com/office/drawing/2010/main">
                  <a14:imgLayer r:embed="rId3">
                    <a14:imgEffect>
                      <a14:artisticBlur radius="80"/>
                    </a14:imgEffect>
                  </a14:imgLayer>
                </a14:imgProps>
              </a:ex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377753122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占位符 6">
            <a:extLst>
              <a:ext uri="{FF2B5EF4-FFF2-40B4-BE49-F238E27FC236}">
                <a16:creationId xmlns:a16="http://schemas.microsoft.com/office/drawing/2014/main" xmlns="" id="{2BFC995C-B824-4268-8014-DA859B7219B5}"/>
              </a:ext>
            </a:extLst>
          </p:cNvPr>
          <p:cNvSpPr>
            <a:spLocks noGrp="1"/>
          </p:cNvSpPr>
          <p:nvPr>
            <p:ph type="body" idx="10"/>
          </p:nvPr>
        </p:nvSpPr>
        <p:spPr/>
        <p:txBody>
          <a:bodyPr/>
          <a:lstStyle/>
          <a:p>
            <a:r>
              <a:rPr lang="zh-CN" altLang="en-US" dirty="0"/>
              <a:t>主要旅游产品</a:t>
            </a:r>
          </a:p>
        </p:txBody>
      </p:sp>
      <p:cxnSp>
        <p:nvCxnSpPr>
          <p:cNvPr id="14" name="连接符: 肘形 13">
            <a:extLst>
              <a:ext uri="{FF2B5EF4-FFF2-40B4-BE49-F238E27FC236}">
                <a16:creationId xmlns:a16="http://schemas.microsoft.com/office/drawing/2014/main" xmlns="" id="{B9F994CB-7E85-4DA3-984C-D0C3FE4927FB}"/>
              </a:ext>
            </a:extLst>
          </p:cNvPr>
          <p:cNvCxnSpPr>
            <a:cxnSpLocks/>
          </p:cNvCxnSpPr>
          <p:nvPr/>
        </p:nvCxnSpPr>
        <p:spPr>
          <a:xfrm flipV="1">
            <a:off x="2876935" y="1934213"/>
            <a:ext cx="913398" cy="1534068"/>
          </a:xfrm>
          <a:prstGeom prst="bentConnector3">
            <a:avLst/>
          </a:prstGeom>
          <a:noFill/>
          <a:ln w="19050">
            <a:gradFill>
              <a:gsLst>
                <a:gs pos="0">
                  <a:schemeClr val="accent3"/>
                </a:gs>
                <a:gs pos="80000">
                  <a:schemeClr val="accent2"/>
                </a:gs>
              </a:gsLst>
              <a:lin ang="4800000" scaled="0"/>
            </a:gradFill>
          </a:ln>
        </p:spPr>
        <p:style>
          <a:lnRef idx="2">
            <a:schemeClr val="accent1">
              <a:shade val="50000"/>
            </a:schemeClr>
          </a:lnRef>
          <a:fillRef idx="1">
            <a:schemeClr val="accent1"/>
          </a:fillRef>
          <a:effectRef idx="0">
            <a:schemeClr val="accent1"/>
          </a:effectRef>
          <a:fontRef idx="minor">
            <a:schemeClr val="lt1"/>
          </a:fontRef>
        </p:style>
      </p:cxnSp>
      <p:cxnSp>
        <p:nvCxnSpPr>
          <p:cNvPr id="15" name="连接符: 肘形 14">
            <a:extLst>
              <a:ext uri="{FF2B5EF4-FFF2-40B4-BE49-F238E27FC236}">
                <a16:creationId xmlns:a16="http://schemas.microsoft.com/office/drawing/2014/main" xmlns="" id="{EFB3B00E-BFE7-42B9-BD0B-FC9D1A6FF4D8}"/>
              </a:ext>
            </a:extLst>
          </p:cNvPr>
          <p:cNvCxnSpPr>
            <a:cxnSpLocks/>
          </p:cNvCxnSpPr>
          <p:nvPr/>
        </p:nvCxnSpPr>
        <p:spPr>
          <a:xfrm flipV="1">
            <a:off x="2876935" y="3455581"/>
            <a:ext cx="913398" cy="12700"/>
          </a:xfrm>
          <a:prstGeom prst="bentConnector3">
            <a:avLst>
              <a:gd name="adj1" fmla="val 50000"/>
            </a:avLst>
          </a:prstGeom>
          <a:noFill/>
          <a:ln w="19050">
            <a:gradFill>
              <a:gsLst>
                <a:gs pos="0">
                  <a:schemeClr val="accent3"/>
                </a:gs>
                <a:gs pos="80000">
                  <a:schemeClr val="accent2"/>
                </a:gs>
              </a:gsLst>
              <a:lin ang="4800000" scaled="0"/>
            </a:gradFill>
          </a:ln>
        </p:spPr>
        <p:style>
          <a:lnRef idx="2">
            <a:schemeClr val="accent1">
              <a:shade val="50000"/>
            </a:schemeClr>
          </a:lnRef>
          <a:fillRef idx="1">
            <a:schemeClr val="accent1"/>
          </a:fillRef>
          <a:effectRef idx="0">
            <a:schemeClr val="accent1"/>
          </a:effectRef>
          <a:fontRef idx="minor">
            <a:schemeClr val="lt1"/>
          </a:fontRef>
        </p:style>
      </p:cxnSp>
      <p:cxnSp>
        <p:nvCxnSpPr>
          <p:cNvPr id="16" name="连接符: 肘形 15">
            <a:extLst>
              <a:ext uri="{FF2B5EF4-FFF2-40B4-BE49-F238E27FC236}">
                <a16:creationId xmlns:a16="http://schemas.microsoft.com/office/drawing/2014/main" xmlns="" id="{F375FBD9-9539-4EE2-9195-20860D572B74}"/>
              </a:ext>
            </a:extLst>
          </p:cNvPr>
          <p:cNvCxnSpPr>
            <a:cxnSpLocks/>
          </p:cNvCxnSpPr>
          <p:nvPr/>
        </p:nvCxnSpPr>
        <p:spPr>
          <a:xfrm>
            <a:off x="2876935" y="3468281"/>
            <a:ext cx="913398" cy="1508668"/>
          </a:xfrm>
          <a:prstGeom prst="bentConnector3">
            <a:avLst>
              <a:gd name="adj1" fmla="val 50000"/>
            </a:avLst>
          </a:prstGeom>
          <a:noFill/>
          <a:ln w="19050">
            <a:gradFill>
              <a:gsLst>
                <a:gs pos="0">
                  <a:schemeClr val="accent3"/>
                </a:gs>
                <a:gs pos="80000">
                  <a:schemeClr val="accent2"/>
                </a:gs>
              </a:gsLst>
              <a:lin ang="4800000" scaled="0"/>
            </a:gradFill>
          </a:ln>
        </p:spPr>
        <p:style>
          <a:lnRef idx="2">
            <a:schemeClr val="accent1">
              <a:shade val="50000"/>
            </a:schemeClr>
          </a:lnRef>
          <a:fillRef idx="1">
            <a:schemeClr val="accent1"/>
          </a:fillRef>
          <a:effectRef idx="0">
            <a:schemeClr val="accent1"/>
          </a:effectRef>
          <a:fontRef idx="minor">
            <a:schemeClr val="lt1"/>
          </a:fontRef>
        </p:style>
      </p:cxnSp>
      <p:cxnSp>
        <p:nvCxnSpPr>
          <p:cNvPr id="17" name="连接符: 肘形 16">
            <a:extLst>
              <a:ext uri="{FF2B5EF4-FFF2-40B4-BE49-F238E27FC236}">
                <a16:creationId xmlns:a16="http://schemas.microsoft.com/office/drawing/2014/main" xmlns="" id="{5525F21F-07E4-49A4-82BB-014FF56F8326}"/>
              </a:ext>
            </a:extLst>
          </p:cNvPr>
          <p:cNvCxnSpPr>
            <a:cxnSpLocks/>
          </p:cNvCxnSpPr>
          <p:nvPr/>
        </p:nvCxnSpPr>
        <p:spPr>
          <a:xfrm flipV="1">
            <a:off x="6258263" y="1553871"/>
            <a:ext cx="913398" cy="380342"/>
          </a:xfrm>
          <a:prstGeom prst="bentConnector3">
            <a:avLst>
              <a:gd name="adj1" fmla="val 50000"/>
            </a:avLst>
          </a:prstGeom>
          <a:noFill/>
          <a:ln w="19050">
            <a:gradFill>
              <a:gsLst>
                <a:gs pos="0">
                  <a:schemeClr val="accent3"/>
                </a:gs>
                <a:gs pos="80000">
                  <a:schemeClr val="accent2"/>
                </a:gs>
              </a:gsLst>
              <a:lin ang="4800000" scaled="0"/>
            </a:gradFill>
          </a:ln>
        </p:spPr>
        <p:style>
          <a:lnRef idx="2">
            <a:schemeClr val="accent1">
              <a:shade val="50000"/>
            </a:schemeClr>
          </a:lnRef>
          <a:fillRef idx="1">
            <a:schemeClr val="accent1"/>
          </a:fillRef>
          <a:effectRef idx="0">
            <a:schemeClr val="accent1"/>
          </a:effectRef>
          <a:fontRef idx="minor">
            <a:schemeClr val="lt1"/>
          </a:fontRef>
        </p:style>
      </p:cxnSp>
      <p:cxnSp>
        <p:nvCxnSpPr>
          <p:cNvPr id="18" name="连接符: 肘形 17">
            <a:extLst>
              <a:ext uri="{FF2B5EF4-FFF2-40B4-BE49-F238E27FC236}">
                <a16:creationId xmlns:a16="http://schemas.microsoft.com/office/drawing/2014/main" xmlns="" id="{BEE045C4-0401-41CC-95C1-2080CE854CE1}"/>
              </a:ext>
            </a:extLst>
          </p:cNvPr>
          <p:cNvCxnSpPr>
            <a:cxnSpLocks/>
          </p:cNvCxnSpPr>
          <p:nvPr/>
        </p:nvCxnSpPr>
        <p:spPr>
          <a:xfrm>
            <a:off x="6258263" y="1934213"/>
            <a:ext cx="913398" cy="380342"/>
          </a:xfrm>
          <a:prstGeom prst="bentConnector3">
            <a:avLst>
              <a:gd name="adj1" fmla="val 50000"/>
            </a:avLst>
          </a:prstGeom>
          <a:noFill/>
          <a:ln w="19050">
            <a:gradFill>
              <a:gsLst>
                <a:gs pos="0">
                  <a:schemeClr val="accent3"/>
                </a:gs>
                <a:gs pos="80000">
                  <a:schemeClr val="accent2"/>
                </a:gs>
              </a:gsLst>
              <a:lin ang="4800000" scaled="0"/>
            </a:gradFill>
          </a:ln>
        </p:spPr>
        <p:style>
          <a:lnRef idx="2">
            <a:schemeClr val="accent1">
              <a:shade val="50000"/>
            </a:schemeClr>
          </a:lnRef>
          <a:fillRef idx="1">
            <a:schemeClr val="accent1"/>
          </a:fillRef>
          <a:effectRef idx="0">
            <a:schemeClr val="accent1"/>
          </a:effectRef>
          <a:fontRef idx="minor">
            <a:schemeClr val="lt1"/>
          </a:fontRef>
        </p:style>
      </p:cxnSp>
      <p:cxnSp>
        <p:nvCxnSpPr>
          <p:cNvPr id="19" name="连接符: 肘形 18">
            <a:extLst>
              <a:ext uri="{FF2B5EF4-FFF2-40B4-BE49-F238E27FC236}">
                <a16:creationId xmlns:a16="http://schemas.microsoft.com/office/drawing/2014/main" xmlns="" id="{26EECED3-A0A2-40BF-8DD3-C65E6AE0F0B6}"/>
              </a:ext>
            </a:extLst>
          </p:cNvPr>
          <p:cNvCxnSpPr>
            <a:cxnSpLocks/>
          </p:cNvCxnSpPr>
          <p:nvPr/>
        </p:nvCxnSpPr>
        <p:spPr>
          <a:xfrm flipV="1">
            <a:off x="6258263" y="3075239"/>
            <a:ext cx="913398" cy="380342"/>
          </a:xfrm>
          <a:prstGeom prst="bentConnector3">
            <a:avLst>
              <a:gd name="adj1" fmla="val 50000"/>
            </a:avLst>
          </a:prstGeom>
          <a:noFill/>
          <a:ln w="19050">
            <a:gradFill>
              <a:gsLst>
                <a:gs pos="0">
                  <a:schemeClr val="accent3"/>
                </a:gs>
                <a:gs pos="80000">
                  <a:schemeClr val="accent2"/>
                </a:gs>
              </a:gsLst>
              <a:lin ang="4800000" scaled="0"/>
            </a:gradFill>
          </a:ln>
        </p:spPr>
        <p:style>
          <a:lnRef idx="2">
            <a:schemeClr val="accent1">
              <a:shade val="50000"/>
            </a:schemeClr>
          </a:lnRef>
          <a:fillRef idx="1">
            <a:schemeClr val="accent1"/>
          </a:fillRef>
          <a:effectRef idx="0">
            <a:schemeClr val="accent1"/>
          </a:effectRef>
          <a:fontRef idx="minor">
            <a:schemeClr val="lt1"/>
          </a:fontRef>
        </p:style>
      </p:cxnSp>
      <p:cxnSp>
        <p:nvCxnSpPr>
          <p:cNvPr id="20" name="连接符: 肘形 19">
            <a:extLst>
              <a:ext uri="{FF2B5EF4-FFF2-40B4-BE49-F238E27FC236}">
                <a16:creationId xmlns:a16="http://schemas.microsoft.com/office/drawing/2014/main" xmlns="" id="{B4F5E3A0-87CA-47FC-98A3-92AC2BCFC563}"/>
              </a:ext>
            </a:extLst>
          </p:cNvPr>
          <p:cNvCxnSpPr>
            <a:cxnSpLocks/>
          </p:cNvCxnSpPr>
          <p:nvPr/>
        </p:nvCxnSpPr>
        <p:spPr>
          <a:xfrm>
            <a:off x="6258263" y="3455581"/>
            <a:ext cx="913398" cy="380342"/>
          </a:xfrm>
          <a:prstGeom prst="bentConnector3">
            <a:avLst>
              <a:gd name="adj1" fmla="val 50000"/>
            </a:avLst>
          </a:prstGeom>
          <a:noFill/>
          <a:ln w="19050">
            <a:gradFill>
              <a:gsLst>
                <a:gs pos="0">
                  <a:schemeClr val="accent3"/>
                </a:gs>
                <a:gs pos="80000">
                  <a:schemeClr val="accent2"/>
                </a:gs>
              </a:gsLst>
              <a:lin ang="4800000" scaled="0"/>
            </a:gradFill>
          </a:ln>
        </p:spPr>
        <p:style>
          <a:lnRef idx="2">
            <a:schemeClr val="accent1">
              <a:shade val="50000"/>
            </a:schemeClr>
          </a:lnRef>
          <a:fillRef idx="1">
            <a:schemeClr val="accent1"/>
          </a:fillRef>
          <a:effectRef idx="0">
            <a:schemeClr val="accent1"/>
          </a:effectRef>
          <a:fontRef idx="minor">
            <a:schemeClr val="lt1"/>
          </a:fontRef>
        </p:style>
      </p:cxnSp>
      <p:cxnSp>
        <p:nvCxnSpPr>
          <p:cNvPr id="21" name="连接符: 肘形 20">
            <a:extLst>
              <a:ext uri="{FF2B5EF4-FFF2-40B4-BE49-F238E27FC236}">
                <a16:creationId xmlns:a16="http://schemas.microsoft.com/office/drawing/2014/main" xmlns="" id="{3869F61D-2CB0-47E8-A674-010FAD1CDD80}"/>
              </a:ext>
            </a:extLst>
          </p:cNvPr>
          <p:cNvCxnSpPr>
            <a:cxnSpLocks/>
          </p:cNvCxnSpPr>
          <p:nvPr/>
        </p:nvCxnSpPr>
        <p:spPr>
          <a:xfrm flipV="1">
            <a:off x="6258263" y="4596607"/>
            <a:ext cx="913398" cy="380342"/>
          </a:xfrm>
          <a:prstGeom prst="bentConnector3">
            <a:avLst>
              <a:gd name="adj1" fmla="val 50000"/>
            </a:avLst>
          </a:prstGeom>
          <a:noFill/>
          <a:ln w="19050">
            <a:gradFill>
              <a:gsLst>
                <a:gs pos="0">
                  <a:schemeClr val="accent3"/>
                </a:gs>
                <a:gs pos="80000">
                  <a:schemeClr val="accent2"/>
                </a:gs>
              </a:gsLst>
              <a:lin ang="4800000" scaled="0"/>
            </a:gradFill>
          </a:ln>
        </p:spPr>
        <p:style>
          <a:lnRef idx="2">
            <a:schemeClr val="accent1">
              <a:shade val="50000"/>
            </a:schemeClr>
          </a:lnRef>
          <a:fillRef idx="1">
            <a:schemeClr val="accent1"/>
          </a:fillRef>
          <a:effectRef idx="0">
            <a:schemeClr val="accent1"/>
          </a:effectRef>
          <a:fontRef idx="minor">
            <a:schemeClr val="lt1"/>
          </a:fontRef>
        </p:style>
      </p:cxnSp>
      <p:cxnSp>
        <p:nvCxnSpPr>
          <p:cNvPr id="22" name="连接符: 肘形 21">
            <a:extLst>
              <a:ext uri="{FF2B5EF4-FFF2-40B4-BE49-F238E27FC236}">
                <a16:creationId xmlns:a16="http://schemas.microsoft.com/office/drawing/2014/main" xmlns="" id="{854EFC20-CED6-493A-9D2A-8F801052034E}"/>
              </a:ext>
            </a:extLst>
          </p:cNvPr>
          <p:cNvCxnSpPr>
            <a:cxnSpLocks/>
          </p:cNvCxnSpPr>
          <p:nvPr/>
        </p:nvCxnSpPr>
        <p:spPr>
          <a:xfrm>
            <a:off x="6258263" y="4976949"/>
            <a:ext cx="913398" cy="380341"/>
          </a:xfrm>
          <a:prstGeom prst="bentConnector3">
            <a:avLst>
              <a:gd name="adj1" fmla="val 50000"/>
            </a:avLst>
          </a:prstGeom>
          <a:noFill/>
          <a:ln w="19050">
            <a:gradFill>
              <a:gsLst>
                <a:gs pos="0">
                  <a:schemeClr val="accent3"/>
                </a:gs>
                <a:gs pos="80000">
                  <a:schemeClr val="accent2"/>
                </a:gs>
              </a:gsLst>
              <a:lin ang="4800000" scaled="0"/>
            </a:gradFill>
          </a:ln>
        </p:spPr>
        <p:style>
          <a:lnRef idx="2">
            <a:schemeClr val="accent1">
              <a:shade val="50000"/>
            </a:schemeClr>
          </a:lnRef>
          <a:fillRef idx="1">
            <a:schemeClr val="accent1"/>
          </a:fillRef>
          <a:effectRef idx="0">
            <a:schemeClr val="accent1"/>
          </a:effectRef>
          <a:fontRef idx="minor">
            <a:schemeClr val="lt1"/>
          </a:fontRef>
        </p:style>
      </p:cxnSp>
      <p:grpSp>
        <p:nvGrpSpPr>
          <p:cNvPr id="41" name="组合 40">
            <a:extLst>
              <a:ext uri="{FF2B5EF4-FFF2-40B4-BE49-F238E27FC236}">
                <a16:creationId xmlns:a16="http://schemas.microsoft.com/office/drawing/2014/main" xmlns="" id="{1CA383A0-B682-4F3F-B4B0-E5FFE7AD4386}"/>
              </a:ext>
            </a:extLst>
          </p:cNvPr>
          <p:cNvGrpSpPr/>
          <p:nvPr/>
        </p:nvGrpSpPr>
        <p:grpSpPr>
          <a:xfrm>
            <a:off x="839788" y="2423127"/>
            <a:ext cx="2037146" cy="2037146"/>
            <a:chOff x="839788" y="2423127"/>
            <a:chExt cx="2037146" cy="2037146"/>
          </a:xfrm>
        </p:grpSpPr>
        <p:grpSp>
          <p:nvGrpSpPr>
            <p:cNvPr id="24" name="组合 23">
              <a:extLst>
                <a:ext uri="{FF2B5EF4-FFF2-40B4-BE49-F238E27FC236}">
                  <a16:creationId xmlns:a16="http://schemas.microsoft.com/office/drawing/2014/main" xmlns="" id="{0F591FCD-334B-4569-A5C2-EF24E1CEF9DA}"/>
                </a:ext>
              </a:extLst>
            </p:cNvPr>
            <p:cNvGrpSpPr/>
            <p:nvPr/>
          </p:nvGrpSpPr>
          <p:grpSpPr>
            <a:xfrm>
              <a:off x="839788" y="2423127"/>
              <a:ext cx="2037146" cy="2037146"/>
              <a:chOff x="3440941" y="2454538"/>
              <a:chExt cx="2037146" cy="2037146"/>
            </a:xfrm>
          </p:grpSpPr>
          <p:sp>
            <p:nvSpPr>
              <p:cNvPr id="26" name="椭圆 25">
                <a:extLst>
                  <a:ext uri="{FF2B5EF4-FFF2-40B4-BE49-F238E27FC236}">
                    <a16:creationId xmlns:a16="http://schemas.microsoft.com/office/drawing/2014/main" xmlns="" id="{84366F77-2B7B-4B5F-AA47-54FE09245C77}"/>
                  </a:ext>
                </a:extLst>
              </p:cNvPr>
              <p:cNvSpPr/>
              <p:nvPr/>
            </p:nvSpPr>
            <p:spPr>
              <a:xfrm>
                <a:off x="3440941" y="2454538"/>
                <a:ext cx="2037146" cy="2037146"/>
              </a:xfrm>
              <a:prstGeom prst="ellipse">
                <a:avLst/>
              </a:prstGeom>
              <a:solidFill>
                <a:schemeClr val="accent4">
                  <a:lumMod val="20000"/>
                  <a:lumOff val="80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7" name="椭圆 26">
                <a:extLst>
                  <a:ext uri="{FF2B5EF4-FFF2-40B4-BE49-F238E27FC236}">
                    <a16:creationId xmlns:a16="http://schemas.microsoft.com/office/drawing/2014/main" xmlns="" id="{5AB604EB-AB3E-407D-AEBA-1C414D3B9C36}"/>
                  </a:ext>
                </a:extLst>
              </p:cNvPr>
              <p:cNvSpPr/>
              <p:nvPr/>
            </p:nvSpPr>
            <p:spPr>
              <a:xfrm>
                <a:off x="3571673" y="2585270"/>
                <a:ext cx="1775682" cy="1775682"/>
              </a:xfrm>
              <a:prstGeom prst="ellipse">
                <a:avLst/>
              </a:prstGeom>
              <a:gradFill>
                <a:gsLst>
                  <a:gs pos="0">
                    <a:schemeClr val="accent3"/>
                  </a:gs>
                  <a:gs pos="100000">
                    <a:schemeClr val="accent2"/>
                  </a:gs>
                </a:gsLst>
                <a:lin ang="2700000" scaled="0"/>
              </a:gra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sp>
          <p:nvSpPr>
            <p:cNvPr id="25" name="矩形 24">
              <a:extLst>
                <a:ext uri="{FF2B5EF4-FFF2-40B4-BE49-F238E27FC236}">
                  <a16:creationId xmlns:a16="http://schemas.microsoft.com/office/drawing/2014/main" xmlns="" id="{9227FA48-768A-4E54-8B64-0F991FA405F8}"/>
                </a:ext>
              </a:extLst>
            </p:cNvPr>
            <p:cNvSpPr/>
            <p:nvPr/>
          </p:nvSpPr>
          <p:spPr>
            <a:xfrm>
              <a:off x="1550585" y="2972273"/>
              <a:ext cx="615553" cy="913455"/>
            </a:xfrm>
            <a:prstGeom prst="rect">
              <a:avLst/>
            </a:prstGeom>
          </p:spPr>
          <p:txBody>
            <a:bodyPr wrap="none" lIns="0" tIns="0" rIns="0" bIns="0">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chemeClr val="bg1"/>
                  </a:solidFill>
                  <a:effectLst/>
                  <a:uLnTx/>
                  <a:uFillTx/>
                  <a:cs typeface="+mn-ea"/>
                  <a:sym typeface="+mn-lt"/>
                </a:rPr>
                <a:t>旅游</a:t>
              </a:r>
              <a:endParaRPr kumimoji="0" lang="en-US" altLang="zh-CN" sz="2400" b="1" i="0" u="none" strike="noStrike" kern="1200" cap="none" spc="0" normalizeH="0" baseline="0" noProof="0" dirty="0">
                <a:ln>
                  <a:noFill/>
                </a:ln>
                <a:solidFill>
                  <a:schemeClr val="bg1"/>
                </a:solidFill>
                <a:effectLst/>
                <a:uLnTx/>
                <a:uFillTx/>
                <a:cs typeface="+mn-ea"/>
                <a:sym typeface="+mn-lt"/>
              </a:endParaRPr>
            </a:p>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chemeClr val="bg1"/>
                  </a:solidFill>
                  <a:effectLst/>
                  <a:uLnTx/>
                  <a:uFillTx/>
                  <a:cs typeface="+mn-ea"/>
                  <a:sym typeface="+mn-lt"/>
                </a:rPr>
                <a:t>产品</a:t>
              </a:r>
            </a:p>
          </p:txBody>
        </p:sp>
      </p:grpSp>
      <p:grpSp>
        <p:nvGrpSpPr>
          <p:cNvPr id="35" name="组合 34">
            <a:extLst>
              <a:ext uri="{FF2B5EF4-FFF2-40B4-BE49-F238E27FC236}">
                <a16:creationId xmlns:a16="http://schemas.microsoft.com/office/drawing/2014/main" xmlns="" id="{518360ED-F29F-482C-8B04-3D277AE78DD5}"/>
              </a:ext>
            </a:extLst>
          </p:cNvPr>
          <p:cNvGrpSpPr/>
          <p:nvPr/>
        </p:nvGrpSpPr>
        <p:grpSpPr>
          <a:xfrm>
            <a:off x="3790333" y="1658442"/>
            <a:ext cx="2467930" cy="551542"/>
            <a:chOff x="3790333" y="1658442"/>
            <a:chExt cx="2467930" cy="551542"/>
          </a:xfrm>
        </p:grpSpPr>
        <p:sp>
          <p:nvSpPr>
            <p:cNvPr id="4" name="矩形: 圆角 3">
              <a:extLst>
                <a:ext uri="{FF2B5EF4-FFF2-40B4-BE49-F238E27FC236}">
                  <a16:creationId xmlns:a16="http://schemas.microsoft.com/office/drawing/2014/main" xmlns="" id="{55CE9CB4-7D05-460E-B806-EEBC4B8F3565}"/>
                </a:ext>
              </a:extLst>
            </p:cNvPr>
            <p:cNvSpPr/>
            <p:nvPr/>
          </p:nvSpPr>
          <p:spPr>
            <a:xfrm>
              <a:off x="3790333" y="1658442"/>
              <a:ext cx="2467930" cy="551542"/>
            </a:xfrm>
            <a:prstGeom prst="roundRect">
              <a:avLst/>
            </a:prstGeom>
            <a:gradFill>
              <a:gsLst>
                <a:gs pos="0">
                  <a:schemeClr val="accent3">
                    <a:alpha val="80000"/>
                  </a:schemeClr>
                </a:gs>
                <a:gs pos="80000">
                  <a:schemeClr val="accent2">
                    <a:alpha val="80000"/>
                  </a:schemeClr>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mn-ea"/>
                <a:cs typeface="+mn-cs"/>
              </a:endParaRPr>
            </a:p>
          </p:txBody>
        </p:sp>
        <p:sp>
          <p:nvSpPr>
            <p:cNvPr id="31" name="矩形 30">
              <a:extLst>
                <a:ext uri="{FF2B5EF4-FFF2-40B4-BE49-F238E27FC236}">
                  <a16:creationId xmlns:a16="http://schemas.microsoft.com/office/drawing/2014/main" xmlns="" id="{EB64A7B6-F05E-4222-9FA4-96CBFDAF6966}"/>
                </a:ext>
              </a:extLst>
            </p:cNvPr>
            <p:cNvSpPr/>
            <p:nvPr/>
          </p:nvSpPr>
          <p:spPr>
            <a:xfrm>
              <a:off x="4634334" y="1789750"/>
              <a:ext cx="820738" cy="288925"/>
            </a:xfrm>
            <a:prstGeom prst="rect">
              <a:avLst/>
            </a:prstGeom>
          </p:spPr>
          <p:txBody>
            <a:bodyPr wrap="none" lIns="0" tIns="0" rIns="0" bIns="0">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lang="zh-CN" altLang="en-US" sz="1600" b="1" dirty="0">
                  <a:solidFill>
                    <a:schemeClr val="bg1"/>
                  </a:solidFill>
                  <a:cs typeface="+mn-ea"/>
                  <a:sym typeface="+mn-lt"/>
                </a:rPr>
                <a:t>观光旅游</a:t>
              </a:r>
              <a:endParaRPr kumimoji="0" lang="zh-CN" altLang="en-US" sz="1600" b="1" i="0" u="none" strike="noStrike" kern="1200" cap="none" spc="0" normalizeH="0" baseline="0" noProof="0" dirty="0">
                <a:ln>
                  <a:noFill/>
                </a:ln>
                <a:solidFill>
                  <a:schemeClr val="bg1"/>
                </a:solidFill>
                <a:effectLst/>
                <a:uLnTx/>
                <a:uFillTx/>
                <a:cs typeface="+mn-ea"/>
                <a:sym typeface="+mn-lt"/>
              </a:endParaRPr>
            </a:p>
          </p:txBody>
        </p:sp>
      </p:grpSp>
      <p:grpSp>
        <p:nvGrpSpPr>
          <p:cNvPr id="12" name="组合 11">
            <a:extLst>
              <a:ext uri="{FF2B5EF4-FFF2-40B4-BE49-F238E27FC236}">
                <a16:creationId xmlns:a16="http://schemas.microsoft.com/office/drawing/2014/main" xmlns="" id="{B398A35F-7FAD-4AD1-8BE4-AC19841E9445}"/>
              </a:ext>
            </a:extLst>
          </p:cNvPr>
          <p:cNvGrpSpPr/>
          <p:nvPr/>
        </p:nvGrpSpPr>
        <p:grpSpPr>
          <a:xfrm>
            <a:off x="3790333" y="3179810"/>
            <a:ext cx="2467930" cy="551542"/>
            <a:chOff x="3790333" y="3179810"/>
            <a:chExt cx="2467930" cy="551542"/>
          </a:xfrm>
        </p:grpSpPr>
        <p:sp>
          <p:nvSpPr>
            <p:cNvPr id="5" name="矩形: 圆角 4">
              <a:extLst>
                <a:ext uri="{FF2B5EF4-FFF2-40B4-BE49-F238E27FC236}">
                  <a16:creationId xmlns:a16="http://schemas.microsoft.com/office/drawing/2014/main" xmlns="" id="{15AE70CD-28A9-4F6A-8C9C-8AE6680898C1}"/>
                </a:ext>
              </a:extLst>
            </p:cNvPr>
            <p:cNvSpPr/>
            <p:nvPr/>
          </p:nvSpPr>
          <p:spPr>
            <a:xfrm>
              <a:off x="3790333" y="3179810"/>
              <a:ext cx="2467930" cy="551542"/>
            </a:xfrm>
            <a:prstGeom prst="roundRect">
              <a:avLst/>
            </a:prstGeom>
            <a:gradFill>
              <a:gsLst>
                <a:gs pos="0">
                  <a:schemeClr val="accent3">
                    <a:alpha val="80000"/>
                  </a:schemeClr>
                </a:gs>
                <a:gs pos="80000">
                  <a:schemeClr val="accent2">
                    <a:alpha val="80000"/>
                  </a:schemeClr>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mn-ea"/>
                <a:cs typeface="+mn-cs"/>
              </a:endParaRPr>
            </a:p>
          </p:txBody>
        </p:sp>
        <p:sp>
          <p:nvSpPr>
            <p:cNvPr id="33" name="矩形 32">
              <a:extLst>
                <a:ext uri="{FF2B5EF4-FFF2-40B4-BE49-F238E27FC236}">
                  <a16:creationId xmlns:a16="http://schemas.microsoft.com/office/drawing/2014/main" xmlns="" id="{4252D21E-FC8D-41BB-BC20-80DB72548A33}"/>
                </a:ext>
              </a:extLst>
            </p:cNvPr>
            <p:cNvSpPr/>
            <p:nvPr/>
          </p:nvSpPr>
          <p:spPr>
            <a:xfrm>
              <a:off x="4613928" y="3311119"/>
              <a:ext cx="820739" cy="288925"/>
            </a:xfrm>
            <a:prstGeom prst="rect">
              <a:avLst/>
            </a:prstGeom>
          </p:spPr>
          <p:txBody>
            <a:bodyPr wrap="none" lIns="0" tIns="0" rIns="0" bIns="0">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lang="zh-CN" altLang="en-US" sz="1600" b="1" dirty="0">
                  <a:solidFill>
                    <a:schemeClr val="bg1"/>
                  </a:solidFill>
                  <a:cs typeface="+mn-ea"/>
                  <a:sym typeface="+mn-lt"/>
                </a:rPr>
                <a:t>度假旅游</a:t>
              </a:r>
              <a:endParaRPr kumimoji="0" lang="zh-CN" altLang="en-US" sz="1600" b="1" i="0" u="none" strike="noStrike" kern="1200" cap="none" spc="0" normalizeH="0" baseline="0" noProof="0" dirty="0">
                <a:ln>
                  <a:noFill/>
                </a:ln>
                <a:solidFill>
                  <a:schemeClr val="bg1"/>
                </a:solidFill>
                <a:effectLst/>
                <a:uLnTx/>
                <a:uFillTx/>
                <a:cs typeface="+mn-ea"/>
                <a:sym typeface="+mn-lt"/>
              </a:endParaRPr>
            </a:p>
          </p:txBody>
        </p:sp>
      </p:grpSp>
      <p:grpSp>
        <p:nvGrpSpPr>
          <p:cNvPr id="13" name="组合 12">
            <a:extLst>
              <a:ext uri="{FF2B5EF4-FFF2-40B4-BE49-F238E27FC236}">
                <a16:creationId xmlns:a16="http://schemas.microsoft.com/office/drawing/2014/main" xmlns="" id="{06C89FB0-CB82-4ACF-9D33-CF53E712C8EF}"/>
              </a:ext>
            </a:extLst>
          </p:cNvPr>
          <p:cNvGrpSpPr/>
          <p:nvPr/>
        </p:nvGrpSpPr>
        <p:grpSpPr>
          <a:xfrm>
            <a:off x="3790333" y="4701178"/>
            <a:ext cx="2467930" cy="551542"/>
            <a:chOff x="3790333" y="4701178"/>
            <a:chExt cx="2467930" cy="551542"/>
          </a:xfrm>
        </p:grpSpPr>
        <p:sp>
          <p:nvSpPr>
            <p:cNvPr id="6" name="矩形: 圆角 5">
              <a:extLst>
                <a:ext uri="{FF2B5EF4-FFF2-40B4-BE49-F238E27FC236}">
                  <a16:creationId xmlns:a16="http://schemas.microsoft.com/office/drawing/2014/main" xmlns="" id="{27040B92-BC80-4CCF-B80D-62A5D3C584BD}"/>
                </a:ext>
              </a:extLst>
            </p:cNvPr>
            <p:cNvSpPr/>
            <p:nvPr/>
          </p:nvSpPr>
          <p:spPr>
            <a:xfrm>
              <a:off x="3790333" y="4701178"/>
              <a:ext cx="2467930" cy="551542"/>
            </a:xfrm>
            <a:prstGeom prst="roundRect">
              <a:avLst/>
            </a:prstGeom>
            <a:gradFill>
              <a:gsLst>
                <a:gs pos="0">
                  <a:schemeClr val="accent3">
                    <a:alpha val="80000"/>
                  </a:schemeClr>
                </a:gs>
                <a:gs pos="80000">
                  <a:schemeClr val="accent2">
                    <a:alpha val="80000"/>
                  </a:schemeClr>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mn-ea"/>
                <a:cs typeface="+mn-cs"/>
              </a:endParaRPr>
            </a:p>
          </p:txBody>
        </p:sp>
        <p:sp>
          <p:nvSpPr>
            <p:cNvPr id="34" name="矩形 33">
              <a:extLst>
                <a:ext uri="{FF2B5EF4-FFF2-40B4-BE49-F238E27FC236}">
                  <a16:creationId xmlns:a16="http://schemas.microsoft.com/office/drawing/2014/main" xmlns="" id="{AB11FC9F-DB33-4BF8-8859-A7E29C81BE5C}"/>
                </a:ext>
              </a:extLst>
            </p:cNvPr>
            <p:cNvSpPr/>
            <p:nvPr/>
          </p:nvSpPr>
          <p:spPr>
            <a:xfrm>
              <a:off x="4613929" y="4832487"/>
              <a:ext cx="820739" cy="288925"/>
            </a:xfrm>
            <a:prstGeom prst="rect">
              <a:avLst/>
            </a:prstGeom>
          </p:spPr>
          <p:txBody>
            <a:bodyPr wrap="none" lIns="0" tIns="0" rIns="0" bIns="0">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lang="zh-CN" altLang="en-US" sz="1600" b="1" dirty="0">
                  <a:solidFill>
                    <a:schemeClr val="bg1"/>
                  </a:solidFill>
                  <a:cs typeface="+mn-ea"/>
                  <a:sym typeface="+mn-lt"/>
                </a:rPr>
                <a:t>旅游服务</a:t>
              </a:r>
              <a:endParaRPr kumimoji="0" lang="zh-CN" altLang="en-US" sz="1600" b="1" i="0" u="none" strike="noStrike" kern="1200" cap="none" spc="0" normalizeH="0" baseline="0" noProof="0" dirty="0">
                <a:ln>
                  <a:noFill/>
                </a:ln>
                <a:solidFill>
                  <a:schemeClr val="bg1"/>
                </a:solidFill>
                <a:effectLst/>
                <a:uLnTx/>
                <a:uFillTx/>
                <a:cs typeface="+mn-ea"/>
                <a:sym typeface="+mn-lt"/>
              </a:endParaRPr>
            </a:p>
          </p:txBody>
        </p:sp>
      </p:grpSp>
      <p:grpSp>
        <p:nvGrpSpPr>
          <p:cNvPr id="28" name="组合 27">
            <a:extLst>
              <a:ext uri="{FF2B5EF4-FFF2-40B4-BE49-F238E27FC236}">
                <a16:creationId xmlns:a16="http://schemas.microsoft.com/office/drawing/2014/main" xmlns="" id="{1BEA865A-620F-4880-9508-94BD4EEE273F}"/>
              </a:ext>
            </a:extLst>
          </p:cNvPr>
          <p:cNvGrpSpPr/>
          <p:nvPr/>
        </p:nvGrpSpPr>
        <p:grpSpPr>
          <a:xfrm>
            <a:off x="7345152" y="1278100"/>
            <a:ext cx="613318" cy="551542"/>
            <a:chOff x="7345152" y="1278100"/>
            <a:chExt cx="613318" cy="551542"/>
          </a:xfrm>
        </p:grpSpPr>
        <p:sp>
          <p:nvSpPr>
            <p:cNvPr id="39" name="矩形: 圆角 38">
              <a:extLst>
                <a:ext uri="{FF2B5EF4-FFF2-40B4-BE49-F238E27FC236}">
                  <a16:creationId xmlns:a16="http://schemas.microsoft.com/office/drawing/2014/main" xmlns="" id="{19BF9A0A-5A7A-46A3-99E1-AE21DF1F5383}"/>
                </a:ext>
              </a:extLst>
            </p:cNvPr>
            <p:cNvSpPr/>
            <p:nvPr/>
          </p:nvSpPr>
          <p:spPr>
            <a:xfrm>
              <a:off x="7345152" y="1278100"/>
              <a:ext cx="613318" cy="551542"/>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mn-ea"/>
                <a:cs typeface="+mn-cs"/>
              </a:endParaRPr>
            </a:p>
          </p:txBody>
        </p:sp>
        <p:sp>
          <p:nvSpPr>
            <p:cNvPr id="40" name="矩形 39">
              <a:extLst>
                <a:ext uri="{FF2B5EF4-FFF2-40B4-BE49-F238E27FC236}">
                  <a16:creationId xmlns:a16="http://schemas.microsoft.com/office/drawing/2014/main" xmlns="" id="{E8E52A7A-EAEB-402D-AED1-7DD964C88E35}"/>
                </a:ext>
              </a:extLst>
            </p:cNvPr>
            <p:cNvSpPr/>
            <p:nvPr/>
          </p:nvSpPr>
          <p:spPr>
            <a:xfrm>
              <a:off x="7525174" y="1409409"/>
              <a:ext cx="253274" cy="288925"/>
            </a:xfrm>
            <a:prstGeom prst="rect">
              <a:avLst/>
            </a:prstGeom>
          </p:spPr>
          <p:txBody>
            <a:bodyPr wrap="none" lIns="0" tIns="0" rIns="0" bIns="0">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lang="en-US" altLang="zh-CN" sz="1600" b="1" dirty="0">
                  <a:solidFill>
                    <a:schemeClr val="bg1"/>
                  </a:solidFill>
                  <a:cs typeface="+mn-ea"/>
                  <a:sym typeface="+mn-lt"/>
                </a:rPr>
                <a:t>01</a:t>
              </a:r>
              <a:endParaRPr kumimoji="0" lang="zh-CN" altLang="en-US" sz="1600" b="1" i="0" u="none" strike="noStrike" kern="1200" cap="none" spc="0" normalizeH="0" baseline="0" noProof="0" dirty="0">
                <a:ln>
                  <a:noFill/>
                </a:ln>
                <a:solidFill>
                  <a:schemeClr val="bg1"/>
                </a:solidFill>
                <a:effectLst/>
                <a:uLnTx/>
                <a:uFillTx/>
                <a:cs typeface="+mn-ea"/>
                <a:sym typeface="+mn-lt"/>
              </a:endParaRPr>
            </a:p>
          </p:txBody>
        </p:sp>
      </p:grpSp>
      <p:grpSp>
        <p:nvGrpSpPr>
          <p:cNvPr id="29" name="组合 28">
            <a:extLst>
              <a:ext uri="{FF2B5EF4-FFF2-40B4-BE49-F238E27FC236}">
                <a16:creationId xmlns:a16="http://schemas.microsoft.com/office/drawing/2014/main" xmlns="" id="{4580F8EB-D33D-4D2C-BFDC-E5298FE78BAB}"/>
              </a:ext>
            </a:extLst>
          </p:cNvPr>
          <p:cNvGrpSpPr/>
          <p:nvPr/>
        </p:nvGrpSpPr>
        <p:grpSpPr>
          <a:xfrm>
            <a:off x="7345152" y="2038784"/>
            <a:ext cx="613318" cy="551542"/>
            <a:chOff x="7345152" y="2038784"/>
            <a:chExt cx="613318" cy="551542"/>
          </a:xfrm>
        </p:grpSpPr>
        <p:sp>
          <p:nvSpPr>
            <p:cNvPr id="44" name="矩形: 圆角 43">
              <a:extLst>
                <a:ext uri="{FF2B5EF4-FFF2-40B4-BE49-F238E27FC236}">
                  <a16:creationId xmlns:a16="http://schemas.microsoft.com/office/drawing/2014/main" xmlns="" id="{F1765B13-C38E-4359-BD42-DFF657746073}"/>
                </a:ext>
              </a:extLst>
            </p:cNvPr>
            <p:cNvSpPr/>
            <p:nvPr/>
          </p:nvSpPr>
          <p:spPr>
            <a:xfrm>
              <a:off x="7345152" y="2038784"/>
              <a:ext cx="613318" cy="551542"/>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mn-ea"/>
                <a:cs typeface="+mn-cs"/>
              </a:endParaRPr>
            </a:p>
          </p:txBody>
        </p:sp>
        <p:sp>
          <p:nvSpPr>
            <p:cNvPr id="45" name="矩形 44">
              <a:extLst>
                <a:ext uri="{FF2B5EF4-FFF2-40B4-BE49-F238E27FC236}">
                  <a16:creationId xmlns:a16="http://schemas.microsoft.com/office/drawing/2014/main" xmlns="" id="{310ACC10-289A-4665-BFA2-F5E76D80F225}"/>
                </a:ext>
              </a:extLst>
            </p:cNvPr>
            <p:cNvSpPr/>
            <p:nvPr/>
          </p:nvSpPr>
          <p:spPr>
            <a:xfrm>
              <a:off x="7525174" y="2170093"/>
              <a:ext cx="253274" cy="288925"/>
            </a:xfrm>
            <a:prstGeom prst="rect">
              <a:avLst/>
            </a:prstGeom>
          </p:spPr>
          <p:txBody>
            <a:bodyPr wrap="none" lIns="0" tIns="0" rIns="0" bIns="0">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lang="en-US" altLang="zh-CN" sz="1600" b="1" dirty="0">
                  <a:solidFill>
                    <a:schemeClr val="bg1"/>
                  </a:solidFill>
                  <a:cs typeface="+mn-ea"/>
                  <a:sym typeface="+mn-lt"/>
                </a:rPr>
                <a:t>02</a:t>
              </a:r>
              <a:endParaRPr kumimoji="0" lang="zh-CN" altLang="en-US" sz="1600" b="1" i="0" u="none" strike="noStrike" kern="1200" cap="none" spc="0" normalizeH="0" baseline="0" noProof="0" dirty="0">
                <a:ln>
                  <a:noFill/>
                </a:ln>
                <a:solidFill>
                  <a:schemeClr val="bg1"/>
                </a:solidFill>
                <a:effectLst/>
                <a:uLnTx/>
                <a:uFillTx/>
                <a:cs typeface="+mn-ea"/>
                <a:sym typeface="+mn-lt"/>
              </a:endParaRPr>
            </a:p>
          </p:txBody>
        </p:sp>
      </p:grpSp>
      <p:grpSp>
        <p:nvGrpSpPr>
          <p:cNvPr id="30" name="组合 29">
            <a:extLst>
              <a:ext uri="{FF2B5EF4-FFF2-40B4-BE49-F238E27FC236}">
                <a16:creationId xmlns:a16="http://schemas.microsoft.com/office/drawing/2014/main" xmlns="" id="{1C2F955D-CD0B-4DB5-9ABA-EEC12344482F}"/>
              </a:ext>
            </a:extLst>
          </p:cNvPr>
          <p:cNvGrpSpPr/>
          <p:nvPr/>
        </p:nvGrpSpPr>
        <p:grpSpPr>
          <a:xfrm>
            <a:off x="7345152" y="2799468"/>
            <a:ext cx="613318" cy="551542"/>
            <a:chOff x="7345152" y="2799468"/>
            <a:chExt cx="613318" cy="551542"/>
          </a:xfrm>
        </p:grpSpPr>
        <p:sp>
          <p:nvSpPr>
            <p:cNvPr id="47" name="矩形: 圆角 46">
              <a:extLst>
                <a:ext uri="{FF2B5EF4-FFF2-40B4-BE49-F238E27FC236}">
                  <a16:creationId xmlns:a16="http://schemas.microsoft.com/office/drawing/2014/main" xmlns="" id="{062C6EA3-7412-4928-B854-793C74F7D1A3}"/>
                </a:ext>
              </a:extLst>
            </p:cNvPr>
            <p:cNvSpPr/>
            <p:nvPr/>
          </p:nvSpPr>
          <p:spPr>
            <a:xfrm>
              <a:off x="7345152" y="2799468"/>
              <a:ext cx="613318" cy="551542"/>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mn-ea"/>
                <a:cs typeface="+mn-cs"/>
              </a:endParaRPr>
            </a:p>
          </p:txBody>
        </p:sp>
        <p:sp>
          <p:nvSpPr>
            <p:cNvPr id="48" name="矩形 47">
              <a:extLst>
                <a:ext uri="{FF2B5EF4-FFF2-40B4-BE49-F238E27FC236}">
                  <a16:creationId xmlns:a16="http://schemas.microsoft.com/office/drawing/2014/main" xmlns="" id="{3FED9D7E-1B53-4127-9E4B-4BE7ABE6C964}"/>
                </a:ext>
              </a:extLst>
            </p:cNvPr>
            <p:cNvSpPr/>
            <p:nvPr/>
          </p:nvSpPr>
          <p:spPr>
            <a:xfrm>
              <a:off x="7525174" y="2930777"/>
              <a:ext cx="253274" cy="288925"/>
            </a:xfrm>
            <a:prstGeom prst="rect">
              <a:avLst/>
            </a:prstGeom>
          </p:spPr>
          <p:txBody>
            <a:bodyPr wrap="none" lIns="0" tIns="0" rIns="0" bIns="0">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lang="en-US" altLang="zh-CN" sz="1600" b="1" dirty="0">
                  <a:solidFill>
                    <a:schemeClr val="bg1"/>
                  </a:solidFill>
                  <a:cs typeface="+mn-ea"/>
                  <a:sym typeface="+mn-lt"/>
                </a:rPr>
                <a:t>03</a:t>
              </a:r>
              <a:endParaRPr kumimoji="0" lang="zh-CN" altLang="en-US" sz="1600" b="1" i="0" u="none" strike="noStrike" kern="1200" cap="none" spc="0" normalizeH="0" baseline="0" noProof="0" dirty="0">
                <a:ln>
                  <a:noFill/>
                </a:ln>
                <a:solidFill>
                  <a:schemeClr val="bg1"/>
                </a:solidFill>
                <a:effectLst/>
                <a:uLnTx/>
                <a:uFillTx/>
                <a:cs typeface="+mn-ea"/>
                <a:sym typeface="+mn-lt"/>
              </a:endParaRPr>
            </a:p>
          </p:txBody>
        </p:sp>
      </p:grpSp>
      <p:grpSp>
        <p:nvGrpSpPr>
          <p:cNvPr id="32" name="组合 31">
            <a:extLst>
              <a:ext uri="{FF2B5EF4-FFF2-40B4-BE49-F238E27FC236}">
                <a16:creationId xmlns:a16="http://schemas.microsoft.com/office/drawing/2014/main" xmlns="" id="{EB935EDA-2D2F-4E5D-9D7D-F2CBA8C3FCFF}"/>
              </a:ext>
            </a:extLst>
          </p:cNvPr>
          <p:cNvGrpSpPr/>
          <p:nvPr/>
        </p:nvGrpSpPr>
        <p:grpSpPr>
          <a:xfrm>
            <a:off x="7345152" y="3560152"/>
            <a:ext cx="613318" cy="551542"/>
            <a:chOff x="7345152" y="3560152"/>
            <a:chExt cx="613318" cy="551542"/>
          </a:xfrm>
        </p:grpSpPr>
        <p:sp>
          <p:nvSpPr>
            <p:cNvPr id="50" name="矩形: 圆角 49">
              <a:extLst>
                <a:ext uri="{FF2B5EF4-FFF2-40B4-BE49-F238E27FC236}">
                  <a16:creationId xmlns:a16="http://schemas.microsoft.com/office/drawing/2014/main" xmlns="" id="{5C45B780-6B5B-422A-91D2-538ACE7B801D}"/>
                </a:ext>
              </a:extLst>
            </p:cNvPr>
            <p:cNvSpPr/>
            <p:nvPr/>
          </p:nvSpPr>
          <p:spPr>
            <a:xfrm>
              <a:off x="7345152" y="3560152"/>
              <a:ext cx="613318" cy="551542"/>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mn-ea"/>
                <a:cs typeface="+mn-cs"/>
              </a:endParaRPr>
            </a:p>
          </p:txBody>
        </p:sp>
        <p:sp>
          <p:nvSpPr>
            <p:cNvPr id="51" name="矩形 50">
              <a:extLst>
                <a:ext uri="{FF2B5EF4-FFF2-40B4-BE49-F238E27FC236}">
                  <a16:creationId xmlns:a16="http://schemas.microsoft.com/office/drawing/2014/main" xmlns="" id="{1AD3963D-29DA-4AE3-A628-8A5B731974FC}"/>
                </a:ext>
              </a:extLst>
            </p:cNvPr>
            <p:cNvSpPr/>
            <p:nvPr/>
          </p:nvSpPr>
          <p:spPr>
            <a:xfrm>
              <a:off x="7525174" y="3691461"/>
              <a:ext cx="253274" cy="288925"/>
            </a:xfrm>
            <a:prstGeom prst="rect">
              <a:avLst/>
            </a:prstGeom>
          </p:spPr>
          <p:txBody>
            <a:bodyPr wrap="none" lIns="0" tIns="0" rIns="0" bIns="0">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lang="en-US" altLang="zh-CN" sz="1600" b="1" dirty="0">
                  <a:solidFill>
                    <a:schemeClr val="bg1"/>
                  </a:solidFill>
                  <a:cs typeface="+mn-ea"/>
                  <a:sym typeface="+mn-lt"/>
                </a:rPr>
                <a:t>04</a:t>
              </a:r>
              <a:endParaRPr kumimoji="0" lang="zh-CN" altLang="en-US" sz="1600" b="1" i="0" u="none" strike="noStrike" kern="1200" cap="none" spc="0" normalizeH="0" baseline="0" noProof="0" dirty="0">
                <a:ln>
                  <a:noFill/>
                </a:ln>
                <a:solidFill>
                  <a:schemeClr val="bg1"/>
                </a:solidFill>
                <a:effectLst/>
                <a:uLnTx/>
                <a:uFillTx/>
                <a:cs typeface="+mn-ea"/>
                <a:sym typeface="+mn-lt"/>
              </a:endParaRPr>
            </a:p>
          </p:txBody>
        </p:sp>
      </p:grpSp>
      <p:grpSp>
        <p:nvGrpSpPr>
          <p:cNvPr id="38" name="组合 37">
            <a:extLst>
              <a:ext uri="{FF2B5EF4-FFF2-40B4-BE49-F238E27FC236}">
                <a16:creationId xmlns:a16="http://schemas.microsoft.com/office/drawing/2014/main" xmlns="" id="{F8F0D20B-0C66-4EB1-BC32-DEA325136B1A}"/>
              </a:ext>
            </a:extLst>
          </p:cNvPr>
          <p:cNvGrpSpPr/>
          <p:nvPr/>
        </p:nvGrpSpPr>
        <p:grpSpPr>
          <a:xfrm>
            <a:off x="7345152" y="4320836"/>
            <a:ext cx="613318" cy="551542"/>
            <a:chOff x="7345152" y="4320836"/>
            <a:chExt cx="613318" cy="551542"/>
          </a:xfrm>
        </p:grpSpPr>
        <p:sp>
          <p:nvSpPr>
            <p:cNvPr id="53" name="矩形: 圆角 52">
              <a:extLst>
                <a:ext uri="{FF2B5EF4-FFF2-40B4-BE49-F238E27FC236}">
                  <a16:creationId xmlns:a16="http://schemas.microsoft.com/office/drawing/2014/main" xmlns="" id="{55344650-7661-485E-A439-2B1CADD22B4B}"/>
                </a:ext>
              </a:extLst>
            </p:cNvPr>
            <p:cNvSpPr/>
            <p:nvPr/>
          </p:nvSpPr>
          <p:spPr>
            <a:xfrm>
              <a:off x="7345152" y="4320836"/>
              <a:ext cx="613318" cy="551542"/>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mn-ea"/>
                <a:cs typeface="+mn-cs"/>
              </a:endParaRPr>
            </a:p>
          </p:txBody>
        </p:sp>
        <p:sp>
          <p:nvSpPr>
            <p:cNvPr id="54" name="矩形 53">
              <a:extLst>
                <a:ext uri="{FF2B5EF4-FFF2-40B4-BE49-F238E27FC236}">
                  <a16:creationId xmlns:a16="http://schemas.microsoft.com/office/drawing/2014/main" xmlns="" id="{189A0C2F-DE65-4582-8766-9FD1B4FE84C3}"/>
                </a:ext>
              </a:extLst>
            </p:cNvPr>
            <p:cNvSpPr/>
            <p:nvPr/>
          </p:nvSpPr>
          <p:spPr>
            <a:xfrm>
              <a:off x="7525174" y="4452145"/>
              <a:ext cx="253274" cy="288925"/>
            </a:xfrm>
            <a:prstGeom prst="rect">
              <a:avLst/>
            </a:prstGeom>
          </p:spPr>
          <p:txBody>
            <a:bodyPr wrap="none" lIns="0" tIns="0" rIns="0" bIns="0">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lang="en-US" altLang="zh-CN" sz="1600" b="1" dirty="0">
                  <a:solidFill>
                    <a:schemeClr val="bg1"/>
                  </a:solidFill>
                  <a:cs typeface="+mn-ea"/>
                  <a:sym typeface="+mn-lt"/>
                </a:rPr>
                <a:t>05</a:t>
              </a:r>
              <a:endParaRPr kumimoji="0" lang="zh-CN" altLang="en-US" sz="1600" b="1" i="0" u="none" strike="noStrike" kern="1200" cap="none" spc="0" normalizeH="0" baseline="0" noProof="0" dirty="0">
                <a:ln>
                  <a:noFill/>
                </a:ln>
                <a:solidFill>
                  <a:schemeClr val="bg1"/>
                </a:solidFill>
                <a:effectLst/>
                <a:uLnTx/>
                <a:uFillTx/>
                <a:cs typeface="+mn-ea"/>
                <a:sym typeface="+mn-lt"/>
              </a:endParaRPr>
            </a:p>
          </p:txBody>
        </p:sp>
      </p:grpSp>
      <p:grpSp>
        <p:nvGrpSpPr>
          <p:cNvPr id="42" name="组合 41">
            <a:extLst>
              <a:ext uri="{FF2B5EF4-FFF2-40B4-BE49-F238E27FC236}">
                <a16:creationId xmlns:a16="http://schemas.microsoft.com/office/drawing/2014/main" xmlns="" id="{5AC23B33-0991-4AD1-B744-6780C8BA1B28}"/>
              </a:ext>
            </a:extLst>
          </p:cNvPr>
          <p:cNvGrpSpPr/>
          <p:nvPr/>
        </p:nvGrpSpPr>
        <p:grpSpPr>
          <a:xfrm>
            <a:off x="7345152" y="5081519"/>
            <a:ext cx="613318" cy="551542"/>
            <a:chOff x="7345152" y="5081519"/>
            <a:chExt cx="613318" cy="551542"/>
          </a:xfrm>
        </p:grpSpPr>
        <p:sp>
          <p:nvSpPr>
            <p:cNvPr id="56" name="矩形: 圆角 55">
              <a:extLst>
                <a:ext uri="{FF2B5EF4-FFF2-40B4-BE49-F238E27FC236}">
                  <a16:creationId xmlns:a16="http://schemas.microsoft.com/office/drawing/2014/main" xmlns="" id="{29CE7781-D539-459E-B322-A3C6C5021E4D}"/>
                </a:ext>
              </a:extLst>
            </p:cNvPr>
            <p:cNvSpPr/>
            <p:nvPr/>
          </p:nvSpPr>
          <p:spPr>
            <a:xfrm>
              <a:off x="7345152" y="5081519"/>
              <a:ext cx="613318" cy="551542"/>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mn-ea"/>
                <a:cs typeface="+mn-cs"/>
              </a:endParaRPr>
            </a:p>
          </p:txBody>
        </p:sp>
        <p:sp>
          <p:nvSpPr>
            <p:cNvPr id="57" name="矩形 56">
              <a:extLst>
                <a:ext uri="{FF2B5EF4-FFF2-40B4-BE49-F238E27FC236}">
                  <a16:creationId xmlns:a16="http://schemas.microsoft.com/office/drawing/2014/main" xmlns="" id="{8B0AB3ED-7AF3-4C13-9946-84E98D820DF3}"/>
                </a:ext>
              </a:extLst>
            </p:cNvPr>
            <p:cNvSpPr/>
            <p:nvPr/>
          </p:nvSpPr>
          <p:spPr>
            <a:xfrm>
              <a:off x="7525174" y="5212828"/>
              <a:ext cx="253274" cy="288925"/>
            </a:xfrm>
            <a:prstGeom prst="rect">
              <a:avLst/>
            </a:prstGeom>
          </p:spPr>
          <p:txBody>
            <a:bodyPr wrap="none" lIns="0" tIns="0" rIns="0" bIns="0">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lang="en-US" altLang="zh-CN" sz="1600" b="1" dirty="0">
                  <a:solidFill>
                    <a:schemeClr val="bg1"/>
                  </a:solidFill>
                  <a:cs typeface="+mn-ea"/>
                  <a:sym typeface="+mn-lt"/>
                </a:rPr>
                <a:t>06</a:t>
              </a:r>
              <a:endParaRPr kumimoji="0" lang="zh-CN" altLang="en-US" sz="1600" b="1" i="0" u="none" strike="noStrike" kern="1200" cap="none" spc="0" normalizeH="0" baseline="0" noProof="0" dirty="0">
                <a:ln>
                  <a:noFill/>
                </a:ln>
                <a:solidFill>
                  <a:schemeClr val="bg1"/>
                </a:solidFill>
                <a:effectLst/>
                <a:uLnTx/>
                <a:uFillTx/>
                <a:cs typeface="+mn-ea"/>
                <a:sym typeface="+mn-lt"/>
              </a:endParaRPr>
            </a:p>
          </p:txBody>
        </p:sp>
      </p:grpSp>
      <p:sp>
        <p:nvSpPr>
          <p:cNvPr id="58" name="iṡļíḑè">
            <a:extLst>
              <a:ext uri="{FF2B5EF4-FFF2-40B4-BE49-F238E27FC236}">
                <a16:creationId xmlns:a16="http://schemas.microsoft.com/office/drawing/2014/main" xmlns="" id="{23BB16ED-7DE8-43D6-8532-190D66EA61CA}"/>
              </a:ext>
            </a:extLst>
          </p:cNvPr>
          <p:cNvSpPr txBox="1"/>
          <p:nvPr/>
        </p:nvSpPr>
        <p:spPr>
          <a:xfrm>
            <a:off x="8426031" y="1409408"/>
            <a:ext cx="3008979" cy="288925"/>
          </a:xfrm>
          <a:prstGeom prst="rect">
            <a:avLst/>
          </a:prstGeom>
          <a:noFill/>
        </p:spPr>
        <p:txBody>
          <a:bodyPr wrap="square" lIns="0" tIns="0" rIns="0" bIns="0" rtlCol="0">
            <a:spAutoFit/>
          </a:bodyPr>
          <a:lstStyle/>
          <a:p>
            <a:pPr>
              <a:lnSpc>
                <a:spcPct val="130000"/>
              </a:lnSpc>
            </a:pPr>
            <a:r>
              <a:rPr lang="zh-CN" altLang="en-US" sz="1600" dirty="0">
                <a:solidFill>
                  <a:schemeClr val="tx1">
                    <a:lumMod val="65000"/>
                    <a:lumOff val="35000"/>
                  </a:schemeClr>
                </a:solidFill>
                <a:cs typeface="+mn-ea"/>
                <a:sym typeface="+mn-lt"/>
              </a:rPr>
              <a:t>自然风光、名胜古迹、城市风光</a:t>
            </a:r>
            <a:endParaRPr lang="en-US" altLang="zh-CN" sz="1600" dirty="0">
              <a:solidFill>
                <a:schemeClr val="tx1">
                  <a:lumMod val="65000"/>
                  <a:lumOff val="35000"/>
                </a:schemeClr>
              </a:solidFill>
              <a:cs typeface="+mn-ea"/>
              <a:sym typeface="+mn-lt"/>
            </a:endParaRPr>
          </a:p>
        </p:txBody>
      </p:sp>
      <p:sp>
        <p:nvSpPr>
          <p:cNvPr id="59" name="iṡļíḑè">
            <a:extLst>
              <a:ext uri="{FF2B5EF4-FFF2-40B4-BE49-F238E27FC236}">
                <a16:creationId xmlns:a16="http://schemas.microsoft.com/office/drawing/2014/main" xmlns="" id="{DFB35096-1443-4631-B3A2-D6BE918D0BFD}"/>
              </a:ext>
            </a:extLst>
          </p:cNvPr>
          <p:cNvSpPr txBox="1"/>
          <p:nvPr/>
        </p:nvSpPr>
        <p:spPr>
          <a:xfrm>
            <a:off x="8426031" y="2168344"/>
            <a:ext cx="3008979" cy="288925"/>
          </a:xfrm>
          <a:prstGeom prst="rect">
            <a:avLst/>
          </a:prstGeom>
          <a:noFill/>
        </p:spPr>
        <p:txBody>
          <a:bodyPr wrap="square" lIns="0" tIns="0" rIns="0" bIns="0" rtlCol="0">
            <a:spAutoFit/>
          </a:bodyPr>
          <a:lstStyle/>
          <a:p>
            <a:pPr>
              <a:lnSpc>
                <a:spcPct val="130000"/>
              </a:lnSpc>
            </a:pPr>
            <a:r>
              <a:rPr lang="zh-CN" altLang="en-US" sz="1600" dirty="0">
                <a:solidFill>
                  <a:schemeClr val="tx1">
                    <a:lumMod val="65000"/>
                    <a:lumOff val="35000"/>
                  </a:schemeClr>
                </a:solidFill>
                <a:cs typeface="+mn-ea"/>
                <a:sym typeface="+mn-lt"/>
              </a:rPr>
              <a:t>历史建筑、历史文化遗址</a:t>
            </a:r>
            <a:endParaRPr lang="en-US" altLang="zh-CN" sz="1600" dirty="0">
              <a:solidFill>
                <a:schemeClr val="tx1">
                  <a:lumMod val="65000"/>
                  <a:lumOff val="35000"/>
                </a:schemeClr>
              </a:solidFill>
              <a:cs typeface="+mn-ea"/>
              <a:sym typeface="+mn-lt"/>
            </a:endParaRPr>
          </a:p>
        </p:txBody>
      </p:sp>
      <p:sp>
        <p:nvSpPr>
          <p:cNvPr id="60" name="iṡļíḑè">
            <a:extLst>
              <a:ext uri="{FF2B5EF4-FFF2-40B4-BE49-F238E27FC236}">
                <a16:creationId xmlns:a16="http://schemas.microsoft.com/office/drawing/2014/main" xmlns="" id="{95AD4189-22B9-43D8-8A8B-EBF446DA1A54}"/>
              </a:ext>
            </a:extLst>
          </p:cNvPr>
          <p:cNvSpPr txBox="1"/>
          <p:nvPr/>
        </p:nvSpPr>
        <p:spPr>
          <a:xfrm>
            <a:off x="8426031" y="2927280"/>
            <a:ext cx="3008979" cy="288925"/>
          </a:xfrm>
          <a:prstGeom prst="rect">
            <a:avLst/>
          </a:prstGeom>
          <a:noFill/>
        </p:spPr>
        <p:txBody>
          <a:bodyPr wrap="square" lIns="0" tIns="0" rIns="0" bIns="0" rtlCol="0">
            <a:spAutoFit/>
          </a:bodyPr>
          <a:lstStyle/>
          <a:p>
            <a:pPr>
              <a:lnSpc>
                <a:spcPct val="130000"/>
              </a:lnSpc>
            </a:pPr>
            <a:r>
              <a:rPr lang="zh-CN" altLang="en-US" sz="1600" dirty="0">
                <a:solidFill>
                  <a:schemeClr val="tx1">
                    <a:lumMod val="65000"/>
                    <a:lumOff val="35000"/>
                  </a:schemeClr>
                </a:solidFill>
                <a:cs typeface="+mn-ea"/>
                <a:sym typeface="+mn-lt"/>
              </a:rPr>
              <a:t>海滨、温泉、乡村度假</a:t>
            </a:r>
            <a:endParaRPr lang="en-US" altLang="zh-CN" sz="1600" dirty="0">
              <a:solidFill>
                <a:schemeClr val="tx1">
                  <a:lumMod val="65000"/>
                  <a:lumOff val="35000"/>
                </a:schemeClr>
              </a:solidFill>
              <a:cs typeface="+mn-ea"/>
              <a:sym typeface="+mn-lt"/>
            </a:endParaRPr>
          </a:p>
        </p:txBody>
      </p:sp>
      <p:sp>
        <p:nvSpPr>
          <p:cNvPr id="61" name="iṡļíḑè">
            <a:extLst>
              <a:ext uri="{FF2B5EF4-FFF2-40B4-BE49-F238E27FC236}">
                <a16:creationId xmlns:a16="http://schemas.microsoft.com/office/drawing/2014/main" xmlns="" id="{C83DB873-C68C-4C50-8126-36FC8B8C735A}"/>
              </a:ext>
            </a:extLst>
          </p:cNvPr>
          <p:cNvSpPr txBox="1"/>
          <p:nvPr/>
        </p:nvSpPr>
        <p:spPr>
          <a:xfrm>
            <a:off x="8426031" y="3686216"/>
            <a:ext cx="3008979" cy="288925"/>
          </a:xfrm>
          <a:prstGeom prst="rect">
            <a:avLst/>
          </a:prstGeom>
          <a:noFill/>
        </p:spPr>
        <p:txBody>
          <a:bodyPr wrap="square" lIns="0" tIns="0" rIns="0" bIns="0" rtlCol="0">
            <a:spAutoFit/>
          </a:bodyPr>
          <a:lstStyle/>
          <a:p>
            <a:pPr>
              <a:lnSpc>
                <a:spcPct val="130000"/>
              </a:lnSpc>
            </a:pPr>
            <a:r>
              <a:rPr lang="zh-CN" altLang="en-US" sz="1600" dirty="0">
                <a:solidFill>
                  <a:schemeClr val="tx1">
                    <a:lumMod val="65000"/>
                    <a:lumOff val="35000"/>
                  </a:schemeClr>
                </a:solidFill>
                <a:cs typeface="+mn-ea"/>
                <a:sym typeface="+mn-lt"/>
              </a:rPr>
              <a:t>亲子游、主题乐园</a:t>
            </a:r>
            <a:endParaRPr lang="en-US" altLang="zh-CN" sz="1600" dirty="0">
              <a:solidFill>
                <a:schemeClr val="tx1">
                  <a:lumMod val="65000"/>
                  <a:lumOff val="35000"/>
                </a:schemeClr>
              </a:solidFill>
              <a:cs typeface="+mn-ea"/>
              <a:sym typeface="+mn-lt"/>
            </a:endParaRPr>
          </a:p>
        </p:txBody>
      </p:sp>
      <p:sp>
        <p:nvSpPr>
          <p:cNvPr id="62" name="iṡļíḑè">
            <a:extLst>
              <a:ext uri="{FF2B5EF4-FFF2-40B4-BE49-F238E27FC236}">
                <a16:creationId xmlns:a16="http://schemas.microsoft.com/office/drawing/2014/main" xmlns="" id="{6A54E24A-5F2A-47C1-A421-3B327F42864E}"/>
              </a:ext>
            </a:extLst>
          </p:cNvPr>
          <p:cNvSpPr txBox="1"/>
          <p:nvPr/>
        </p:nvSpPr>
        <p:spPr>
          <a:xfrm>
            <a:off x="8428240" y="4452144"/>
            <a:ext cx="3008979" cy="288925"/>
          </a:xfrm>
          <a:prstGeom prst="rect">
            <a:avLst/>
          </a:prstGeom>
          <a:noFill/>
        </p:spPr>
        <p:txBody>
          <a:bodyPr wrap="square" lIns="0" tIns="0" rIns="0" bIns="0" rtlCol="0">
            <a:spAutoFit/>
          </a:bodyPr>
          <a:lstStyle/>
          <a:p>
            <a:pPr>
              <a:lnSpc>
                <a:spcPct val="130000"/>
              </a:lnSpc>
            </a:pPr>
            <a:r>
              <a:rPr lang="zh-CN" altLang="en-US" sz="1600" dirty="0">
                <a:solidFill>
                  <a:schemeClr val="tx1">
                    <a:lumMod val="65000"/>
                    <a:lumOff val="35000"/>
                  </a:schemeClr>
                </a:solidFill>
                <a:cs typeface="+mn-ea"/>
                <a:sym typeface="+mn-lt"/>
              </a:rPr>
              <a:t>购物、美食、娱乐</a:t>
            </a:r>
            <a:endParaRPr lang="en-US" altLang="zh-CN" sz="1600" dirty="0">
              <a:solidFill>
                <a:schemeClr val="tx1">
                  <a:lumMod val="65000"/>
                  <a:lumOff val="35000"/>
                </a:schemeClr>
              </a:solidFill>
              <a:cs typeface="+mn-ea"/>
              <a:sym typeface="+mn-lt"/>
            </a:endParaRPr>
          </a:p>
        </p:txBody>
      </p:sp>
      <p:sp>
        <p:nvSpPr>
          <p:cNvPr id="63" name="iṡļíḑè">
            <a:extLst>
              <a:ext uri="{FF2B5EF4-FFF2-40B4-BE49-F238E27FC236}">
                <a16:creationId xmlns:a16="http://schemas.microsoft.com/office/drawing/2014/main" xmlns="" id="{0EFD3904-AC3C-474A-9D6D-9D25BC727C20}"/>
              </a:ext>
            </a:extLst>
          </p:cNvPr>
          <p:cNvSpPr txBox="1"/>
          <p:nvPr/>
        </p:nvSpPr>
        <p:spPr>
          <a:xfrm>
            <a:off x="8426031" y="5212828"/>
            <a:ext cx="3008979" cy="288925"/>
          </a:xfrm>
          <a:prstGeom prst="rect">
            <a:avLst/>
          </a:prstGeom>
          <a:noFill/>
        </p:spPr>
        <p:txBody>
          <a:bodyPr wrap="square" lIns="0" tIns="0" rIns="0" bIns="0" rtlCol="0">
            <a:spAutoFit/>
          </a:bodyPr>
          <a:lstStyle/>
          <a:p>
            <a:pPr>
              <a:lnSpc>
                <a:spcPct val="130000"/>
              </a:lnSpc>
            </a:pPr>
            <a:r>
              <a:rPr lang="zh-CN" altLang="en-US" sz="1600" dirty="0">
                <a:solidFill>
                  <a:schemeClr val="tx1">
                    <a:lumMod val="65000"/>
                    <a:lumOff val="35000"/>
                  </a:schemeClr>
                </a:solidFill>
                <a:cs typeface="+mn-ea"/>
                <a:sym typeface="+mn-lt"/>
              </a:rPr>
              <a:t>旅游安全产品、酒店、车票机票</a:t>
            </a:r>
            <a:endParaRPr lang="en-US" altLang="zh-CN" sz="1600" dirty="0">
              <a:solidFill>
                <a:schemeClr val="tx1">
                  <a:lumMod val="65000"/>
                  <a:lumOff val="35000"/>
                </a:schemeClr>
              </a:solidFill>
              <a:cs typeface="+mn-ea"/>
              <a:sym typeface="+mn-lt"/>
            </a:endParaRPr>
          </a:p>
        </p:txBody>
      </p:sp>
    </p:spTree>
    <p:extLst>
      <p:ext uri="{BB962C8B-B14F-4D97-AF65-F5344CB8AC3E}">
        <p14:creationId xmlns:p14="http://schemas.microsoft.com/office/powerpoint/2010/main" val="279147481"/>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LIDE.GUIDESSETTING" val="{&quot;Id&quot;:&quot;1c5d2e73-6cbb-425c-bdf8-b22d8f824ee2&quot;,&quot;Name&quot;:&quot;自定义&quot;,&quot;Kind&quot;:&quot;Custom&quot;,&quot;OldGuidesSetting&quot;:{&quot;HeaderHeight&quot;:11.0,&quot;FooterHeight&quot;:6.0,&quot;SideMargin&quot;:4.0,&quot;TopMargin&quot;:0.0,&quot;BottomMargin&quot;:0.0,&quot;IntervalMargin&quot;:1.5}}"/>
</p:tagLst>
</file>

<file path=ppt/tags/tag10.xml><?xml version="1.0" encoding="utf-8"?>
<p:tagLst xmlns:a="http://schemas.openxmlformats.org/drawingml/2006/main" xmlns:r="http://schemas.openxmlformats.org/officeDocument/2006/relationships" xmlns:p="http://schemas.openxmlformats.org/presentationml/2006/main">
  <p:tag name="PA" val="v5.2.11"/>
</p:tagLst>
</file>

<file path=ppt/tags/tag11.xml><?xml version="1.0" encoding="utf-8"?>
<p:tagLst xmlns:a="http://schemas.openxmlformats.org/drawingml/2006/main" xmlns:r="http://schemas.openxmlformats.org/officeDocument/2006/relationships" xmlns:p="http://schemas.openxmlformats.org/presentationml/2006/main">
  <p:tag name="PA" val="v5.2.11"/>
</p:tagLst>
</file>

<file path=ppt/tags/tag12.xml><?xml version="1.0" encoding="utf-8"?>
<p:tagLst xmlns:a="http://schemas.openxmlformats.org/drawingml/2006/main" xmlns:r="http://schemas.openxmlformats.org/officeDocument/2006/relationships" xmlns:p="http://schemas.openxmlformats.org/presentationml/2006/main">
  <p:tag name="PA" val="v5.2.11"/>
</p:tagLst>
</file>

<file path=ppt/tags/tag13.xml><?xml version="1.0" encoding="utf-8"?>
<p:tagLst xmlns:a="http://schemas.openxmlformats.org/drawingml/2006/main" xmlns:r="http://schemas.openxmlformats.org/officeDocument/2006/relationships" xmlns:p="http://schemas.openxmlformats.org/presentationml/2006/main">
  <p:tag name="PA" val="v5.2.11"/>
</p:tagLst>
</file>

<file path=ppt/tags/tag14.xml><?xml version="1.0" encoding="utf-8"?>
<p:tagLst xmlns:a="http://schemas.openxmlformats.org/drawingml/2006/main" xmlns:r="http://schemas.openxmlformats.org/officeDocument/2006/relationships" xmlns:p="http://schemas.openxmlformats.org/presentationml/2006/main">
  <p:tag name="PA" val="v5.2.11"/>
</p:tagLst>
</file>

<file path=ppt/tags/tag15.xml><?xml version="1.0" encoding="utf-8"?>
<p:tagLst xmlns:a="http://schemas.openxmlformats.org/drawingml/2006/main" xmlns:r="http://schemas.openxmlformats.org/officeDocument/2006/relationships" xmlns:p="http://schemas.openxmlformats.org/presentationml/2006/main">
  <p:tag name="PA" val="v5.2.11"/>
</p:tagLst>
</file>

<file path=ppt/tags/tag16.xml><?xml version="1.0" encoding="utf-8"?>
<p:tagLst xmlns:a="http://schemas.openxmlformats.org/drawingml/2006/main" xmlns:r="http://schemas.openxmlformats.org/officeDocument/2006/relationships" xmlns:p="http://schemas.openxmlformats.org/presentationml/2006/main">
  <p:tag name="PA" val="v5.2.11"/>
</p:tagLst>
</file>

<file path=ppt/tags/tag17.xml><?xml version="1.0" encoding="utf-8"?>
<p:tagLst xmlns:a="http://schemas.openxmlformats.org/drawingml/2006/main" xmlns:r="http://schemas.openxmlformats.org/officeDocument/2006/relationships" xmlns:p="http://schemas.openxmlformats.org/presentationml/2006/main">
  <p:tag name="PA" val="v5.2.11"/>
</p:tagLst>
</file>

<file path=ppt/tags/tag18.xml><?xml version="1.0" encoding="utf-8"?>
<p:tagLst xmlns:a="http://schemas.openxmlformats.org/drawingml/2006/main" xmlns:r="http://schemas.openxmlformats.org/officeDocument/2006/relationships" xmlns:p="http://schemas.openxmlformats.org/presentationml/2006/main">
  <p:tag name="PA" val="v5.2.11"/>
</p:tagLst>
</file>

<file path=ppt/tags/tag19.xml><?xml version="1.0" encoding="utf-8"?>
<p:tagLst xmlns:a="http://schemas.openxmlformats.org/drawingml/2006/main" xmlns:r="http://schemas.openxmlformats.org/officeDocument/2006/relationships" xmlns:p="http://schemas.openxmlformats.org/presentationml/2006/main">
  <p:tag name="PA" val="v5.2.11"/>
</p:tagLst>
</file>

<file path=ppt/tags/tag2.xml><?xml version="1.0" encoding="utf-8"?>
<p:tagLst xmlns:a="http://schemas.openxmlformats.org/drawingml/2006/main" xmlns:r="http://schemas.openxmlformats.org/officeDocument/2006/relationships" xmlns:p="http://schemas.openxmlformats.org/presentationml/2006/main">
  <p:tag name="PA" val="v5.2.11"/>
</p:tagLst>
</file>

<file path=ppt/tags/tag20.xml><?xml version="1.0" encoding="utf-8"?>
<p:tagLst xmlns:a="http://schemas.openxmlformats.org/drawingml/2006/main" xmlns:r="http://schemas.openxmlformats.org/officeDocument/2006/relationships" xmlns:p="http://schemas.openxmlformats.org/presentationml/2006/main">
  <p:tag name="PA" val="v5.2.11"/>
</p:tagLst>
</file>

<file path=ppt/tags/tag21.xml><?xml version="1.0" encoding="utf-8"?>
<p:tagLst xmlns:a="http://schemas.openxmlformats.org/drawingml/2006/main" xmlns:r="http://schemas.openxmlformats.org/officeDocument/2006/relationships" xmlns:p="http://schemas.openxmlformats.org/presentationml/2006/main">
  <p:tag name="PA" val="v5.2.11"/>
</p:tagLst>
</file>

<file path=ppt/tags/tag22.xml><?xml version="1.0" encoding="utf-8"?>
<p:tagLst xmlns:a="http://schemas.openxmlformats.org/drawingml/2006/main" xmlns:r="http://schemas.openxmlformats.org/officeDocument/2006/relationships" xmlns:p="http://schemas.openxmlformats.org/presentationml/2006/main">
  <p:tag name="PA" val="v5.2.11"/>
</p:tagLst>
</file>

<file path=ppt/tags/tag23.xml><?xml version="1.0" encoding="utf-8"?>
<p:tagLst xmlns:a="http://schemas.openxmlformats.org/drawingml/2006/main" xmlns:r="http://schemas.openxmlformats.org/officeDocument/2006/relationships" xmlns:p="http://schemas.openxmlformats.org/presentationml/2006/main">
  <p:tag name="PA" val="v5.2.8"/>
</p:tagLst>
</file>

<file path=ppt/tags/tag24.xml><?xml version="1.0" encoding="utf-8"?>
<p:tagLst xmlns:a="http://schemas.openxmlformats.org/drawingml/2006/main" xmlns:r="http://schemas.openxmlformats.org/officeDocument/2006/relationships" xmlns:p="http://schemas.openxmlformats.org/presentationml/2006/main">
  <p:tag name="PA" val="v5.2.8"/>
</p:tagLst>
</file>

<file path=ppt/tags/tag25.xml><?xml version="1.0" encoding="utf-8"?>
<p:tagLst xmlns:a="http://schemas.openxmlformats.org/drawingml/2006/main" xmlns:r="http://schemas.openxmlformats.org/officeDocument/2006/relationships" xmlns:p="http://schemas.openxmlformats.org/presentationml/2006/main">
  <p:tag name="PA" val="v5.2.8"/>
</p:tagLst>
</file>

<file path=ppt/tags/tag26.xml><?xml version="1.0" encoding="utf-8"?>
<p:tagLst xmlns:a="http://schemas.openxmlformats.org/drawingml/2006/main" xmlns:r="http://schemas.openxmlformats.org/officeDocument/2006/relationships" xmlns:p="http://schemas.openxmlformats.org/presentationml/2006/main">
  <p:tag name="PA" val="v5.2.8"/>
</p:tagLst>
</file>

<file path=ppt/tags/tag27.xml><?xml version="1.0" encoding="utf-8"?>
<p:tagLst xmlns:a="http://schemas.openxmlformats.org/drawingml/2006/main" xmlns:r="http://schemas.openxmlformats.org/officeDocument/2006/relationships" xmlns:p="http://schemas.openxmlformats.org/presentationml/2006/main">
  <p:tag name="PA" val="v5.2.8"/>
</p:tagLst>
</file>

<file path=ppt/tags/tag28.xml><?xml version="1.0" encoding="utf-8"?>
<p:tagLst xmlns:a="http://schemas.openxmlformats.org/drawingml/2006/main" xmlns:r="http://schemas.openxmlformats.org/officeDocument/2006/relationships" xmlns:p="http://schemas.openxmlformats.org/presentationml/2006/main">
  <p:tag name="PA" val="v5.2.8"/>
</p:tagLst>
</file>

<file path=ppt/tags/tag29.xml><?xml version="1.0" encoding="utf-8"?>
<p:tagLst xmlns:a="http://schemas.openxmlformats.org/drawingml/2006/main" xmlns:r="http://schemas.openxmlformats.org/officeDocument/2006/relationships" xmlns:p="http://schemas.openxmlformats.org/presentationml/2006/main">
  <p:tag name="PA" val="v5.2.11"/>
</p:tagLst>
</file>

<file path=ppt/tags/tag3.xml><?xml version="1.0" encoding="utf-8"?>
<p:tagLst xmlns:a="http://schemas.openxmlformats.org/drawingml/2006/main" xmlns:r="http://schemas.openxmlformats.org/officeDocument/2006/relationships" xmlns:p="http://schemas.openxmlformats.org/presentationml/2006/main">
  <p:tag name="ISLIDE.ICON" val="#118007;"/>
</p:tagLst>
</file>

<file path=ppt/tags/tag30.xml><?xml version="1.0" encoding="utf-8"?>
<p:tagLst xmlns:a="http://schemas.openxmlformats.org/drawingml/2006/main" xmlns:r="http://schemas.openxmlformats.org/officeDocument/2006/relationships" xmlns:p="http://schemas.openxmlformats.org/presentationml/2006/main">
  <p:tag name="PA" val="v5.2.11"/>
</p:tagLst>
</file>

<file path=ppt/tags/tag31.xml><?xml version="1.0" encoding="utf-8"?>
<p:tagLst xmlns:a="http://schemas.openxmlformats.org/drawingml/2006/main" xmlns:r="http://schemas.openxmlformats.org/officeDocument/2006/relationships" xmlns:p="http://schemas.openxmlformats.org/presentationml/2006/main">
  <p:tag name="TOP" val="286.7622"/>
  <p:tag name="LEFT" val="406.3983"/>
  <p:tag name="WIDTH" val="147.2034"/>
  <p:tag name="HEIGHT" val="20.92898"/>
  <p:tag name="FONTSIZE" val="29.13"/>
  <p:tag name="MARGINBOTTOM" val="5.826221"/>
  <p:tag name="MARGINLEFT" val="11.65244"/>
  <p:tag name="MARGINRIGHT" val="11.65244"/>
  <p:tag name="MARGINTOP" val="5.826221"/>
  <p:tag name="LINERULEAFTER" val="0"/>
</p:tagLst>
</file>

<file path=ppt/tags/tag32.xml><?xml version="1.0" encoding="utf-8"?>
<p:tagLst xmlns:a="http://schemas.openxmlformats.org/drawingml/2006/main" xmlns:r="http://schemas.openxmlformats.org/officeDocument/2006/relationships" xmlns:p="http://schemas.openxmlformats.org/presentationml/2006/main">
  <p:tag name="TOP" val="279.3401"/>
  <p:tag name="LEFT" val="381.2988"/>
  <p:tag name="WIDTH" val="197.4017"/>
  <p:tag name="HEIGHT" val="35.77221"/>
  <p:tag name="LINEWEIGHT" val="1.21378"/>
  <p:tag name="FONTSIZE" val="29.13"/>
  <p:tag name="MARGINBOTTOM" val="5.826221"/>
  <p:tag name="MARGINLEFT" val="11.65244"/>
  <p:tag name="MARGINRIGHT" val="11.65244"/>
  <p:tag name="MARGINTOP" val="5.826221"/>
  <p:tag name="LINERULEAFTER" val="0"/>
</p:tagLst>
</file>

<file path=ppt/tags/tag33.xml><?xml version="1.0" encoding="utf-8"?>
<p:tagLst xmlns:a="http://schemas.openxmlformats.org/drawingml/2006/main" xmlns:r="http://schemas.openxmlformats.org/officeDocument/2006/relationships" xmlns:p="http://schemas.openxmlformats.org/presentationml/2006/main">
  <p:tag name="TOP" val="291.1351"/>
  <p:tag name="LEFT" val="437.1542"/>
  <p:tag name="WIDTH" val="85.69165"/>
  <p:tag name="HEIGHT" val="12.18354"/>
  <p:tag name="FONTSIZE" val="29.13"/>
  <p:tag name="MARGINBOTTOM" val="5.826221"/>
  <p:tag name="MARGINLEFT" val="11.65244"/>
  <p:tag name="MARGINRIGHT" val="11.65244"/>
  <p:tag name="MARGINTOP" val="5.826221"/>
  <p:tag name="LINERULEAFTER" val="0"/>
</p:tagLst>
</file>

<file path=ppt/tags/tag34.xml><?xml version="1.0" encoding="utf-8"?>
<p:tagLst xmlns:a="http://schemas.openxmlformats.org/drawingml/2006/main" xmlns:r="http://schemas.openxmlformats.org/officeDocument/2006/relationships" xmlns:p="http://schemas.openxmlformats.org/presentationml/2006/main">
  <p:tag name="TOP" val="286.7622"/>
  <p:tag name="LEFT" val="406.3983"/>
  <p:tag name="WIDTH" val="147.2034"/>
  <p:tag name="HEIGHT" val="20.92898"/>
  <p:tag name="FONTSIZE" val="29.13"/>
  <p:tag name="MARGINBOTTOM" val="5.826221"/>
  <p:tag name="MARGINLEFT" val="11.65244"/>
  <p:tag name="MARGINRIGHT" val="11.65244"/>
  <p:tag name="MARGINTOP" val="5.826221"/>
  <p:tag name="LINERULEAFTER" val="0"/>
</p:tagLst>
</file>

<file path=ppt/tags/tag35.xml><?xml version="1.0" encoding="utf-8"?>
<p:tagLst xmlns:a="http://schemas.openxmlformats.org/drawingml/2006/main" xmlns:r="http://schemas.openxmlformats.org/officeDocument/2006/relationships" xmlns:p="http://schemas.openxmlformats.org/presentationml/2006/main">
  <p:tag name="TOP" val="279.3401"/>
  <p:tag name="LEFT" val="381.2988"/>
  <p:tag name="WIDTH" val="197.4017"/>
  <p:tag name="HEIGHT" val="35.77221"/>
  <p:tag name="LINEWEIGHT" val="1.21378"/>
  <p:tag name="FONTSIZE" val="29.13"/>
  <p:tag name="MARGINBOTTOM" val="5.826221"/>
  <p:tag name="MARGINLEFT" val="11.65244"/>
  <p:tag name="MARGINRIGHT" val="11.65244"/>
  <p:tag name="MARGINTOP" val="5.826221"/>
  <p:tag name="LINERULEAFTER" val="0"/>
</p:tagLst>
</file>

<file path=ppt/tags/tag36.xml><?xml version="1.0" encoding="utf-8"?>
<p:tagLst xmlns:a="http://schemas.openxmlformats.org/drawingml/2006/main" xmlns:r="http://schemas.openxmlformats.org/officeDocument/2006/relationships" xmlns:p="http://schemas.openxmlformats.org/presentationml/2006/main">
  <p:tag name="TOP" val="291.1351"/>
  <p:tag name="LEFT" val="437.1542"/>
  <p:tag name="WIDTH" val="85.69165"/>
  <p:tag name="HEIGHT" val="12.18354"/>
  <p:tag name="FONTSIZE" val="29.13"/>
  <p:tag name="MARGINBOTTOM" val="5.826221"/>
  <p:tag name="MARGINLEFT" val="11.65244"/>
  <p:tag name="MARGINRIGHT" val="11.65244"/>
  <p:tag name="MARGINTOP" val="5.826221"/>
  <p:tag name="LINERULEAFTER" val="0"/>
</p:tagLst>
</file>

<file path=ppt/tags/tag37.xml><?xml version="1.0" encoding="utf-8"?>
<p:tagLst xmlns:a="http://schemas.openxmlformats.org/drawingml/2006/main" xmlns:r="http://schemas.openxmlformats.org/officeDocument/2006/relationships" xmlns:p="http://schemas.openxmlformats.org/presentationml/2006/main">
  <p:tag name="TOP" val="286.7622"/>
  <p:tag name="LEFT" val="406.3983"/>
  <p:tag name="WIDTH" val="147.2034"/>
  <p:tag name="HEIGHT" val="20.92898"/>
  <p:tag name="FONTSIZE" val="29.13"/>
  <p:tag name="MARGINBOTTOM" val="5.826221"/>
  <p:tag name="MARGINLEFT" val="11.65244"/>
  <p:tag name="MARGINRIGHT" val="11.65244"/>
  <p:tag name="MARGINTOP" val="5.826221"/>
  <p:tag name="LINERULEAFTER" val="0"/>
</p:tagLst>
</file>

<file path=ppt/tags/tag38.xml><?xml version="1.0" encoding="utf-8"?>
<p:tagLst xmlns:a="http://schemas.openxmlformats.org/drawingml/2006/main" xmlns:r="http://schemas.openxmlformats.org/officeDocument/2006/relationships" xmlns:p="http://schemas.openxmlformats.org/presentationml/2006/main">
  <p:tag name="TOP" val="279.3401"/>
  <p:tag name="LEFT" val="381.2988"/>
  <p:tag name="WIDTH" val="197.4017"/>
  <p:tag name="HEIGHT" val="35.77221"/>
  <p:tag name="LINEWEIGHT" val="1.21378"/>
  <p:tag name="FONTSIZE" val="29.13"/>
  <p:tag name="MARGINBOTTOM" val="5.826221"/>
  <p:tag name="MARGINLEFT" val="11.65244"/>
  <p:tag name="MARGINRIGHT" val="11.65244"/>
  <p:tag name="MARGINTOP" val="5.826221"/>
  <p:tag name="LINERULEAFTER" val="0"/>
</p:tagLst>
</file>

<file path=ppt/tags/tag39.xml><?xml version="1.0" encoding="utf-8"?>
<p:tagLst xmlns:a="http://schemas.openxmlformats.org/drawingml/2006/main" xmlns:r="http://schemas.openxmlformats.org/officeDocument/2006/relationships" xmlns:p="http://schemas.openxmlformats.org/presentationml/2006/main">
  <p:tag name="TOP" val="291.1351"/>
  <p:tag name="LEFT" val="437.1542"/>
  <p:tag name="WIDTH" val="85.69165"/>
  <p:tag name="HEIGHT" val="12.18354"/>
  <p:tag name="FONTSIZE" val="29.13"/>
  <p:tag name="MARGINBOTTOM" val="5.826221"/>
  <p:tag name="MARGINLEFT" val="11.65244"/>
  <p:tag name="MARGINRIGHT" val="11.65244"/>
  <p:tag name="MARGINTOP" val="5.826221"/>
  <p:tag name="LINERULEAFTER" val="0"/>
</p:tagLst>
</file>

<file path=ppt/tags/tag4.xml><?xml version="1.0" encoding="utf-8"?>
<p:tagLst xmlns:a="http://schemas.openxmlformats.org/drawingml/2006/main" xmlns:r="http://schemas.openxmlformats.org/officeDocument/2006/relationships" xmlns:p="http://schemas.openxmlformats.org/presentationml/2006/main">
  <p:tag name="PA" val="v5.2.11"/>
</p:tagLst>
</file>

<file path=ppt/tags/tag40.xml><?xml version="1.0" encoding="utf-8"?>
<p:tagLst xmlns:a="http://schemas.openxmlformats.org/drawingml/2006/main" xmlns:r="http://schemas.openxmlformats.org/officeDocument/2006/relationships" xmlns:p="http://schemas.openxmlformats.org/presentationml/2006/main">
  <p:tag name="PA" val="v5.2.8"/>
</p:tagLst>
</file>

<file path=ppt/tags/tag41.xml><?xml version="1.0" encoding="utf-8"?>
<p:tagLst xmlns:a="http://schemas.openxmlformats.org/drawingml/2006/main" xmlns:r="http://schemas.openxmlformats.org/officeDocument/2006/relationships" xmlns:p="http://schemas.openxmlformats.org/presentationml/2006/main">
  <p:tag name="PA" val="v5.2.8"/>
</p:tagLst>
</file>

<file path=ppt/tags/tag42.xml><?xml version="1.0" encoding="utf-8"?>
<p:tagLst xmlns:a="http://schemas.openxmlformats.org/drawingml/2006/main" xmlns:r="http://schemas.openxmlformats.org/officeDocument/2006/relationships" xmlns:p="http://schemas.openxmlformats.org/presentationml/2006/main">
  <p:tag name="PA" val="v5.2.8"/>
</p:tagLst>
</file>

<file path=ppt/tags/tag43.xml><?xml version="1.0" encoding="utf-8"?>
<p:tagLst xmlns:a="http://schemas.openxmlformats.org/drawingml/2006/main" xmlns:r="http://schemas.openxmlformats.org/officeDocument/2006/relationships" xmlns:p="http://schemas.openxmlformats.org/presentationml/2006/main">
  <p:tag name="PA" val="v5.2.8"/>
</p:tagLst>
</file>

<file path=ppt/tags/tag44.xml><?xml version="1.0" encoding="utf-8"?>
<p:tagLst xmlns:a="http://schemas.openxmlformats.org/drawingml/2006/main" xmlns:r="http://schemas.openxmlformats.org/officeDocument/2006/relationships" xmlns:p="http://schemas.openxmlformats.org/presentationml/2006/main">
  <p:tag name="PA" val="v5.2.8"/>
</p:tagLst>
</file>

<file path=ppt/tags/tag45.xml><?xml version="1.0" encoding="utf-8"?>
<p:tagLst xmlns:a="http://schemas.openxmlformats.org/drawingml/2006/main" xmlns:r="http://schemas.openxmlformats.org/officeDocument/2006/relationships" xmlns:p="http://schemas.openxmlformats.org/presentationml/2006/main">
  <p:tag name="PA" val="v5.2.8"/>
</p:tagLst>
</file>

<file path=ppt/tags/tag46.xml><?xml version="1.0" encoding="utf-8"?>
<p:tagLst xmlns:a="http://schemas.openxmlformats.org/drawingml/2006/main" xmlns:r="http://schemas.openxmlformats.org/officeDocument/2006/relationships" xmlns:p="http://schemas.openxmlformats.org/presentationml/2006/main">
  <p:tag name="PA" val="v5.2.8"/>
</p:tagLst>
</file>

<file path=ppt/tags/tag47.xml><?xml version="1.0" encoding="utf-8"?>
<p:tagLst xmlns:a="http://schemas.openxmlformats.org/drawingml/2006/main" xmlns:r="http://schemas.openxmlformats.org/officeDocument/2006/relationships" xmlns:p="http://schemas.openxmlformats.org/presentationml/2006/main">
  <p:tag name="PA" val="v5.2.8"/>
</p:tagLst>
</file>

<file path=ppt/tags/tag48.xml><?xml version="1.0" encoding="utf-8"?>
<p:tagLst xmlns:a="http://schemas.openxmlformats.org/drawingml/2006/main" xmlns:r="http://schemas.openxmlformats.org/officeDocument/2006/relationships" xmlns:p="http://schemas.openxmlformats.org/presentationml/2006/main">
  <p:tag name="PA" val="v5.2.8"/>
</p:tagLst>
</file>

<file path=ppt/tags/tag49.xml><?xml version="1.0" encoding="utf-8"?>
<p:tagLst xmlns:a="http://schemas.openxmlformats.org/drawingml/2006/main" xmlns:r="http://schemas.openxmlformats.org/officeDocument/2006/relationships" xmlns:p="http://schemas.openxmlformats.org/presentationml/2006/main">
  <p:tag name="PA" val="v5.2.8"/>
</p:tagLst>
</file>

<file path=ppt/tags/tag5.xml><?xml version="1.0" encoding="utf-8"?>
<p:tagLst xmlns:a="http://schemas.openxmlformats.org/drawingml/2006/main" xmlns:r="http://schemas.openxmlformats.org/officeDocument/2006/relationships" xmlns:p="http://schemas.openxmlformats.org/presentationml/2006/main">
  <p:tag name="PA" val="v5.2.11"/>
</p:tagLst>
</file>

<file path=ppt/tags/tag50.xml><?xml version="1.0" encoding="utf-8"?>
<p:tagLst xmlns:a="http://schemas.openxmlformats.org/drawingml/2006/main" xmlns:r="http://schemas.openxmlformats.org/officeDocument/2006/relationships" xmlns:p="http://schemas.openxmlformats.org/presentationml/2006/main">
  <p:tag name="PA" val="v5.2.8"/>
</p:tagLst>
</file>

<file path=ppt/tags/tag51.xml><?xml version="1.0" encoding="utf-8"?>
<p:tagLst xmlns:a="http://schemas.openxmlformats.org/drawingml/2006/main" xmlns:r="http://schemas.openxmlformats.org/officeDocument/2006/relationships" xmlns:p="http://schemas.openxmlformats.org/presentationml/2006/main">
  <p:tag name="PA" val="v5.2.8"/>
</p:tagLst>
</file>

<file path=ppt/tags/tag52.xml><?xml version="1.0" encoding="utf-8"?>
<p:tagLst xmlns:a="http://schemas.openxmlformats.org/drawingml/2006/main" xmlns:r="http://schemas.openxmlformats.org/officeDocument/2006/relationships" xmlns:p="http://schemas.openxmlformats.org/presentationml/2006/main">
  <p:tag name="PA" val="v5.2.8"/>
</p:tagLst>
</file>

<file path=ppt/tags/tag53.xml><?xml version="1.0" encoding="utf-8"?>
<p:tagLst xmlns:a="http://schemas.openxmlformats.org/drawingml/2006/main" xmlns:r="http://schemas.openxmlformats.org/officeDocument/2006/relationships" xmlns:p="http://schemas.openxmlformats.org/presentationml/2006/main">
  <p:tag name="PA" val="v5.2.8"/>
</p:tagLst>
</file>

<file path=ppt/tags/tag54.xml><?xml version="1.0" encoding="utf-8"?>
<p:tagLst xmlns:a="http://schemas.openxmlformats.org/drawingml/2006/main" xmlns:r="http://schemas.openxmlformats.org/officeDocument/2006/relationships" xmlns:p="http://schemas.openxmlformats.org/presentationml/2006/main">
  <p:tag name="PA" val="v5.2.8"/>
</p:tagLst>
</file>

<file path=ppt/tags/tag55.xml><?xml version="1.0" encoding="utf-8"?>
<p:tagLst xmlns:a="http://schemas.openxmlformats.org/drawingml/2006/main" xmlns:r="http://schemas.openxmlformats.org/officeDocument/2006/relationships" xmlns:p="http://schemas.openxmlformats.org/presentationml/2006/main">
  <p:tag name="PA" val="v5.2.8"/>
</p:tagLst>
</file>

<file path=ppt/tags/tag56.xml><?xml version="1.0" encoding="utf-8"?>
<p:tagLst xmlns:a="http://schemas.openxmlformats.org/drawingml/2006/main" xmlns:r="http://schemas.openxmlformats.org/officeDocument/2006/relationships" xmlns:p="http://schemas.openxmlformats.org/presentationml/2006/main">
  <p:tag name="PA" val="v5.2.8"/>
</p:tagLst>
</file>

<file path=ppt/tags/tag57.xml><?xml version="1.0" encoding="utf-8"?>
<p:tagLst xmlns:a="http://schemas.openxmlformats.org/drawingml/2006/main" xmlns:r="http://schemas.openxmlformats.org/officeDocument/2006/relationships" xmlns:p="http://schemas.openxmlformats.org/presentationml/2006/main">
  <p:tag name="PA" val="v5.2.8"/>
</p:tagLst>
</file>

<file path=ppt/tags/tag58.xml><?xml version="1.0" encoding="utf-8"?>
<p:tagLst xmlns:a="http://schemas.openxmlformats.org/drawingml/2006/main" xmlns:r="http://schemas.openxmlformats.org/officeDocument/2006/relationships" xmlns:p="http://schemas.openxmlformats.org/presentationml/2006/main">
  <p:tag name="PA" val="v5.2.8"/>
</p:tagLst>
</file>

<file path=ppt/tags/tag59.xml><?xml version="1.0" encoding="utf-8"?>
<p:tagLst xmlns:a="http://schemas.openxmlformats.org/drawingml/2006/main" xmlns:r="http://schemas.openxmlformats.org/officeDocument/2006/relationships" xmlns:p="http://schemas.openxmlformats.org/presentationml/2006/main">
  <p:tag name="PA" val="v5.2.8"/>
</p:tagLst>
</file>

<file path=ppt/tags/tag6.xml><?xml version="1.0" encoding="utf-8"?>
<p:tagLst xmlns:a="http://schemas.openxmlformats.org/drawingml/2006/main" xmlns:r="http://schemas.openxmlformats.org/officeDocument/2006/relationships" xmlns:p="http://schemas.openxmlformats.org/presentationml/2006/main">
  <p:tag name="PA" val="v5.2.11"/>
</p:tagLst>
</file>

<file path=ppt/tags/tag60.xml><?xml version="1.0" encoding="utf-8"?>
<p:tagLst xmlns:a="http://schemas.openxmlformats.org/drawingml/2006/main" xmlns:r="http://schemas.openxmlformats.org/officeDocument/2006/relationships" xmlns:p="http://schemas.openxmlformats.org/presentationml/2006/main">
  <p:tag name="PA" val="v5.2.8"/>
</p:tagLst>
</file>

<file path=ppt/tags/tag61.xml><?xml version="1.0" encoding="utf-8"?>
<p:tagLst xmlns:a="http://schemas.openxmlformats.org/drawingml/2006/main" xmlns:r="http://schemas.openxmlformats.org/officeDocument/2006/relationships" xmlns:p="http://schemas.openxmlformats.org/presentationml/2006/main">
  <p:tag name="PA" val="v5.2.8"/>
</p:tagLst>
</file>

<file path=ppt/tags/tag62.xml><?xml version="1.0" encoding="utf-8"?>
<p:tagLst xmlns:a="http://schemas.openxmlformats.org/drawingml/2006/main" xmlns:r="http://schemas.openxmlformats.org/officeDocument/2006/relationships" xmlns:p="http://schemas.openxmlformats.org/presentationml/2006/main">
  <p:tag name="PA" val="v5.2.8"/>
</p:tagLst>
</file>

<file path=ppt/tags/tag63.xml><?xml version="1.0" encoding="utf-8"?>
<p:tagLst xmlns:a="http://schemas.openxmlformats.org/drawingml/2006/main" xmlns:r="http://schemas.openxmlformats.org/officeDocument/2006/relationships" xmlns:p="http://schemas.openxmlformats.org/presentationml/2006/main">
  <p:tag name="PA" val="v5.2.8"/>
</p:tagLst>
</file>

<file path=ppt/tags/tag64.xml><?xml version="1.0" encoding="utf-8"?>
<p:tagLst xmlns:a="http://schemas.openxmlformats.org/drawingml/2006/main" xmlns:r="http://schemas.openxmlformats.org/officeDocument/2006/relationships" xmlns:p="http://schemas.openxmlformats.org/presentationml/2006/main">
  <p:tag name="PA" val="v5.2.8"/>
</p:tagLst>
</file>

<file path=ppt/tags/tag65.xml><?xml version="1.0" encoding="utf-8"?>
<p:tagLst xmlns:a="http://schemas.openxmlformats.org/drawingml/2006/main" xmlns:r="http://schemas.openxmlformats.org/officeDocument/2006/relationships" xmlns:p="http://schemas.openxmlformats.org/presentationml/2006/main">
  <p:tag name="PA" val="v5.2.8"/>
</p:tagLst>
</file>

<file path=ppt/tags/tag66.xml><?xml version="1.0" encoding="utf-8"?>
<p:tagLst xmlns:a="http://schemas.openxmlformats.org/drawingml/2006/main" xmlns:r="http://schemas.openxmlformats.org/officeDocument/2006/relationships" xmlns:p="http://schemas.openxmlformats.org/presentationml/2006/main">
  <p:tag name="PA" val="v5.2.8"/>
</p:tagLst>
</file>

<file path=ppt/tags/tag67.xml><?xml version="1.0" encoding="utf-8"?>
<p:tagLst xmlns:a="http://schemas.openxmlformats.org/drawingml/2006/main" xmlns:r="http://schemas.openxmlformats.org/officeDocument/2006/relationships" xmlns:p="http://schemas.openxmlformats.org/presentationml/2006/main">
  <p:tag name="PA" val="v5.2.8"/>
</p:tagLst>
</file>

<file path=ppt/tags/tag68.xml><?xml version="1.0" encoding="utf-8"?>
<p:tagLst xmlns:a="http://schemas.openxmlformats.org/drawingml/2006/main" xmlns:r="http://schemas.openxmlformats.org/officeDocument/2006/relationships" xmlns:p="http://schemas.openxmlformats.org/presentationml/2006/main">
  <p:tag name="PA" val="v5.2.8"/>
</p:tagLst>
</file>

<file path=ppt/tags/tag69.xml><?xml version="1.0" encoding="utf-8"?>
<p:tagLst xmlns:a="http://schemas.openxmlformats.org/drawingml/2006/main" xmlns:r="http://schemas.openxmlformats.org/officeDocument/2006/relationships" xmlns:p="http://schemas.openxmlformats.org/presentationml/2006/main">
  <p:tag name="PA" val="v5.2.8"/>
</p:tagLst>
</file>

<file path=ppt/tags/tag7.xml><?xml version="1.0" encoding="utf-8"?>
<p:tagLst xmlns:a="http://schemas.openxmlformats.org/drawingml/2006/main" xmlns:r="http://schemas.openxmlformats.org/officeDocument/2006/relationships" xmlns:p="http://schemas.openxmlformats.org/presentationml/2006/main">
  <p:tag name="PA" val="v5.2.11"/>
</p:tagLst>
</file>

<file path=ppt/tags/tag70.xml><?xml version="1.0" encoding="utf-8"?>
<p:tagLst xmlns:a="http://schemas.openxmlformats.org/drawingml/2006/main" xmlns:r="http://schemas.openxmlformats.org/officeDocument/2006/relationships" xmlns:p="http://schemas.openxmlformats.org/presentationml/2006/main">
  <p:tag name="PA" val="v5.2.8"/>
</p:tagLst>
</file>

<file path=ppt/tags/tag71.xml><?xml version="1.0" encoding="utf-8"?>
<p:tagLst xmlns:a="http://schemas.openxmlformats.org/drawingml/2006/main" xmlns:r="http://schemas.openxmlformats.org/officeDocument/2006/relationships" xmlns:p="http://schemas.openxmlformats.org/presentationml/2006/main">
  <p:tag name="ISLIDE.ICON" val="#172553;#134395;#157499;#43565;#83186;#143619;#161099;#68868;#69341;"/>
</p:tagLst>
</file>

<file path=ppt/tags/tag72.xml><?xml version="1.0" encoding="utf-8"?>
<p:tagLst xmlns:a="http://schemas.openxmlformats.org/drawingml/2006/main" xmlns:r="http://schemas.openxmlformats.org/officeDocument/2006/relationships" xmlns:p="http://schemas.openxmlformats.org/presentationml/2006/main">
  <p:tag name="ISLIDE.ICON" val="#172553;#169630;#171551;#156329;#176460;"/>
</p:tagLst>
</file>

<file path=ppt/tags/tag8.xml><?xml version="1.0" encoding="utf-8"?>
<p:tagLst xmlns:a="http://schemas.openxmlformats.org/drawingml/2006/main" xmlns:r="http://schemas.openxmlformats.org/officeDocument/2006/relationships" xmlns:p="http://schemas.openxmlformats.org/presentationml/2006/main">
  <p:tag name="PA" val="v5.2.11"/>
</p:tagLst>
</file>

<file path=ppt/tags/tag9.xml><?xml version="1.0" encoding="utf-8"?>
<p:tagLst xmlns:a="http://schemas.openxmlformats.org/drawingml/2006/main" xmlns:r="http://schemas.openxmlformats.org/officeDocument/2006/relationships" xmlns:p="http://schemas.openxmlformats.org/presentationml/2006/main">
  <p:tag name="PA" val="v5.2.11"/>
</p:tagLst>
</file>

<file path=ppt/theme/theme1.xml><?xml version="1.0" encoding="utf-8"?>
<a:theme xmlns:a="http://schemas.openxmlformats.org/drawingml/2006/main" name="Office 主题​​">
  <a:themeElements>
    <a:clrScheme name="自定义 7">
      <a:dk1>
        <a:sysClr val="windowText" lastClr="000000"/>
      </a:dk1>
      <a:lt1>
        <a:sysClr val="window" lastClr="FFFFFF"/>
      </a:lt1>
      <a:dk2>
        <a:srgbClr val="455F51"/>
      </a:dk2>
      <a:lt2>
        <a:srgbClr val="E3DED1"/>
      </a:lt2>
      <a:accent1>
        <a:srgbClr val="43B152"/>
      </a:accent1>
      <a:accent2>
        <a:srgbClr val="5CC368"/>
      </a:accent2>
      <a:accent3>
        <a:srgbClr val="22BA9D"/>
      </a:accent3>
      <a:accent4>
        <a:srgbClr val="74CF78"/>
      </a:accent4>
      <a:accent5>
        <a:srgbClr val="91CE80"/>
      </a:accent5>
      <a:accent6>
        <a:srgbClr val="F0CF60"/>
      </a:accent6>
      <a:hlink>
        <a:srgbClr val="6B9F25"/>
      </a:hlink>
      <a:folHlink>
        <a:srgbClr val="BA6906"/>
      </a:folHlink>
    </a:clrScheme>
    <a:fontScheme name="自定义 5">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lIns="0" tIns="0" rIns="0" bIns="0" rtlCol="0">
        <a:spAutoFit/>
      </a:bodyPr>
      <a:lstStyle>
        <a:defPPr algn="l">
          <a:defRPr sz="2400"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3652</TotalTime>
  <Words>3167</Words>
  <Application>Microsoft Office PowerPoint</Application>
  <PresentationFormat>宽屏</PresentationFormat>
  <Paragraphs>384</Paragraphs>
  <Slides>40</Slides>
  <Notes>7</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40</vt:i4>
      </vt:variant>
    </vt:vector>
  </HeadingPairs>
  <TitlesOfParts>
    <vt:vector size="53" baseType="lpstr">
      <vt:lpstr>Segoe UI Light</vt:lpstr>
      <vt:lpstr>思源黑体 CN Light</vt:lpstr>
      <vt:lpstr>汉仪雅酷黑 45W</vt:lpstr>
      <vt:lpstr>阿里巴巴普惠体</vt:lpstr>
      <vt:lpstr>阿里巴巴普惠体 B</vt:lpstr>
      <vt:lpstr>微软雅黑</vt:lpstr>
      <vt:lpstr>Arial</vt:lpstr>
      <vt:lpstr>等线</vt:lpstr>
      <vt:lpstr>思源黑体 CN Regular</vt:lpstr>
      <vt:lpstr>微软雅黑</vt:lpstr>
      <vt:lpstr>阿里巴巴普惠体 M</vt:lpstr>
      <vt:lpstr>微软雅黑 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www.51pptmoban.com</Manager>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环保绿清新旅游产品推广通用ppt模板</dc:title>
  <dc:creator>狸米君</dc:creator>
  <cp:keywords>P界达人</cp:keywords>
  <dc:description>www.51pptmoban.com</dc:description>
  <cp:lastModifiedBy>YANGs</cp:lastModifiedBy>
  <cp:revision>394</cp:revision>
  <dcterms:created xsi:type="dcterms:W3CDTF">2021-06-17T06:55:14Z</dcterms:created>
  <dcterms:modified xsi:type="dcterms:W3CDTF">2021-08-30T07:46:36Z</dcterms:modified>
</cp:coreProperties>
</file>