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6" r:id="rId2"/>
    <p:sldId id="267" r:id="rId3"/>
    <p:sldId id="268" r:id="rId4"/>
    <p:sldId id="284" r:id="rId5"/>
    <p:sldId id="270" r:id="rId6"/>
    <p:sldId id="271" r:id="rId7"/>
    <p:sldId id="281" r:id="rId8"/>
    <p:sldId id="285" r:id="rId9"/>
    <p:sldId id="273" r:id="rId10"/>
    <p:sldId id="274" r:id="rId11"/>
    <p:sldId id="282" r:id="rId12"/>
    <p:sldId id="286" r:id="rId13"/>
    <p:sldId id="278" r:id="rId14"/>
    <p:sldId id="276" r:id="rId15"/>
    <p:sldId id="277" r:id="rId16"/>
    <p:sldId id="279" r:id="rId17"/>
    <p:sldId id="283" r:id="rId18"/>
    <p:sldId id="287" r:id="rId19"/>
    <p:sldId id="289" r:id="rId2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166" userDrawn="1">
          <p15:clr>
            <a:srgbClr val="A4A3A4"/>
          </p15:clr>
        </p15:guide>
        <p15:guide id="4" pos="7333" userDrawn="1">
          <p15:clr>
            <a:srgbClr val="A4A3A4"/>
          </p15:clr>
        </p15:guide>
        <p15:guide id="5" orient="horz" pos="278" userDrawn="1">
          <p15:clr>
            <a:srgbClr val="A4A3A4"/>
          </p15:clr>
        </p15:guide>
        <p15:guide id="6" orient="horz" pos="890" userDrawn="1">
          <p15:clr>
            <a:srgbClr val="A4A3A4"/>
          </p15:clr>
        </p15:guide>
        <p15:guide id="7" orient="horz" pos="59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BB4B2"/>
    <a:srgbClr val="173E42"/>
    <a:srgbClr val="DD742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455" autoAdjust="0"/>
    <p:restoredTop sz="94660"/>
  </p:normalViewPr>
  <p:slideViewPr>
    <p:cSldViewPr snapToGrid="0">
      <p:cViewPr varScale="1">
        <p:scale>
          <a:sx n="75" d="100"/>
          <a:sy n="75" d="100"/>
        </p:scale>
        <p:origin x="78" y="840"/>
      </p:cViewPr>
      <p:guideLst>
        <p:guide orient="horz" pos="2160"/>
        <p:guide pos="166"/>
        <p:guide pos="7333"/>
        <p:guide orient="horz" pos="278"/>
        <p:guide orient="horz" pos="890"/>
        <p:guide orient="horz" pos="595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2.xlsx"/><Relationship Id="rId1" Type="http://schemas.openxmlformats.org/officeDocument/2006/relationships/image" Target="../media/image22.png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3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1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>
              <a:solidFill>
                <a:schemeClr val="accent5">
                  <a:lumMod val="60000"/>
                  <a:lumOff val="40000"/>
                </a:schemeClr>
              </a:solidFill>
            </a:ln>
          </c:spPr>
          <c:marker>
            <c:symbol val="circle"/>
            <c:size val="8"/>
            <c:spPr>
              <a:solidFill>
                <a:schemeClr val="accent5">
                  <a:lumMod val="60000"/>
                  <a:lumOff val="40000"/>
                </a:schemeClr>
              </a:solidFill>
              <a:ln w="25400">
                <a:noFill/>
              </a:ln>
              <a:effectLst/>
            </c:spPr>
          </c:marker>
          <c:dLbls>
            <c:delete val="1"/>
          </c:dLbls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Sept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43</c:v>
                </c:pt>
                <c:pt idx="1">
                  <c:v>25</c:v>
                </c:pt>
                <c:pt idx="2">
                  <c:v>35</c:v>
                </c:pt>
                <c:pt idx="3">
                  <c:v>45</c:v>
                </c:pt>
                <c:pt idx="4">
                  <c:v>18</c:v>
                </c:pt>
                <c:pt idx="5">
                  <c:v>28</c:v>
                </c:pt>
                <c:pt idx="6">
                  <c:v>24</c:v>
                </c:pt>
                <c:pt idx="7">
                  <c:v>10</c:v>
                </c:pt>
                <c:pt idx="8">
                  <c:v>20</c:v>
                </c:pt>
                <c:pt idx="9">
                  <c:v>20</c:v>
                </c:pt>
                <c:pt idx="10">
                  <c:v>30</c:v>
                </c:pt>
                <c:pt idx="11">
                  <c:v>50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85E6-4200-A3A5-A40BA5648229}"/>
            </c:ext>
          </c:extLst>
        </c:ser>
        <c:ser>
          <c:idx val="0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8575" cap="rnd">
              <a:solidFill>
                <a:schemeClr val="tx1"/>
              </a:solidFill>
              <a:round/>
            </a:ln>
            <a:effectLst/>
          </c:spPr>
          <c:marker>
            <c:symbol val="circle"/>
            <c:size val="8"/>
            <c:spPr>
              <a:solidFill>
                <a:schemeClr val="tx1"/>
              </a:solidFill>
              <a:ln>
                <a:noFill/>
              </a:ln>
            </c:spPr>
          </c:marker>
          <c:dLbls>
            <c:delete val="1"/>
          </c:dLbls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Sept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Sheet1!$C$2:$C$13</c:f>
              <c:numCache>
                <c:formatCode>General</c:formatCode>
                <c:ptCount val="12"/>
                <c:pt idx="0">
                  <c:v>24</c:v>
                </c:pt>
                <c:pt idx="1">
                  <c:v>44</c:v>
                </c:pt>
                <c:pt idx="2">
                  <c:v>18</c:v>
                </c:pt>
                <c:pt idx="3">
                  <c:v>28</c:v>
                </c:pt>
                <c:pt idx="4">
                  <c:v>30</c:v>
                </c:pt>
                <c:pt idx="5">
                  <c:v>50</c:v>
                </c:pt>
                <c:pt idx="6">
                  <c:v>35</c:v>
                </c:pt>
                <c:pt idx="7">
                  <c:v>45</c:v>
                </c:pt>
                <c:pt idx="8">
                  <c:v>43</c:v>
                </c:pt>
                <c:pt idx="9">
                  <c:v>25</c:v>
                </c:pt>
                <c:pt idx="10">
                  <c:v>35</c:v>
                </c:pt>
                <c:pt idx="11">
                  <c:v>45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3-85E6-4200-A3A5-A40BA5648229}"/>
            </c:ext>
          </c:extLst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1633191008"/>
        <c:axId val="1633192096"/>
      </c:lineChart>
      <c:catAx>
        <c:axId val="1633191008"/>
        <c:scaling>
          <c:orientation val="minMax"/>
        </c:scaling>
        <c:delete val="0"/>
        <c:axPos val="b"/>
        <c:majorGridlines>
          <c:spPr>
            <a:ln w="9525">
              <a:solidFill>
                <a:schemeClr val="bg1">
                  <a:lumMod val="85000"/>
                </a:schemeClr>
              </a:solidFill>
              <a:prstDash val="dash"/>
            </a:ln>
          </c:spPr>
        </c:majorGridlines>
        <c:numFmt formatCode="General" sourceLinked="1"/>
        <c:majorTickMark val="none"/>
        <c:minorTickMark val="none"/>
        <c:tickLblPos val="nextTo"/>
        <c:spPr>
          <a:noFill/>
          <a:ln w="3175" cap="flat" cmpd="sng" algn="ctr">
            <a:solidFill>
              <a:srgbClr val="A0222A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633192096"/>
        <c:crosses val="autoZero"/>
        <c:auto val="1"/>
        <c:lblAlgn val="ctr"/>
        <c:lblOffset val="100"/>
        <c:noMultiLvlLbl val="0"/>
      </c:catAx>
      <c:valAx>
        <c:axId val="1633192096"/>
        <c:scaling>
          <c:orientation val="minMax"/>
        </c:scaling>
        <c:delete val="0"/>
        <c:axPos val="l"/>
        <c:majorGridlines>
          <c:spPr>
            <a:ln w="9525">
              <a:solidFill>
                <a:schemeClr val="bg1">
                  <a:lumMod val="85000"/>
                </a:schemeClr>
              </a:solidFill>
              <a:prstDash val="dash"/>
            </a:ln>
          </c:spPr>
        </c:majorGridlines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zh-CN"/>
          </a:p>
        </c:txPr>
        <c:crossAx val="1633191008"/>
        <c:crosses val="autoZero"/>
        <c:crossBetween val="midCat"/>
      </c:valAx>
      <c:spPr>
        <a:noFill/>
        <a:ln w="12700">
          <a:solidFill>
            <a:schemeClr val="bg1">
              <a:lumMod val="85000"/>
            </a:schemeClr>
          </a:solidFill>
          <a:prstDash val="dash"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数值为总数</c:v>
                </c:pt>
              </c:strCache>
            </c:strRef>
          </c:tx>
          <c:spPr>
            <a:noFill/>
            <a:ln>
              <a:solidFill>
                <a:schemeClr val="accent5">
                  <a:lumMod val="60000"/>
                  <a:lumOff val="40000"/>
                </a:schemeClr>
              </a:solidFill>
            </a:ln>
            <a:effectLst/>
          </c:spPr>
          <c:invertIfNegative val="0"/>
          <c:cat>
            <c:strRef>
              <c:f>Sheet1!$A$2:$A$8</c:f>
              <c:strCache>
                <c:ptCount val="7"/>
                <c:pt idx="0">
                  <c:v>PART ONE</c:v>
                </c:pt>
                <c:pt idx="1">
                  <c:v>PART TWO</c:v>
                </c:pt>
                <c:pt idx="2">
                  <c:v>PART THREE</c:v>
                </c:pt>
                <c:pt idx="3">
                  <c:v>PART FOUR</c:v>
                </c:pt>
                <c:pt idx="4">
                  <c:v>PART FIVE</c:v>
                </c:pt>
                <c:pt idx="5">
                  <c:v>PART SIX</c:v>
                </c:pt>
                <c:pt idx="6">
                  <c:v>PART SEVEN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120</c:v>
                </c:pt>
                <c:pt idx="1">
                  <c:v>120</c:v>
                </c:pt>
                <c:pt idx="2">
                  <c:v>120</c:v>
                </c:pt>
                <c:pt idx="3">
                  <c:v>120</c:v>
                </c:pt>
                <c:pt idx="4">
                  <c:v>120</c:v>
                </c:pt>
                <c:pt idx="5">
                  <c:v>120</c:v>
                </c:pt>
                <c:pt idx="6">
                  <c:v>120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9816-4A85-B700-3594C7823976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系列1</c:v>
                </c:pt>
              </c:strCache>
            </c:strRef>
          </c:tx>
          <c:spPr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+mn-cs"/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Sheet1!$A$2:$A$8</c:f>
              <c:strCache>
                <c:ptCount val="7"/>
                <c:pt idx="0">
                  <c:v>PART ONE</c:v>
                </c:pt>
                <c:pt idx="1">
                  <c:v>PART TWO</c:v>
                </c:pt>
                <c:pt idx="2">
                  <c:v>PART THREE</c:v>
                </c:pt>
                <c:pt idx="3">
                  <c:v>PART FOUR</c:v>
                </c:pt>
                <c:pt idx="4">
                  <c:v>PART FIVE</c:v>
                </c:pt>
                <c:pt idx="5">
                  <c:v>PART SIX</c:v>
                </c:pt>
                <c:pt idx="6">
                  <c:v>PART SEVEN</c:v>
                </c:pt>
              </c:strCache>
            </c:strRef>
          </c:cat>
          <c:val>
            <c:numRef>
              <c:f>Sheet1!$C$2:$C$8</c:f>
              <c:numCache>
                <c:formatCode>General</c:formatCode>
                <c:ptCount val="7"/>
                <c:pt idx="0">
                  <c:v>90</c:v>
                </c:pt>
                <c:pt idx="1">
                  <c:v>78</c:v>
                </c:pt>
                <c:pt idx="2">
                  <c:v>85</c:v>
                </c:pt>
                <c:pt idx="3">
                  <c:v>80</c:v>
                </c:pt>
                <c:pt idx="4">
                  <c:v>67</c:v>
                </c:pt>
                <c:pt idx="5">
                  <c:v>94</c:v>
                </c:pt>
                <c:pt idx="6">
                  <c:v>86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9816-4A85-B700-3594C782397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3"/>
        <c:overlap val="100"/>
        <c:axId val="1633199168"/>
        <c:axId val="1633196992"/>
      </c:barChart>
      <c:lineChart>
        <c:grouping val="standard"/>
        <c:varyColors val="0"/>
        <c:ser>
          <c:idx val="2"/>
          <c:order val="2"/>
          <c:tx>
            <c:strRef>
              <c:f>Sheet1!$D$1</c:f>
              <c:strCache>
                <c:ptCount val="1"/>
                <c:pt idx="0">
                  <c:v>系列二</c:v>
                </c:pt>
              </c:strCache>
            </c:strRef>
          </c:tx>
          <c:spPr>
            <a:ln w="28575" cap="rnd">
              <a:noFill/>
              <a:round/>
            </a:ln>
            <a:effectLst/>
          </c:spPr>
          <c:marker>
            <c:symbol val="picture"/>
            <c:spPr>
              <a:blipFill>
                <a:blip xmlns:r="http://schemas.openxmlformats.org/officeDocument/2006/relationships" r:embed="rId1"/>
                <a:stretch>
                  <a:fillRect/>
                </a:stretch>
              </a:blipFill>
              <a:ln w="25400">
                <a:noFill/>
              </a:ln>
              <a:effectLst/>
            </c:spPr>
          </c:marker>
          <c:cat>
            <c:strRef>
              <c:f>Sheet1!$A$2:$A$8</c:f>
              <c:strCache>
                <c:ptCount val="7"/>
                <c:pt idx="0">
                  <c:v>PART ONE</c:v>
                </c:pt>
                <c:pt idx="1">
                  <c:v>PART TWO</c:v>
                </c:pt>
                <c:pt idx="2">
                  <c:v>PART THREE</c:v>
                </c:pt>
                <c:pt idx="3">
                  <c:v>PART FOUR</c:v>
                </c:pt>
                <c:pt idx="4">
                  <c:v>PART FIVE</c:v>
                </c:pt>
                <c:pt idx="5">
                  <c:v>PART SIX</c:v>
                </c:pt>
                <c:pt idx="6">
                  <c:v>PART SEVEN</c:v>
                </c:pt>
              </c:strCache>
            </c:strRef>
          </c:cat>
          <c:val>
            <c:numRef>
              <c:f>Sheet1!$D$2:$D$8</c:f>
              <c:numCache>
                <c:formatCode>General</c:formatCode>
                <c:ptCount val="7"/>
                <c:pt idx="0">
                  <c:v>90</c:v>
                </c:pt>
                <c:pt idx="1">
                  <c:v>78</c:v>
                </c:pt>
                <c:pt idx="2">
                  <c:v>85</c:v>
                </c:pt>
                <c:pt idx="3">
                  <c:v>80</c:v>
                </c:pt>
                <c:pt idx="4">
                  <c:v>67</c:v>
                </c:pt>
                <c:pt idx="5">
                  <c:v>94</c:v>
                </c:pt>
                <c:pt idx="6">
                  <c:v>86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2-9816-4A85-B700-3594C782397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633199168"/>
        <c:axId val="1633196992"/>
      </c:lineChart>
      <c:catAx>
        <c:axId val="16331991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633196992"/>
        <c:crosses val="autoZero"/>
        <c:auto val="1"/>
        <c:lblAlgn val="ctr"/>
        <c:lblOffset val="100"/>
        <c:noMultiLvlLbl val="0"/>
      </c:catAx>
      <c:valAx>
        <c:axId val="1633196992"/>
        <c:scaling>
          <c:orientation val="minMax"/>
          <c:max val="120"/>
        </c:scaling>
        <c:delete val="1"/>
        <c:axPos val="l"/>
        <c:numFmt formatCode="General" sourceLinked="1"/>
        <c:majorTickMark val="none"/>
        <c:minorTickMark val="none"/>
        <c:tickLblPos val="nextTo"/>
        <c:crossAx val="163319916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0B7A-4998-B52B-7F97BBD8633C}"/>
              </c:ext>
            </c:extLst>
          </c:dPt>
          <c:dPt>
            <c:idx val="1"/>
            <c:bubble3D val="0"/>
            <c:spPr>
              <a:solidFill>
                <a:schemeClr val="accent5">
                  <a:lumMod val="50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0B7A-4998-B52B-7F97BBD8633C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2</c:v>
                </c:pt>
                <c:pt idx="1">
                  <c:v>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0B7A-4998-B52B-7F97BBD8633C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列1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B-0B7A-4998-B52B-7F97BBD8633C}"/>
              </c:ext>
            </c:extLst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D-0B7A-4998-B52B-7F97BBD8633C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4</c:v>
                </c:pt>
                <c:pt idx="1">
                  <c:v>12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0B7A-4998-B52B-7F97BBD8633C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列2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A-0B7A-4998-B52B-7F97BBD8633C}"/>
              </c:ext>
            </c:extLst>
          </c:dPt>
          <c:dPt>
            <c:idx val="1"/>
            <c:bubble3D val="0"/>
            <c:spPr>
              <a:solidFill>
                <a:schemeClr val="accent5">
                  <a:lumMod val="60000"/>
                  <a:lumOff val="40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C-0B7A-4998-B52B-7F97BBD8633C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5</c:v>
                </c:pt>
                <c:pt idx="1">
                  <c:v>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7-0B7A-4998-B52B-7F97BBD8633C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列3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0B7A-4998-B52B-7F97BBD8633C}"/>
              </c:ext>
            </c:extLst>
          </c:dPt>
          <c:dPt>
            <c:idx val="1"/>
            <c:bubble3D val="0"/>
            <c:spPr>
              <a:solidFill>
                <a:schemeClr val="accent5">
                  <a:lumMod val="75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F-EB56-4812-8555-114598D86373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Sheet1!$E$2:$E$3</c:f>
              <c:numCache>
                <c:formatCode>General</c:formatCode>
                <c:ptCount val="2"/>
                <c:pt idx="0">
                  <c:v>7</c:v>
                </c:pt>
                <c:pt idx="1">
                  <c:v>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0B7A-4998-B52B-7F97BBD8633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8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3539E4A9-8C4E-401B-848D-F13FE03E267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="" xmlns:a16="http://schemas.microsoft.com/office/drawing/2014/main" id="{628A3A59-5476-4DC0-9F1F-5B6391C0118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313A9283-B397-406B-8D4A-7B884BE765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E42736-97CA-4E14-BFAB-F4EBE6871CFD}" type="datetimeFigureOut">
              <a:rPr lang="zh-CN" altLang="en-US" smtClean="0"/>
              <a:t>2021/8/30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3352297C-CC24-4470-BF50-8A1F5A5AF4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BF921956-04E1-4665-88A1-ABE108D5C8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7C5CFC-3E01-4894-9C1B-AB30631673F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78933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6243524A-6C03-4EF4-AC14-C0339FE2B7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="" xmlns:a16="http://schemas.microsoft.com/office/drawing/2014/main" id="{C5493181-B367-4D39-AEE8-E724217497B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92B97677-D7EF-406F-896C-C15981D643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E42736-97CA-4E14-BFAB-F4EBE6871CFD}" type="datetimeFigureOut">
              <a:rPr lang="zh-CN" altLang="en-US" smtClean="0"/>
              <a:t>2021/8/30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93FF2417-301F-4576-B892-14BA5AABD9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524CFE83-D1C3-44F9-A8B1-21FA041C1C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7C5CFC-3E01-4894-9C1B-AB30631673F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43187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="" xmlns:a16="http://schemas.microsoft.com/office/drawing/2014/main" id="{5DED3B4D-0A4D-4DF9-8BB1-A00C643FCFA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="" xmlns:a16="http://schemas.microsoft.com/office/drawing/2014/main" id="{6B201D42-C5B3-48CA-9A6F-AAC6F3073D8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7DA8E052-88B4-44CD-A5D0-CC2E943A86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E42736-97CA-4E14-BFAB-F4EBE6871CFD}" type="datetimeFigureOut">
              <a:rPr lang="zh-CN" altLang="en-US" smtClean="0"/>
              <a:t>2021/8/30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A2186D20-7536-4F91-98CE-C2197128F2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97659BC7-C636-4E20-8F13-0CF11A1EEB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7C5CFC-3E01-4894-9C1B-AB30631673F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6376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F0041CF5-932C-471C-B58E-8C4517ACF0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1FCA46A0-BC5B-443C-A707-80189008233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19BB3937-99CE-4B2D-BEDD-AF20AC5A36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E42736-97CA-4E14-BFAB-F4EBE6871CFD}" type="datetimeFigureOut">
              <a:rPr lang="zh-CN" altLang="en-US" smtClean="0"/>
              <a:t>2021/8/30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B9000FF2-C964-49BD-8A6D-734FBD19C4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90C8B4C2-9293-44B7-84CE-F1359CEE01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7C5CFC-3E01-4894-9C1B-AB30631673F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7896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25D5FBAA-E1B2-42F6-82AC-887554CD8A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83DCE860-C1DE-4F6E-A76D-8E44BED2CDA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54A28432-50BB-43F2-92C7-48DC248DEC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E42736-97CA-4E14-BFAB-F4EBE6871CFD}" type="datetimeFigureOut">
              <a:rPr lang="zh-CN" altLang="en-US" smtClean="0"/>
              <a:t>2021/8/30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10A74D47-DB8C-421B-92E9-B2A5F84092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9815D681-354F-4CC4-B6FC-DC24568665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7C5CFC-3E01-4894-9C1B-AB30631673F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18199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E8649CBA-CF8A-4981-ABF0-BD2F8B28A5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5DB8411C-F755-42FA-9068-8C87DE19C7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="" xmlns:a16="http://schemas.microsoft.com/office/drawing/2014/main" id="{DB6454BA-76BF-4F57-8DF2-6CB6DB32947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8E61BF92-F60F-4EC2-99FB-626693648F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E42736-97CA-4E14-BFAB-F4EBE6871CFD}" type="datetimeFigureOut">
              <a:rPr lang="zh-CN" altLang="en-US" smtClean="0"/>
              <a:t>2021/8/30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AB057153-3E1F-4C32-97C1-C05C578996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0717C2B5-5358-48FE-99DB-DFDCDE8B40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7C5CFC-3E01-4894-9C1B-AB30631673F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48054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B672F441-1744-4856-8463-8A7A1353EB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3B2B7FA1-22A1-4907-A8BD-D3DCA105699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="" xmlns:a16="http://schemas.microsoft.com/office/drawing/2014/main" id="{84449C15-44AF-4040-B295-D096CB71015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="" xmlns:a16="http://schemas.microsoft.com/office/drawing/2014/main" id="{508435E2-21AD-4685-A11B-C485284DA38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="" xmlns:a16="http://schemas.microsoft.com/office/drawing/2014/main" id="{9A791A76-7F39-41C1-A37B-81983C9F2D5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="" xmlns:a16="http://schemas.microsoft.com/office/drawing/2014/main" id="{C852A1E0-790F-48DD-B2DF-383912D470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E42736-97CA-4E14-BFAB-F4EBE6871CFD}" type="datetimeFigureOut">
              <a:rPr lang="zh-CN" altLang="en-US" smtClean="0"/>
              <a:t>2021/8/30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="" xmlns:a16="http://schemas.microsoft.com/office/drawing/2014/main" id="{B31BFC15-E8B2-4A50-B1A0-58FD012CF8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="" xmlns:a16="http://schemas.microsoft.com/office/drawing/2014/main" id="{C352D25A-8B96-4FEA-90A2-D3D229FCFD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7C5CFC-3E01-4894-9C1B-AB30631673F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76486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188C0D08-DB69-4A70-9B17-44BE93A0F7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="" xmlns:a16="http://schemas.microsoft.com/office/drawing/2014/main" id="{FAC52853-3A39-4351-80F4-0FC1D9B6C0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E42736-97CA-4E14-BFAB-F4EBE6871CFD}" type="datetimeFigureOut">
              <a:rPr lang="zh-CN" altLang="en-US" smtClean="0"/>
              <a:t>2021/8/30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="" xmlns:a16="http://schemas.microsoft.com/office/drawing/2014/main" id="{351D6162-0FE3-40A7-A866-E0144B341F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="" xmlns:a16="http://schemas.microsoft.com/office/drawing/2014/main" id="{606C2855-4C2A-4E8E-9611-DD18FBE6D4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7C5CFC-3E01-4894-9C1B-AB30631673F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75853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="" xmlns:a16="http://schemas.microsoft.com/office/drawing/2014/main" id="{5847CADB-E5E7-403D-A946-FF9BEA5FD1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E42736-97CA-4E14-BFAB-F4EBE6871CFD}" type="datetimeFigureOut">
              <a:rPr lang="zh-CN" altLang="en-US" smtClean="0"/>
              <a:t>2021/8/30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7F094F00-FADA-4B33-B807-787356DDA1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660EA293-E038-41EB-8E16-ABF89C6EA3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7C5CFC-3E01-4894-9C1B-AB30631673F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69748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B5325407-6CEE-460E-95DA-ADC3617E71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0A60509D-230D-46DB-9E87-458A84CFFF0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1456757F-0156-4052-A50E-D320F4FE264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6BF10DE6-6748-45F3-92A4-0590AEAD8B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E42736-97CA-4E14-BFAB-F4EBE6871CFD}" type="datetimeFigureOut">
              <a:rPr lang="zh-CN" altLang="en-US" smtClean="0"/>
              <a:t>2021/8/30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7621A745-0E79-4B97-9BE2-93C37905E0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0391E2E4-8C7C-44E5-8650-C69C5F5104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7C5CFC-3E01-4894-9C1B-AB30631673F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61063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4283D54F-89F4-49F6-8B6F-0C5BFE3269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="" xmlns:a16="http://schemas.microsoft.com/office/drawing/2014/main" id="{7AA71465-AF39-49CA-A6B3-8595EE45393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3F74D31C-AA8C-42B9-97C5-B2F831A9BA0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45585E09-F2D2-4A1E-865E-19226B1934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E42736-97CA-4E14-BFAB-F4EBE6871CFD}" type="datetimeFigureOut">
              <a:rPr lang="zh-CN" altLang="en-US" smtClean="0"/>
              <a:t>2021/8/30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C2534EF7-5AD9-4E55-BFAA-51194BE94C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D38A73C4-539F-4A82-AB50-71914F80C3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7C5CFC-3E01-4894-9C1B-AB30631673F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00215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="" xmlns:a16="http://schemas.microsoft.com/office/drawing/2014/main" id="{EDC34F11-477E-4F0A-84E0-799C39F519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E25CCAE8-381E-41A1-B845-CB9A52D5877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B30DA2F5-907E-405B-8A11-C03947C5BB4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E42736-97CA-4E14-BFAB-F4EBE6871CFD}" type="datetimeFigureOut">
              <a:rPr lang="zh-CN" altLang="en-US" smtClean="0"/>
              <a:t>2021/8/30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4FF4D677-1D3A-4312-84C3-2ADCE7CE8F2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B5684B4C-95D1-4ABB-B0F3-959F427A109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7C5CFC-3E01-4894-9C1B-AB30631673F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71576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sv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13" Type="http://schemas.openxmlformats.org/officeDocument/2006/relationships/image" Target="../media/image5.svg"/><Relationship Id="rId3" Type="http://schemas.microsoft.com/office/2007/relationships/hdphoto" Target="../media/hdphoto3.wdp"/><Relationship Id="rId7" Type="http://schemas.openxmlformats.org/officeDocument/2006/relationships/image" Target="../media/image21.svg"/><Relationship Id="rId12" Type="http://schemas.openxmlformats.org/officeDocument/2006/relationships/image" Target="../media/image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11" Type="http://schemas.openxmlformats.org/officeDocument/2006/relationships/image" Target="../media/image25.svg"/><Relationship Id="rId5" Type="http://schemas.openxmlformats.org/officeDocument/2006/relationships/image" Target="../media/image19.svg"/><Relationship Id="rId10" Type="http://schemas.openxmlformats.org/officeDocument/2006/relationships/image" Target="../media/image18.png"/><Relationship Id="rId4" Type="http://schemas.openxmlformats.org/officeDocument/2006/relationships/image" Target="../media/image15.png"/><Relationship Id="rId9" Type="http://schemas.openxmlformats.org/officeDocument/2006/relationships/image" Target="../media/image23.sv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3.xml"/><Relationship Id="rId5" Type="http://schemas.openxmlformats.org/officeDocument/2006/relationships/image" Target="../media/image10.svg"/><Relationship Id="rId4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svg"/><Relationship Id="rId3" Type="http://schemas.openxmlformats.org/officeDocument/2006/relationships/image" Target="../media/image19.png"/><Relationship Id="rId7" Type="http://schemas.openxmlformats.org/officeDocument/2006/relationships/image" Target="../media/image21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svg"/><Relationship Id="rId5" Type="http://schemas.openxmlformats.org/officeDocument/2006/relationships/image" Target="../media/image20.png"/><Relationship Id="rId10" Type="http://schemas.openxmlformats.org/officeDocument/2006/relationships/image" Target="../media/image5.svg"/><Relationship Id="rId4" Type="http://schemas.openxmlformats.org/officeDocument/2006/relationships/image" Target="../media/image27.svg"/><Relationship Id="rId9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sv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sv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sv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.xml"/><Relationship Id="rId5" Type="http://schemas.openxmlformats.org/officeDocument/2006/relationships/image" Target="../media/image10.sv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sv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sv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2.xml"/><Relationship Id="rId5" Type="http://schemas.openxmlformats.org/officeDocument/2006/relationships/image" Target="../media/image10.svg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建筑与房屋的城市空拍图&#10;&#10;描述已自动生成">
            <a:extLst>
              <a:ext uri="{FF2B5EF4-FFF2-40B4-BE49-F238E27FC236}">
                <a16:creationId xmlns="" xmlns:a16="http://schemas.microsoft.com/office/drawing/2014/main" id="{4138A6E9-CF03-4CC8-ACBD-EF892733E06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5613" b="12251"/>
          <a:stretch/>
        </p:blipFill>
        <p:spPr>
          <a:xfrm>
            <a:off x="0" y="3429000"/>
            <a:ext cx="12207106" cy="3429000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="" xmlns:a16="http://schemas.microsoft.com/office/drawing/2014/main" id="{A51ECD32-4E9A-46AE-AC06-49DCF2776BB4}"/>
              </a:ext>
            </a:extLst>
          </p:cNvPr>
          <p:cNvSpPr/>
          <p:nvPr/>
        </p:nvSpPr>
        <p:spPr>
          <a:xfrm>
            <a:off x="0" y="3436761"/>
            <a:ext cx="12207106" cy="3429000"/>
          </a:xfrm>
          <a:prstGeom prst="rect">
            <a:avLst/>
          </a:prstGeom>
          <a:solidFill>
            <a:schemeClr val="accent5">
              <a:lumMod val="60000"/>
              <a:lumOff val="40000"/>
              <a:alpha val="7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文本框 34">
            <a:extLst>
              <a:ext uri="{FF2B5EF4-FFF2-40B4-BE49-F238E27FC236}">
                <a16:creationId xmlns="" xmlns:a16="http://schemas.microsoft.com/office/drawing/2014/main" id="{61471A10-3F03-4E7A-AE75-44086DE4DCAD}"/>
              </a:ext>
            </a:extLst>
          </p:cNvPr>
          <p:cNvSpPr txBox="1"/>
          <p:nvPr/>
        </p:nvSpPr>
        <p:spPr>
          <a:xfrm>
            <a:off x="220703" y="1588408"/>
            <a:ext cx="709040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+mn-cs"/>
              </a:rPr>
              <a:t>PRESENTATION POWERPOINT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1CAB9B13-DC21-42A4-AA9F-CDD18ACD4431}"/>
              </a:ext>
            </a:extLst>
          </p:cNvPr>
          <p:cNvSpPr txBox="1"/>
          <p:nvPr/>
        </p:nvSpPr>
        <p:spPr>
          <a:xfrm>
            <a:off x="220703" y="3113545"/>
            <a:ext cx="52323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LOREM IPSUM DOLOR SIT AMET, CONSECTETUER ADIPISCING ELIT. 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E89E15B9-AF7B-4558-BF22-6C65D75BCB6A}"/>
              </a:ext>
            </a:extLst>
          </p:cNvPr>
          <p:cNvSpPr txBox="1"/>
          <p:nvPr/>
        </p:nvSpPr>
        <p:spPr>
          <a:xfrm>
            <a:off x="5906588" y="5973133"/>
            <a:ext cx="5821680" cy="6172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CN ExtraLight" panose="020B0200000000000000" pitchFamily="34" charset="-122"/>
                <a:ea typeface="思源黑体 CN ExtraLight" panose="020B0200000000000000" pitchFamily="34" charset="-122"/>
                <a:cs typeface="+mn-cs"/>
              </a:rPr>
              <a:t>Lorem ipsum dolor sit amet, consectetuer adipiscing elit. Maecenas porttitor congue massa. Fusce posuere, magna sed pulvinar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CN ExtraLight" panose="020B0200000000000000" pitchFamily="34" charset="-122"/>
                <a:ea typeface="思源黑体 CN ExtraLight" panose="020B0200000000000000" pitchFamily="34" charset="-122"/>
                <a:cs typeface="+mn-cs"/>
              </a:rPr>
              <a:t>ultricies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思源黑体 CN ExtraLight" panose="020B0200000000000000" pitchFamily="34" charset="-122"/>
              <a:ea typeface="思源黑体 CN ExtraLight" panose="020B0200000000000000" pitchFamily="34" charset="-122"/>
              <a:cs typeface="+mn-cs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="" xmlns:a16="http://schemas.microsoft.com/office/drawing/2014/main" id="{F99037AA-8FA2-43D9-A13D-7C9CC0B2A2BF}"/>
              </a:ext>
            </a:extLst>
          </p:cNvPr>
          <p:cNvSpPr txBox="1"/>
          <p:nvPr/>
        </p:nvSpPr>
        <p:spPr>
          <a:xfrm>
            <a:off x="220703" y="2119473"/>
            <a:ext cx="423609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000" b="0" i="0" u="none" strike="noStrike" kern="1200" cap="none" spc="0" normalizeH="0" baseline="0" noProof="0" dirty="0">
                <a:ln>
                  <a:noFill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+mn-cs"/>
              </a:rPr>
              <a:t>TEMPLATE</a:t>
            </a:r>
          </a:p>
        </p:txBody>
      </p:sp>
      <p:pic>
        <p:nvPicPr>
          <p:cNvPr id="6" name="图形 5">
            <a:extLst>
              <a:ext uri="{FF2B5EF4-FFF2-40B4-BE49-F238E27FC236}">
                <a16:creationId xmlns="" xmlns:a16="http://schemas.microsoft.com/office/drawing/2014/main" id="{898A52BE-8DAB-4C9F-AA9B-8FF100F8E35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679707" y="441325"/>
            <a:ext cx="1961431" cy="97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950195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任意多边形: 形状 34">
            <a:extLst>
              <a:ext uri="{FF2B5EF4-FFF2-40B4-BE49-F238E27FC236}">
                <a16:creationId xmlns="" xmlns:a16="http://schemas.microsoft.com/office/drawing/2014/main" id="{53CB0E52-8CB3-4606-9060-2EB2B8755F73}"/>
              </a:ext>
            </a:extLst>
          </p:cNvPr>
          <p:cNvSpPr/>
          <p:nvPr/>
        </p:nvSpPr>
        <p:spPr>
          <a:xfrm>
            <a:off x="-1" y="2333006"/>
            <a:ext cx="12192000" cy="4524994"/>
          </a:xfrm>
          <a:custGeom>
            <a:avLst/>
            <a:gdLst>
              <a:gd name="connsiteX0" fmla="*/ 12192000 w 12192000"/>
              <a:gd name="connsiteY0" fmla="*/ 0 h 4373174"/>
              <a:gd name="connsiteX1" fmla="*/ 12192000 w 12192000"/>
              <a:gd name="connsiteY1" fmla="*/ 4373174 h 4373174"/>
              <a:gd name="connsiteX2" fmla="*/ 0 w 12192000"/>
              <a:gd name="connsiteY2" fmla="*/ 4373174 h 4373174"/>
              <a:gd name="connsiteX3" fmla="*/ 0 w 12192000"/>
              <a:gd name="connsiteY3" fmla="*/ 2149778 h 43731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4373174">
                <a:moveTo>
                  <a:pt x="12192000" y="0"/>
                </a:moveTo>
                <a:lnTo>
                  <a:pt x="12192000" y="4373174"/>
                </a:lnTo>
                <a:lnTo>
                  <a:pt x="0" y="4373174"/>
                </a:lnTo>
                <a:lnTo>
                  <a:pt x="0" y="2149778"/>
                </a:lnTo>
                <a:close/>
              </a:path>
            </a:pathLst>
          </a:custGeom>
          <a:blipFill>
            <a:blip r:embed="rId2"/>
            <a:srcRect/>
            <a:stretch>
              <a:fillRect t="-46247" b="-33265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6" name="任意多边形: 形状 45">
            <a:extLst>
              <a:ext uri="{FF2B5EF4-FFF2-40B4-BE49-F238E27FC236}">
                <a16:creationId xmlns="" xmlns:a16="http://schemas.microsoft.com/office/drawing/2014/main" id="{499F97F2-E496-4C7C-97E0-778A38FEAEF1}"/>
              </a:ext>
            </a:extLst>
          </p:cNvPr>
          <p:cNvSpPr/>
          <p:nvPr/>
        </p:nvSpPr>
        <p:spPr>
          <a:xfrm>
            <a:off x="0" y="2333006"/>
            <a:ext cx="12192000" cy="4524994"/>
          </a:xfrm>
          <a:custGeom>
            <a:avLst/>
            <a:gdLst>
              <a:gd name="connsiteX0" fmla="*/ 12192000 w 12192000"/>
              <a:gd name="connsiteY0" fmla="*/ 0 h 4373174"/>
              <a:gd name="connsiteX1" fmla="*/ 12192000 w 12192000"/>
              <a:gd name="connsiteY1" fmla="*/ 4373174 h 4373174"/>
              <a:gd name="connsiteX2" fmla="*/ 0 w 12192000"/>
              <a:gd name="connsiteY2" fmla="*/ 4373174 h 4373174"/>
              <a:gd name="connsiteX3" fmla="*/ 0 w 12192000"/>
              <a:gd name="connsiteY3" fmla="*/ 2149778 h 43731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4373174">
                <a:moveTo>
                  <a:pt x="12192000" y="0"/>
                </a:moveTo>
                <a:lnTo>
                  <a:pt x="12192000" y="4373174"/>
                </a:lnTo>
                <a:lnTo>
                  <a:pt x="0" y="4373174"/>
                </a:lnTo>
                <a:lnTo>
                  <a:pt x="0" y="2149778"/>
                </a:lnTo>
                <a:close/>
              </a:path>
            </a:pathLst>
          </a:custGeom>
          <a:solidFill>
            <a:schemeClr val="accent5">
              <a:lumMod val="60000"/>
              <a:lumOff val="40000"/>
              <a:alpha val="8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0C2F860A-1B5E-4253-9D8C-D59E9D96DCF0}"/>
              </a:ext>
            </a:extLst>
          </p:cNvPr>
          <p:cNvSpPr txBox="1"/>
          <p:nvPr/>
        </p:nvSpPr>
        <p:spPr>
          <a:xfrm>
            <a:off x="473741" y="3403106"/>
            <a:ext cx="755015" cy="61555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4000" dirty="0">
                <a:solidFill>
                  <a:schemeClr val="accent5">
                    <a:lumMod val="60000"/>
                    <a:lumOff val="40000"/>
                  </a:schemeClr>
                </a:solidFill>
                <a:latin typeface="Bahnschrift Condensed" panose="020B0502040204020203" pitchFamily="34" charset="0"/>
                <a:ea typeface="思源黑体 CN Heavy" panose="020B0A00000000000000" pitchFamily="34" charset="-122"/>
              </a:rPr>
              <a:t>2019</a:t>
            </a:r>
            <a:endParaRPr lang="zh-CN" altLang="en-US" sz="4000" dirty="0">
              <a:solidFill>
                <a:schemeClr val="accent5">
                  <a:lumMod val="60000"/>
                  <a:lumOff val="40000"/>
                </a:schemeClr>
              </a:solidFill>
              <a:latin typeface="Bahnschrift Condensed" panose="020B0502040204020203" pitchFamily="34" charset="0"/>
              <a:ea typeface="思源黑体 CN Heavy" panose="020B0A00000000000000" pitchFamily="34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CE09F970-E502-4D32-AC55-0A1575C8102E}"/>
              </a:ext>
            </a:extLst>
          </p:cNvPr>
          <p:cNvSpPr txBox="1"/>
          <p:nvPr/>
        </p:nvSpPr>
        <p:spPr>
          <a:xfrm>
            <a:off x="2473153" y="4100609"/>
            <a:ext cx="836768" cy="61555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4000" dirty="0">
                <a:solidFill>
                  <a:schemeClr val="bg1"/>
                </a:solidFill>
                <a:latin typeface="Bahnschrift Condensed" panose="020B0502040204020203" pitchFamily="34" charset="0"/>
                <a:ea typeface="思源黑体 CN Heavy" panose="020B0A00000000000000" pitchFamily="34" charset="-122"/>
              </a:rPr>
              <a:t>2020</a:t>
            </a:r>
            <a:endParaRPr lang="zh-CN" altLang="en-US" sz="4000" dirty="0">
              <a:solidFill>
                <a:schemeClr val="bg1"/>
              </a:solidFill>
              <a:latin typeface="Bahnschrift Condensed" panose="020B0502040204020203" pitchFamily="34" charset="0"/>
              <a:ea typeface="思源黑体 CN Heavy" panose="020B0A00000000000000" pitchFamily="34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9A972866-6580-48BB-8EB9-868D2D255F3B}"/>
              </a:ext>
            </a:extLst>
          </p:cNvPr>
          <p:cNvSpPr txBox="1"/>
          <p:nvPr/>
        </p:nvSpPr>
        <p:spPr>
          <a:xfrm>
            <a:off x="8633292" y="2045863"/>
            <a:ext cx="827150" cy="61555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4000" dirty="0">
                <a:solidFill>
                  <a:schemeClr val="accent5">
                    <a:lumMod val="60000"/>
                    <a:lumOff val="40000"/>
                  </a:schemeClr>
                </a:solidFill>
                <a:latin typeface="Bahnschrift Condensed" panose="020B0502040204020203" pitchFamily="34" charset="0"/>
                <a:ea typeface="思源黑体 CN Heavy" panose="020B0A00000000000000" pitchFamily="34" charset="-122"/>
              </a:rPr>
              <a:t>2023</a:t>
            </a:r>
            <a:endParaRPr lang="zh-CN" altLang="en-US" sz="4000" dirty="0">
              <a:solidFill>
                <a:schemeClr val="accent5">
                  <a:lumMod val="60000"/>
                  <a:lumOff val="40000"/>
                </a:schemeClr>
              </a:solidFill>
              <a:latin typeface="Bahnschrift Condensed" panose="020B0502040204020203" pitchFamily="34" charset="0"/>
              <a:ea typeface="思源黑体 CN Heavy" panose="020B0A00000000000000" pitchFamily="34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820E907D-5A07-4183-859E-4AB3C828D355}"/>
              </a:ext>
            </a:extLst>
          </p:cNvPr>
          <p:cNvSpPr txBox="1"/>
          <p:nvPr/>
        </p:nvSpPr>
        <p:spPr>
          <a:xfrm>
            <a:off x="10704840" y="2759645"/>
            <a:ext cx="844783" cy="61555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4000" dirty="0">
                <a:solidFill>
                  <a:schemeClr val="bg1"/>
                </a:solidFill>
                <a:latin typeface="Bahnschrift Condensed" panose="020B0502040204020203" pitchFamily="34" charset="0"/>
                <a:ea typeface="思源黑体 CN Heavy" panose="020B0A00000000000000" pitchFamily="34" charset="-122"/>
              </a:rPr>
              <a:t>2024</a:t>
            </a:r>
            <a:endParaRPr lang="zh-CN" altLang="en-US" sz="4000" dirty="0">
              <a:solidFill>
                <a:schemeClr val="bg1"/>
              </a:solidFill>
              <a:latin typeface="Bahnschrift Condensed" panose="020B0502040204020203" pitchFamily="34" charset="0"/>
              <a:ea typeface="思源黑体 CN Heavy" panose="020B0A00000000000000" pitchFamily="34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5D557532-F9BC-42A3-B83E-99CF6548D306}"/>
              </a:ext>
            </a:extLst>
          </p:cNvPr>
          <p:cNvSpPr txBox="1"/>
          <p:nvPr/>
        </p:nvSpPr>
        <p:spPr>
          <a:xfrm>
            <a:off x="473741" y="2316932"/>
            <a:ext cx="2695255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000" b="0" i="0" u="none" strike="noStrike" cap="none" spc="0" normalizeH="0" baseline="0">
                <a:ln>
                  <a:noFill/>
                </a:ln>
                <a:solidFill>
                  <a:srgbClr val="DD742C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</a:lstStyle>
          <a:p>
            <a:r>
              <a:rPr lang="en-US" altLang="zh-CN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WRITE TITLE HERE</a:t>
            </a:r>
            <a:endParaRPr lang="zh-CN" altLang="en-US" dirty="0">
              <a:solidFill>
                <a:schemeClr val="accent5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439007A4-949F-4AEF-AF9D-301DE38E87DF}"/>
              </a:ext>
            </a:extLst>
          </p:cNvPr>
          <p:cNvSpPr txBox="1"/>
          <p:nvPr/>
        </p:nvSpPr>
        <p:spPr>
          <a:xfrm>
            <a:off x="473741" y="2648946"/>
            <a:ext cx="3084968" cy="57073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ExtraLight" panose="020B0200000000000000" pitchFamily="34" charset="-122"/>
                <a:ea typeface="思源黑体 CN ExtraLight" panose="020B0200000000000000" pitchFamily="34" charset="-122"/>
                <a:cs typeface="+mn-cs"/>
              </a:rPr>
              <a:t>Supporting Text Here. Keep Your Notes Concise And Relevant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ExtraLight" panose="020B0200000000000000" pitchFamily="34" charset="-122"/>
              <a:ea typeface="思源黑体 CN ExtraLight" panose="020B0200000000000000" pitchFamily="34" charset="-122"/>
              <a:cs typeface="+mn-cs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7C3553D6-F7B0-41E7-B82F-6CC08FEE4FBA}"/>
              </a:ext>
            </a:extLst>
          </p:cNvPr>
          <p:cNvSpPr txBox="1"/>
          <p:nvPr/>
        </p:nvSpPr>
        <p:spPr>
          <a:xfrm>
            <a:off x="614666" y="4843116"/>
            <a:ext cx="2695255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000" b="0" i="0" u="none" strike="noStrike" cap="none" spc="0" normalizeH="0" baseline="0">
                <a:ln>
                  <a:noFill/>
                </a:ln>
                <a:solidFill>
                  <a:srgbClr val="DD742C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</a:lstStyle>
          <a:p>
            <a:pPr algn="r"/>
            <a:r>
              <a:rPr lang="en-US" altLang="zh-CN" dirty="0">
                <a:solidFill>
                  <a:schemeClr val="bg1"/>
                </a:solidFill>
              </a:rPr>
              <a:t>WRITE TITLE HERE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F9AFA5BA-5DB4-4728-BF28-4D7B7618BD6C}"/>
              </a:ext>
            </a:extLst>
          </p:cNvPr>
          <p:cNvSpPr txBox="1"/>
          <p:nvPr/>
        </p:nvSpPr>
        <p:spPr>
          <a:xfrm>
            <a:off x="401711" y="5175130"/>
            <a:ext cx="2908210" cy="57073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CN ExtraLight" panose="020B0200000000000000" pitchFamily="34" charset="-122"/>
                <a:ea typeface="思源黑体 CN ExtraLight" panose="020B0200000000000000" pitchFamily="34" charset="-122"/>
                <a:cs typeface="+mn-cs"/>
              </a:rPr>
              <a:t>Supporting Text Here. Keep Your Notes Concise And Relevant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="" xmlns:a16="http://schemas.microsoft.com/office/drawing/2014/main" id="{35CC5D37-ED1C-46F3-B0B8-AD3D95F22D0F}"/>
              </a:ext>
            </a:extLst>
          </p:cNvPr>
          <p:cNvSpPr txBox="1"/>
          <p:nvPr/>
        </p:nvSpPr>
        <p:spPr>
          <a:xfrm>
            <a:off x="8633292" y="959689"/>
            <a:ext cx="2695255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000" b="0" i="0" u="none" strike="noStrike" cap="none" spc="0" normalizeH="0" baseline="0">
                <a:ln>
                  <a:noFill/>
                </a:ln>
                <a:solidFill>
                  <a:srgbClr val="DD742C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</a:lstStyle>
          <a:p>
            <a:r>
              <a:rPr lang="en-US" altLang="zh-CN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WRITE TITLE HERE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="" xmlns:a16="http://schemas.microsoft.com/office/drawing/2014/main" id="{97C68C64-C553-4A04-952A-E8E06DCB439A}"/>
              </a:ext>
            </a:extLst>
          </p:cNvPr>
          <p:cNvSpPr txBox="1"/>
          <p:nvPr/>
        </p:nvSpPr>
        <p:spPr>
          <a:xfrm>
            <a:off x="8633291" y="1291703"/>
            <a:ext cx="2951381" cy="57073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ExtraLight" panose="020B0200000000000000" pitchFamily="34" charset="-122"/>
                <a:ea typeface="思源黑体 CN ExtraLight" panose="020B0200000000000000" pitchFamily="34" charset="-122"/>
                <a:cs typeface="+mn-cs"/>
              </a:rPr>
              <a:t>Supporting Text Here. Keep Your Notes Concise And Relevant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="" xmlns:a16="http://schemas.microsoft.com/office/drawing/2014/main" id="{08921317-62FE-4E8D-A5A8-A6F341DAF0F4}"/>
              </a:ext>
            </a:extLst>
          </p:cNvPr>
          <p:cNvSpPr txBox="1"/>
          <p:nvPr/>
        </p:nvSpPr>
        <p:spPr>
          <a:xfrm>
            <a:off x="8854368" y="3502152"/>
            <a:ext cx="2695255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000" b="0" i="0" u="none" strike="noStrike" cap="none" spc="0" normalizeH="0" baseline="0">
                <a:ln>
                  <a:noFill/>
                </a:ln>
                <a:solidFill>
                  <a:srgbClr val="DD742C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</a:lstStyle>
          <a:p>
            <a:pPr algn="r"/>
            <a:r>
              <a:rPr lang="en-US" altLang="zh-CN" dirty="0">
                <a:solidFill>
                  <a:schemeClr val="bg1"/>
                </a:solidFill>
              </a:rPr>
              <a:t>WRITE TITLE HERE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="" xmlns:a16="http://schemas.microsoft.com/office/drawing/2014/main" id="{864D493D-2DE6-4823-A25E-415DD08AFC53}"/>
              </a:ext>
            </a:extLst>
          </p:cNvPr>
          <p:cNvSpPr txBox="1"/>
          <p:nvPr/>
        </p:nvSpPr>
        <p:spPr>
          <a:xfrm>
            <a:off x="8633291" y="3834166"/>
            <a:ext cx="2916332" cy="57073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CN ExtraLight" panose="020B0200000000000000" pitchFamily="34" charset="-122"/>
                <a:ea typeface="思源黑体 CN ExtraLight" panose="020B0200000000000000" pitchFamily="34" charset="-122"/>
                <a:cs typeface="+mn-cs"/>
              </a:rPr>
              <a:t>Supporting Text Here. Keep Your Notes Concise And Relevant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="" xmlns:a16="http://schemas.microsoft.com/office/drawing/2014/main" id="{00A06C99-4B2A-4ACA-B0FC-8DAEECC8F1B0}"/>
              </a:ext>
            </a:extLst>
          </p:cNvPr>
          <p:cNvSpPr txBox="1"/>
          <p:nvPr/>
        </p:nvSpPr>
        <p:spPr>
          <a:xfrm>
            <a:off x="4554318" y="2725183"/>
            <a:ext cx="761427" cy="61555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4000" dirty="0">
                <a:solidFill>
                  <a:schemeClr val="accent5">
                    <a:lumMod val="60000"/>
                    <a:lumOff val="40000"/>
                  </a:schemeClr>
                </a:solidFill>
                <a:latin typeface="Bahnschrift Condensed" panose="020B0502040204020203" pitchFamily="34" charset="0"/>
                <a:ea typeface="思源黑体 CN Heavy" panose="020B0A00000000000000" pitchFamily="34" charset="-122"/>
              </a:rPr>
              <a:t>2021</a:t>
            </a:r>
            <a:endParaRPr lang="zh-CN" altLang="en-US" sz="4000" dirty="0">
              <a:solidFill>
                <a:schemeClr val="accent5">
                  <a:lumMod val="60000"/>
                  <a:lumOff val="40000"/>
                </a:schemeClr>
              </a:solidFill>
              <a:latin typeface="Bahnschrift Condensed" panose="020B0502040204020203" pitchFamily="34" charset="0"/>
              <a:ea typeface="思源黑体 CN Heavy" panose="020B0A00000000000000" pitchFamily="34" charset="-122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="" xmlns:a16="http://schemas.microsoft.com/office/drawing/2014/main" id="{0884335D-8017-4C70-960F-9B6736B7A938}"/>
              </a:ext>
            </a:extLst>
          </p:cNvPr>
          <p:cNvSpPr txBox="1"/>
          <p:nvPr/>
        </p:nvSpPr>
        <p:spPr>
          <a:xfrm>
            <a:off x="6560142" y="3454894"/>
            <a:ext cx="828753" cy="61555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4000" dirty="0">
                <a:solidFill>
                  <a:schemeClr val="bg1"/>
                </a:solidFill>
                <a:latin typeface="Bahnschrift Condensed" panose="020B0502040204020203" pitchFamily="34" charset="0"/>
                <a:ea typeface="思源黑体 CN Heavy" panose="020B0A00000000000000" pitchFamily="34" charset="-122"/>
              </a:rPr>
              <a:t>2022</a:t>
            </a:r>
            <a:endParaRPr lang="zh-CN" altLang="en-US" sz="4000" dirty="0">
              <a:solidFill>
                <a:schemeClr val="bg1"/>
              </a:solidFill>
              <a:latin typeface="Bahnschrift Condensed" panose="020B0502040204020203" pitchFamily="34" charset="0"/>
              <a:ea typeface="思源黑体 CN Heavy" panose="020B0A00000000000000" pitchFamily="34" charset="-122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="" xmlns:a16="http://schemas.microsoft.com/office/drawing/2014/main" id="{FB208FAD-80A6-4EF1-84D1-6EFA9496DB47}"/>
              </a:ext>
            </a:extLst>
          </p:cNvPr>
          <p:cNvSpPr txBox="1"/>
          <p:nvPr/>
        </p:nvSpPr>
        <p:spPr>
          <a:xfrm>
            <a:off x="4554318" y="1639009"/>
            <a:ext cx="2695255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000" b="0" i="0" u="none" strike="noStrike" cap="none" spc="0" normalizeH="0" baseline="0">
                <a:ln>
                  <a:noFill/>
                </a:ln>
                <a:solidFill>
                  <a:srgbClr val="DD742C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</a:lstStyle>
          <a:p>
            <a:r>
              <a:rPr lang="en-US" altLang="zh-CN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WRITE TITLE HERE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="" xmlns:a16="http://schemas.microsoft.com/office/drawing/2014/main" id="{0716ED36-DC92-4AE0-BBF3-CC06610D2515}"/>
              </a:ext>
            </a:extLst>
          </p:cNvPr>
          <p:cNvSpPr txBox="1"/>
          <p:nvPr/>
        </p:nvSpPr>
        <p:spPr>
          <a:xfrm>
            <a:off x="4554318" y="1971023"/>
            <a:ext cx="2951382" cy="57073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ExtraLight" panose="020B0200000000000000" pitchFamily="34" charset="-122"/>
                <a:ea typeface="思源黑体 CN ExtraLight" panose="020B0200000000000000" pitchFamily="34" charset="-122"/>
                <a:cs typeface="+mn-cs"/>
              </a:rPr>
              <a:t>Supporting Text Here. Keep Your Notes Concise And Relevant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="" xmlns:a16="http://schemas.microsoft.com/office/drawing/2014/main" id="{7DFA7BD3-6371-46A4-ADE0-8315C03FAA49}"/>
              </a:ext>
            </a:extLst>
          </p:cNvPr>
          <p:cNvSpPr txBox="1"/>
          <p:nvPr/>
        </p:nvSpPr>
        <p:spPr>
          <a:xfrm>
            <a:off x="4693640" y="4197401"/>
            <a:ext cx="2695255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000" b="0" i="0" u="none" strike="noStrike" cap="none" spc="0" normalizeH="0" baseline="0">
                <a:ln>
                  <a:noFill/>
                </a:ln>
                <a:solidFill>
                  <a:srgbClr val="DD742C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</a:lstStyle>
          <a:p>
            <a:pPr algn="r"/>
            <a:r>
              <a:rPr lang="en-US" altLang="zh-CN" dirty="0">
                <a:solidFill>
                  <a:schemeClr val="bg1"/>
                </a:solidFill>
              </a:rPr>
              <a:t>WRITE TITLE HERE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="" xmlns:a16="http://schemas.microsoft.com/office/drawing/2014/main" id="{36910741-AC2D-48E6-AB73-C54BF181287E}"/>
              </a:ext>
            </a:extLst>
          </p:cNvPr>
          <p:cNvSpPr txBox="1"/>
          <p:nvPr/>
        </p:nvSpPr>
        <p:spPr>
          <a:xfrm>
            <a:off x="4494949" y="4529415"/>
            <a:ext cx="2893946" cy="57073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CN ExtraLight" panose="020B0200000000000000" pitchFamily="34" charset="-122"/>
                <a:ea typeface="思源黑体 CN ExtraLight" panose="020B0200000000000000" pitchFamily="34" charset="-122"/>
                <a:cs typeface="+mn-cs"/>
              </a:rPr>
              <a:t>Supporting Text Here. Keep Your Notes Concise And Relevant</a:t>
            </a:r>
          </a:p>
        </p:txBody>
      </p:sp>
      <p:cxnSp>
        <p:nvCxnSpPr>
          <p:cNvPr id="44" name="直接连接符 43">
            <a:extLst>
              <a:ext uri="{FF2B5EF4-FFF2-40B4-BE49-F238E27FC236}">
                <a16:creationId xmlns="" xmlns:a16="http://schemas.microsoft.com/office/drawing/2014/main" id="{1DDBCFF2-5C52-48C8-BA36-F6D5695E6B9E}"/>
              </a:ext>
            </a:extLst>
          </p:cNvPr>
          <p:cNvCxnSpPr>
            <a:cxnSpLocks/>
          </p:cNvCxnSpPr>
          <p:nvPr/>
        </p:nvCxnSpPr>
        <p:spPr>
          <a:xfrm>
            <a:off x="0" y="6324600"/>
            <a:ext cx="8904424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>
            <a:extLst>
              <a:ext uri="{FF2B5EF4-FFF2-40B4-BE49-F238E27FC236}">
                <a16:creationId xmlns="" xmlns:a16="http://schemas.microsoft.com/office/drawing/2014/main" id="{06827A8C-F480-4A30-9263-A38089F50C0B}"/>
              </a:ext>
            </a:extLst>
          </p:cNvPr>
          <p:cNvCxnSpPr/>
          <p:nvPr/>
        </p:nvCxnSpPr>
        <p:spPr>
          <a:xfrm>
            <a:off x="263525" y="2316932"/>
            <a:ext cx="0" cy="2188246"/>
          </a:xfrm>
          <a:prstGeom prst="line">
            <a:avLst/>
          </a:prstGeom>
          <a:ln w="12700">
            <a:solidFill>
              <a:srgbClr val="5BB4B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>
            <a:extLst>
              <a:ext uri="{FF2B5EF4-FFF2-40B4-BE49-F238E27FC236}">
                <a16:creationId xmlns="" xmlns:a16="http://schemas.microsoft.com/office/drawing/2014/main" id="{0991B438-DBD2-40B3-AED2-D7AE552D997F}"/>
              </a:ext>
            </a:extLst>
          </p:cNvPr>
          <p:cNvCxnSpPr/>
          <p:nvPr/>
        </p:nvCxnSpPr>
        <p:spPr>
          <a:xfrm>
            <a:off x="3413125" y="3915568"/>
            <a:ext cx="0" cy="2188246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>
            <a:extLst>
              <a:ext uri="{FF2B5EF4-FFF2-40B4-BE49-F238E27FC236}">
                <a16:creationId xmlns="" xmlns:a16="http://schemas.microsoft.com/office/drawing/2014/main" id="{51F3DEFF-6352-46AF-9A16-040D115DAFFA}"/>
              </a:ext>
            </a:extLst>
          </p:cNvPr>
          <p:cNvCxnSpPr/>
          <p:nvPr/>
        </p:nvCxnSpPr>
        <p:spPr>
          <a:xfrm>
            <a:off x="4378325" y="1530586"/>
            <a:ext cx="0" cy="2188246"/>
          </a:xfrm>
          <a:prstGeom prst="line">
            <a:avLst/>
          </a:prstGeom>
          <a:ln w="12700">
            <a:solidFill>
              <a:srgbClr val="5BB4B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接连接符 52">
            <a:extLst>
              <a:ext uri="{FF2B5EF4-FFF2-40B4-BE49-F238E27FC236}">
                <a16:creationId xmlns="" xmlns:a16="http://schemas.microsoft.com/office/drawing/2014/main" id="{7C48FC41-F80B-477C-8D52-F89E4581BD4B}"/>
              </a:ext>
            </a:extLst>
          </p:cNvPr>
          <p:cNvCxnSpPr/>
          <p:nvPr/>
        </p:nvCxnSpPr>
        <p:spPr>
          <a:xfrm>
            <a:off x="7527925" y="3129222"/>
            <a:ext cx="0" cy="2188246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>
            <a:extLst>
              <a:ext uri="{FF2B5EF4-FFF2-40B4-BE49-F238E27FC236}">
                <a16:creationId xmlns="" xmlns:a16="http://schemas.microsoft.com/office/drawing/2014/main" id="{271183F4-8AD7-45B8-80B0-3C97BB8568D7}"/>
              </a:ext>
            </a:extLst>
          </p:cNvPr>
          <p:cNvCxnSpPr/>
          <p:nvPr/>
        </p:nvCxnSpPr>
        <p:spPr>
          <a:xfrm>
            <a:off x="8471354" y="852663"/>
            <a:ext cx="0" cy="2188246"/>
          </a:xfrm>
          <a:prstGeom prst="line">
            <a:avLst/>
          </a:prstGeom>
          <a:ln w="12700">
            <a:solidFill>
              <a:srgbClr val="5BB4B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>
            <a:extLst>
              <a:ext uri="{FF2B5EF4-FFF2-40B4-BE49-F238E27FC236}">
                <a16:creationId xmlns="" xmlns:a16="http://schemas.microsoft.com/office/drawing/2014/main" id="{B09A08C8-DB25-44FC-B079-9241F0959DF1}"/>
              </a:ext>
            </a:extLst>
          </p:cNvPr>
          <p:cNvCxnSpPr/>
          <p:nvPr/>
        </p:nvCxnSpPr>
        <p:spPr>
          <a:xfrm>
            <a:off x="11620954" y="2451299"/>
            <a:ext cx="0" cy="2188246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文本框 55">
            <a:extLst>
              <a:ext uri="{FF2B5EF4-FFF2-40B4-BE49-F238E27FC236}">
                <a16:creationId xmlns="" xmlns:a16="http://schemas.microsoft.com/office/drawing/2014/main" id="{98A2DD4E-4FE9-4150-9931-95D18E30BFB2}"/>
              </a:ext>
            </a:extLst>
          </p:cNvPr>
          <p:cNvSpPr txBox="1"/>
          <p:nvPr/>
        </p:nvSpPr>
        <p:spPr>
          <a:xfrm>
            <a:off x="464636" y="478249"/>
            <a:ext cx="4851680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+mn-cs"/>
              </a:rPr>
              <a:t>WRITE TITLE HERE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思源黑体 CN Heavy" panose="020B0A00000000000000" pitchFamily="34" charset="-122"/>
              <a:ea typeface="思源黑体 CN Heavy" panose="020B0A00000000000000" pitchFamily="34" charset="-122"/>
              <a:cs typeface="+mn-cs"/>
            </a:endParaRPr>
          </a:p>
        </p:txBody>
      </p:sp>
      <p:sp>
        <p:nvSpPr>
          <p:cNvPr id="57" name="文本框 56">
            <a:extLst>
              <a:ext uri="{FF2B5EF4-FFF2-40B4-BE49-F238E27FC236}">
                <a16:creationId xmlns="" xmlns:a16="http://schemas.microsoft.com/office/drawing/2014/main" id="{CC3FDAE9-7929-4B36-9492-C578B70F3644}"/>
              </a:ext>
            </a:extLst>
          </p:cNvPr>
          <p:cNvSpPr txBox="1"/>
          <p:nvPr/>
        </p:nvSpPr>
        <p:spPr>
          <a:xfrm>
            <a:off x="355779" y="1006828"/>
            <a:ext cx="569298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600" b="0" i="0" u="none" strike="noStrike" cap="none" normalizeH="0" baseline="0">
                <a:ln>
                  <a:noFill/>
                </a:ln>
                <a:solidFill>
                  <a:srgbClr val="173E42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r>
              <a:rPr lang="en-US" altLang="zh-CN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Supporting text </a:t>
            </a:r>
            <a:r>
              <a:rPr lang="en-US" altLang="zh-CN" dirty="0" err="1">
                <a:solidFill>
                  <a:schemeClr val="accent5">
                    <a:lumMod val="60000"/>
                    <a:lumOff val="40000"/>
                  </a:schemeClr>
                </a:solidFill>
              </a:rPr>
              <a:t>here.keep</a:t>
            </a:r>
            <a:r>
              <a:rPr lang="en-US" altLang="zh-CN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 </a:t>
            </a:r>
            <a:r>
              <a:rPr lang="en-US" altLang="zh-CN" dirty="0" err="1">
                <a:solidFill>
                  <a:schemeClr val="accent5">
                    <a:lumMod val="60000"/>
                    <a:lumOff val="40000"/>
                  </a:schemeClr>
                </a:solidFill>
              </a:rPr>
              <a:t>yournots</a:t>
            </a:r>
            <a:r>
              <a:rPr lang="en-US" altLang="zh-CN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 concise and relevant</a:t>
            </a:r>
          </a:p>
        </p:txBody>
      </p:sp>
      <p:pic>
        <p:nvPicPr>
          <p:cNvPr id="32" name="图形 31">
            <a:extLst>
              <a:ext uri="{FF2B5EF4-FFF2-40B4-BE49-F238E27FC236}">
                <a16:creationId xmlns="" xmlns:a16="http://schemas.microsoft.com/office/drawing/2014/main" id="{3FAB7C1A-A97E-4013-B12B-E6754E6967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851595" y="6222469"/>
            <a:ext cx="2789543" cy="4074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198512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图片 32" descr="建筑的摆设布局&#10;&#10;描述已自动生成">
            <a:extLst>
              <a:ext uri="{FF2B5EF4-FFF2-40B4-BE49-F238E27FC236}">
                <a16:creationId xmlns="" xmlns:a16="http://schemas.microsoft.com/office/drawing/2014/main" id="{45FC635E-A49A-4E00-8CCB-736C34C4255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1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407" r="740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1" name="文本框 30">
            <a:extLst>
              <a:ext uri="{FF2B5EF4-FFF2-40B4-BE49-F238E27FC236}">
                <a16:creationId xmlns="" xmlns:a16="http://schemas.microsoft.com/office/drawing/2014/main" id="{73B887B3-9185-4C45-B6A7-D61D1367385E}"/>
              </a:ext>
            </a:extLst>
          </p:cNvPr>
          <p:cNvSpPr txBox="1"/>
          <p:nvPr/>
        </p:nvSpPr>
        <p:spPr>
          <a:xfrm>
            <a:off x="3670160" y="584576"/>
            <a:ext cx="4851680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+mn-cs"/>
              </a:rPr>
              <a:t>WRITE TITLE HERE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思源黑体 CN Heavy" panose="020B0A00000000000000" pitchFamily="34" charset="-122"/>
              <a:ea typeface="思源黑体 CN Heavy" panose="020B0A00000000000000" pitchFamily="34" charset="-122"/>
              <a:cs typeface="+mn-cs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="" xmlns:a16="http://schemas.microsoft.com/office/drawing/2014/main" id="{205C0C48-4213-4EC1-84B0-ABBDAF7EF15C}"/>
              </a:ext>
            </a:extLst>
          </p:cNvPr>
          <p:cNvSpPr txBox="1"/>
          <p:nvPr/>
        </p:nvSpPr>
        <p:spPr>
          <a:xfrm>
            <a:off x="3249507" y="1113155"/>
            <a:ext cx="569298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600" b="0" i="0" u="none" strike="noStrike" cap="none" normalizeH="0" baseline="0">
                <a:ln>
                  <a:noFill/>
                </a:ln>
                <a:solidFill>
                  <a:srgbClr val="173E42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pPr algn="ctr"/>
            <a:r>
              <a:rPr lang="en-US" altLang="zh-CN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Supporting text </a:t>
            </a:r>
            <a:r>
              <a:rPr lang="en-US" altLang="zh-CN" dirty="0" err="1">
                <a:solidFill>
                  <a:schemeClr val="accent5">
                    <a:lumMod val="60000"/>
                    <a:lumOff val="40000"/>
                  </a:schemeClr>
                </a:solidFill>
              </a:rPr>
              <a:t>here.keep</a:t>
            </a:r>
            <a:r>
              <a:rPr lang="en-US" altLang="zh-CN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 </a:t>
            </a:r>
            <a:r>
              <a:rPr lang="en-US" altLang="zh-CN" dirty="0" err="1">
                <a:solidFill>
                  <a:schemeClr val="accent5">
                    <a:lumMod val="60000"/>
                    <a:lumOff val="40000"/>
                  </a:schemeClr>
                </a:solidFill>
              </a:rPr>
              <a:t>yournots</a:t>
            </a:r>
            <a:r>
              <a:rPr lang="en-US" altLang="zh-CN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 concise and relevant</a:t>
            </a: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45F40FCA-892B-449A-830C-33FE121221E8}"/>
              </a:ext>
            </a:extLst>
          </p:cNvPr>
          <p:cNvSpPr/>
          <p:nvPr/>
        </p:nvSpPr>
        <p:spPr>
          <a:xfrm>
            <a:off x="1089289" y="2282825"/>
            <a:ext cx="1546225" cy="1546225"/>
          </a:xfrm>
          <a:prstGeom prst="rect">
            <a:avLst/>
          </a:prstGeom>
          <a:noFill/>
          <a:ln w="31750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文本框 39">
            <a:extLst>
              <a:ext uri="{FF2B5EF4-FFF2-40B4-BE49-F238E27FC236}">
                <a16:creationId xmlns="" xmlns:a16="http://schemas.microsoft.com/office/drawing/2014/main" id="{5D4ECC30-AC46-43FE-A404-C7E630915745}"/>
              </a:ext>
            </a:extLst>
          </p:cNvPr>
          <p:cNvSpPr txBox="1"/>
          <p:nvPr/>
        </p:nvSpPr>
        <p:spPr>
          <a:xfrm>
            <a:off x="514774" y="4136489"/>
            <a:ext cx="2695255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000" b="0" i="0" u="none" strike="noStrike" cap="none" spc="0" normalizeH="0" baseline="0">
                <a:ln>
                  <a:noFill/>
                </a:ln>
                <a:solidFill>
                  <a:srgbClr val="DD742C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</a:lstStyle>
          <a:p>
            <a:pPr algn="ctr"/>
            <a:r>
              <a:rPr lang="en-US" altLang="zh-CN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WRITE TITLE HERE</a:t>
            </a:r>
            <a:endParaRPr lang="zh-CN" altLang="en-US" dirty="0">
              <a:solidFill>
                <a:schemeClr val="accent5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1" name="文本框 40">
            <a:extLst>
              <a:ext uri="{FF2B5EF4-FFF2-40B4-BE49-F238E27FC236}">
                <a16:creationId xmlns="" xmlns:a16="http://schemas.microsoft.com/office/drawing/2014/main" id="{22B3DC32-6D16-42D8-ACB3-D46BE95C974C}"/>
              </a:ext>
            </a:extLst>
          </p:cNvPr>
          <p:cNvSpPr txBox="1"/>
          <p:nvPr/>
        </p:nvSpPr>
        <p:spPr>
          <a:xfrm>
            <a:off x="682683" y="4468503"/>
            <a:ext cx="2359436" cy="8661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ExtraLight" panose="020B0200000000000000" pitchFamily="34" charset="-122"/>
                <a:ea typeface="思源黑体 CN ExtraLight" panose="020B0200000000000000" pitchFamily="34" charset="-122"/>
                <a:cs typeface="+mn-cs"/>
              </a:rPr>
              <a:t>Supporting Text Here. Keep Your Notes Concise And Relevant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ExtraLight" panose="020B0200000000000000" pitchFamily="34" charset="-122"/>
              <a:ea typeface="思源黑体 CN ExtraLight" panose="020B0200000000000000" pitchFamily="34" charset="-122"/>
              <a:cs typeface="+mn-cs"/>
            </a:endParaRPr>
          </a:p>
        </p:txBody>
      </p:sp>
      <p:sp>
        <p:nvSpPr>
          <p:cNvPr id="54" name="文本框 53">
            <a:extLst>
              <a:ext uri="{FF2B5EF4-FFF2-40B4-BE49-F238E27FC236}">
                <a16:creationId xmlns="" xmlns:a16="http://schemas.microsoft.com/office/drawing/2014/main" id="{6613A25C-8EFD-4228-8E54-49DF5C7CA486}"/>
              </a:ext>
            </a:extLst>
          </p:cNvPr>
          <p:cNvSpPr txBox="1"/>
          <p:nvPr/>
        </p:nvSpPr>
        <p:spPr>
          <a:xfrm>
            <a:off x="1292753" y="2342601"/>
            <a:ext cx="1139298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000" b="0" i="0" u="none" strike="noStrike" cap="none" spc="0" normalizeH="0" baseline="0">
                <a:ln>
                  <a:noFill/>
                </a:ln>
                <a:solidFill>
                  <a:srgbClr val="DD742C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</a:lstStyle>
          <a:p>
            <a:pPr algn="ctr"/>
            <a:r>
              <a:rPr lang="en-US" altLang="zh-CN" sz="1400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PART ONE</a:t>
            </a:r>
            <a:endParaRPr lang="zh-CN" altLang="en-US" sz="1400" dirty="0">
              <a:solidFill>
                <a:schemeClr val="accent5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7" name="矩形 36">
            <a:extLst>
              <a:ext uri="{FF2B5EF4-FFF2-40B4-BE49-F238E27FC236}">
                <a16:creationId xmlns="" xmlns:a16="http://schemas.microsoft.com/office/drawing/2014/main" id="{AD1D90D1-3A6F-49AA-A582-C039E7ABB16D}"/>
              </a:ext>
            </a:extLst>
          </p:cNvPr>
          <p:cNvSpPr/>
          <p:nvPr/>
        </p:nvSpPr>
        <p:spPr>
          <a:xfrm>
            <a:off x="3775626" y="2282825"/>
            <a:ext cx="1546225" cy="1546225"/>
          </a:xfrm>
          <a:prstGeom prst="rect">
            <a:avLst/>
          </a:prstGeom>
          <a:noFill/>
          <a:ln w="31750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文本框 41">
            <a:extLst>
              <a:ext uri="{FF2B5EF4-FFF2-40B4-BE49-F238E27FC236}">
                <a16:creationId xmlns="" xmlns:a16="http://schemas.microsoft.com/office/drawing/2014/main" id="{36836D80-827C-461F-AD90-B4D0AB95392D}"/>
              </a:ext>
            </a:extLst>
          </p:cNvPr>
          <p:cNvSpPr txBox="1"/>
          <p:nvPr/>
        </p:nvSpPr>
        <p:spPr>
          <a:xfrm>
            <a:off x="3201111" y="4136489"/>
            <a:ext cx="2695255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000" b="0" i="0" u="none" strike="noStrike" cap="none" spc="0" normalizeH="0" baseline="0">
                <a:ln>
                  <a:noFill/>
                </a:ln>
                <a:solidFill>
                  <a:srgbClr val="DD742C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</a:lstStyle>
          <a:p>
            <a:pPr algn="ctr"/>
            <a:r>
              <a:rPr lang="en-US" altLang="zh-CN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WRITE TITLE HERE</a:t>
            </a:r>
            <a:endParaRPr lang="zh-CN" altLang="en-US" dirty="0">
              <a:solidFill>
                <a:schemeClr val="accent5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3" name="文本框 42">
            <a:extLst>
              <a:ext uri="{FF2B5EF4-FFF2-40B4-BE49-F238E27FC236}">
                <a16:creationId xmlns="" xmlns:a16="http://schemas.microsoft.com/office/drawing/2014/main" id="{5E47BA77-58EA-4C39-A7E9-6D27793C0B3B}"/>
              </a:ext>
            </a:extLst>
          </p:cNvPr>
          <p:cNvSpPr txBox="1"/>
          <p:nvPr/>
        </p:nvSpPr>
        <p:spPr>
          <a:xfrm>
            <a:off x="3369020" y="4468503"/>
            <a:ext cx="2359436" cy="8661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ExtraLight" panose="020B0200000000000000" pitchFamily="34" charset="-122"/>
                <a:ea typeface="思源黑体 CN ExtraLight" panose="020B0200000000000000" pitchFamily="34" charset="-122"/>
                <a:cs typeface="+mn-cs"/>
              </a:rPr>
              <a:t>Supporting Text Here. Keep Your Notes Concise And Relevant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ExtraLight" panose="020B0200000000000000" pitchFamily="34" charset="-122"/>
              <a:ea typeface="思源黑体 CN ExtraLight" panose="020B0200000000000000" pitchFamily="34" charset="-122"/>
              <a:cs typeface="+mn-cs"/>
            </a:endParaRPr>
          </a:p>
        </p:txBody>
      </p:sp>
      <p:sp>
        <p:nvSpPr>
          <p:cNvPr id="38" name="矩形 37">
            <a:extLst>
              <a:ext uri="{FF2B5EF4-FFF2-40B4-BE49-F238E27FC236}">
                <a16:creationId xmlns="" xmlns:a16="http://schemas.microsoft.com/office/drawing/2014/main" id="{6CC14782-61D7-4082-8646-AFD702E1C53B}"/>
              </a:ext>
            </a:extLst>
          </p:cNvPr>
          <p:cNvSpPr/>
          <p:nvPr/>
        </p:nvSpPr>
        <p:spPr>
          <a:xfrm>
            <a:off x="6461963" y="2282825"/>
            <a:ext cx="1546225" cy="1546225"/>
          </a:xfrm>
          <a:prstGeom prst="rect">
            <a:avLst/>
          </a:prstGeom>
          <a:noFill/>
          <a:ln w="31750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文本框 43">
            <a:extLst>
              <a:ext uri="{FF2B5EF4-FFF2-40B4-BE49-F238E27FC236}">
                <a16:creationId xmlns="" xmlns:a16="http://schemas.microsoft.com/office/drawing/2014/main" id="{915C3EE7-5BC5-407D-A040-6DEFEA8DBC64}"/>
              </a:ext>
            </a:extLst>
          </p:cNvPr>
          <p:cNvSpPr txBox="1"/>
          <p:nvPr/>
        </p:nvSpPr>
        <p:spPr>
          <a:xfrm>
            <a:off x="5887448" y="4136489"/>
            <a:ext cx="2695255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000" b="0" i="0" u="none" strike="noStrike" cap="none" spc="0" normalizeH="0" baseline="0">
                <a:ln>
                  <a:noFill/>
                </a:ln>
                <a:solidFill>
                  <a:srgbClr val="DD742C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</a:lstStyle>
          <a:p>
            <a:pPr algn="ctr"/>
            <a:r>
              <a:rPr lang="en-US" altLang="zh-CN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WRITE TITLE HERE</a:t>
            </a:r>
            <a:endParaRPr lang="zh-CN" altLang="en-US" dirty="0">
              <a:solidFill>
                <a:schemeClr val="accent5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5" name="文本框 44">
            <a:extLst>
              <a:ext uri="{FF2B5EF4-FFF2-40B4-BE49-F238E27FC236}">
                <a16:creationId xmlns="" xmlns:a16="http://schemas.microsoft.com/office/drawing/2014/main" id="{B901BDF9-6081-4140-A13A-090204AD428F}"/>
              </a:ext>
            </a:extLst>
          </p:cNvPr>
          <p:cNvSpPr txBox="1"/>
          <p:nvPr/>
        </p:nvSpPr>
        <p:spPr>
          <a:xfrm>
            <a:off x="6055357" y="4468503"/>
            <a:ext cx="2359436" cy="8661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ExtraLight" panose="020B0200000000000000" pitchFamily="34" charset="-122"/>
                <a:ea typeface="思源黑体 CN ExtraLight" panose="020B0200000000000000" pitchFamily="34" charset="-122"/>
                <a:cs typeface="+mn-cs"/>
              </a:rPr>
              <a:t>Supporting Text Here. Keep Your Notes Concise And Relevant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ExtraLight" panose="020B0200000000000000" pitchFamily="34" charset="-122"/>
              <a:ea typeface="思源黑体 CN ExtraLight" panose="020B0200000000000000" pitchFamily="34" charset="-122"/>
              <a:cs typeface="+mn-cs"/>
            </a:endParaRPr>
          </a:p>
        </p:txBody>
      </p:sp>
      <p:sp>
        <p:nvSpPr>
          <p:cNvPr id="39" name="矩形 38">
            <a:extLst>
              <a:ext uri="{FF2B5EF4-FFF2-40B4-BE49-F238E27FC236}">
                <a16:creationId xmlns="" xmlns:a16="http://schemas.microsoft.com/office/drawing/2014/main" id="{C22A1D6D-22B8-4E72-9741-FF90A7537DFD}"/>
              </a:ext>
            </a:extLst>
          </p:cNvPr>
          <p:cNvSpPr/>
          <p:nvPr/>
        </p:nvSpPr>
        <p:spPr>
          <a:xfrm>
            <a:off x="9148301" y="2282825"/>
            <a:ext cx="1546225" cy="1546225"/>
          </a:xfrm>
          <a:prstGeom prst="rect">
            <a:avLst/>
          </a:prstGeom>
          <a:noFill/>
          <a:ln w="31750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文本框 45">
            <a:extLst>
              <a:ext uri="{FF2B5EF4-FFF2-40B4-BE49-F238E27FC236}">
                <a16:creationId xmlns="" xmlns:a16="http://schemas.microsoft.com/office/drawing/2014/main" id="{57CE0CA5-75CB-49ED-A437-F2902FD86785}"/>
              </a:ext>
            </a:extLst>
          </p:cNvPr>
          <p:cNvSpPr txBox="1"/>
          <p:nvPr/>
        </p:nvSpPr>
        <p:spPr>
          <a:xfrm>
            <a:off x="8573786" y="4136489"/>
            <a:ext cx="2695255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000" b="0" i="0" u="none" strike="noStrike" cap="none" spc="0" normalizeH="0" baseline="0">
                <a:ln>
                  <a:noFill/>
                </a:ln>
                <a:solidFill>
                  <a:srgbClr val="DD742C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</a:lstStyle>
          <a:p>
            <a:pPr algn="ctr"/>
            <a:r>
              <a:rPr lang="en-US" altLang="zh-CN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WRITE TITLE HERE</a:t>
            </a:r>
            <a:endParaRPr lang="zh-CN" altLang="en-US" dirty="0">
              <a:solidFill>
                <a:schemeClr val="accent5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7" name="文本框 46">
            <a:extLst>
              <a:ext uri="{FF2B5EF4-FFF2-40B4-BE49-F238E27FC236}">
                <a16:creationId xmlns="" xmlns:a16="http://schemas.microsoft.com/office/drawing/2014/main" id="{9A5CACAD-FFAD-4288-A4E2-3E9FDDB44077}"/>
              </a:ext>
            </a:extLst>
          </p:cNvPr>
          <p:cNvSpPr txBox="1"/>
          <p:nvPr/>
        </p:nvSpPr>
        <p:spPr>
          <a:xfrm>
            <a:off x="8741695" y="4468503"/>
            <a:ext cx="2359436" cy="8661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ExtraLight" panose="020B0200000000000000" pitchFamily="34" charset="-122"/>
                <a:ea typeface="思源黑体 CN ExtraLight" panose="020B0200000000000000" pitchFamily="34" charset="-122"/>
                <a:cs typeface="+mn-cs"/>
              </a:rPr>
              <a:t>Supporting Text Here. Keep Your Notes Concise And Relevant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ExtraLight" panose="020B0200000000000000" pitchFamily="34" charset="-122"/>
              <a:ea typeface="思源黑体 CN ExtraLight" panose="020B0200000000000000" pitchFamily="34" charset="-122"/>
              <a:cs typeface="+mn-cs"/>
            </a:endParaRPr>
          </a:p>
        </p:txBody>
      </p:sp>
      <p:cxnSp>
        <p:nvCxnSpPr>
          <p:cNvPr id="9" name="直接连接符 8">
            <a:extLst>
              <a:ext uri="{FF2B5EF4-FFF2-40B4-BE49-F238E27FC236}">
                <a16:creationId xmlns="" xmlns:a16="http://schemas.microsoft.com/office/drawing/2014/main" id="{B2386FB5-3AD4-4E9D-8E57-FF7C28F64118}"/>
              </a:ext>
            </a:extLst>
          </p:cNvPr>
          <p:cNvCxnSpPr>
            <a:cxnSpLocks/>
          </p:cNvCxnSpPr>
          <p:nvPr/>
        </p:nvCxnSpPr>
        <p:spPr>
          <a:xfrm>
            <a:off x="1089289" y="2616200"/>
            <a:ext cx="1546225" cy="0"/>
          </a:xfrm>
          <a:prstGeom prst="line">
            <a:avLst/>
          </a:prstGeom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图形 10">
            <a:extLst>
              <a:ext uri="{FF2B5EF4-FFF2-40B4-BE49-F238E27FC236}">
                <a16:creationId xmlns="" xmlns:a16="http://schemas.microsoft.com/office/drawing/2014/main" id="{7908ABDA-82F2-43AF-8CE8-FAE698ACE6F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505005" y="2821636"/>
            <a:ext cx="714792" cy="714792"/>
          </a:xfrm>
          <a:prstGeom prst="rect">
            <a:avLst/>
          </a:prstGeom>
        </p:spPr>
      </p:pic>
      <p:pic>
        <p:nvPicPr>
          <p:cNvPr id="13" name="图形 12">
            <a:extLst>
              <a:ext uri="{FF2B5EF4-FFF2-40B4-BE49-F238E27FC236}">
                <a16:creationId xmlns="" xmlns:a16="http://schemas.microsoft.com/office/drawing/2014/main" id="{51FAC523-2B0B-46AD-9CFE-3779390ABE1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564017" y="2821636"/>
            <a:ext cx="714792" cy="714792"/>
          </a:xfrm>
          <a:prstGeom prst="rect">
            <a:avLst/>
          </a:prstGeom>
        </p:spPr>
      </p:pic>
      <p:pic>
        <p:nvPicPr>
          <p:cNvPr id="15" name="图形 14">
            <a:extLst>
              <a:ext uri="{FF2B5EF4-FFF2-40B4-BE49-F238E27FC236}">
                <a16:creationId xmlns="" xmlns:a16="http://schemas.microsoft.com/office/drawing/2014/main" id="{3CEEC701-0233-47BF-8EF6-DC742B84D0D0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831218" y="2821636"/>
            <a:ext cx="807714" cy="714792"/>
          </a:xfrm>
          <a:prstGeom prst="rect">
            <a:avLst/>
          </a:prstGeom>
        </p:spPr>
      </p:pic>
      <p:pic>
        <p:nvPicPr>
          <p:cNvPr id="17" name="图形 16">
            <a:extLst>
              <a:ext uri="{FF2B5EF4-FFF2-40B4-BE49-F238E27FC236}">
                <a16:creationId xmlns="" xmlns:a16="http://schemas.microsoft.com/office/drawing/2014/main" id="{DE3917C9-B388-45F1-8F29-7129234036EA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4191342" y="2821636"/>
            <a:ext cx="714792" cy="714792"/>
          </a:xfrm>
          <a:prstGeom prst="rect">
            <a:avLst/>
          </a:prstGeom>
        </p:spPr>
      </p:pic>
      <p:sp>
        <p:nvSpPr>
          <p:cNvPr id="67" name="文本框 66">
            <a:extLst>
              <a:ext uri="{FF2B5EF4-FFF2-40B4-BE49-F238E27FC236}">
                <a16:creationId xmlns="" xmlns:a16="http://schemas.microsoft.com/office/drawing/2014/main" id="{D146D34E-4F5F-4EFF-BF77-0280446B2D8F}"/>
              </a:ext>
            </a:extLst>
          </p:cNvPr>
          <p:cNvSpPr txBox="1"/>
          <p:nvPr/>
        </p:nvSpPr>
        <p:spPr>
          <a:xfrm>
            <a:off x="3972453" y="2342601"/>
            <a:ext cx="1139298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000" b="0" i="0" u="none" strike="noStrike" cap="none" spc="0" normalizeH="0" baseline="0">
                <a:ln>
                  <a:noFill/>
                </a:ln>
                <a:solidFill>
                  <a:srgbClr val="DD742C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</a:lstStyle>
          <a:p>
            <a:pPr algn="ctr"/>
            <a:r>
              <a:rPr lang="en-US" altLang="zh-CN" sz="1400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PART TWO</a:t>
            </a:r>
            <a:endParaRPr lang="zh-CN" altLang="en-US" sz="1400" dirty="0">
              <a:solidFill>
                <a:schemeClr val="accent5">
                  <a:lumMod val="60000"/>
                  <a:lumOff val="40000"/>
                </a:schemeClr>
              </a:solidFill>
            </a:endParaRPr>
          </a:p>
        </p:txBody>
      </p:sp>
      <p:cxnSp>
        <p:nvCxnSpPr>
          <p:cNvPr id="68" name="直接连接符 67">
            <a:extLst>
              <a:ext uri="{FF2B5EF4-FFF2-40B4-BE49-F238E27FC236}">
                <a16:creationId xmlns="" xmlns:a16="http://schemas.microsoft.com/office/drawing/2014/main" id="{DA9382CB-A50E-43E9-B8E3-ABF67D4C6325}"/>
              </a:ext>
            </a:extLst>
          </p:cNvPr>
          <p:cNvCxnSpPr>
            <a:cxnSpLocks/>
          </p:cNvCxnSpPr>
          <p:nvPr/>
        </p:nvCxnSpPr>
        <p:spPr>
          <a:xfrm>
            <a:off x="3768989" y="2616200"/>
            <a:ext cx="1546225" cy="0"/>
          </a:xfrm>
          <a:prstGeom prst="line">
            <a:avLst/>
          </a:prstGeom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文本框 68">
            <a:extLst>
              <a:ext uri="{FF2B5EF4-FFF2-40B4-BE49-F238E27FC236}">
                <a16:creationId xmlns="" xmlns:a16="http://schemas.microsoft.com/office/drawing/2014/main" id="{D85850A9-7A73-40BA-929F-52308F1E2F11}"/>
              </a:ext>
            </a:extLst>
          </p:cNvPr>
          <p:cNvSpPr txBox="1"/>
          <p:nvPr/>
        </p:nvSpPr>
        <p:spPr>
          <a:xfrm>
            <a:off x="6671203" y="2342601"/>
            <a:ext cx="1139298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000" b="0" i="0" u="none" strike="noStrike" cap="none" spc="0" normalizeH="0" baseline="0">
                <a:ln>
                  <a:noFill/>
                </a:ln>
                <a:solidFill>
                  <a:srgbClr val="DD742C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</a:lstStyle>
          <a:p>
            <a:pPr algn="ctr"/>
            <a:r>
              <a:rPr lang="en-US" altLang="zh-CN" sz="1400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PART THREE</a:t>
            </a:r>
            <a:endParaRPr lang="zh-CN" altLang="en-US" sz="1400" dirty="0">
              <a:solidFill>
                <a:schemeClr val="accent5">
                  <a:lumMod val="60000"/>
                  <a:lumOff val="40000"/>
                </a:schemeClr>
              </a:solidFill>
            </a:endParaRPr>
          </a:p>
        </p:txBody>
      </p:sp>
      <p:cxnSp>
        <p:nvCxnSpPr>
          <p:cNvPr id="70" name="直接连接符 69">
            <a:extLst>
              <a:ext uri="{FF2B5EF4-FFF2-40B4-BE49-F238E27FC236}">
                <a16:creationId xmlns="" xmlns:a16="http://schemas.microsoft.com/office/drawing/2014/main" id="{0BB716B1-3105-4B9D-BC3A-7750A6CE86EC}"/>
              </a:ext>
            </a:extLst>
          </p:cNvPr>
          <p:cNvCxnSpPr>
            <a:cxnSpLocks/>
          </p:cNvCxnSpPr>
          <p:nvPr/>
        </p:nvCxnSpPr>
        <p:spPr>
          <a:xfrm>
            <a:off x="6467739" y="2616200"/>
            <a:ext cx="1546225" cy="0"/>
          </a:xfrm>
          <a:prstGeom prst="line">
            <a:avLst/>
          </a:prstGeom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文本框 70">
            <a:extLst>
              <a:ext uri="{FF2B5EF4-FFF2-40B4-BE49-F238E27FC236}">
                <a16:creationId xmlns="" xmlns:a16="http://schemas.microsoft.com/office/drawing/2014/main" id="{1FE3DE8A-EE4D-4BCB-826A-E3A9A49E6B29}"/>
              </a:ext>
            </a:extLst>
          </p:cNvPr>
          <p:cNvSpPr txBox="1"/>
          <p:nvPr/>
        </p:nvSpPr>
        <p:spPr>
          <a:xfrm>
            <a:off x="9344553" y="2342601"/>
            <a:ext cx="1139298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000" b="0" i="0" u="none" strike="noStrike" cap="none" spc="0" normalizeH="0" baseline="0">
                <a:ln>
                  <a:noFill/>
                </a:ln>
                <a:solidFill>
                  <a:srgbClr val="DD742C"/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</a:lstStyle>
          <a:p>
            <a:pPr algn="ctr"/>
            <a:r>
              <a:rPr lang="en-US" altLang="zh-CN" sz="1400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PART FOUR</a:t>
            </a:r>
            <a:endParaRPr lang="zh-CN" altLang="en-US" sz="1400" dirty="0">
              <a:solidFill>
                <a:schemeClr val="accent5">
                  <a:lumMod val="60000"/>
                  <a:lumOff val="40000"/>
                </a:schemeClr>
              </a:solidFill>
            </a:endParaRPr>
          </a:p>
        </p:txBody>
      </p:sp>
      <p:cxnSp>
        <p:nvCxnSpPr>
          <p:cNvPr id="72" name="直接连接符 71">
            <a:extLst>
              <a:ext uri="{FF2B5EF4-FFF2-40B4-BE49-F238E27FC236}">
                <a16:creationId xmlns="" xmlns:a16="http://schemas.microsoft.com/office/drawing/2014/main" id="{2FBAE569-25CC-4E6D-82C2-588CB9C48E0C}"/>
              </a:ext>
            </a:extLst>
          </p:cNvPr>
          <p:cNvCxnSpPr>
            <a:cxnSpLocks/>
          </p:cNvCxnSpPr>
          <p:nvPr/>
        </p:nvCxnSpPr>
        <p:spPr>
          <a:xfrm>
            <a:off x="9141089" y="2616200"/>
            <a:ext cx="1546225" cy="0"/>
          </a:xfrm>
          <a:prstGeom prst="line">
            <a:avLst/>
          </a:prstGeom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>
            <a:extLst>
              <a:ext uri="{FF2B5EF4-FFF2-40B4-BE49-F238E27FC236}">
                <a16:creationId xmlns="" xmlns:a16="http://schemas.microsoft.com/office/drawing/2014/main" id="{71369934-8120-4B3B-9710-958AF31C9CA6}"/>
              </a:ext>
            </a:extLst>
          </p:cNvPr>
          <p:cNvCxnSpPr>
            <a:cxnSpLocks/>
          </p:cNvCxnSpPr>
          <p:nvPr/>
        </p:nvCxnSpPr>
        <p:spPr>
          <a:xfrm>
            <a:off x="0" y="6426200"/>
            <a:ext cx="8904424" cy="0"/>
          </a:xfrm>
          <a:prstGeom prst="line">
            <a:avLst/>
          </a:prstGeom>
          <a:ln w="19050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形 34">
            <a:extLst>
              <a:ext uri="{FF2B5EF4-FFF2-40B4-BE49-F238E27FC236}">
                <a16:creationId xmlns="" xmlns:a16="http://schemas.microsoft.com/office/drawing/2014/main" id="{FA20A08C-0B30-4CA9-8FAA-2A80E1AA612F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=""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8851595" y="6222469"/>
            <a:ext cx="2789543" cy="4074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504020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2F5D205A-DFAB-4C70-946C-753B564DCA4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5" b="685"/>
          <a:stretch/>
        </p:blipFill>
        <p:spPr>
          <a:xfrm>
            <a:off x="0" y="-18550"/>
            <a:ext cx="12224978" cy="6876550"/>
          </a:xfrm>
          <a:prstGeom prst="rect">
            <a:avLst/>
          </a:prstGeom>
        </p:spPr>
      </p:pic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114B3316-F3E1-409D-BC55-C80DF50E1430}"/>
              </a:ext>
            </a:extLst>
          </p:cNvPr>
          <p:cNvSpPr/>
          <p:nvPr/>
        </p:nvSpPr>
        <p:spPr>
          <a:xfrm>
            <a:off x="0" y="1412875"/>
            <a:ext cx="12192000" cy="45076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CF39F5FC-6786-4DFC-8C81-2A82FC37FF02}"/>
              </a:ext>
            </a:extLst>
          </p:cNvPr>
          <p:cNvSpPr txBox="1"/>
          <p:nvPr/>
        </p:nvSpPr>
        <p:spPr>
          <a:xfrm>
            <a:off x="5105985" y="1841864"/>
            <a:ext cx="1980030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500" b="0" i="0" u="none" strike="noStrike" kern="1200" cap="none" spc="0" normalizeH="0" baseline="0" noProof="0" dirty="0">
                <a:ln>
                  <a:noFill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+mn-cs"/>
              </a:rPr>
              <a:t>03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30111784-9C29-4FC0-A3EC-44BCA7F605C9}"/>
              </a:ext>
            </a:extLst>
          </p:cNvPr>
          <p:cNvSpPr txBox="1"/>
          <p:nvPr/>
        </p:nvSpPr>
        <p:spPr>
          <a:xfrm>
            <a:off x="3214604" y="3429000"/>
            <a:ext cx="576279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0" i="0" u="none" strike="noStrike" kern="1200" cap="none" spc="0" normalizeH="0" baseline="0" noProof="0" dirty="0">
                <a:ln>
                  <a:noFill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+mn-cs"/>
              </a:rPr>
              <a:t>WRITE TITLE HERE</a:t>
            </a:r>
            <a:endParaRPr kumimoji="0" lang="zh-CN" altLang="en-US" sz="4400" b="0" i="0" u="none" strike="noStrike" kern="1200" cap="none" spc="0" normalizeH="0" baseline="0" noProof="0" dirty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思源黑体 CN Heavy" panose="020B0A00000000000000" pitchFamily="34" charset="-122"/>
              <a:ea typeface="思源黑体 CN Heavy" panose="020B0A00000000000000" pitchFamily="34" charset="-122"/>
              <a:cs typeface="+mn-cs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C00CBE14-8683-4028-BAD5-3BBE1182FED5}"/>
              </a:ext>
            </a:extLst>
          </p:cNvPr>
          <p:cNvSpPr txBox="1"/>
          <p:nvPr/>
        </p:nvSpPr>
        <p:spPr>
          <a:xfrm>
            <a:off x="3214604" y="4090719"/>
            <a:ext cx="5762792" cy="3676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normalizeH="0" baseline="0" noProof="0" dirty="0">
                <a:ln>
                  <a:noFill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/>
                <a:uLnTx/>
                <a:uFillTx/>
                <a:latin typeface="思源黑体 CN ExtraLight" panose="020B0200000000000000" pitchFamily="34" charset="-122"/>
                <a:ea typeface="思源黑体 CN ExtraLight" panose="020B0200000000000000" pitchFamily="34" charset="-122"/>
                <a:cs typeface="+mn-cs"/>
              </a:rPr>
              <a:t>Supporting text </a:t>
            </a:r>
            <a:r>
              <a:rPr kumimoji="0" lang="en-US" altLang="zh-CN" sz="1600" b="0" i="0" u="none" strike="noStrike" kern="1200" cap="none" normalizeH="0" baseline="0" noProof="0" dirty="0" err="1">
                <a:ln>
                  <a:noFill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/>
                <a:uLnTx/>
                <a:uFillTx/>
                <a:latin typeface="思源黑体 CN ExtraLight" panose="020B0200000000000000" pitchFamily="34" charset="-122"/>
                <a:ea typeface="思源黑体 CN ExtraLight" panose="020B0200000000000000" pitchFamily="34" charset="-122"/>
                <a:cs typeface="+mn-cs"/>
              </a:rPr>
              <a:t>here.keep</a:t>
            </a:r>
            <a:r>
              <a:rPr kumimoji="0" lang="en-US" altLang="zh-CN" sz="1600" b="0" i="0" u="none" strike="noStrike" kern="1200" cap="none" normalizeH="0" baseline="0" noProof="0" dirty="0">
                <a:ln>
                  <a:noFill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/>
                <a:uLnTx/>
                <a:uFillTx/>
                <a:latin typeface="思源黑体 CN ExtraLight" panose="020B0200000000000000" pitchFamily="34" charset="-122"/>
                <a:ea typeface="思源黑体 CN ExtraLight" panose="020B0200000000000000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normalizeH="0" baseline="0" noProof="0" dirty="0" err="1">
                <a:ln>
                  <a:noFill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/>
                <a:uLnTx/>
                <a:uFillTx/>
                <a:latin typeface="思源黑体 CN ExtraLight" panose="020B0200000000000000" pitchFamily="34" charset="-122"/>
                <a:ea typeface="思源黑体 CN ExtraLight" panose="020B0200000000000000" pitchFamily="34" charset="-122"/>
                <a:cs typeface="+mn-cs"/>
              </a:rPr>
              <a:t>yournots</a:t>
            </a:r>
            <a:r>
              <a:rPr kumimoji="0" lang="en-US" altLang="zh-CN" sz="1600" b="0" i="0" u="none" strike="noStrike" kern="1200" cap="none" normalizeH="0" baseline="0" noProof="0" dirty="0">
                <a:ln>
                  <a:noFill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/>
                <a:uLnTx/>
                <a:uFillTx/>
                <a:latin typeface="思源黑体 CN ExtraLight" panose="020B0200000000000000" pitchFamily="34" charset="-122"/>
                <a:ea typeface="思源黑体 CN ExtraLight" panose="020B0200000000000000" pitchFamily="34" charset="-122"/>
                <a:cs typeface="+mn-cs"/>
              </a:rPr>
              <a:t> concise and relevant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A3AD5663-115A-40EB-B233-CDC8150B6BC6}"/>
              </a:ext>
            </a:extLst>
          </p:cNvPr>
          <p:cNvSpPr txBox="1"/>
          <p:nvPr/>
        </p:nvSpPr>
        <p:spPr>
          <a:xfrm>
            <a:off x="3185160" y="4811551"/>
            <a:ext cx="5821680" cy="8942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思源黑体 CN ExtraLight" panose="020B0200000000000000" pitchFamily="34" charset="-122"/>
                <a:ea typeface="思源黑体 CN ExtraLight" panose="020B0200000000000000" pitchFamily="34" charset="-122"/>
                <a:cs typeface="+mn-cs"/>
              </a:rPr>
              <a:t>Lorem ipsum dolor sit amet, consectetuer adipiscing elit. </a:t>
            </a:r>
          </a:p>
          <a:p>
            <a:pPr algn="ctr">
              <a:lnSpc>
                <a:spcPct val="150000"/>
              </a:lnSpc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思源黑体 CN ExtraLight" panose="020B0200000000000000" pitchFamily="34" charset="-122"/>
                <a:ea typeface="思源黑体 CN ExtraLight" panose="020B0200000000000000" pitchFamily="34" charset="-122"/>
                <a:cs typeface="+mn-cs"/>
              </a:rPr>
              <a:t>Maecenas porttitor congue massa. </a:t>
            </a:r>
          </a:p>
          <a:p>
            <a:pPr algn="ctr">
              <a:lnSpc>
                <a:spcPct val="150000"/>
              </a:lnSpc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思源黑体 CN ExtraLight" panose="020B0200000000000000" pitchFamily="34" charset="-122"/>
                <a:ea typeface="思源黑体 CN ExtraLight" panose="020B0200000000000000" pitchFamily="34" charset="-122"/>
                <a:cs typeface="+mn-cs"/>
              </a:rPr>
              <a:t>Fusce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思源黑体 CN ExtraLight" panose="020B0200000000000000" pitchFamily="34" charset="-122"/>
                <a:ea typeface="思源黑体 CN ExtraLight" panose="020B0200000000000000" pitchFamily="34" charset="-122"/>
                <a:cs typeface="+mn-cs"/>
              </a:rPr>
              <a:t> posuere, magna sed pulvinar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思源黑体 CN ExtraLight" panose="020B0200000000000000" pitchFamily="34" charset="-122"/>
                <a:ea typeface="思源黑体 CN ExtraLight" panose="020B0200000000000000" pitchFamily="34" charset="-122"/>
                <a:cs typeface="+mn-cs"/>
              </a:rPr>
              <a:t>ultricies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50000"/>
                </a:schemeClr>
              </a:solidFill>
              <a:effectLst/>
              <a:uLnTx/>
              <a:uFillTx/>
              <a:latin typeface="思源黑体 CN ExtraLight" panose="020B0200000000000000" pitchFamily="34" charset="-122"/>
              <a:ea typeface="思源黑体 CN ExtraLight" panose="020B0200000000000000" pitchFamily="34" charset="-122"/>
              <a:cs typeface="+mn-cs"/>
            </a:endParaRPr>
          </a:p>
        </p:txBody>
      </p:sp>
      <p:pic>
        <p:nvPicPr>
          <p:cNvPr id="11" name="图形 10">
            <a:extLst>
              <a:ext uri="{FF2B5EF4-FFF2-40B4-BE49-F238E27FC236}">
                <a16:creationId xmlns="" xmlns:a16="http://schemas.microsoft.com/office/drawing/2014/main" id="{2193332F-4F27-4D66-9868-C75E650CF91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701229" y="472801"/>
            <a:ext cx="2789543" cy="4074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699662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图表 6">
            <a:extLst>
              <a:ext uri="{FF2B5EF4-FFF2-40B4-BE49-F238E27FC236}">
                <a16:creationId xmlns="" xmlns:a16="http://schemas.microsoft.com/office/drawing/2014/main" id="{478B0E26-9738-46D2-9291-3990A3E95F0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29726078"/>
              </p:ext>
            </p:extLst>
          </p:nvPr>
        </p:nvGraphicFramePr>
        <p:xfrm>
          <a:off x="5660571" y="1838006"/>
          <a:ext cx="5980567" cy="38868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14" name="组合 13">
            <a:extLst>
              <a:ext uri="{FF2B5EF4-FFF2-40B4-BE49-F238E27FC236}">
                <a16:creationId xmlns="" xmlns:a16="http://schemas.microsoft.com/office/drawing/2014/main" id="{419B34EF-2325-4444-9117-8E6A7D50942D}"/>
              </a:ext>
            </a:extLst>
          </p:cNvPr>
          <p:cNvGrpSpPr/>
          <p:nvPr/>
        </p:nvGrpSpPr>
        <p:grpSpPr>
          <a:xfrm>
            <a:off x="439615" y="2005863"/>
            <a:ext cx="760535" cy="760535"/>
            <a:chOff x="1060450" y="3111500"/>
            <a:chExt cx="984250" cy="984250"/>
          </a:xfrm>
        </p:grpSpPr>
        <p:pic>
          <p:nvPicPr>
            <p:cNvPr id="5" name="图形 4">
              <a:extLst>
                <a:ext uri="{FF2B5EF4-FFF2-40B4-BE49-F238E27FC236}">
                  <a16:creationId xmlns="" xmlns:a16="http://schemas.microsoft.com/office/drawing/2014/main" id="{7A6A9F26-11CD-4B02-9B96-AA53F5FB6CC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316282" y="3367332"/>
              <a:ext cx="472586" cy="472586"/>
            </a:xfrm>
            <a:prstGeom prst="rect">
              <a:avLst/>
            </a:prstGeom>
          </p:spPr>
        </p:pic>
        <p:sp>
          <p:nvSpPr>
            <p:cNvPr id="13" name="椭圆 12">
              <a:extLst>
                <a:ext uri="{FF2B5EF4-FFF2-40B4-BE49-F238E27FC236}">
                  <a16:creationId xmlns="" xmlns:a16="http://schemas.microsoft.com/office/drawing/2014/main" id="{6BAACF67-F34B-4166-8D9A-7044411A559B}"/>
                </a:ext>
              </a:extLst>
            </p:cNvPr>
            <p:cNvSpPr/>
            <p:nvPr/>
          </p:nvSpPr>
          <p:spPr>
            <a:xfrm>
              <a:off x="1060450" y="3111500"/>
              <a:ext cx="984250" cy="984250"/>
            </a:xfrm>
            <a:prstGeom prst="ellipse">
              <a:avLst/>
            </a:prstGeom>
            <a:noFill/>
            <a:ln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="" xmlns:a16="http://schemas.microsoft.com/office/drawing/2014/main" id="{73A66677-6AB8-4789-AB3B-4E1545281364}"/>
              </a:ext>
            </a:extLst>
          </p:cNvPr>
          <p:cNvGrpSpPr/>
          <p:nvPr/>
        </p:nvGrpSpPr>
        <p:grpSpPr>
          <a:xfrm>
            <a:off x="439615" y="3302668"/>
            <a:ext cx="760535" cy="760535"/>
            <a:chOff x="2673350" y="3111500"/>
            <a:chExt cx="984250" cy="984250"/>
          </a:xfrm>
        </p:grpSpPr>
        <p:pic>
          <p:nvPicPr>
            <p:cNvPr id="3" name="图形 2">
              <a:extLst>
                <a:ext uri="{FF2B5EF4-FFF2-40B4-BE49-F238E27FC236}">
                  <a16:creationId xmlns="" xmlns:a16="http://schemas.microsoft.com/office/drawing/2014/main" id="{40E7DB1C-15DF-4B05-A364-C49890FD211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2886945" y="3325095"/>
              <a:ext cx="557060" cy="557060"/>
            </a:xfrm>
            <a:prstGeom prst="rect">
              <a:avLst/>
            </a:prstGeom>
          </p:spPr>
        </p:pic>
        <p:sp>
          <p:nvSpPr>
            <p:cNvPr id="31" name="椭圆 30">
              <a:extLst>
                <a:ext uri="{FF2B5EF4-FFF2-40B4-BE49-F238E27FC236}">
                  <a16:creationId xmlns="" xmlns:a16="http://schemas.microsoft.com/office/drawing/2014/main" id="{93ED7F0F-A7F5-41C6-982D-23A21969A9F4}"/>
                </a:ext>
              </a:extLst>
            </p:cNvPr>
            <p:cNvSpPr/>
            <p:nvPr/>
          </p:nvSpPr>
          <p:spPr>
            <a:xfrm>
              <a:off x="2673350" y="3111500"/>
              <a:ext cx="984250" cy="984250"/>
            </a:xfrm>
            <a:prstGeom prst="ellipse">
              <a:avLst/>
            </a:prstGeom>
            <a:noFill/>
            <a:ln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="" xmlns:a16="http://schemas.microsoft.com/office/drawing/2014/main" id="{8EE469D4-988E-402F-8153-2D6027FCC85B}"/>
              </a:ext>
            </a:extLst>
          </p:cNvPr>
          <p:cNvGrpSpPr/>
          <p:nvPr/>
        </p:nvGrpSpPr>
        <p:grpSpPr>
          <a:xfrm>
            <a:off x="439615" y="4599473"/>
            <a:ext cx="760535" cy="760535"/>
            <a:chOff x="4124325" y="3111500"/>
            <a:chExt cx="984250" cy="984250"/>
          </a:xfrm>
        </p:grpSpPr>
        <p:pic>
          <p:nvPicPr>
            <p:cNvPr id="12" name="图形 11">
              <a:extLst>
                <a:ext uri="{FF2B5EF4-FFF2-40B4-BE49-F238E27FC236}">
                  <a16:creationId xmlns="" xmlns:a16="http://schemas.microsoft.com/office/drawing/2014/main" id="{10B136E8-4AC3-47C8-9333-F72F50FD5320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4369593" y="3356768"/>
              <a:ext cx="493714" cy="493714"/>
            </a:xfrm>
            <a:prstGeom prst="rect">
              <a:avLst/>
            </a:prstGeom>
          </p:spPr>
        </p:pic>
        <p:sp>
          <p:nvSpPr>
            <p:cNvPr id="32" name="椭圆 31">
              <a:extLst>
                <a:ext uri="{FF2B5EF4-FFF2-40B4-BE49-F238E27FC236}">
                  <a16:creationId xmlns="" xmlns:a16="http://schemas.microsoft.com/office/drawing/2014/main" id="{B00CBF45-1638-4AB7-8029-BEC55907528A}"/>
                </a:ext>
              </a:extLst>
            </p:cNvPr>
            <p:cNvSpPr/>
            <p:nvPr/>
          </p:nvSpPr>
          <p:spPr>
            <a:xfrm>
              <a:off x="4124325" y="3111500"/>
              <a:ext cx="984250" cy="984250"/>
            </a:xfrm>
            <a:prstGeom prst="ellipse">
              <a:avLst/>
            </a:prstGeom>
            <a:noFill/>
            <a:ln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6" name="文本框 35">
            <a:extLst>
              <a:ext uri="{FF2B5EF4-FFF2-40B4-BE49-F238E27FC236}">
                <a16:creationId xmlns="" xmlns:a16="http://schemas.microsoft.com/office/drawing/2014/main" id="{C6FDAAE2-F87A-449D-B65C-D46B9BE19A90}"/>
              </a:ext>
            </a:extLst>
          </p:cNvPr>
          <p:cNvSpPr txBox="1"/>
          <p:nvPr/>
        </p:nvSpPr>
        <p:spPr>
          <a:xfrm>
            <a:off x="1507580" y="1942917"/>
            <a:ext cx="26952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WRITE TITLE HERE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="" xmlns:a16="http://schemas.microsoft.com/office/drawing/2014/main" id="{601738CE-0EE1-4EC8-939F-B41F42BBDFC2}"/>
              </a:ext>
            </a:extLst>
          </p:cNvPr>
          <p:cNvSpPr txBox="1"/>
          <p:nvPr/>
        </p:nvSpPr>
        <p:spPr>
          <a:xfrm>
            <a:off x="1507580" y="2343027"/>
            <a:ext cx="4264570" cy="6630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ExtraLight" panose="020B0200000000000000" pitchFamily="34" charset="-122"/>
                <a:ea typeface="思源黑体 CN ExtraLight" panose="020B0200000000000000" pitchFamily="34" charset="-122"/>
                <a:cs typeface="+mn-cs"/>
              </a:rPr>
              <a:t>Supporting Text Here. Keep Your Notes Concise And Relevant, eliminating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="" xmlns:a16="http://schemas.microsoft.com/office/drawing/2014/main" id="{5E39446F-31A7-4FD5-AE0B-CA130AE0840D}"/>
              </a:ext>
            </a:extLst>
          </p:cNvPr>
          <p:cNvSpPr txBox="1"/>
          <p:nvPr/>
        </p:nvSpPr>
        <p:spPr>
          <a:xfrm>
            <a:off x="1507580" y="3223195"/>
            <a:ext cx="26952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WRITE TITLE HERE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="" xmlns:a16="http://schemas.microsoft.com/office/drawing/2014/main" id="{18D80F69-2E00-46E0-A4AB-2E282C082371}"/>
              </a:ext>
            </a:extLst>
          </p:cNvPr>
          <p:cNvSpPr txBox="1"/>
          <p:nvPr/>
        </p:nvSpPr>
        <p:spPr>
          <a:xfrm>
            <a:off x="1507580" y="3623305"/>
            <a:ext cx="4264570" cy="6630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ExtraLight" panose="020B0200000000000000" pitchFamily="34" charset="-122"/>
                <a:ea typeface="思源黑体 CN ExtraLight" panose="020B0200000000000000" pitchFamily="34" charset="-122"/>
                <a:cs typeface="+mn-cs"/>
              </a:rPr>
              <a:t>Supporting Text Here. Keep Your Notes Concise And Relevant, eliminating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="" xmlns:a16="http://schemas.microsoft.com/office/drawing/2014/main" id="{269BFA83-489D-4B85-B8EB-1F0824BB028F}"/>
              </a:ext>
            </a:extLst>
          </p:cNvPr>
          <p:cNvSpPr txBox="1"/>
          <p:nvPr/>
        </p:nvSpPr>
        <p:spPr>
          <a:xfrm>
            <a:off x="1507580" y="4503474"/>
            <a:ext cx="26952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WRITE TITLE HERE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41" name="文本框 40">
            <a:extLst>
              <a:ext uri="{FF2B5EF4-FFF2-40B4-BE49-F238E27FC236}">
                <a16:creationId xmlns="" xmlns:a16="http://schemas.microsoft.com/office/drawing/2014/main" id="{6BDD36C3-A3C8-4ED0-85AC-8DB49DEB8068}"/>
              </a:ext>
            </a:extLst>
          </p:cNvPr>
          <p:cNvSpPr txBox="1"/>
          <p:nvPr/>
        </p:nvSpPr>
        <p:spPr>
          <a:xfrm>
            <a:off x="1507580" y="4903584"/>
            <a:ext cx="4264570" cy="6630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ExtraLight" panose="020B0200000000000000" pitchFamily="34" charset="-122"/>
                <a:ea typeface="思源黑体 CN ExtraLight" panose="020B0200000000000000" pitchFamily="34" charset="-122"/>
                <a:cs typeface="+mn-cs"/>
              </a:rPr>
              <a:t>Supporting Text Here. Keep Your Notes Concise And Relevant, eliminating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="" xmlns:a16="http://schemas.microsoft.com/office/drawing/2014/main" id="{3F96037F-A4CF-431A-AEA6-CC6FF855B278}"/>
              </a:ext>
            </a:extLst>
          </p:cNvPr>
          <p:cNvSpPr txBox="1"/>
          <p:nvPr/>
        </p:nvSpPr>
        <p:spPr>
          <a:xfrm>
            <a:off x="3670160" y="591898"/>
            <a:ext cx="4851680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+mn-cs"/>
              </a:rPr>
              <a:t>WRITE TITLE HERE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思源黑体 CN Heavy" panose="020B0A00000000000000" pitchFamily="34" charset="-122"/>
              <a:ea typeface="思源黑体 CN Heavy" panose="020B0A00000000000000" pitchFamily="34" charset="-122"/>
              <a:cs typeface="+mn-cs"/>
            </a:endParaRPr>
          </a:p>
        </p:txBody>
      </p:sp>
      <p:sp>
        <p:nvSpPr>
          <p:cNvPr id="43" name="文本框 42">
            <a:extLst>
              <a:ext uri="{FF2B5EF4-FFF2-40B4-BE49-F238E27FC236}">
                <a16:creationId xmlns="" xmlns:a16="http://schemas.microsoft.com/office/drawing/2014/main" id="{4246E2D7-D8BE-4BB0-B625-3F0A82BDD43B}"/>
              </a:ext>
            </a:extLst>
          </p:cNvPr>
          <p:cNvSpPr txBox="1"/>
          <p:nvPr/>
        </p:nvSpPr>
        <p:spPr>
          <a:xfrm>
            <a:off x="3249507" y="1120477"/>
            <a:ext cx="569298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600" b="0" i="0" u="none" strike="noStrike" cap="none" normalizeH="0" baseline="0">
                <a:ln>
                  <a:noFill/>
                </a:ln>
                <a:solidFill>
                  <a:srgbClr val="173E42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pPr algn="ctr"/>
            <a:r>
              <a:rPr lang="en-US" altLang="zh-CN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Supporting text </a:t>
            </a:r>
            <a:r>
              <a:rPr lang="en-US" altLang="zh-CN" dirty="0" err="1">
                <a:solidFill>
                  <a:schemeClr val="accent5">
                    <a:lumMod val="60000"/>
                    <a:lumOff val="40000"/>
                  </a:schemeClr>
                </a:solidFill>
              </a:rPr>
              <a:t>here.keep</a:t>
            </a:r>
            <a:r>
              <a:rPr lang="en-US" altLang="zh-CN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 </a:t>
            </a:r>
            <a:r>
              <a:rPr lang="en-US" altLang="zh-CN" dirty="0" err="1">
                <a:solidFill>
                  <a:schemeClr val="accent5">
                    <a:lumMod val="60000"/>
                    <a:lumOff val="40000"/>
                  </a:schemeClr>
                </a:solidFill>
              </a:rPr>
              <a:t>yournots</a:t>
            </a:r>
            <a:r>
              <a:rPr lang="en-US" altLang="zh-CN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 concise and relevant</a:t>
            </a:r>
          </a:p>
        </p:txBody>
      </p:sp>
      <p:cxnSp>
        <p:nvCxnSpPr>
          <p:cNvPr id="64" name="直接连接符 63">
            <a:extLst>
              <a:ext uri="{FF2B5EF4-FFF2-40B4-BE49-F238E27FC236}">
                <a16:creationId xmlns="" xmlns:a16="http://schemas.microsoft.com/office/drawing/2014/main" id="{1E34FCFF-1A80-4B08-9D78-F7ADF673BCF3}"/>
              </a:ext>
            </a:extLst>
          </p:cNvPr>
          <p:cNvCxnSpPr>
            <a:cxnSpLocks/>
          </p:cNvCxnSpPr>
          <p:nvPr/>
        </p:nvCxnSpPr>
        <p:spPr>
          <a:xfrm>
            <a:off x="0" y="6857123"/>
            <a:ext cx="8904424" cy="0"/>
          </a:xfrm>
          <a:prstGeom prst="line">
            <a:avLst/>
          </a:prstGeom>
          <a:ln w="19050">
            <a:solidFill>
              <a:srgbClr val="5BB4B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>
            <a:extLst>
              <a:ext uri="{FF2B5EF4-FFF2-40B4-BE49-F238E27FC236}">
                <a16:creationId xmlns="" xmlns:a16="http://schemas.microsoft.com/office/drawing/2014/main" id="{C5BC2360-AF05-4C54-9270-A6BB9881BB4F}"/>
              </a:ext>
            </a:extLst>
          </p:cNvPr>
          <p:cNvCxnSpPr>
            <a:cxnSpLocks/>
          </p:cNvCxnSpPr>
          <p:nvPr/>
        </p:nvCxnSpPr>
        <p:spPr>
          <a:xfrm>
            <a:off x="0" y="6426200"/>
            <a:ext cx="8904424" cy="0"/>
          </a:xfrm>
          <a:prstGeom prst="line">
            <a:avLst/>
          </a:prstGeom>
          <a:ln w="19050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7" name="图形 26">
            <a:extLst>
              <a:ext uri="{FF2B5EF4-FFF2-40B4-BE49-F238E27FC236}">
                <a16:creationId xmlns="" xmlns:a16="http://schemas.microsoft.com/office/drawing/2014/main" id="{F69EA160-CBEB-4BC9-BD13-D915AEAC54F1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=""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8851595" y="6222469"/>
            <a:ext cx="2789543" cy="4074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16170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图表 5">
            <a:extLst>
              <a:ext uri="{FF2B5EF4-FFF2-40B4-BE49-F238E27FC236}">
                <a16:creationId xmlns="" xmlns:a16="http://schemas.microsoft.com/office/drawing/2014/main" id="{62A91503-4190-4D63-AA47-B833FF8B8B1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353193525"/>
              </p:ext>
            </p:extLst>
          </p:nvPr>
        </p:nvGraphicFramePr>
        <p:xfrm>
          <a:off x="425687" y="1973745"/>
          <a:ext cx="5958900" cy="36304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C84AAD61-E4CF-4B51-B06B-A1A1021E9DFB}"/>
              </a:ext>
            </a:extLst>
          </p:cNvPr>
          <p:cNvSpPr txBox="1"/>
          <p:nvPr/>
        </p:nvSpPr>
        <p:spPr>
          <a:xfrm>
            <a:off x="3670160" y="589148"/>
            <a:ext cx="4851680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+mn-cs"/>
              </a:rPr>
              <a:t>WRITE TITLE HERE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思源黑体 CN Heavy" panose="020B0A00000000000000" pitchFamily="34" charset="-122"/>
              <a:ea typeface="思源黑体 CN Heavy" panose="020B0A00000000000000" pitchFamily="34" charset="-122"/>
              <a:cs typeface="+mn-cs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="" xmlns:a16="http://schemas.microsoft.com/office/drawing/2014/main" id="{4A53EE69-2959-4BB5-A72D-0FFE1735C8D5}"/>
              </a:ext>
            </a:extLst>
          </p:cNvPr>
          <p:cNvSpPr txBox="1"/>
          <p:nvPr/>
        </p:nvSpPr>
        <p:spPr>
          <a:xfrm>
            <a:off x="3249507" y="1117727"/>
            <a:ext cx="569298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600" b="0" i="0" u="none" strike="noStrike" cap="none" normalizeH="0" baseline="0">
                <a:ln>
                  <a:noFill/>
                </a:ln>
                <a:solidFill>
                  <a:srgbClr val="173E42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pPr algn="ctr"/>
            <a:r>
              <a:rPr lang="en-US" altLang="zh-CN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Supporting text </a:t>
            </a:r>
            <a:r>
              <a:rPr lang="en-US" altLang="zh-CN" dirty="0" err="1">
                <a:solidFill>
                  <a:schemeClr val="accent5">
                    <a:lumMod val="60000"/>
                    <a:lumOff val="40000"/>
                  </a:schemeClr>
                </a:solidFill>
              </a:rPr>
              <a:t>here.keep</a:t>
            </a:r>
            <a:r>
              <a:rPr lang="en-US" altLang="zh-CN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 </a:t>
            </a:r>
            <a:r>
              <a:rPr lang="en-US" altLang="zh-CN" dirty="0" err="1">
                <a:solidFill>
                  <a:schemeClr val="accent5">
                    <a:lumMod val="60000"/>
                    <a:lumOff val="40000"/>
                  </a:schemeClr>
                </a:solidFill>
              </a:rPr>
              <a:t>yournots</a:t>
            </a:r>
            <a:r>
              <a:rPr lang="en-US" altLang="zh-CN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 concise and relevant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="" xmlns:a16="http://schemas.microsoft.com/office/drawing/2014/main" id="{BD9AC9C5-9752-4CB0-B356-59DA34E5DBA8}"/>
              </a:ext>
            </a:extLst>
          </p:cNvPr>
          <p:cNvSpPr txBox="1"/>
          <p:nvPr/>
        </p:nvSpPr>
        <p:spPr>
          <a:xfrm>
            <a:off x="6353612" y="2349200"/>
            <a:ext cx="35089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+mn-cs"/>
              </a:rPr>
              <a:t>WRITE TITLE HERE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思源黑体 CN Heavy" panose="020B0A00000000000000" pitchFamily="34" charset="-122"/>
              <a:ea typeface="思源黑体 CN Heavy" panose="020B0A00000000000000" pitchFamily="34" charset="-122"/>
              <a:cs typeface="+mn-cs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="" xmlns:a16="http://schemas.microsoft.com/office/drawing/2014/main" id="{6D4C1384-BB66-48B8-95EC-AD9C254FB0F0}"/>
              </a:ext>
            </a:extLst>
          </p:cNvPr>
          <p:cNvSpPr txBox="1"/>
          <p:nvPr/>
        </p:nvSpPr>
        <p:spPr>
          <a:xfrm>
            <a:off x="6421741" y="2876463"/>
            <a:ext cx="5373251" cy="6630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ExtraLight" panose="020B0200000000000000" pitchFamily="34" charset="-122"/>
                <a:ea typeface="思源黑体 CN ExtraLight" panose="020B0200000000000000" pitchFamily="34" charset="-122"/>
                <a:cs typeface="+mn-cs"/>
              </a:rPr>
              <a:t>Supporting Text Here. Keep Your Notes Concise And eliminating Extraneous Content. Supporting Text Here. 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="" xmlns:a16="http://schemas.microsoft.com/office/drawing/2014/main" id="{5D29C72D-6E80-4CC1-8D7F-41DC1A07065D}"/>
              </a:ext>
            </a:extLst>
          </p:cNvPr>
          <p:cNvSpPr txBox="1"/>
          <p:nvPr/>
        </p:nvSpPr>
        <p:spPr>
          <a:xfrm>
            <a:off x="6600994" y="4641846"/>
            <a:ext cx="1069199" cy="33066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ExtraLight" panose="020B0200000000000000" pitchFamily="34" charset="-122"/>
                <a:ea typeface="思源黑体 CN ExtraLight" panose="020B0200000000000000" pitchFamily="34" charset="-122"/>
                <a:cs typeface="+mn-cs"/>
              </a:rPr>
              <a:t>TEXT TITLE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ExtraLight" panose="020B0200000000000000" pitchFamily="34" charset="-122"/>
              <a:ea typeface="思源黑体 CN ExtraLight" panose="020B0200000000000000" pitchFamily="34" charset="-122"/>
              <a:cs typeface="+mn-cs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="" xmlns:a16="http://schemas.microsoft.com/office/drawing/2014/main" id="{90B7B57A-AA7D-4DC8-A538-B520920C7E4D}"/>
              </a:ext>
            </a:extLst>
          </p:cNvPr>
          <p:cNvSpPr txBox="1"/>
          <p:nvPr/>
        </p:nvSpPr>
        <p:spPr>
          <a:xfrm>
            <a:off x="6421741" y="3863407"/>
            <a:ext cx="1427705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Bahnschrift Condensed" panose="020B0502040204020203" pitchFamily="34" charset="0"/>
                <a:ea typeface="思源黑体 CN Heavy" panose="020B0A00000000000000" pitchFamily="34" charset="-122"/>
              </a:rPr>
              <a:t>10000</a:t>
            </a:r>
            <a:endParaRPr kumimoji="0" lang="zh-CN" altLang="en-US" sz="4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Bahnschrift Condensed" panose="020B0502040204020203" pitchFamily="34" charset="0"/>
              <a:ea typeface="思源黑体 CN Heavy" panose="020B0A00000000000000" pitchFamily="34" charset="-122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="" xmlns:a16="http://schemas.microsoft.com/office/drawing/2014/main" id="{4D50AFA2-46FC-4022-8E20-005A4FD1089C}"/>
              </a:ext>
            </a:extLst>
          </p:cNvPr>
          <p:cNvSpPr txBox="1"/>
          <p:nvPr/>
        </p:nvSpPr>
        <p:spPr>
          <a:xfrm>
            <a:off x="8207952" y="4641846"/>
            <a:ext cx="1069199" cy="33066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ExtraLight" panose="020B0200000000000000" pitchFamily="34" charset="-122"/>
                <a:ea typeface="思源黑体 CN ExtraLight" panose="020B0200000000000000" pitchFamily="34" charset="-122"/>
                <a:cs typeface="+mn-cs"/>
              </a:rPr>
              <a:t>TEXT TITLE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ExtraLight" panose="020B0200000000000000" pitchFamily="34" charset="-122"/>
              <a:ea typeface="思源黑体 CN ExtraLight" panose="020B0200000000000000" pitchFamily="34" charset="-122"/>
              <a:cs typeface="+mn-cs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="" xmlns:a16="http://schemas.microsoft.com/office/drawing/2014/main" id="{B2769E6F-572F-4D1F-9F51-4F6453484424}"/>
              </a:ext>
            </a:extLst>
          </p:cNvPr>
          <p:cNvSpPr txBox="1"/>
          <p:nvPr/>
        </p:nvSpPr>
        <p:spPr>
          <a:xfrm>
            <a:off x="8028699" y="3863407"/>
            <a:ext cx="1427705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Bahnschrift Condensed" panose="020B0502040204020203" pitchFamily="34" charset="0"/>
                <a:ea typeface="思源黑体 CN Heavy" panose="020B0A00000000000000" pitchFamily="34" charset="-122"/>
              </a:rPr>
              <a:t>70.</a:t>
            </a: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Bahnschrift Condensed" panose="020B0502040204020203" pitchFamily="34" charset="0"/>
                <a:ea typeface="思源黑体 CN Heavy" panose="020B0A00000000000000" pitchFamily="34" charset="-122"/>
              </a:rPr>
              <a:t>66%</a:t>
            </a:r>
            <a:endParaRPr kumimoji="0" lang="zh-CN" altLang="en-US" sz="4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Bahnschrift Condensed" panose="020B0502040204020203" pitchFamily="34" charset="0"/>
              <a:ea typeface="思源黑体 CN Heavy" panose="020B0A00000000000000" pitchFamily="34" charset="-122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="" xmlns:a16="http://schemas.microsoft.com/office/drawing/2014/main" id="{BBD586E2-7AEE-481A-8DD7-1D0B12B1C5E9}"/>
              </a:ext>
            </a:extLst>
          </p:cNvPr>
          <p:cNvSpPr txBox="1"/>
          <p:nvPr/>
        </p:nvSpPr>
        <p:spPr>
          <a:xfrm>
            <a:off x="9814910" y="4641846"/>
            <a:ext cx="1069199" cy="33066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ExtraLight" panose="020B0200000000000000" pitchFamily="34" charset="-122"/>
                <a:ea typeface="思源黑体 CN ExtraLight" panose="020B0200000000000000" pitchFamily="34" charset="-122"/>
                <a:cs typeface="+mn-cs"/>
              </a:rPr>
              <a:t>TEXT TITLE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ExtraLight" panose="020B0200000000000000" pitchFamily="34" charset="-122"/>
              <a:ea typeface="思源黑体 CN ExtraLight" panose="020B0200000000000000" pitchFamily="34" charset="-122"/>
              <a:cs typeface="+mn-cs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="" xmlns:a16="http://schemas.microsoft.com/office/drawing/2014/main" id="{B56AEE23-C190-4DFE-995E-D42EF4F77611}"/>
              </a:ext>
            </a:extLst>
          </p:cNvPr>
          <p:cNvSpPr txBox="1"/>
          <p:nvPr/>
        </p:nvSpPr>
        <p:spPr>
          <a:xfrm>
            <a:off x="9635657" y="3863407"/>
            <a:ext cx="1427705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Bahnschrift Condensed" panose="020B0502040204020203" pitchFamily="34" charset="0"/>
                <a:ea typeface="思源黑体 CN Heavy" panose="020B0A00000000000000" pitchFamily="34" charset="-122"/>
              </a:rPr>
              <a:t>800+</a:t>
            </a:r>
            <a:endParaRPr kumimoji="0" lang="zh-CN" altLang="en-US" sz="4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Bahnschrift Condensed" panose="020B0502040204020203" pitchFamily="34" charset="0"/>
              <a:ea typeface="思源黑体 CN Heavy" panose="020B0A00000000000000" pitchFamily="34" charset="-122"/>
            </a:endParaRPr>
          </a:p>
        </p:txBody>
      </p:sp>
      <p:cxnSp>
        <p:nvCxnSpPr>
          <p:cNvPr id="34" name="直接连接符 33">
            <a:extLst>
              <a:ext uri="{FF2B5EF4-FFF2-40B4-BE49-F238E27FC236}">
                <a16:creationId xmlns="" xmlns:a16="http://schemas.microsoft.com/office/drawing/2014/main" id="{EA645511-1811-47F6-B76F-059A5773E3F7}"/>
              </a:ext>
            </a:extLst>
          </p:cNvPr>
          <p:cNvCxnSpPr>
            <a:cxnSpLocks/>
          </p:cNvCxnSpPr>
          <p:nvPr/>
        </p:nvCxnSpPr>
        <p:spPr>
          <a:xfrm>
            <a:off x="0" y="6857123"/>
            <a:ext cx="8904424" cy="0"/>
          </a:xfrm>
          <a:prstGeom prst="line">
            <a:avLst/>
          </a:prstGeom>
          <a:ln w="19050">
            <a:solidFill>
              <a:srgbClr val="5BB4B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="" xmlns:a16="http://schemas.microsoft.com/office/drawing/2014/main" id="{68252F32-638C-4E13-875F-0D8210A8F686}"/>
              </a:ext>
            </a:extLst>
          </p:cNvPr>
          <p:cNvCxnSpPr>
            <a:cxnSpLocks/>
          </p:cNvCxnSpPr>
          <p:nvPr/>
        </p:nvCxnSpPr>
        <p:spPr>
          <a:xfrm>
            <a:off x="0" y="6857123"/>
            <a:ext cx="8904424" cy="0"/>
          </a:xfrm>
          <a:prstGeom prst="line">
            <a:avLst/>
          </a:prstGeom>
          <a:ln w="19050">
            <a:solidFill>
              <a:srgbClr val="5BB4B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>
            <a:extLst>
              <a:ext uri="{FF2B5EF4-FFF2-40B4-BE49-F238E27FC236}">
                <a16:creationId xmlns="" xmlns:a16="http://schemas.microsoft.com/office/drawing/2014/main" id="{61C0252B-9EDA-4026-B479-2B290C4E0B6F}"/>
              </a:ext>
            </a:extLst>
          </p:cNvPr>
          <p:cNvCxnSpPr>
            <a:cxnSpLocks/>
          </p:cNvCxnSpPr>
          <p:nvPr/>
        </p:nvCxnSpPr>
        <p:spPr>
          <a:xfrm>
            <a:off x="0" y="6426200"/>
            <a:ext cx="8904424" cy="0"/>
          </a:xfrm>
          <a:prstGeom prst="line">
            <a:avLst/>
          </a:prstGeom>
          <a:ln w="19050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4" name="图形 23">
            <a:extLst>
              <a:ext uri="{FF2B5EF4-FFF2-40B4-BE49-F238E27FC236}">
                <a16:creationId xmlns="" xmlns:a16="http://schemas.microsoft.com/office/drawing/2014/main" id="{342DC087-F2C7-4FED-8E1E-B6478BC5305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851595" y="6222469"/>
            <a:ext cx="2789543" cy="4074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303891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图表 7">
            <a:extLst>
              <a:ext uri="{FF2B5EF4-FFF2-40B4-BE49-F238E27FC236}">
                <a16:creationId xmlns="" xmlns:a16="http://schemas.microsoft.com/office/drawing/2014/main" id="{22B828DE-7E28-45E2-A60F-9C6703BDEE7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85776427"/>
              </p:ext>
            </p:extLst>
          </p:nvPr>
        </p:nvGraphicFramePr>
        <p:xfrm>
          <a:off x="2956081" y="1819610"/>
          <a:ext cx="5905385" cy="378164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13" name="直接连接符 12">
            <a:extLst>
              <a:ext uri="{FF2B5EF4-FFF2-40B4-BE49-F238E27FC236}">
                <a16:creationId xmlns="" xmlns:a16="http://schemas.microsoft.com/office/drawing/2014/main" id="{5CE27E5F-E48C-431A-BD40-FB5537A62961}"/>
              </a:ext>
            </a:extLst>
          </p:cNvPr>
          <p:cNvCxnSpPr/>
          <p:nvPr/>
        </p:nvCxnSpPr>
        <p:spPr>
          <a:xfrm flipH="1">
            <a:off x="3706285" y="2305393"/>
            <a:ext cx="1208260" cy="0"/>
          </a:xfrm>
          <a:prstGeom prst="line">
            <a:avLst/>
          </a:prstGeom>
          <a:ln w="12700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="" xmlns:a16="http://schemas.microsoft.com/office/drawing/2014/main" id="{6F00A4D5-3A85-4E01-96D5-CC4971DD2DE9}"/>
              </a:ext>
            </a:extLst>
          </p:cNvPr>
          <p:cNvCxnSpPr>
            <a:cxnSpLocks/>
          </p:cNvCxnSpPr>
          <p:nvPr/>
        </p:nvCxnSpPr>
        <p:spPr>
          <a:xfrm flipH="1">
            <a:off x="3317974" y="4917965"/>
            <a:ext cx="1596572" cy="0"/>
          </a:xfrm>
          <a:prstGeom prst="line">
            <a:avLst/>
          </a:prstGeom>
          <a:ln w="12700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="" xmlns:a16="http://schemas.microsoft.com/office/drawing/2014/main" id="{1AE6CCE8-0409-40B4-8092-F8E0D73A28D4}"/>
              </a:ext>
            </a:extLst>
          </p:cNvPr>
          <p:cNvCxnSpPr>
            <a:cxnSpLocks/>
          </p:cNvCxnSpPr>
          <p:nvPr/>
        </p:nvCxnSpPr>
        <p:spPr>
          <a:xfrm flipH="1">
            <a:off x="6903003" y="4751051"/>
            <a:ext cx="1815646" cy="0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="" xmlns:a16="http://schemas.microsoft.com/office/drawing/2014/main" id="{F8C38B79-083B-45DC-B02A-862BDC15E0C8}"/>
              </a:ext>
            </a:extLst>
          </p:cNvPr>
          <p:cNvCxnSpPr>
            <a:cxnSpLocks/>
          </p:cNvCxnSpPr>
          <p:nvPr/>
        </p:nvCxnSpPr>
        <p:spPr>
          <a:xfrm flipH="1">
            <a:off x="7116113" y="3437508"/>
            <a:ext cx="1245349" cy="0"/>
          </a:xfrm>
          <a:prstGeom prst="line">
            <a:avLst/>
          </a:prstGeom>
          <a:ln w="12700"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18">
            <a:extLst>
              <a:ext uri="{FF2B5EF4-FFF2-40B4-BE49-F238E27FC236}">
                <a16:creationId xmlns="" xmlns:a16="http://schemas.microsoft.com/office/drawing/2014/main" id="{F597A63E-7E1B-4877-87FA-36DBE4862E18}"/>
              </a:ext>
            </a:extLst>
          </p:cNvPr>
          <p:cNvSpPr txBox="1"/>
          <p:nvPr/>
        </p:nvSpPr>
        <p:spPr>
          <a:xfrm>
            <a:off x="3484888" y="1671725"/>
            <a:ext cx="13179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+mn-cs"/>
              </a:rPr>
              <a:t>25%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chemeClr val="accent5">
                  <a:lumMod val="75000"/>
                </a:schemeClr>
              </a:solidFill>
              <a:effectLst/>
              <a:uLnTx/>
              <a:uFillTx/>
              <a:latin typeface="思源黑体 CN Heavy" panose="020B0A00000000000000" pitchFamily="34" charset="-122"/>
              <a:ea typeface="思源黑体 CN Heavy" panose="020B0A00000000000000" pitchFamily="34" charset="-122"/>
              <a:cs typeface="+mn-cs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="" xmlns:a16="http://schemas.microsoft.com/office/drawing/2014/main" id="{D5967D13-227B-4BDC-BBEB-31840C0ED941}"/>
              </a:ext>
            </a:extLst>
          </p:cNvPr>
          <p:cNvSpPr txBox="1"/>
          <p:nvPr/>
        </p:nvSpPr>
        <p:spPr>
          <a:xfrm>
            <a:off x="359161" y="1714757"/>
            <a:ext cx="3227833" cy="70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ExtraLight" panose="020B0200000000000000" pitchFamily="34" charset="-122"/>
                <a:ea typeface="思源黑体 CN ExtraLight" panose="020B0200000000000000" pitchFamily="34" charset="-122"/>
                <a:cs typeface="+mn-cs"/>
              </a:rPr>
              <a:t>Supporting Text Here. Keep Your Notes Concise And Relevant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="" xmlns:a16="http://schemas.microsoft.com/office/drawing/2014/main" id="{9CAFF5B5-CFC8-4757-9AE0-928B8C79DDFE}"/>
              </a:ext>
            </a:extLst>
          </p:cNvPr>
          <p:cNvSpPr txBox="1"/>
          <p:nvPr/>
        </p:nvSpPr>
        <p:spPr>
          <a:xfrm>
            <a:off x="3047293" y="4336278"/>
            <a:ext cx="13179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+mn-cs"/>
              </a:rPr>
              <a:t>60%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思源黑体 CN Heavy" panose="020B0A00000000000000" pitchFamily="34" charset="-122"/>
              <a:ea typeface="思源黑体 CN Heavy" panose="020B0A00000000000000" pitchFamily="34" charset="-122"/>
              <a:cs typeface="+mn-cs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="" xmlns:a16="http://schemas.microsoft.com/office/drawing/2014/main" id="{6FB8AD0C-09EF-404F-85DB-78C26100469A}"/>
              </a:ext>
            </a:extLst>
          </p:cNvPr>
          <p:cNvSpPr txBox="1"/>
          <p:nvPr/>
        </p:nvSpPr>
        <p:spPr>
          <a:xfrm>
            <a:off x="0" y="4341271"/>
            <a:ext cx="3165681" cy="70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ExtraLight" panose="020B0200000000000000" pitchFamily="34" charset="-122"/>
                <a:ea typeface="思源黑体 CN ExtraLight" panose="020B0200000000000000" pitchFamily="34" charset="-122"/>
                <a:cs typeface="+mn-cs"/>
              </a:rPr>
              <a:t>Supporting Text Here. Keep Your Notes Concise And Relevant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="" xmlns:a16="http://schemas.microsoft.com/office/drawing/2014/main" id="{FB362786-BC36-48E0-92B1-4B1470E4FD07}"/>
              </a:ext>
            </a:extLst>
          </p:cNvPr>
          <p:cNvSpPr txBox="1"/>
          <p:nvPr/>
        </p:nvSpPr>
        <p:spPr>
          <a:xfrm>
            <a:off x="7594011" y="4196215"/>
            <a:ext cx="13179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+mn-cs"/>
              </a:rPr>
              <a:t>75%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85000"/>
                </a:schemeClr>
              </a:solidFill>
              <a:effectLst/>
              <a:uLnTx/>
              <a:uFillTx/>
              <a:latin typeface="思源黑体 CN Heavy" panose="020B0A00000000000000" pitchFamily="34" charset="-122"/>
              <a:ea typeface="思源黑体 CN Heavy" panose="020B0A00000000000000" pitchFamily="34" charset="-122"/>
              <a:cs typeface="+mn-cs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="" xmlns:a16="http://schemas.microsoft.com/office/drawing/2014/main" id="{352E411B-551B-41A9-9785-96FA65E26ECD}"/>
              </a:ext>
            </a:extLst>
          </p:cNvPr>
          <p:cNvSpPr txBox="1"/>
          <p:nvPr/>
        </p:nvSpPr>
        <p:spPr>
          <a:xfrm>
            <a:off x="8802271" y="4341271"/>
            <a:ext cx="3135095" cy="70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ExtraLight" panose="020B0200000000000000" pitchFamily="34" charset="-122"/>
                <a:ea typeface="思源黑体 CN ExtraLight" panose="020B0200000000000000" pitchFamily="34" charset="-122"/>
                <a:cs typeface="+mn-cs"/>
              </a:rPr>
              <a:t>Supporting Text Here. Keep Your Notes Concise And Relevant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="" xmlns:a16="http://schemas.microsoft.com/office/drawing/2014/main" id="{720C7584-581D-4CCA-9AB9-468D6C947BA5}"/>
              </a:ext>
            </a:extLst>
          </p:cNvPr>
          <p:cNvSpPr txBox="1"/>
          <p:nvPr/>
        </p:nvSpPr>
        <p:spPr>
          <a:xfrm>
            <a:off x="7328902" y="2764836"/>
            <a:ext cx="13179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+mn-cs"/>
              </a:rPr>
              <a:t>80%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uLnTx/>
              <a:uFillTx/>
              <a:latin typeface="思源黑体 CN Heavy" panose="020B0A00000000000000" pitchFamily="34" charset="-122"/>
              <a:ea typeface="思源黑体 CN Heavy" panose="020B0A00000000000000" pitchFamily="34" charset="-122"/>
              <a:cs typeface="+mn-cs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="" xmlns:a16="http://schemas.microsoft.com/office/drawing/2014/main" id="{72628EE8-2043-4611-8A8B-D95BBF6E1AE5}"/>
              </a:ext>
            </a:extLst>
          </p:cNvPr>
          <p:cNvSpPr txBox="1"/>
          <p:nvPr/>
        </p:nvSpPr>
        <p:spPr>
          <a:xfrm>
            <a:off x="8586814" y="2764836"/>
            <a:ext cx="3350552" cy="7000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ExtraLight" panose="020B0200000000000000" pitchFamily="34" charset="-122"/>
                <a:ea typeface="思源黑体 CN ExtraLight" panose="020B0200000000000000" pitchFamily="34" charset="-122"/>
                <a:cs typeface="+mn-cs"/>
              </a:rPr>
              <a:t>Supporting Text Here. Keep Your Notes Concise And Relevant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4870717D-7E04-4356-9DB5-59BC7190E38F}"/>
              </a:ext>
            </a:extLst>
          </p:cNvPr>
          <p:cNvGrpSpPr/>
          <p:nvPr/>
        </p:nvGrpSpPr>
        <p:grpSpPr>
          <a:xfrm>
            <a:off x="7463852" y="1879507"/>
            <a:ext cx="1057988" cy="184666"/>
            <a:chOff x="3940624" y="5675906"/>
            <a:chExt cx="1057988" cy="184666"/>
          </a:xfrm>
        </p:grpSpPr>
        <p:sp>
          <p:nvSpPr>
            <p:cNvPr id="30" name="椭圆 29">
              <a:extLst>
                <a:ext uri="{FF2B5EF4-FFF2-40B4-BE49-F238E27FC236}">
                  <a16:creationId xmlns="" xmlns:a16="http://schemas.microsoft.com/office/drawing/2014/main" id="{7DF8F730-0302-4BD3-B426-3940CB3CB119}"/>
                </a:ext>
              </a:extLst>
            </p:cNvPr>
            <p:cNvSpPr/>
            <p:nvPr/>
          </p:nvSpPr>
          <p:spPr>
            <a:xfrm>
              <a:off x="3940624" y="5685492"/>
              <a:ext cx="165495" cy="165495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31" name="文本框 30">
              <a:extLst>
                <a:ext uri="{FF2B5EF4-FFF2-40B4-BE49-F238E27FC236}">
                  <a16:creationId xmlns="" xmlns:a16="http://schemas.microsoft.com/office/drawing/2014/main" id="{C307BF85-B003-4C2E-94F9-622BF9557FA0}"/>
                </a:ext>
              </a:extLst>
            </p:cNvPr>
            <p:cNvSpPr txBox="1"/>
            <p:nvPr/>
          </p:nvSpPr>
          <p:spPr>
            <a:xfrm>
              <a:off x="4151882" y="5675906"/>
              <a:ext cx="846730" cy="18466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ExtraLight" panose="020B0200000000000000" pitchFamily="34" charset="-122"/>
                  <a:ea typeface="思源黑体 CN ExtraLight" panose="020B0200000000000000" pitchFamily="34" charset="-122"/>
                  <a:cs typeface="+mn-cs"/>
                </a:rPr>
                <a:t>Category 1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ExtraLight" panose="020B0200000000000000" pitchFamily="34" charset="-122"/>
                <a:ea typeface="思源黑体 CN ExtraLight" panose="020B0200000000000000" pitchFamily="34" charset="-122"/>
                <a:cs typeface="+mn-cs"/>
              </a:endParaRP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="" xmlns:a16="http://schemas.microsoft.com/office/drawing/2014/main" id="{C207D0C6-B928-427C-AD95-CE9A55F7453B}"/>
              </a:ext>
            </a:extLst>
          </p:cNvPr>
          <p:cNvGrpSpPr/>
          <p:nvPr/>
        </p:nvGrpSpPr>
        <p:grpSpPr>
          <a:xfrm>
            <a:off x="8587615" y="1879507"/>
            <a:ext cx="1029552" cy="184666"/>
            <a:chOff x="5008031" y="5675906"/>
            <a:chExt cx="1029552" cy="184666"/>
          </a:xfrm>
        </p:grpSpPr>
        <p:sp>
          <p:nvSpPr>
            <p:cNvPr id="32" name="椭圆 31">
              <a:extLst>
                <a:ext uri="{FF2B5EF4-FFF2-40B4-BE49-F238E27FC236}">
                  <a16:creationId xmlns="" xmlns:a16="http://schemas.microsoft.com/office/drawing/2014/main" id="{D9E9EE74-8ECC-48C8-A12D-7224B47B3EBB}"/>
                </a:ext>
              </a:extLst>
            </p:cNvPr>
            <p:cNvSpPr/>
            <p:nvPr/>
          </p:nvSpPr>
          <p:spPr>
            <a:xfrm>
              <a:off x="5008031" y="5685492"/>
              <a:ext cx="165495" cy="16549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33" name="文本框 32">
              <a:extLst>
                <a:ext uri="{FF2B5EF4-FFF2-40B4-BE49-F238E27FC236}">
                  <a16:creationId xmlns="" xmlns:a16="http://schemas.microsoft.com/office/drawing/2014/main" id="{8C34A17C-3C27-4746-A4D0-F621CA673052}"/>
                </a:ext>
              </a:extLst>
            </p:cNvPr>
            <p:cNvSpPr txBox="1"/>
            <p:nvPr/>
          </p:nvSpPr>
          <p:spPr>
            <a:xfrm>
              <a:off x="5219289" y="5675906"/>
              <a:ext cx="818294" cy="18466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ExtraLight" panose="020B0200000000000000" pitchFamily="34" charset="-122"/>
                  <a:ea typeface="思源黑体 CN ExtraLight" panose="020B0200000000000000" pitchFamily="34" charset="-122"/>
                  <a:cs typeface="+mn-cs"/>
                </a:rPr>
                <a:t>Category 2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ExtraLight" panose="020B0200000000000000" pitchFamily="34" charset="-122"/>
                <a:ea typeface="思源黑体 CN ExtraLight" panose="020B0200000000000000" pitchFamily="34" charset="-122"/>
                <a:cs typeface="+mn-cs"/>
              </a:endParaRP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="" xmlns:a16="http://schemas.microsoft.com/office/drawing/2014/main" id="{AC9C0F77-E1CB-4080-A2FB-AF0347930BF4}"/>
              </a:ext>
            </a:extLst>
          </p:cNvPr>
          <p:cNvGrpSpPr/>
          <p:nvPr/>
        </p:nvGrpSpPr>
        <p:grpSpPr>
          <a:xfrm>
            <a:off x="9682942" y="1879507"/>
            <a:ext cx="1013662" cy="184666"/>
            <a:chOff x="6154418" y="5675906"/>
            <a:chExt cx="1013662" cy="184666"/>
          </a:xfrm>
        </p:grpSpPr>
        <p:sp>
          <p:nvSpPr>
            <p:cNvPr id="34" name="椭圆 33">
              <a:extLst>
                <a:ext uri="{FF2B5EF4-FFF2-40B4-BE49-F238E27FC236}">
                  <a16:creationId xmlns="" xmlns:a16="http://schemas.microsoft.com/office/drawing/2014/main" id="{FF4137F0-1D4C-407A-BFC2-C55DC7E4914D}"/>
                </a:ext>
              </a:extLst>
            </p:cNvPr>
            <p:cNvSpPr/>
            <p:nvPr/>
          </p:nvSpPr>
          <p:spPr>
            <a:xfrm>
              <a:off x="6154418" y="5685492"/>
              <a:ext cx="165495" cy="165495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35" name="文本框 34">
              <a:extLst>
                <a:ext uri="{FF2B5EF4-FFF2-40B4-BE49-F238E27FC236}">
                  <a16:creationId xmlns="" xmlns:a16="http://schemas.microsoft.com/office/drawing/2014/main" id="{33878AF9-C287-4CF9-BB25-D3290B6DA097}"/>
                </a:ext>
              </a:extLst>
            </p:cNvPr>
            <p:cNvSpPr txBox="1"/>
            <p:nvPr/>
          </p:nvSpPr>
          <p:spPr>
            <a:xfrm>
              <a:off x="6365676" y="5675906"/>
              <a:ext cx="802404" cy="18466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ExtraLight" panose="020B0200000000000000" pitchFamily="34" charset="-122"/>
                  <a:ea typeface="思源黑体 CN ExtraLight" panose="020B0200000000000000" pitchFamily="34" charset="-122"/>
                  <a:cs typeface="+mn-cs"/>
                </a:rPr>
                <a:t>Category 3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ExtraLight" panose="020B0200000000000000" pitchFamily="34" charset="-122"/>
                <a:ea typeface="思源黑体 CN ExtraLight" panose="020B0200000000000000" pitchFamily="34" charset="-122"/>
                <a:cs typeface="+mn-cs"/>
              </a:endParaRP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DC32136C-0DCC-48D6-AC55-474B3568C70C}"/>
              </a:ext>
            </a:extLst>
          </p:cNvPr>
          <p:cNvGrpSpPr/>
          <p:nvPr/>
        </p:nvGrpSpPr>
        <p:grpSpPr>
          <a:xfrm>
            <a:off x="10762380" y="1879507"/>
            <a:ext cx="979018" cy="184666"/>
            <a:chOff x="7239152" y="5675906"/>
            <a:chExt cx="979018" cy="184666"/>
          </a:xfrm>
        </p:grpSpPr>
        <p:sp>
          <p:nvSpPr>
            <p:cNvPr id="36" name="椭圆 35">
              <a:extLst>
                <a:ext uri="{FF2B5EF4-FFF2-40B4-BE49-F238E27FC236}">
                  <a16:creationId xmlns="" xmlns:a16="http://schemas.microsoft.com/office/drawing/2014/main" id="{952B8301-BAD9-4182-8391-66C2536A3015}"/>
                </a:ext>
              </a:extLst>
            </p:cNvPr>
            <p:cNvSpPr/>
            <p:nvPr/>
          </p:nvSpPr>
          <p:spPr>
            <a:xfrm>
              <a:off x="7239152" y="5685492"/>
              <a:ext cx="165495" cy="165495"/>
            </a:xfrm>
            <a:prstGeom prst="ellipse">
              <a:avLst/>
            </a:prstGeom>
            <a:solidFill>
              <a:schemeClr val="accent5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37" name="文本框 36">
              <a:extLst>
                <a:ext uri="{FF2B5EF4-FFF2-40B4-BE49-F238E27FC236}">
                  <a16:creationId xmlns="" xmlns:a16="http://schemas.microsoft.com/office/drawing/2014/main" id="{C8DBC518-BDF9-4836-A3D1-2AC3EC29F210}"/>
                </a:ext>
              </a:extLst>
            </p:cNvPr>
            <p:cNvSpPr txBox="1"/>
            <p:nvPr/>
          </p:nvSpPr>
          <p:spPr>
            <a:xfrm>
              <a:off x="7450410" y="5675906"/>
              <a:ext cx="767760" cy="18466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ExtraLight" panose="020B0200000000000000" pitchFamily="34" charset="-122"/>
                  <a:ea typeface="思源黑体 CN ExtraLight" panose="020B0200000000000000" pitchFamily="34" charset="-122"/>
                  <a:cs typeface="+mn-cs"/>
                </a:rPr>
                <a:t>Category 4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ExtraLight" panose="020B0200000000000000" pitchFamily="34" charset="-122"/>
                <a:ea typeface="思源黑体 CN ExtraLight" panose="020B0200000000000000" pitchFamily="34" charset="-122"/>
                <a:cs typeface="+mn-cs"/>
              </a:endParaRPr>
            </a:p>
          </p:txBody>
        </p:sp>
      </p:grpSp>
      <p:sp>
        <p:nvSpPr>
          <p:cNvPr id="40" name="文本框 39">
            <a:extLst>
              <a:ext uri="{FF2B5EF4-FFF2-40B4-BE49-F238E27FC236}">
                <a16:creationId xmlns="" xmlns:a16="http://schemas.microsoft.com/office/drawing/2014/main" id="{C9AD9B4A-48C4-40FA-82B7-E8C4D86A8BC3}"/>
              </a:ext>
            </a:extLst>
          </p:cNvPr>
          <p:cNvSpPr txBox="1"/>
          <p:nvPr/>
        </p:nvSpPr>
        <p:spPr>
          <a:xfrm>
            <a:off x="4865152" y="3175728"/>
            <a:ext cx="208724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+mn-cs"/>
              </a:rPr>
              <a:t>TITLE HERE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思源黑体 CN Heavy" panose="020B0A00000000000000" pitchFamily="34" charset="-122"/>
              <a:ea typeface="思源黑体 CN Heavy" panose="020B0A00000000000000" pitchFamily="34" charset="-122"/>
              <a:cs typeface="+mn-cs"/>
            </a:endParaRPr>
          </a:p>
        </p:txBody>
      </p:sp>
      <p:cxnSp>
        <p:nvCxnSpPr>
          <p:cNvPr id="43" name="直接连接符 42">
            <a:extLst>
              <a:ext uri="{FF2B5EF4-FFF2-40B4-BE49-F238E27FC236}">
                <a16:creationId xmlns="" xmlns:a16="http://schemas.microsoft.com/office/drawing/2014/main" id="{B9C52967-9F46-4661-A8E3-49D0733632F5}"/>
              </a:ext>
            </a:extLst>
          </p:cNvPr>
          <p:cNvCxnSpPr>
            <a:cxnSpLocks/>
          </p:cNvCxnSpPr>
          <p:nvPr/>
        </p:nvCxnSpPr>
        <p:spPr>
          <a:xfrm>
            <a:off x="0" y="6857123"/>
            <a:ext cx="8904424" cy="0"/>
          </a:xfrm>
          <a:prstGeom prst="line">
            <a:avLst/>
          </a:prstGeom>
          <a:ln w="19050">
            <a:solidFill>
              <a:srgbClr val="5BB4B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文本框 43">
            <a:extLst>
              <a:ext uri="{FF2B5EF4-FFF2-40B4-BE49-F238E27FC236}">
                <a16:creationId xmlns="" xmlns:a16="http://schemas.microsoft.com/office/drawing/2014/main" id="{5FC13483-2AE5-42C7-A11D-A8ED3F13B874}"/>
              </a:ext>
            </a:extLst>
          </p:cNvPr>
          <p:cNvSpPr txBox="1"/>
          <p:nvPr/>
        </p:nvSpPr>
        <p:spPr>
          <a:xfrm>
            <a:off x="3670160" y="589148"/>
            <a:ext cx="4851680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+mn-cs"/>
              </a:rPr>
              <a:t>WRITE TITLE HERE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思源黑体 CN Heavy" panose="020B0A00000000000000" pitchFamily="34" charset="-122"/>
              <a:ea typeface="思源黑体 CN Heavy" panose="020B0A00000000000000" pitchFamily="34" charset="-122"/>
              <a:cs typeface="+mn-cs"/>
            </a:endParaRPr>
          </a:p>
        </p:txBody>
      </p:sp>
      <p:sp>
        <p:nvSpPr>
          <p:cNvPr id="46" name="文本框 45">
            <a:extLst>
              <a:ext uri="{FF2B5EF4-FFF2-40B4-BE49-F238E27FC236}">
                <a16:creationId xmlns="" xmlns:a16="http://schemas.microsoft.com/office/drawing/2014/main" id="{1DBBE29E-3BB0-4F9B-92F1-53E07EC60BC1}"/>
              </a:ext>
            </a:extLst>
          </p:cNvPr>
          <p:cNvSpPr txBox="1"/>
          <p:nvPr/>
        </p:nvSpPr>
        <p:spPr>
          <a:xfrm>
            <a:off x="3249507" y="1117727"/>
            <a:ext cx="569298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600" b="0" i="0" u="none" strike="noStrike" cap="none" normalizeH="0" baseline="0">
                <a:ln>
                  <a:noFill/>
                </a:ln>
                <a:solidFill>
                  <a:srgbClr val="173E42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pPr algn="ctr"/>
            <a:r>
              <a:rPr lang="en-US" altLang="zh-CN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Supporting text </a:t>
            </a:r>
            <a:r>
              <a:rPr lang="en-US" altLang="zh-CN" dirty="0" err="1">
                <a:solidFill>
                  <a:schemeClr val="accent5">
                    <a:lumMod val="60000"/>
                    <a:lumOff val="40000"/>
                  </a:schemeClr>
                </a:solidFill>
              </a:rPr>
              <a:t>here.keep</a:t>
            </a:r>
            <a:r>
              <a:rPr lang="en-US" altLang="zh-CN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 </a:t>
            </a:r>
            <a:r>
              <a:rPr lang="en-US" altLang="zh-CN" dirty="0" err="1">
                <a:solidFill>
                  <a:schemeClr val="accent5">
                    <a:lumMod val="60000"/>
                    <a:lumOff val="40000"/>
                  </a:schemeClr>
                </a:solidFill>
              </a:rPr>
              <a:t>yournots</a:t>
            </a:r>
            <a:r>
              <a:rPr lang="en-US" altLang="zh-CN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 concise and relevant</a:t>
            </a:r>
          </a:p>
        </p:txBody>
      </p:sp>
      <p:cxnSp>
        <p:nvCxnSpPr>
          <p:cNvPr id="38" name="直接连接符 37">
            <a:extLst>
              <a:ext uri="{FF2B5EF4-FFF2-40B4-BE49-F238E27FC236}">
                <a16:creationId xmlns="" xmlns:a16="http://schemas.microsoft.com/office/drawing/2014/main" id="{9CC6D588-9C2B-4A96-8229-4B4497B9B020}"/>
              </a:ext>
            </a:extLst>
          </p:cNvPr>
          <p:cNvCxnSpPr>
            <a:cxnSpLocks/>
          </p:cNvCxnSpPr>
          <p:nvPr/>
        </p:nvCxnSpPr>
        <p:spPr>
          <a:xfrm>
            <a:off x="0" y="6857123"/>
            <a:ext cx="8904424" cy="0"/>
          </a:xfrm>
          <a:prstGeom prst="line">
            <a:avLst/>
          </a:prstGeom>
          <a:ln w="19050">
            <a:solidFill>
              <a:srgbClr val="5BB4B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>
            <a:extLst>
              <a:ext uri="{FF2B5EF4-FFF2-40B4-BE49-F238E27FC236}">
                <a16:creationId xmlns="" xmlns:a16="http://schemas.microsoft.com/office/drawing/2014/main" id="{4EEDD919-D306-43F8-9D04-A7BEF6DAA6B5}"/>
              </a:ext>
            </a:extLst>
          </p:cNvPr>
          <p:cNvCxnSpPr>
            <a:cxnSpLocks/>
          </p:cNvCxnSpPr>
          <p:nvPr/>
        </p:nvCxnSpPr>
        <p:spPr>
          <a:xfrm>
            <a:off x="0" y="6857123"/>
            <a:ext cx="8904424" cy="0"/>
          </a:xfrm>
          <a:prstGeom prst="line">
            <a:avLst/>
          </a:prstGeom>
          <a:ln w="19050">
            <a:solidFill>
              <a:srgbClr val="5BB4B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>
            <a:extLst>
              <a:ext uri="{FF2B5EF4-FFF2-40B4-BE49-F238E27FC236}">
                <a16:creationId xmlns="" xmlns:a16="http://schemas.microsoft.com/office/drawing/2014/main" id="{BF523C9E-8855-4197-B2F0-03040199B6E3}"/>
              </a:ext>
            </a:extLst>
          </p:cNvPr>
          <p:cNvCxnSpPr>
            <a:cxnSpLocks/>
          </p:cNvCxnSpPr>
          <p:nvPr/>
        </p:nvCxnSpPr>
        <p:spPr>
          <a:xfrm>
            <a:off x="0" y="6426200"/>
            <a:ext cx="8904424" cy="0"/>
          </a:xfrm>
          <a:prstGeom prst="line">
            <a:avLst/>
          </a:prstGeom>
          <a:ln w="19050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8" name="图形 47">
            <a:extLst>
              <a:ext uri="{FF2B5EF4-FFF2-40B4-BE49-F238E27FC236}">
                <a16:creationId xmlns="" xmlns:a16="http://schemas.microsoft.com/office/drawing/2014/main" id="{7CEC2F06-DE3E-456B-9503-080E066FCAA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851595" y="6222469"/>
            <a:ext cx="2789543" cy="4074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130062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192DEA11-7D9E-4EA6-B7A7-F6712EF64A01}"/>
              </a:ext>
            </a:extLst>
          </p:cNvPr>
          <p:cNvSpPr txBox="1"/>
          <p:nvPr/>
        </p:nvSpPr>
        <p:spPr>
          <a:xfrm>
            <a:off x="520248" y="504312"/>
            <a:ext cx="494710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5400" b="0" i="0" u="none" strike="noStrike" kern="1200" cap="none" spc="0" normalizeH="0" baseline="0" noProof="0" dirty="0">
                <a:ln>
                  <a:noFill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+mn-cs"/>
              </a:rPr>
              <a:t>CONCLUSION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="" xmlns:a16="http://schemas.microsoft.com/office/drawing/2014/main" id="{B3C7CB0A-8FE1-4313-8723-325903D55802}"/>
              </a:ext>
            </a:extLst>
          </p:cNvPr>
          <p:cNvSpPr txBox="1"/>
          <p:nvPr/>
        </p:nvSpPr>
        <p:spPr>
          <a:xfrm>
            <a:off x="520248" y="1817889"/>
            <a:ext cx="10519227" cy="24361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1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kumimoji="0" lang="en-US" altLang="zh-CN" sz="1600" b="0" i="0" u="none" strike="noStrike" kern="1200" cap="none" spc="10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urna</a:t>
            </a:r>
            <a:r>
              <a:rPr kumimoji="0" lang="en-US" altLang="zh-CN" sz="1600" b="0" i="0" u="none" strike="noStrike" kern="1200" cap="none" spc="1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600" b="0" i="0" u="none" strike="noStrike" kern="1200" cap="none" spc="1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1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Nunc viverra imperdiet enim. Fusce est. Vivamus a </a:t>
            </a:r>
            <a:r>
              <a:rPr kumimoji="0" lang="en-US" altLang="zh-CN" sz="1600" b="0" i="0" u="none" strike="noStrike" kern="1200" cap="none" spc="10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tellus</a:t>
            </a:r>
            <a:r>
              <a:rPr kumimoji="0" lang="en-US" altLang="zh-CN" sz="1600" b="0" i="0" u="none" strike="noStrike" kern="1200" cap="none" spc="1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600" b="0" i="0" u="none" strike="noStrike" kern="1200" cap="none" spc="1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1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Pellentesque habitant morbi tristique senectus et netus et malesuada fames ac turpis egestas. Proin pharetra nonummy pede. Mauris et </a:t>
            </a:r>
            <a:r>
              <a:rPr kumimoji="0" lang="en-US" altLang="zh-CN" sz="1600" b="0" i="0" u="none" strike="noStrike" kern="1200" cap="none" spc="10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orci</a:t>
            </a:r>
            <a:r>
              <a:rPr kumimoji="0" lang="en-US" altLang="zh-CN" sz="1600" b="0" i="0" u="none" strike="noStrike" kern="1200" cap="none" spc="1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.</a:t>
            </a:r>
          </a:p>
        </p:txBody>
      </p:sp>
      <p:cxnSp>
        <p:nvCxnSpPr>
          <p:cNvPr id="10" name="直接连接符 9">
            <a:extLst>
              <a:ext uri="{FF2B5EF4-FFF2-40B4-BE49-F238E27FC236}">
                <a16:creationId xmlns="" xmlns:a16="http://schemas.microsoft.com/office/drawing/2014/main" id="{F8633CE3-FF4D-4CC3-B631-089FC2C11EBB}"/>
              </a:ext>
            </a:extLst>
          </p:cNvPr>
          <p:cNvCxnSpPr>
            <a:cxnSpLocks/>
          </p:cNvCxnSpPr>
          <p:nvPr/>
        </p:nvCxnSpPr>
        <p:spPr>
          <a:xfrm>
            <a:off x="0" y="1412875"/>
            <a:ext cx="8904424" cy="0"/>
          </a:xfrm>
          <a:prstGeom prst="line">
            <a:avLst/>
          </a:prstGeom>
          <a:ln w="19050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图形 10">
            <a:extLst>
              <a:ext uri="{FF2B5EF4-FFF2-40B4-BE49-F238E27FC236}">
                <a16:creationId xmlns="" xmlns:a16="http://schemas.microsoft.com/office/drawing/2014/main" id="{B9D90C75-B18F-4EC6-83D4-4E5A35F7E0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851595" y="1209144"/>
            <a:ext cx="2789543" cy="407461"/>
          </a:xfrm>
          <a:prstGeom prst="rect">
            <a:avLst/>
          </a:prstGeom>
        </p:spPr>
      </p:pic>
      <p:pic>
        <p:nvPicPr>
          <p:cNvPr id="5" name="Picture 2">
            <a:extLst>
              <a:ext uri="{FF2B5EF4-FFF2-40B4-BE49-F238E27FC236}">
                <a16:creationId xmlns="" xmlns:a16="http://schemas.microsoft.com/office/drawing/2014/main" id="{522C040C-C7B7-441E-93C7-4C2C111852FC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46000"/>
          </a:blip>
          <a:stretch>
            <a:fillRect/>
          </a:stretch>
        </p:blipFill>
        <p:spPr>
          <a:xfrm>
            <a:off x="0" y="1898649"/>
            <a:ext cx="12200125" cy="49593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719991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文本框 26">
            <a:extLst>
              <a:ext uri="{FF2B5EF4-FFF2-40B4-BE49-F238E27FC236}">
                <a16:creationId xmlns="" xmlns:a16="http://schemas.microsoft.com/office/drawing/2014/main" id="{228C25E2-73D1-4944-8609-D32D612C3825}"/>
              </a:ext>
            </a:extLst>
          </p:cNvPr>
          <p:cNvSpPr txBox="1"/>
          <p:nvPr/>
        </p:nvSpPr>
        <p:spPr>
          <a:xfrm>
            <a:off x="1147101" y="2145755"/>
            <a:ext cx="950471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000" b="0" i="0" u="none" strike="noStrike" kern="1200" cap="none" spc="0" normalizeH="0" baseline="0" noProof="0" dirty="0">
                <a:ln>
                  <a:noFill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+mn-cs"/>
              </a:rPr>
              <a:t>THANKS FOR WATCHING</a:t>
            </a:r>
          </a:p>
        </p:txBody>
      </p:sp>
      <p:pic>
        <p:nvPicPr>
          <p:cNvPr id="6" name="图形 5">
            <a:extLst>
              <a:ext uri="{FF2B5EF4-FFF2-40B4-BE49-F238E27FC236}">
                <a16:creationId xmlns="" xmlns:a16="http://schemas.microsoft.com/office/drawing/2014/main" id="{E8E6D969-93C7-4A4F-BDD5-50FD9C27DC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596081" y="577850"/>
            <a:ext cx="2999838" cy="1485900"/>
          </a:xfrm>
          <a:prstGeom prst="rect">
            <a:avLst/>
          </a:prstGeom>
        </p:spPr>
      </p:pic>
      <p:pic>
        <p:nvPicPr>
          <p:cNvPr id="7" name="图片 6" descr="建筑与房屋的城市空拍图&#10;&#10;描述已自动生成">
            <a:extLst>
              <a:ext uri="{FF2B5EF4-FFF2-40B4-BE49-F238E27FC236}">
                <a16:creationId xmlns="" xmlns:a16="http://schemas.microsoft.com/office/drawing/2014/main" id="{FC6ABB8E-4BC9-401D-B90B-02E2109000D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5613" b="12251"/>
          <a:stretch/>
        </p:blipFill>
        <p:spPr>
          <a:xfrm>
            <a:off x="0" y="3429000"/>
            <a:ext cx="12207106" cy="3429000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="" xmlns:a16="http://schemas.microsoft.com/office/drawing/2014/main" id="{C81B1E74-EF27-4C34-A6DE-052F06DFC0EE}"/>
              </a:ext>
            </a:extLst>
          </p:cNvPr>
          <p:cNvSpPr/>
          <p:nvPr/>
        </p:nvSpPr>
        <p:spPr>
          <a:xfrm>
            <a:off x="0" y="3436761"/>
            <a:ext cx="12207106" cy="3429000"/>
          </a:xfrm>
          <a:prstGeom prst="rect">
            <a:avLst/>
          </a:prstGeom>
          <a:solidFill>
            <a:schemeClr val="accent5">
              <a:lumMod val="60000"/>
              <a:lumOff val="40000"/>
              <a:alpha val="7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A2182A3C-3AB1-4D1D-9DF9-DC74AF665710}"/>
              </a:ext>
            </a:extLst>
          </p:cNvPr>
          <p:cNvSpPr txBox="1"/>
          <p:nvPr/>
        </p:nvSpPr>
        <p:spPr>
          <a:xfrm>
            <a:off x="5906588" y="5973133"/>
            <a:ext cx="5821680" cy="6172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CN ExtraLight" panose="020B0200000000000000" pitchFamily="34" charset="-122"/>
                <a:ea typeface="思源黑体 CN ExtraLight" panose="020B0200000000000000" pitchFamily="34" charset="-122"/>
                <a:cs typeface="+mn-cs"/>
              </a:rPr>
              <a:t>Lorem ipsum dolor sit amet, consectetuer adipiscing elit. Maecenas porttitor congue massa. Fusce posuere, magna sed pulvinar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CN ExtraLight" panose="020B0200000000000000" pitchFamily="34" charset="-122"/>
                <a:ea typeface="思源黑体 CN ExtraLight" panose="020B0200000000000000" pitchFamily="34" charset="-122"/>
                <a:cs typeface="+mn-cs"/>
              </a:rPr>
              <a:t>ultricies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思源黑体 CN ExtraLight" panose="020B0200000000000000" pitchFamily="34" charset="-122"/>
              <a:ea typeface="思源黑体 CN ExtraLight" panose="020B0200000000000000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9122293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562BAEAC-AB27-438D-A6B2-4CFB53C016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6" y="5787"/>
            <a:ext cx="12176567" cy="6846425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6F1C1DDD-0F87-4595-A9F2-EC6CA4669EE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6" y="5787"/>
            <a:ext cx="12176567" cy="6846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382863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99503" y="4205177"/>
            <a:ext cx="3831498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b="1" spc="133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书雅</a:t>
            </a:r>
            <a:r>
              <a:rPr lang="en-US" altLang="zh-CN" sz="1400" b="1" spc="133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Mia   </a:t>
            </a:r>
            <a:r>
              <a:rPr lang="zh-CN" altLang="en-US" sz="1355" dirty="0" smtClean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2"/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3685" y="3705675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68385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="" xmlns:a16="http://schemas.microsoft.com/office/drawing/2014/main" id="{75341D42-BFE5-41EA-9384-CA7446A2EB21}"/>
              </a:ext>
            </a:extLst>
          </p:cNvPr>
          <p:cNvSpPr/>
          <p:nvPr/>
        </p:nvSpPr>
        <p:spPr>
          <a:xfrm rot="16200000">
            <a:off x="4737408" y="-2651210"/>
            <a:ext cx="21600" cy="81360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="" xmlns:a16="http://schemas.microsoft.com/office/drawing/2014/main" id="{706EEE9E-9F3B-443C-A87D-866BECF57DD4}"/>
              </a:ext>
            </a:extLst>
          </p:cNvPr>
          <p:cNvSpPr txBox="1"/>
          <p:nvPr/>
        </p:nvSpPr>
        <p:spPr>
          <a:xfrm>
            <a:off x="520248" y="504312"/>
            <a:ext cx="335813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5400" b="0" i="0" u="none" strike="noStrike" kern="1200" cap="none" spc="0" normalizeH="0" baseline="0" noProof="0" dirty="0">
                <a:ln>
                  <a:noFill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+mn-cs"/>
              </a:rPr>
              <a:t>OUTLINE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CA5D1FF2-DDA5-4716-8BD8-5A715E30BF93}"/>
              </a:ext>
            </a:extLst>
          </p:cNvPr>
          <p:cNvSpPr txBox="1"/>
          <p:nvPr/>
        </p:nvSpPr>
        <p:spPr>
          <a:xfrm>
            <a:off x="604515" y="1902575"/>
            <a:ext cx="7891385" cy="24361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1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kumimoji="0" lang="en-US" altLang="zh-CN" sz="1600" b="0" i="0" u="none" strike="noStrike" kern="1200" cap="none" spc="10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urna</a:t>
            </a:r>
            <a:r>
              <a:rPr kumimoji="0" lang="en-US" altLang="zh-CN" sz="1600" b="0" i="0" u="none" strike="noStrike" kern="1200" cap="none" spc="1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600" b="0" i="0" u="none" strike="noStrike" kern="1200" cap="none" spc="1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1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Nunc viverra imperdiet enim. Fusce est. Vivamus a </a:t>
            </a:r>
            <a:r>
              <a:rPr kumimoji="0" lang="en-US" altLang="zh-CN" sz="1600" b="0" i="0" u="none" strike="noStrike" kern="1200" cap="none" spc="10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tellus</a:t>
            </a:r>
            <a:r>
              <a:rPr kumimoji="0" lang="en-US" altLang="zh-CN" sz="1600" b="0" i="0" u="none" strike="noStrike" kern="1200" cap="none" spc="1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600" b="0" i="0" u="none" strike="noStrike" kern="1200" cap="none" spc="10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1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Pellentesque habitant morbi tristique senectus et netus et malesuada fames ac turpis egestas. Proin pharetra nonummy pede. Mauris et </a:t>
            </a:r>
            <a:r>
              <a:rPr kumimoji="0" lang="en-US" altLang="zh-CN" sz="1600" b="0" i="0" u="none" strike="noStrike" kern="1200" cap="none" spc="10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orci</a:t>
            </a:r>
            <a:r>
              <a:rPr kumimoji="0" lang="en-US" altLang="zh-CN" sz="1600" b="0" i="0" u="none" strike="noStrike" kern="1200" cap="none" spc="10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.</a:t>
            </a:r>
          </a:p>
        </p:txBody>
      </p:sp>
      <p:pic>
        <p:nvPicPr>
          <p:cNvPr id="22" name="图形 21">
            <a:extLst>
              <a:ext uri="{FF2B5EF4-FFF2-40B4-BE49-F238E27FC236}">
                <a16:creationId xmlns="" xmlns:a16="http://schemas.microsoft.com/office/drawing/2014/main" id="{4827595E-EA2E-46CF-B667-62A6698F710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882209" y="1152968"/>
            <a:ext cx="2789543" cy="407461"/>
          </a:xfrm>
          <a:prstGeom prst="rect">
            <a:avLst/>
          </a:prstGeom>
        </p:spPr>
      </p:pic>
      <p:pic>
        <p:nvPicPr>
          <p:cNvPr id="26" name="Picture 23">
            <a:extLst>
              <a:ext uri="{FF2B5EF4-FFF2-40B4-BE49-F238E27FC236}">
                <a16:creationId xmlns="" xmlns:a16="http://schemas.microsoft.com/office/drawing/2014/main" id="{98421A2B-1BCE-4C58-A647-FA3C35C7D57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71950" y="2346721"/>
            <a:ext cx="8020052" cy="45112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76215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建筑的桥&#10;&#10;描述已自动生成">
            <a:extLst>
              <a:ext uri="{FF2B5EF4-FFF2-40B4-BE49-F238E27FC236}">
                <a16:creationId xmlns="" xmlns:a16="http://schemas.microsoft.com/office/drawing/2014/main" id="{9C79E786-751D-4A28-9F25-82ECD578CE8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22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1592"/>
          <a:stretch/>
        </p:blipFill>
        <p:spPr>
          <a:xfrm>
            <a:off x="5930900" y="-6414"/>
            <a:ext cx="6261100" cy="6864414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="" xmlns:a16="http://schemas.microsoft.com/office/drawing/2014/main" id="{1B81ABE1-9F34-4C56-A9F7-C4D28D9CB4D9}"/>
              </a:ext>
            </a:extLst>
          </p:cNvPr>
          <p:cNvSpPr/>
          <p:nvPr/>
        </p:nvSpPr>
        <p:spPr>
          <a:xfrm>
            <a:off x="0" y="0"/>
            <a:ext cx="59309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>
            <a:extLst>
              <a:ext uri="{FF2B5EF4-FFF2-40B4-BE49-F238E27FC236}">
                <a16:creationId xmlns="" xmlns:a16="http://schemas.microsoft.com/office/drawing/2014/main" id="{706EEE9E-9F3B-443C-A87D-866BECF57DD4}"/>
              </a:ext>
            </a:extLst>
          </p:cNvPr>
          <p:cNvSpPr txBox="1"/>
          <p:nvPr/>
        </p:nvSpPr>
        <p:spPr>
          <a:xfrm>
            <a:off x="8255000" y="1028154"/>
            <a:ext cx="3583428" cy="76944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+mn-cs"/>
              </a:rPr>
              <a:t>CATALOGUE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="" xmlns:a16="http://schemas.microsoft.com/office/drawing/2014/main" id="{604C40C6-1B8C-4D41-AADE-2C4C7C522FB3}"/>
              </a:ext>
            </a:extLst>
          </p:cNvPr>
          <p:cNvSpPr txBox="1"/>
          <p:nvPr/>
        </p:nvSpPr>
        <p:spPr>
          <a:xfrm>
            <a:off x="1322265" y="1561276"/>
            <a:ext cx="6848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+mn-cs"/>
              </a:rPr>
              <a:t>01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="" xmlns:a16="http://schemas.microsoft.com/office/drawing/2014/main" id="{A8F06B6B-82A3-4C3D-ABC7-F556B53895FB}"/>
              </a:ext>
            </a:extLst>
          </p:cNvPr>
          <p:cNvGrpSpPr/>
          <p:nvPr/>
        </p:nvGrpSpPr>
        <p:grpSpPr>
          <a:xfrm>
            <a:off x="1945274" y="1629224"/>
            <a:ext cx="2663362" cy="865019"/>
            <a:chOff x="2692581" y="1206967"/>
            <a:chExt cx="2663362" cy="865019"/>
          </a:xfrm>
        </p:grpSpPr>
        <p:sp>
          <p:nvSpPr>
            <p:cNvPr id="32" name="文本框 31">
              <a:extLst>
                <a:ext uri="{FF2B5EF4-FFF2-40B4-BE49-F238E27FC236}">
                  <a16:creationId xmlns="" xmlns:a16="http://schemas.microsoft.com/office/drawing/2014/main" id="{0009F2B2-A28B-4B9B-84F4-7E08AD290FC8}"/>
                </a:ext>
              </a:extLst>
            </p:cNvPr>
            <p:cNvSpPr txBox="1"/>
            <p:nvPr/>
          </p:nvSpPr>
          <p:spPr>
            <a:xfrm>
              <a:off x="2692581" y="1206967"/>
              <a:ext cx="26310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思源黑体 CN Heavy" panose="020B0A00000000000000" pitchFamily="34" charset="-122"/>
                  <a:ea typeface="思源黑体 CN Heavy" panose="020B0A00000000000000" pitchFamily="34" charset="-122"/>
                  <a:cs typeface="+mn-cs"/>
                </a:rPr>
                <a:t>WRITE TITLE  HERE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+mn-cs"/>
              </a:endParaRPr>
            </a:p>
          </p:txBody>
        </p:sp>
        <p:sp>
          <p:nvSpPr>
            <p:cNvPr id="33" name="文本框 32">
              <a:extLst>
                <a:ext uri="{FF2B5EF4-FFF2-40B4-BE49-F238E27FC236}">
                  <a16:creationId xmlns="" xmlns:a16="http://schemas.microsoft.com/office/drawing/2014/main" id="{1F0BFE9B-8B7C-4DE7-B148-0BCC3021FD13}"/>
                </a:ext>
              </a:extLst>
            </p:cNvPr>
            <p:cNvSpPr txBox="1"/>
            <p:nvPr/>
          </p:nvSpPr>
          <p:spPr>
            <a:xfrm>
              <a:off x="2692581" y="1551651"/>
              <a:ext cx="2663362" cy="5203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1200" cap="none" normalizeH="0" baseline="0" noProof="0" dirty="0">
                  <a:ln>
                    <a:noFill/>
                  </a:ln>
                  <a:effectLst/>
                  <a:uLnTx/>
                  <a:uFillTx/>
                  <a:latin typeface="思源黑体 CN ExtraLight" panose="020B0200000000000000" pitchFamily="34" charset="-122"/>
                  <a:ea typeface="思源黑体 CN ExtraLight" panose="020B0200000000000000" pitchFamily="34" charset="-122"/>
                  <a:cs typeface="+mn-cs"/>
                </a:rPr>
                <a:t>Supporting text </a:t>
              </a:r>
              <a:r>
                <a:rPr kumimoji="0" lang="en-US" altLang="zh-CN" sz="1200" b="0" i="0" u="none" strike="noStrike" kern="1200" cap="none" normalizeH="0" baseline="0" noProof="0" dirty="0" err="1">
                  <a:ln>
                    <a:noFill/>
                  </a:ln>
                  <a:effectLst/>
                  <a:uLnTx/>
                  <a:uFillTx/>
                  <a:latin typeface="思源黑体 CN ExtraLight" panose="020B0200000000000000" pitchFamily="34" charset="-122"/>
                  <a:ea typeface="思源黑体 CN ExtraLight" panose="020B0200000000000000" pitchFamily="34" charset="-122"/>
                  <a:cs typeface="+mn-cs"/>
                </a:rPr>
                <a:t>here.keep</a:t>
              </a:r>
              <a:r>
                <a:rPr kumimoji="0" lang="en-US" altLang="zh-CN" sz="1200" b="0" i="0" u="none" strike="noStrike" kern="1200" cap="none" normalizeH="0" baseline="0" noProof="0" dirty="0">
                  <a:ln>
                    <a:noFill/>
                  </a:ln>
                  <a:effectLst/>
                  <a:uLnTx/>
                  <a:uFillTx/>
                  <a:latin typeface="思源黑体 CN ExtraLight" panose="020B0200000000000000" pitchFamily="34" charset="-122"/>
                  <a:ea typeface="思源黑体 CN ExtraLight" panose="020B0200000000000000" pitchFamily="34" charset="-122"/>
                  <a:cs typeface="+mn-cs"/>
                </a:rPr>
                <a:t> </a:t>
              </a:r>
              <a:r>
                <a:rPr kumimoji="0" lang="en-US" altLang="zh-CN" sz="1200" b="0" i="0" u="none" strike="noStrike" kern="1200" cap="none" normalizeH="0" baseline="0" noProof="0" dirty="0" err="1">
                  <a:ln>
                    <a:noFill/>
                  </a:ln>
                  <a:effectLst/>
                  <a:uLnTx/>
                  <a:uFillTx/>
                  <a:latin typeface="思源黑体 CN ExtraLight" panose="020B0200000000000000" pitchFamily="34" charset="-122"/>
                  <a:ea typeface="思源黑体 CN ExtraLight" panose="020B0200000000000000" pitchFamily="34" charset="-122"/>
                  <a:cs typeface="+mn-cs"/>
                </a:rPr>
                <a:t>yournots</a:t>
              </a:r>
              <a:r>
                <a:rPr kumimoji="0" lang="en-US" altLang="zh-CN" sz="1200" b="0" i="0" u="none" strike="noStrike" kern="1200" cap="none" normalizeH="0" baseline="0" noProof="0" dirty="0">
                  <a:ln>
                    <a:noFill/>
                  </a:ln>
                  <a:effectLst/>
                  <a:uLnTx/>
                  <a:uFillTx/>
                  <a:latin typeface="思源黑体 CN ExtraLight" panose="020B0200000000000000" pitchFamily="34" charset="-122"/>
                  <a:ea typeface="思源黑体 CN ExtraLight" panose="020B0200000000000000" pitchFamily="34" charset="-122"/>
                  <a:cs typeface="+mn-cs"/>
                </a:rPr>
                <a:t> concise and relevant</a:t>
              </a:r>
              <a:endParaRPr kumimoji="0" lang="zh-CN" altLang="en-US" sz="1200" b="0" i="0" u="none" strike="noStrike" kern="1200" cap="none" normalizeH="0" baseline="0" noProof="0" dirty="0">
                <a:ln>
                  <a:noFill/>
                </a:ln>
                <a:effectLst/>
                <a:uLnTx/>
                <a:uFillTx/>
                <a:latin typeface="思源黑体 CN ExtraLight" panose="020B0200000000000000" pitchFamily="34" charset="-122"/>
                <a:ea typeface="思源黑体 CN ExtraLight" panose="020B0200000000000000" pitchFamily="34" charset="-122"/>
                <a:cs typeface="+mn-cs"/>
              </a:endParaRPr>
            </a:p>
          </p:txBody>
        </p:sp>
      </p:grpSp>
      <p:sp>
        <p:nvSpPr>
          <p:cNvPr id="34" name="文本框 33">
            <a:extLst>
              <a:ext uri="{FF2B5EF4-FFF2-40B4-BE49-F238E27FC236}">
                <a16:creationId xmlns="" xmlns:a16="http://schemas.microsoft.com/office/drawing/2014/main" id="{1E1928F1-DF20-4781-A42C-6DB10DD53A4C}"/>
              </a:ext>
            </a:extLst>
          </p:cNvPr>
          <p:cNvSpPr txBox="1"/>
          <p:nvPr/>
        </p:nvSpPr>
        <p:spPr>
          <a:xfrm>
            <a:off x="1322265" y="2736949"/>
            <a:ext cx="6848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+mn-cs"/>
              </a:rPr>
              <a:t>02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B113E4E8-B496-47CC-83F5-E0F408CF2869}"/>
              </a:ext>
            </a:extLst>
          </p:cNvPr>
          <p:cNvGrpSpPr/>
          <p:nvPr/>
        </p:nvGrpSpPr>
        <p:grpSpPr>
          <a:xfrm>
            <a:off x="1945274" y="2817735"/>
            <a:ext cx="2663362" cy="865019"/>
            <a:chOff x="2692581" y="2223622"/>
            <a:chExt cx="2663362" cy="865019"/>
          </a:xfrm>
        </p:grpSpPr>
        <p:sp>
          <p:nvSpPr>
            <p:cNvPr id="24" name="文本框 23">
              <a:extLst>
                <a:ext uri="{FF2B5EF4-FFF2-40B4-BE49-F238E27FC236}">
                  <a16:creationId xmlns="" xmlns:a16="http://schemas.microsoft.com/office/drawing/2014/main" id="{3155A45F-4FE3-47EE-815F-3C8E071A588A}"/>
                </a:ext>
              </a:extLst>
            </p:cNvPr>
            <p:cNvSpPr txBox="1"/>
            <p:nvPr/>
          </p:nvSpPr>
          <p:spPr>
            <a:xfrm>
              <a:off x="2692581" y="2223622"/>
              <a:ext cx="26310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思源黑体 CN Heavy" panose="020B0A00000000000000" pitchFamily="34" charset="-122"/>
                  <a:ea typeface="思源黑体 CN Heavy" panose="020B0A00000000000000" pitchFamily="34" charset="-122"/>
                  <a:cs typeface="+mn-cs"/>
                </a:rPr>
                <a:t>WRITE TITLE  HERE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+mn-cs"/>
              </a:endParaRPr>
            </a:p>
          </p:txBody>
        </p:sp>
        <p:sp>
          <p:nvSpPr>
            <p:cNvPr id="26" name="文本框 25">
              <a:extLst>
                <a:ext uri="{FF2B5EF4-FFF2-40B4-BE49-F238E27FC236}">
                  <a16:creationId xmlns="" xmlns:a16="http://schemas.microsoft.com/office/drawing/2014/main" id="{A97985ED-AA29-4265-ADDB-036DC2FD2165}"/>
                </a:ext>
              </a:extLst>
            </p:cNvPr>
            <p:cNvSpPr txBox="1"/>
            <p:nvPr/>
          </p:nvSpPr>
          <p:spPr>
            <a:xfrm>
              <a:off x="2692581" y="2568306"/>
              <a:ext cx="2663362" cy="5203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1200" cap="none" normalizeH="0" baseline="0" noProof="0" dirty="0">
                  <a:ln>
                    <a:noFill/>
                  </a:ln>
                  <a:effectLst/>
                  <a:uLnTx/>
                  <a:uFillTx/>
                  <a:latin typeface="思源黑体 CN ExtraLight" panose="020B0200000000000000" pitchFamily="34" charset="-122"/>
                  <a:ea typeface="思源黑体 CN ExtraLight" panose="020B0200000000000000" pitchFamily="34" charset="-122"/>
                  <a:cs typeface="+mn-cs"/>
                </a:rPr>
                <a:t>Supporting text </a:t>
              </a:r>
              <a:r>
                <a:rPr kumimoji="0" lang="en-US" altLang="zh-CN" sz="1200" b="0" i="0" u="none" strike="noStrike" kern="1200" cap="none" normalizeH="0" baseline="0" noProof="0" dirty="0" err="1">
                  <a:ln>
                    <a:noFill/>
                  </a:ln>
                  <a:effectLst/>
                  <a:uLnTx/>
                  <a:uFillTx/>
                  <a:latin typeface="思源黑体 CN ExtraLight" panose="020B0200000000000000" pitchFamily="34" charset="-122"/>
                  <a:ea typeface="思源黑体 CN ExtraLight" panose="020B0200000000000000" pitchFamily="34" charset="-122"/>
                  <a:cs typeface="+mn-cs"/>
                </a:rPr>
                <a:t>here.keep</a:t>
              </a:r>
              <a:r>
                <a:rPr kumimoji="0" lang="en-US" altLang="zh-CN" sz="1200" b="0" i="0" u="none" strike="noStrike" kern="1200" cap="none" normalizeH="0" baseline="0" noProof="0" dirty="0">
                  <a:ln>
                    <a:noFill/>
                  </a:ln>
                  <a:effectLst/>
                  <a:uLnTx/>
                  <a:uFillTx/>
                  <a:latin typeface="思源黑体 CN ExtraLight" panose="020B0200000000000000" pitchFamily="34" charset="-122"/>
                  <a:ea typeface="思源黑体 CN ExtraLight" panose="020B0200000000000000" pitchFamily="34" charset="-122"/>
                  <a:cs typeface="+mn-cs"/>
                </a:rPr>
                <a:t> </a:t>
              </a:r>
              <a:r>
                <a:rPr kumimoji="0" lang="en-US" altLang="zh-CN" sz="1200" b="0" i="0" u="none" strike="noStrike" kern="1200" cap="none" normalizeH="0" baseline="0" noProof="0" dirty="0" err="1">
                  <a:ln>
                    <a:noFill/>
                  </a:ln>
                  <a:effectLst/>
                  <a:uLnTx/>
                  <a:uFillTx/>
                  <a:latin typeface="思源黑体 CN ExtraLight" panose="020B0200000000000000" pitchFamily="34" charset="-122"/>
                  <a:ea typeface="思源黑体 CN ExtraLight" panose="020B0200000000000000" pitchFamily="34" charset="-122"/>
                  <a:cs typeface="+mn-cs"/>
                </a:rPr>
                <a:t>yournots</a:t>
              </a:r>
              <a:r>
                <a:rPr kumimoji="0" lang="en-US" altLang="zh-CN" sz="1200" b="0" i="0" u="none" strike="noStrike" kern="1200" cap="none" normalizeH="0" baseline="0" noProof="0" dirty="0">
                  <a:ln>
                    <a:noFill/>
                  </a:ln>
                  <a:effectLst/>
                  <a:uLnTx/>
                  <a:uFillTx/>
                  <a:latin typeface="思源黑体 CN ExtraLight" panose="020B0200000000000000" pitchFamily="34" charset="-122"/>
                  <a:ea typeface="思源黑体 CN ExtraLight" panose="020B0200000000000000" pitchFamily="34" charset="-122"/>
                  <a:cs typeface="+mn-cs"/>
                </a:rPr>
                <a:t> concise and relevant</a:t>
              </a:r>
              <a:endParaRPr kumimoji="0" lang="zh-CN" altLang="en-US" sz="1200" b="0" i="0" u="none" strike="noStrike" kern="1200" cap="none" normalizeH="0" baseline="0" noProof="0" dirty="0">
                <a:ln>
                  <a:noFill/>
                </a:ln>
                <a:effectLst/>
                <a:uLnTx/>
                <a:uFillTx/>
                <a:latin typeface="思源黑体 CN ExtraLight" panose="020B0200000000000000" pitchFamily="34" charset="-122"/>
                <a:ea typeface="思源黑体 CN ExtraLight" panose="020B0200000000000000" pitchFamily="34" charset="-122"/>
                <a:cs typeface="+mn-cs"/>
              </a:endParaRPr>
            </a:p>
          </p:txBody>
        </p:sp>
      </p:grpSp>
      <p:sp>
        <p:nvSpPr>
          <p:cNvPr id="37" name="文本框 36">
            <a:extLst>
              <a:ext uri="{FF2B5EF4-FFF2-40B4-BE49-F238E27FC236}">
                <a16:creationId xmlns="" xmlns:a16="http://schemas.microsoft.com/office/drawing/2014/main" id="{F1A4AFB0-1DAF-47E8-80F5-AEFE68486330}"/>
              </a:ext>
            </a:extLst>
          </p:cNvPr>
          <p:cNvSpPr txBox="1"/>
          <p:nvPr/>
        </p:nvSpPr>
        <p:spPr>
          <a:xfrm>
            <a:off x="1322265" y="3925460"/>
            <a:ext cx="6848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+mn-cs"/>
              </a:rPr>
              <a:t>03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="" xmlns:a16="http://schemas.microsoft.com/office/drawing/2014/main" id="{0FC5293D-91AB-41D7-8989-A24215061188}"/>
              </a:ext>
            </a:extLst>
          </p:cNvPr>
          <p:cNvGrpSpPr/>
          <p:nvPr/>
        </p:nvGrpSpPr>
        <p:grpSpPr>
          <a:xfrm>
            <a:off x="1945274" y="4019084"/>
            <a:ext cx="2663362" cy="865019"/>
            <a:chOff x="2692581" y="3216246"/>
            <a:chExt cx="2663362" cy="865019"/>
          </a:xfrm>
        </p:grpSpPr>
        <p:sp>
          <p:nvSpPr>
            <p:cNvPr id="27" name="文本框 26">
              <a:extLst>
                <a:ext uri="{FF2B5EF4-FFF2-40B4-BE49-F238E27FC236}">
                  <a16:creationId xmlns="" xmlns:a16="http://schemas.microsoft.com/office/drawing/2014/main" id="{FA2D2975-5610-490A-A094-D0C4D6594954}"/>
                </a:ext>
              </a:extLst>
            </p:cNvPr>
            <p:cNvSpPr txBox="1"/>
            <p:nvPr/>
          </p:nvSpPr>
          <p:spPr>
            <a:xfrm>
              <a:off x="2692581" y="3216246"/>
              <a:ext cx="26310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思源黑体 CN Heavy" panose="020B0A00000000000000" pitchFamily="34" charset="-122"/>
                  <a:ea typeface="思源黑体 CN Heavy" panose="020B0A00000000000000" pitchFamily="34" charset="-122"/>
                  <a:cs typeface="+mn-cs"/>
                </a:rPr>
                <a:t>WRITE TITLE  HERE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+mn-cs"/>
              </a:endParaRPr>
            </a:p>
          </p:txBody>
        </p:sp>
        <p:sp>
          <p:nvSpPr>
            <p:cNvPr id="28" name="文本框 27">
              <a:extLst>
                <a:ext uri="{FF2B5EF4-FFF2-40B4-BE49-F238E27FC236}">
                  <a16:creationId xmlns="" xmlns:a16="http://schemas.microsoft.com/office/drawing/2014/main" id="{E2889053-6905-401D-A91F-9E623D0E462F}"/>
                </a:ext>
              </a:extLst>
            </p:cNvPr>
            <p:cNvSpPr txBox="1"/>
            <p:nvPr/>
          </p:nvSpPr>
          <p:spPr>
            <a:xfrm>
              <a:off x="2692581" y="3560930"/>
              <a:ext cx="2663362" cy="5203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1200" cap="none" normalizeH="0" baseline="0" noProof="0" dirty="0">
                  <a:ln>
                    <a:noFill/>
                  </a:ln>
                  <a:effectLst/>
                  <a:uLnTx/>
                  <a:uFillTx/>
                  <a:latin typeface="思源黑体 CN ExtraLight" panose="020B0200000000000000" pitchFamily="34" charset="-122"/>
                  <a:ea typeface="思源黑体 CN ExtraLight" panose="020B0200000000000000" pitchFamily="34" charset="-122"/>
                  <a:cs typeface="+mn-cs"/>
                </a:rPr>
                <a:t>Supporting text </a:t>
              </a:r>
              <a:r>
                <a:rPr kumimoji="0" lang="en-US" altLang="zh-CN" sz="1200" b="0" i="0" u="none" strike="noStrike" kern="1200" cap="none" normalizeH="0" baseline="0" noProof="0" dirty="0" err="1">
                  <a:ln>
                    <a:noFill/>
                  </a:ln>
                  <a:effectLst/>
                  <a:uLnTx/>
                  <a:uFillTx/>
                  <a:latin typeface="思源黑体 CN ExtraLight" panose="020B0200000000000000" pitchFamily="34" charset="-122"/>
                  <a:ea typeface="思源黑体 CN ExtraLight" panose="020B0200000000000000" pitchFamily="34" charset="-122"/>
                  <a:cs typeface="+mn-cs"/>
                </a:rPr>
                <a:t>here.keep</a:t>
              </a:r>
              <a:r>
                <a:rPr kumimoji="0" lang="en-US" altLang="zh-CN" sz="1200" b="0" i="0" u="none" strike="noStrike" kern="1200" cap="none" normalizeH="0" baseline="0" noProof="0" dirty="0">
                  <a:ln>
                    <a:noFill/>
                  </a:ln>
                  <a:effectLst/>
                  <a:uLnTx/>
                  <a:uFillTx/>
                  <a:latin typeface="思源黑体 CN ExtraLight" panose="020B0200000000000000" pitchFamily="34" charset="-122"/>
                  <a:ea typeface="思源黑体 CN ExtraLight" panose="020B0200000000000000" pitchFamily="34" charset="-122"/>
                  <a:cs typeface="+mn-cs"/>
                </a:rPr>
                <a:t> </a:t>
              </a:r>
              <a:r>
                <a:rPr kumimoji="0" lang="en-US" altLang="zh-CN" sz="1200" b="0" i="0" u="none" strike="noStrike" kern="1200" cap="none" normalizeH="0" baseline="0" noProof="0" dirty="0" err="1">
                  <a:ln>
                    <a:noFill/>
                  </a:ln>
                  <a:effectLst/>
                  <a:uLnTx/>
                  <a:uFillTx/>
                  <a:latin typeface="思源黑体 CN ExtraLight" panose="020B0200000000000000" pitchFamily="34" charset="-122"/>
                  <a:ea typeface="思源黑体 CN ExtraLight" panose="020B0200000000000000" pitchFamily="34" charset="-122"/>
                  <a:cs typeface="+mn-cs"/>
                </a:rPr>
                <a:t>yournots</a:t>
              </a:r>
              <a:r>
                <a:rPr kumimoji="0" lang="en-US" altLang="zh-CN" sz="1200" b="0" i="0" u="none" strike="noStrike" kern="1200" cap="none" normalizeH="0" baseline="0" noProof="0" dirty="0">
                  <a:ln>
                    <a:noFill/>
                  </a:ln>
                  <a:effectLst/>
                  <a:uLnTx/>
                  <a:uFillTx/>
                  <a:latin typeface="思源黑体 CN ExtraLight" panose="020B0200000000000000" pitchFamily="34" charset="-122"/>
                  <a:ea typeface="思源黑体 CN ExtraLight" panose="020B0200000000000000" pitchFamily="34" charset="-122"/>
                  <a:cs typeface="+mn-cs"/>
                </a:rPr>
                <a:t> concise and relevant</a:t>
              </a:r>
              <a:endParaRPr kumimoji="0" lang="zh-CN" altLang="en-US" sz="1200" b="0" i="0" u="none" strike="noStrike" kern="1200" cap="none" normalizeH="0" baseline="0" noProof="0" dirty="0">
                <a:ln>
                  <a:noFill/>
                </a:ln>
                <a:effectLst/>
                <a:uLnTx/>
                <a:uFillTx/>
                <a:latin typeface="思源黑体 CN ExtraLight" panose="020B0200000000000000" pitchFamily="34" charset="-122"/>
                <a:ea typeface="思源黑体 CN ExtraLight" panose="020B0200000000000000" pitchFamily="34" charset="-122"/>
                <a:cs typeface="+mn-cs"/>
              </a:endParaRPr>
            </a:p>
          </p:txBody>
        </p:sp>
      </p:grpSp>
      <p:sp>
        <p:nvSpPr>
          <p:cNvPr id="40" name="文本框 39">
            <a:extLst>
              <a:ext uri="{FF2B5EF4-FFF2-40B4-BE49-F238E27FC236}">
                <a16:creationId xmlns="" xmlns:a16="http://schemas.microsoft.com/office/drawing/2014/main" id="{3BE93422-45FE-4D18-A0A6-DE37B0C4822F}"/>
              </a:ext>
            </a:extLst>
          </p:cNvPr>
          <p:cNvSpPr txBox="1"/>
          <p:nvPr/>
        </p:nvSpPr>
        <p:spPr>
          <a:xfrm>
            <a:off x="1322265" y="5126810"/>
            <a:ext cx="6848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+mn-cs"/>
              </a:rPr>
              <a:t>04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="" xmlns:a16="http://schemas.microsoft.com/office/drawing/2014/main" id="{16C61530-8824-4D1B-9099-731C9EBD97C2}"/>
              </a:ext>
            </a:extLst>
          </p:cNvPr>
          <p:cNvGrpSpPr/>
          <p:nvPr/>
        </p:nvGrpSpPr>
        <p:grpSpPr>
          <a:xfrm>
            <a:off x="1945274" y="5233274"/>
            <a:ext cx="2663362" cy="865019"/>
            <a:chOff x="2692581" y="4159934"/>
            <a:chExt cx="2663362" cy="865019"/>
          </a:xfrm>
        </p:grpSpPr>
        <p:sp>
          <p:nvSpPr>
            <p:cNvPr id="29" name="文本框 28">
              <a:extLst>
                <a:ext uri="{FF2B5EF4-FFF2-40B4-BE49-F238E27FC236}">
                  <a16:creationId xmlns="" xmlns:a16="http://schemas.microsoft.com/office/drawing/2014/main" id="{E963EE10-5794-48AF-8683-E1BC8317B8C6}"/>
                </a:ext>
              </a:extLst>
            </p:cNvPr>
            <p:cNvSpPr txBox="1"/>
            <p:nvPr/>
          </p:nvSpPr>
          <p:spPr>
            <a:xfrm>
              <a:off x="2692581" y="4159934"/>
              <a:ext cx="26310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思源黑体 CN Heavy" panose="020B0A00000000000000" pitchFamily="34" charset="-122"/>
                  <a:ea typeface="思源黑体 CN Heavy" panose="020B0A00000000000000" pitchFamily="34" charset="-122"/>
                  <a:cs typeface="+mn-cs"/>
                </a:rPr>
                <a:t>WRITE TITLE  HERE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+mn-cs"/>
              </a:endParaRPr>
            </a:p>
          </p:txBody>
        </p:sp>
        <p:sp>
          <p:nvSpPr>
            <p:cNvPr id="43" name="文本框 42">
              <a:extLst>
                <a:ext uri="{FF2B5EF4-FFF2-40B4-BE49-F238E27FC236}">
                  <a16:creationId xmlns="" xmlns:a16="http://schemas.microsoft.com/office/drawing/2014/main" id="{72828DEE-3742-483B-8063-051254BEEAB6}"/>
                </a:ext>
              </a:extLst>
            </p:cNvPr>
            <p:cNvSpPr txBox="1"/>
            <p:nvPr/>
          </p:nvSpPr>
          <p:spPr>
            <a:xfrm>
              <a:off x="2692581" y="4504618"/>
              <a:ext cx="2663362" cy="5203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1200" cap="none" normalizeH="0" baseline="0" noProof="0" dirty="0">
                  <a:ln>
                    <a:noFill/>
                  </a:ln>
                  <a:effectLst/>
                  <a:uLnTx/>
                  <a:uFillTx/>
                  <a:latin typeface="思源黑体 CN ExtraLight" panose="020B0200000000000000" pitchFamily="34" charset="-122"/>
                  <a:ea typeface="思源黑体 CN ExtraLight" panose="020B0200000000000000" pitchFamily="34" charset="-122"/>
                  <a:cs typeface="+mn-cs"/>
                </a:rPr>
                <a:t>Supporting text </a:t>
              </a:r>
              <a:r>
                <a:rPr kumimoji="0" lang="en-US" altLang="zh-CN" sz="1200" b="0" i="0" u="none" strike="noStrike" kern="1200" cap="none" normalizeH="0" baseline="0" noProof="0" dirty="0" err="1">
                  <a:ln>
                    <a:noFill/>
                  </a:ln>
                  <a:effectLst/>
                  <a:uLnTx/>
                  <a:uFillTx/>
                  <a:latin typeface="思源黑体 CN ExtraLight" panose="020B0200000000000000" pitchFamily="34" charset="-122"/>
                  <a:ea typeface="思源黑体 CN ExtraLight" panose="020B0200000000000000" pitchFamily="34" charset="-122"/>
                  <a:cs typeface="+mn-cs"/>
                </a:rPr>
                <a:t>here.keep</a:t>
              </a:r>
              <a:r>
                <a:rPr kumimoji="0" lang="en-US" altLang="zh-CN" sz="1200" b="0" i="0" u="none" strike="noStrike" kern="1200" cap="none" normalizeH="0" baseline="0" noProof="0" dirty="0">
                  <a:ln>
                    <a:noFill/>
                  </a:ln>
                  <a:effectLst/>
                  <a:uLnTx/>
                  <a:uFillTx/>
                  <a:latin typeface="思源黑体 CN ExtraLight" panose="020B0200000000000000" pitchFamily="34" charset="-122"/>
                  <a:ea typeface="思源黑体 CN ExtraLight" panose="020B0200000000000000" pitchFamily="34" charset="-122"/>
                  <a:cs typeface="+mn-cs"/>
                </a:rPr>
                <a:t> </a:t>
              </a:r>
              <a:r>
                <a:rPr kumimoji="0" lang="en-US" altLang="zh-CN" sz="1200" b="0" i="0" u="none" strike="noStrike" kern="1200" cap="none" normalizeH="0" baseline="0" noProof="0" dirty="0" err="1">
                  <a:ln>
                    <a:noFill/>
                  </a:ln>
                  <a:effectLst/>
                  <a:uLnTx/>
                  <a:uFillTx/>
                  <a:latin typeface="思源黑体 CN ExtraLight" panose="020B0200000000000000" pitchFamily="34" charset="-122"/>
                  <a:ea typeface="思源黑体 CN ExtraLight" panose="020B0200000000000000" pitchFamily="34" charset="-122"/>
                  <a:cs typeface="+mn-cs"/>
                </a:rPr>
                <a:t>yournots</a:t>
              </a:r>
              <a:r>
                <a:rPr kumimoji="0" lang="en-US" altLang="zh-CN" sz="1200" b="0" i="0" u="none" strike="noStrike" kern="1200" cap="none" normalizeH="0" baseline="0" noProof="0" dirty="0">
                  <a:ln>
                    <a:noFill/>
                  </a:ln>
                  <a:effectLst/>
                  <a:uLnTx/>
                  <a:uFillTx/>
                  <a:latin typeface="思源黑体 CN ExtraLight" panose="020B0200000000000000" pitchFamily="34" charset="-122"/>
                  <a:ea typeface="思源黑体 CN ExtraLight" panose="020B0200000000000000" pitchFamily="34" charset="-122"/>
                  <a:cs typeface="+mn-cs"/>
                </a:rPr>
                <a:t> concise and relevant</a:t>
              </a:r>
              <a:endParaRPr kumimoji="0" lang="zh-CN" altLang="en-US" sz="1200" b="0" i="0" u="none" strike="noStrike" kern="1200" cap="none" normalizeH="0" baseline="0" noProof="0" dirty="0">
                <a:ln>
                  <a:noFill/>
                </a:ln>
                <a:effectLst/>
                <a:uLnTx/>
                <a:uFillTx/>
                <a:latin typeface="思源黑体 CN ExtraLight" panose="020B0200000000000000" pitchFamily="34" charset="-122"/>
                <a:ea typeface="思源黑体 CN ExtraLight" panose="020B0200000000000000" pitchFamily="34" charset="-122"/>
                <a:cs typeface="+mn-cs"/>
              </a:endParaRPr>
            </a:p>
          </p:txBody>
        </p:sp>
      </p:grpSp>
      <p:cxnSp>
        <p:nvCxnSpPr>
          <p:cNvPr id="47" name="直接连接符 46">
            <a:extLst>
              <a:ext uri="{FF2B5EF4-FFF2-40B4-BE49-F238E27FC236}">
                <a16:creationId xmlns="" xmlns:a16="http://schemas.microsoft.com/office/drawing/2014/main" id="{52C1FE86-1EA1-46BC-B424-526147483F7A}"/>
              </a:ext>
            </a:extLst>
          </p:cNvPr>
          <p:cNvCxnSpPr>
            <a:cxnSpLocks/>
          </p:cNvCxnSpPr>
          <p:nvPr/>
        </p:nvCxnSpPr>
        <p:spPr>
          <a:xfrm flipH="1" flipV="1">
            <a:off x="5562600" y="1412535"/>
            <a:ext cx="2692400" cy="678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" name="图形 29">
            <a:extLst>
              <a:ext uri="{FF2B5EF4-FFF2-40B4-BE49-F238E27FC236}">
                <a16:creationId xmlns="" xmlns:a16="http://schemas.microsoft.com/office/drawing/2014/main" id="{18D65BC9-B0A0-42EF-9802-3FD4468A980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63525" y="472801"/>
            <a:ext cx="2789543" cy="4074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43523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2F5D205A-DFAB-4C70-946C-753B564DCA4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5" b="685"/>
          <a:stretch/>
        </p:blipFill>
        <p:spPr>
          <a:xfrm>
            <a:off x="0" y="-18550"/>
            <a:ext cx="12224978" cy="6876550"/>
          </a:xfrm>
          <a:prstGeom prst="rect">
            <a:avLst/>
          </a:prstGeom>
        </p:spPr>
      </p:pic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114B3316-F3E1-409D-BC55-C80DF50E1430}"/>
              </a:ext>
            </a:extLst>
          </p:cNvPr>
          <p:cNvSpPr/>
          <p:nvPr/>
        </p:nvSpPr>
        <p:spPr>
          <a:xfrm>
            <a:off x="0" y="1412875"/>
            <a:ext cx="12192000" cy="45076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CF39F5FC-6786-4DFC-8C81-2A82FC37FF02}"/>
              </a:ext>
            </a:extLst>
          </p:cNvPr>
          <p:cNvSpPr txBox="1"/>
          <p:nvPr/>
        </p:nvSpPr>
        <p:spPr>
          <a:xfrm>
            <a:off x="5105986" y="1841864"/>
            <a:ext cx="1980029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500" b="0" i="0" u="none" strike="noStrike" kern="1200" cap="none" spc="0" normalizeH="0" baseline="0" noProof="0" dirty="0">
                <a:ln>
                  <a:noFill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+mn-cs"/>
              </a:rPr>
              <a:t>01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30111784-9C29-4FC0-A3EC-44BCA7F605C9}"/>
              </a:ext>
            </a:extLst>
          </p:cNvPr>
          <p:cNvSpPr txBox="1"/>
          <p:nvPr/>
        </p:nvSpPr>
        <p:spPr>
          <a:xfrm>
            <a:off x="3214604" y="3429000"/>
            <a:ext cx="576279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0" i="0" u="none" strike="noStrike" kern="1200" cap="none" spc="0" normalizeH="0" baseline="0" noProof="0" dirty="0">
                <a:ln>
                  <a:noFill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+mn-cs"/>
              </a:rPr>
              <a:t>WRITE TITLE HERE</a:t>
            </a:r>
            <a:endParaRPr kumimoji="0" lang="zh-CN" altLang="en-US" sz="4400" b="0" i="0" u="none" strike="noStrike" kern="1200" cap="none" spc="0" normalizeH="0" baseline="0" noProof="0" dirty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思源黑体 CN Heavy" panose="020B0A00000000000000" pitchFamily="34" charset="-122"/>
              <a:ea typeface="思源黑体 CN Heavy" panose="020B0A00000000000000" pitchFamily="34" charset="-122"/>
              <a:cs typeface="+mn-cs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C00CBE14-8683-4028-BAD5-3BBE1182FED5}"/>
              </a:ext>
            </a:extLst>
          </p:cNvPr>
          <p:cNvSpPr txBox="1"/>
          <p:nvPr/>
        </p:nvSpPr>
        <p:spPr>
          <a:xfrm>
            <a:off x="3214604" y="4090719"/>
            <a:ext cx="5762792" cy="3676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normalizeH="0" baseline="0" noProof="0" dirty="0">
                <a:ln>
                  <a:noFill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/>
                <a:uLnTx/>
                <a:uFillTx/>
                <a:latin typeface="思源黑体 CN ExtraLight" panose="020B0200000000000000" pitchFamily="34" charset="-122"/>
                <a:ea typeface="思源黑体 CN ExtraLight" panose="020B0200000000000000" pitchFamily="34" charset="-122"/>
                <a:cs typeface="+mn-cs"/>
              </a:rPr>
              <a:t>Supporting text </a:t>
            </a:r>
            <a:r>
              <a:rPr kumimoji="0" lang="en-US" altLang="zh-CN" sz="1600" b="0" i="0" u="none" strike="noStrike" kern="1200" cap="none" normalizeH="0" baseline="0" noProof="0" dirty="0" err="1">
                <a:ln>
                  <a:noFill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/>
                <a:uLnTx/>
                <a:uFillTx/>
                <a:latin typeface="思源黑体 CN ExtraLight" panose="020B0200000000000000" pitchFamily="34" charset="-122"/>
                <a:ea typeface="思源黑体 CN ExtraLight" panose="020B0200000000000000" pitchFamily="34" charset="-122"/>
                <a:cs typeface="+mn-cs"/>
              </a:rPr>
              <a:t>here.keep</a:t>
            </a:r>
            <a:r>
              <a:rPr kumimoji="0" lang="en-US" altLang="zh-CN" sz="1600" b="0" i="0" u="none" strike="noStrike" kern="1200" cap="none" normalizeH="0" baseline="0" noProof="0" dirty="0">
                <a:ln>
                  <a:noFill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/>
                <a:uLnTx/>
                <a:uFillTx/>
                <a:latin typeface="思源黑体 CN ExtraLight" panose="020B0200000000000000" pitchFamily="34" charset="-122"/>
                <a:ea typeface="思源黑体 CN ExtraLight" panose="020B0200000000000000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normalizeH="0" baseline="0" noProof="0" dirty="0" err="1">
                <a:ln>
                  <a:noFill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/>
                <a:uLnTx/>
                <a:uFillTx/>
                <a:latin typeface="思源黑体 CN ExtraLight" panose="020B0200000000000000" pitchFamily="34" charset="-122"/>
                <a:ea typeface="思源黑体 CN ExtraLight" panose="020B0200000000000000" pitchFamily="34" charset="-122"/>
                <a:cs typeface="+mn-cs"/>
              </a:rPr>
              <a:t>yournots</a:t>
            </a:r>
            <a:r>
              <a:rPr kumimoji="0" lang="en-US" altLang="zh-CN" sz="1600" b="0" i="0" u="none" strike="noStrike" kern="1200" cap="none" normalizeH="0" baseline="0" noProof="0" dirty="0">
                <a:ln>
                  <a:noFill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/>
                <a:uLnTx/>
                <a:uFillTx/>
                <a:latin typeface="思源黑体 CN ExtraLight" panose="020B0200000000000000" pitchFamily="34" charset="-122"/>
                <a:ea typeface="思源黑体 CN ExtraLight" panose="020B0200000000000000" pitchFamily="34" charset="-122"/>
                <a:cs typeface="+mn-cs"/>
              </a:rPr>
              <a:t> concise and relevant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A3AD5663-115A-40EB-B233-CDC8150B6BC6}"/>
              </a:ext>
            </a:extLst>
          </p:cNvPr>
          <p:cNvSpPr txBox="1"/>
          <p:nvPr/>
        </p:nvSpPr>
        <p:spPr>
          <a:xfrm>
            <a:off x="3185160" y="4811551"/>
            <a:ext cx="5821680" cy="8942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思源黑体 CN ExtraLight" panose="020B0200000000000000" pitchFamily="34" charset="-122"/>
                <a:ea typeface="思源黑体 CN ExtraLight" panose="020B0200000000000000" pitchFamily="34" charset="-122"/>
                <a:cs typeface="+mn-cs"/>
              </a:rPr>
              <a:t>Lorem ipsum dolor sit amet, consectetuer adipiscing elit. </a:t>
            </a:r>
          </a:p>
          <a:p>
            <a:pPr algn="ctr">
              <a:lnSpc>
                <a:spcPct val="150000"/>
              </a:lnSpc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思源黑体 CN ExtraLight" panose="020B0200000000000000" pitchFamily="34" charset="-122"/>
                <a:ea typeface="思源黑体 CN ExtraLight" panose="020B0200000000000000" pitchFamily="34" charset="-122"/>
                <a:cs typeface="+mn-cs"/>
              </a:rPr>
              <a:t>Maecenas porttitor congue massa. </a:t>
            </a:r>
          </a:p>
          <a:p>
            <a:pPr algn="ctr">
              <a:lnSpc>
                <a:spcPct val="150000"/>
              </a:lnSpc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思源黑体 CN ExtraLight" panose="020B0200000000000000" pitchFamily="34" charset="-122"/>
                <a:ea typeface="思源黑体 CN ExtraLight" panose="020B0200000000000000" pitchFamily="34" charset="-122"/>
                <a:cs typeface="+mn-cs"/>
              </a:rPr>
              <a:t>Fusce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思源黑体 CN ExtraLight" panose="020B0200000000000000" pitchFamily="34" charset="-122"/>
                <a:ea typeface="思源黑体 CN ExtraLight" panose="020B0200000000000000" pitchFamily="34" charset="-122"/>
                <a:cs typeface="+mn-cs"/>
              </a:rPr>
              <a:t> posuere, magna sed pulvinar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思源黑体 CN ExtraLight" panose="020B0200000000000000" pitchFamily="34" charset="-122"/>
                <a:ea typeface="思源黑体 CN ExtraLight" panose="020B0200000000000000" pitchFamily="34" charset="-122"/>
                <a:cs typeface="+mn-cs"/>
              </a:rPr>
              <a:t>ultricies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50000"/>
                </a:schemeClr>
              </a:solidFill>
              <a:effectLst/>
              <a:uLnTx/>
              <a:uFillTx/>
              <a:latin typeface="思源黑体 CN ExtraLight" panose="020B0200000000000000" pitchFamily="34" charset="-122"/>
              <a:ea typeface="思源黑体 CN ExtraLight" panose="020B0200000000000000" pitchFamily="34" charset="-122"/>
              <a:cs typeface="+mn-cs"/>
            </a:endParaRPr>
          </a:p>
        </p:txBody>
      </p:sp>
      <p:pic>
        <p:nvPicPr>
          <p:cNvPr id="11" name="图形 10">
            <a:extLst>
              <a:ext uri="{FF2B5EF4-FFF2-40B4-BE49-F238E27FC236}">
                <a16:creationId xmlns="" xmlns:a16="http://schemas.microsoft.com/office/drawing/2014/main" id="{2193332F-4F27-4D66-9868-C75E650CF91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701229" y="472801"/>
            <a:ext cx="2789543" cy="4074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928562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 descr="建筑的摆设布局&#10;&#10;描述已自动生成">
            <a:extLst>
              <a:ext uri="{FF2B5EF4-FFF2-40B4-BE49-F238E27FC236}">
                <a16:creationId xmlns="" xmlns:a16="http://schemas.microsoft.com/office/drawing/2014/main" id="{DD4DE294-4E39-4395-9CAF-CB0476BB997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1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407" r="740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83DEC6DE-1B6B-4D6C-9792-1850275DEB82}"/>
              </a:ext>
            </a:extLst>
          </p:cNvPr>
          <p:cNvSpPr txBox="1"/>
          <p:nvPr/>
        </p:nvSpPr>
        <p:spPr>
          <a:xfrm>
            <a:off x="3287576" y="830328"/>
            <a:ext cx="56168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+mn-cs"/>
              </a:rPr>
              <a:t>WRITE TITLE HERE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D0E7E94B-1C1E-4EE3-A2A3-EE82C2D57895}"/>
              </a:ext>
            </a:extLst>
          </p:cNvPr>
          <p:cNvSpPr txBox="1"/>
          <p:nvPr/>
        </p:nvSpPr>
        <p:spPr>
          <a:xfrm>
            <a:off x="2319565" y="1476659"/>
            <a:ext cx="755287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normalizeH="0" baseline="0" noProof="0" dirty="0">
                <a:ln>
                  <a:noFill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Supporting text </a:t>
            </a:r>
            <a:r>
              <a:rPr kumimoji="0" lang="en-US" altLang="zh-CN" sz="1600" b="0" i="0" u="none" strike="noStrike" kern="1200" cap="none" normalizeH="0" baseline="0" noProof="0" dirty="0" err="1">
                <a:ln>
                  <a:noFill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here.keep</a:t>
            </a:r>
            <a:r>
              <a:rPr kumimoji="0" lang="en-US" altLang="zh-CN" sz="1600" b="0" i="0" u="none" strike="noStrike" kern="1200" cap="none" normalizeH="0" baseline="0" noProof="0" dirty="0">
                <a:ln>
                  <a:noFill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 </a:t>
            </a:r>
            <a:r>
              <a:rPr kumimoji="0" lang="en-US" altLang="zh-CN" sz="1600" b="0" i="0" u="none" strike="noStrike" kern="1200" cap="none" normalizeH="0" baseline="0" noProof="0" dirty="0" err="1">
                <a:ln>
                  <a:noFill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yournots</a:t>
            </a:r>
            <a:r>
              <a:rPr kumimoji="0" lang="en-US" altLang="zh-CN" sz="1600" b="0" i="0" u="none" strike="noStrike" kern="1200" cap="none" normalizeH="0" baseline="0" noProof="0" dirty="0">
                <a:ln>
                  <a:noFill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 concise and relevant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047A85D9-7DB4-470F-B609-1C2CCC486384}"/>
              </a:ext>
            </a:extLst>
          </p:cNvPr>
          <p:cNvSpPr txBox="1"/>
          <p:nvPr/>
        </p:nvSpPr>
        <p:spPr>
          <a:xfrm>
            <a:off x="1824945" y="2402749"/>
            <a:ext cx="5791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+mn-cs"/>
              </a:rPr>
              <a:t>RECOMMENDED TITLE STYLES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Heavy" panose="020B0A00000000000000" pitchFamily="34" charset="-122"/>
              <a:ea typeface="思源黑体 CN Heavy" panose="020B0A00000000000000" pitchFamily="34" charset="-122"/>
              <a:cs typeface="+mn-cs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B3A25C16-C1A5-4D4C-9C4D-6273700DEC4E}"/>
              </a:ext>
            </a:extLst>
          </p:cNvPr>
          <p:cNvSpPr txBox="1"/>
          <p:nvPr/>
        </p:nvSpPr>
        <p:spPr>
          <a:xfrm>
            <a:off x="1824945" y="2997517"/>
            <a:ext cx="431074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+mn-cs"/>
              </a:rPr>
              <a:t>Recommended Header Styles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5C8CAE4E-E173-4729-B091-E28AA951862B}"/>
              </a:ext>
            </a:extLst>
          </p:cNvPr>
          <p:cNvSpPr txBox="1"/>
          <p:nvPr/>
        </p:nvSpPr>
        <p:spPr>
          <a:xfrm>
            <a:off x="1824945" y="3429000"/>
            <a:ext cx="8643710" cy="16743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ExtraLight" panose="020B0200000000000000" pitchFamily="34" charset="-122"/>
                <a:ea typeface="思源黑体 CN ExtraLight" panose="020B0200000000000000" pitchFamily="34" charset="-122"/>
                <a:cs typeface="+mn-cs"/>
              </a:rPr>
              <a:t>Recommended Comment Text Styles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ExtraLight" panose="020B0200000000000000" pitchFamily="34" charset="-122"/>
                <a:ea typeface="思源黑体 CN ExtraLight" panose="020B0200000000000000" pitchFamily="34" charset="-122"/>
                <a:cs typeface="+mn-cs"/>
              </a:rPr>
              <a:t>Supporting Text Here. Keep Your Notes Concise And Relevant, eliminating Extraneous Content. 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ExtraLight" panose="020B0200000000000000" pitchFamily="34" charset="-122"/>
                <a:ea typeface="思源黑体 CN ExtraLight" panose="020B0200000000000000" pitchFamily="34" charset="-122"/>
                <a:cs typeface="+mn-cs"/>
              </a:rPr>
              <a:t>Supporting Text Here. Keep Your Notes Concise And Relevant, eliminating Extraneous Content.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ExtraLight" panose="020B0200000000000000" pitchFamily="34" charset="-122"/>
                <a:ea typeface="思源黑体 CN ExtraLight" panose="020B0200000000000000" pitchFamily="34" charset="-122"/>
                <a:cs typeface="+mn-cs"/>
              </a:rPr>
              <a:t>Supporting Text Here. Keep Your Notes Concise And Relevant, eliminating Extraneous Content.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ExtraLight" panose="020B0200000000000000" pitchFamily="34" charset="-122"/>
                <a:ea typeface="思源黑体 CN ExtraLight" panose="020B0200000000000000" pitchFamily="34" charset="-122"/>
                <a:cs typeface="+mn-cs"/>
              </a:rPr>
              <a:t>Supporting Text Here. Keep Your Notes Concise And Relevant, eliminating Extraneous Content. 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ExtraLight" panose="020B0200000000000000" pitchFamily="34" charset="-122"/>
              <a:ea typeface="思源黑体 CN ExtraLight" panose="020B0200000000000000" pitchFamily="34" charset="-122"/>
              <a:cs typeface="+mn-cs"/>
            </a:endParaRPr>
          </a:p>
        </p:txBody>
      </p:sp>
      <p:cxnSp>
        <p:nvCxnSpPr>
          <p:cNvPr id="21" name="直接连接符 20">
            <a:extLst>
              <a:ext uri="{FF2B5EF4-FFF2-40B4-BE49-F238E27FC236}">
                <a16:creationId xmlns="" xmlns:a16="http://schemas.microsoft.com/office/drawing/2014/main" id="{B5023EC5-40C8-4883-8140-C8D0F8BB433B}"/>
              </a:ext>
            </a:extLst>
          </p:cNvPr>
          <p:cNvCxnSpPr>
            <a:cxnSpLocks/>
          </p:cNvCxnSpPr>
          <p:nvPr/>
        </p:nvCxnSpPr>
        <p:spPr>
          <a:xfrm>
            <a:off x="0" y="6426200"/>
            <a:ext cx="8904424" cy="0"/>
          </a:xfrm>
          <a:prstGeom prst="line">
            <a:avLst/>
          </a:prstGeom>
          <a:ln w="19050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图形 9">
            <a:extLst>
              <a:ext uri="{FF2B5EF4-FFF2-40B4-BE49-F238E27FC236}">
                <a16:creationId xmlns="" xmlns:a16="http://schemas.microsoft.com/office/drawing/2014/main" id="{1C2C87CB-8880-4225-AB4D-77C2ACB92D7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851595" y="6222469"/>
            <a:ext cx="2789543" cy="4074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96052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>
            <a:extLst>
              <a:ext uri="{FF2B5EF4-FFF2-40B4-BE49-F238E27FC236}">
                <a16:creationId xmlns="" xmlns:a16="http://schemas.microsoft.com/office/drawing/2014/main" id="{3E1ED22E-6868-4A67-8054-58131594846C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48000"/>
          </a:blip>
          <a:stretch>
            <a:fillRect/>
          </a:stretch>
        </p:blipFill>
        <p:spPr>
          <a:xfrm flipH="1">
            <a:off x="0" y="2967404"/>
            <a:ext cx="5853895" cy="3901440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CD5353B7-E3F1-450E-8B30-D5FFA78B8D53}"/>
              </a:ext>
            </a:extLst>
          </p:cNvPr>
          <p:cNvSpPr txBox="1"/>
          <p:nvPr/>
        </p:nvSpPr>
        <p:spPr>
          <a:xfrm>
            <a:off x="5213883" y="877688"/>
            <a:ext cx="10309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01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A0D51AAC-4B81-47E7-91D2-47CD25552FED}"/>
              </a:ext>
            </a:extLst>
          </p:cNvPr>
          <p:cNvSpPr txBox="1"/>
          <p:nvPr/>
        </p:nvSpPr>
        <p:spPr>
          <a:xfrm>
            <a:off x="6199758" y="923529"/>
            <a:ext cx="35089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+mn-cs"/>
              </a:rPr>
              <a:t>WRITE TITLE HERE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思源黑体 CN Heavy" panose="020B0A00000000000000" pitchFamily="34" charset="-122"/>
              <a:ea typeface="思源黑体 CN Heavy" panose="020B0A00000000000000" pitchFamily="34" charset="-122"/>
              <a:cs typeface="+mn-cs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0F2B4806-5478-4707-9A5B-A3831AA93343}"/>
              </a:ext>
            </a:extLst>
          </p:cNvPr>
          <p:cNvSpPr txBox="1"/>
          <p:nvPr/>
        </p:nvSpPr>
        <p:spPr>
          <a:xfrm>
            <a:off x="6267887" y="1450792"/>
            <a:ext cx="5373251" cy="6630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思源黑体 CN ExtraLight" panose="020B0200000000000000" pitchFamily="34" charset="-122"/>
                <a:ea typeface="思源黑体 CN ExtraLight" panose="020B0200000000000000" pitchFamily="34" charset="-122"/>
                <a:cs typeface="+mn-cs"/>
              </a:rPr>
              <a:t>Supporting Text Here. Keep Your Notes Concise And eliminating Extraneous Content. Supporting Text Here. 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="" xmlns:a16="http://schemas.microsoft.com/office/drawing/2014/main" id="{6AD7586A-DB67-4457-AE20-AE581BD57DBE}"/>
              </a:ext>
            </a:extLst>
          </p:cNvPr>
          <p:cNvSpPr txBox="1"/>
          <p:nvPr/>
        </p:nvSpPr>
        <p:spPr>
          <a:xfrm>
            <a:off x="172728" y="1715348"/>
            <a:ext cx="51876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+mn-cs"/>
              </a:rPr>
              <a:t>WRITE TITLE HERE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="" xmlns:a16="http://schemas.microsoft.com/office/drawing/2014/main" id="{47493AFD-1C11-4F2D-9B23-06BC1B61A6FF}"/>
              </a:ext>
            </a:extLst>
          </p:cNvPr>
          <p:cNvSpPr txBox="1"/>
          <p:nvPr/>
        </p:nvSpPr>
        <p:spPr>
          <a:xfrm>
            <a:off x="181598" y="2382629"/>
            <a:ext cx="38552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normalizeH="0" baseline="0" noProof="0" dirty="0">
                <a:ln>
                  <a:noFill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Supporting text here.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normalizeH="0" baseline="0" noProof="0" dirty="0">
                <a:ln>
                  <a:noFill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keep </a:t>
            </a:r>
            <a:r>
              <a:rPr kumimoji="0" lang="en-US" altLang="zh-CN" sz="1600" b="0" i="0" u="none" strike="noStrike" kern="1200" cap="none" normalizeH="0" baseline="0" noProof="0" dirty="0" err="1">
                <a:ln>
                  <a:noFill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yournots</a:t>
            </a:r>
            <a:r>
              <a:rPr kumimoji="0" lang="en-US" altLang="zh-CN" sz="1600" b="0" i="0" u="none" strike="noStrike" kern="1200" cap="none" normalizeH="0" baseline="0" noProof="0" dirty="0">
                <a:ln>
                  <a:noFill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 concise and relevant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="" xmlns:a16="http://schemas.microsoft.com/office/drawing/2014/main" id="{287375FE-64D0-4B85-842A-D292FF083AEE}"/>
              </a:ext>
            </a:extLst>
          </p:cNvPr>
          <p:cNvSpPr txBox="1"/>
          <p:nvPr/>
        </p:nvSpPr>
        <p:spPr>
          <a:xfrm>
            <a:off x="5213883" y="2524362"/>
            <a:ext cx="10309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02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="" xmlns:a16="http://schemas.microsoft.com/office/drawing/2014/main" id="{CC85FC89-9201-457A-87E9-393B99EDCB3E}"/>
              </a:ext>
            </a:extLst>
          </p:cNvPr>
          <p:cNvSpPr txBox="1"/>
          <p:nvPr/>
        </p:nvSpPr>
        <p:spPr>
          <a:xfrm>
            <a:off x="6199758" y="2570203"/>
            <a:ext cx="35089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+mn-cs"/>
              </a:rPr>
              <a:t>WRITE TITLE HERE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思源黑体 CN Heavy" panose="020B0A00000000000000" pitchFamily="34" charset="-122"/>
              <a:ea typeface="思源黑体 CN Heavy" panose="020B0A00000000000000" pitchFamily="34" charset="-122"/>
              <a:cs typeface="+mn-cs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="" xmlns:a16="http://schemas.microsoft.com/office/drawing/2014/main" id="{4932EAA4-865F-4671-B86E-5152AA8F6CE1}"/>
              </a:ext>
            </a:extLst>
          </p:cNvPr>
          <p:cNvSpPr txBox="1"/>
          <p:nvPr/>
        </p:nvSpPr>
        <p:spPr>
          <a:xfrm>
            <a:off x="6267887" y="3097466"/>
            <a:ext cx="5373251" cy="6630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思源黑体 CN ExtraLight" panose="020B0200000000000000" pitchFamily="34" charset="-122"/>
                <a:ea typeface="思源黑体 CN ExtraLight" panose="020B0200000000000000" pitchFamily="34" charset="-122"/>
                <a:cs typeface="+mn-cs"/>
              </a:rPr>
              <a:t>Supporting Text Here. Keep Your Notes Concise And eliminating Extraneous Content. Supporting Text Here. 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="" xmlns:a16="http://schemas.microsoft.com/office/drawing/2014/main" id="{D0EF4AA8-7B85-4FFF-8482-E9E9D0FEDC20}"/>
              </a:ext>
            </a:extLst>
          </p:cNvPr>
          <p:cNvSpPr txBox="1"/>
          <p:nvPr/>
        </p:nvSpPr>
        <p:spPr>
          <a:xfrm>
            <a:off x="5213883" y="4171037"/>
            <a:ext cx="10309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03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="" xmlns:a16="http://schemas.microsoft.com/office/drawing/2014/main" id="{32D62E36-BF9D-44AA-BE2F-C8155C084A59}"/>
              </a:ext>
            </a:extLst>
          </p:cNvPr>
          <p:cNvSpPr txBox="1"/>
          <p:nvPr/>
        </p:nvSpPr>
        <p:spPr>
          <a:xfrm>
            <a:off x="6199758" y="4216878"/>
            <a:ext cx="35089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+mn-cs"/>
              </a:rPr>
              <a:t>WRITE TITLE HERE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思源黑体 CN Heavy" panose="020B0A00000000000000" pitchFamily="34" charset="-122"/>
              <a:ea typeface="思源黑体 CN Heavy" panose="020B0A00000000000000" pitchFamily="34" charset="-122"/>
              <a:cs typeface="+mn-cs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="" xmlns:a16="http://schemas.microsoft.com/office/drawing/2014/main" id="{D823D562-8581-446A-B692-DC0BEA09FC94}"/>
              </a:ext>
            </a:extLst>
          </p:cNvPr>
          <p:cNvSpPr txBox="1"/>
          <p:nvPr/>
        </p:nvSpPr>
        <p:spPr>
          <a:xfrm>
            <a:off x="6267887" y="4744141"/>
            <a:ext cx="5373251" cy="6630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思源黑体 CN ExtraLight" panose="020B0200000000000000" pitchFamily="34" charset="-122"/>
                <a:ea typeface="思源黑体 CN ExtraLight" panose="020B0200000000000000" pitchFamily="34" charset="-122"/>
                <a:cs typeface="+mn-cs"/>
              </a:rPr>
              <a:t>Supporting Text Here. Keep Your Notes Concise And eliminating Extraneous Content. Supporting Text Here. </a:t>
            </a:r>
          </a:p>
        </p:txBody>
      </p:sp>
      <p:cxnSp>
        <p:nvCxnSpPr>
          <p:cNvPr id="18" name="直接连接符 17">
            <a:extLst>
              <a:ext uri="{FF2B5EF4-FFF2-40B4-BE49-F238E27FC236}">
                <a16:creationId xmlns="" xmlns:a16="http://schemas.microsoft.com/office/drawing/2014/main" id="{8AE855C9-AD6E-45A7-BFD9-A77D903F36B6}"/>
              </a:ext>
            </a:extLst>
          </p:cNvPr>
          <p:cNvCxnSpPr>
            <a:cxnSpLocks/>
          </p:cNvCxnSpPr>
          <p:nvPr/>
        </p:nvCxnSpPr>
        <p:spPr>
          <a:xfrm>
            <a:off x="0" y="6426200"/>
            <a:ext cx="8904424" cy="0"/>
          </a:xfrm>
          <a:prstGeom prst="line">
            <a:avLst/>
          </a:prstGeom>
          <a:ln w="19050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" name="图形 21">
            <a:extLst>
              <a:ext uri="{FF2B5EF4-FFF2-40B4-BE49-F238E27FC236}">
                <a16:creationId xmlns="" xmlns:a16="http://schemas.microsoft.com/office/drawing/2014/main" id="{8F97ACB0-ED76-4708-823E-612F7B7793D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851595" y="6222469"/>
            <a:ext cx="2789543" cy="4074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95478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>
            <a:extLst>
              <a:ext uri="{FF2B5EF4-FFF2-40B4-BE49-F238E27FC236}">
                <a16:creationId xmlns="" xmlns:a16="http://schemas.microsoft.com/office/drawing/2014/main" id="{6065874C-E310-48B6-A5E4-876A9E95BF71}"/>
              </a:ext>
            </a:extLst>
          </p:cNvPr>
          <p:cNvSpPr/>
          <p:nvPr/>
        </p:nvSpPr>
        <p:spPr>
          <a:xfrm>
            <a:off x="7822157" y="558802"/>
            <a:ext cx="3584031" cy="5376045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E9F302B2-1A8A-4912-9525-147A6D1678B6}"/>
              </a:ext>
            </a:extLst>
          </p:cNvPr>
          <p:cNvSpPr txBox="1"/>
          <p:nvPr/>
        </p:nvSpPr>
        <p:spPr>
          <a:xfrm>
            <a:off x="1777183" y="1412875"/>
            <a:ext cx="5616848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+mn-cs"/>
              </a:rPr>
              <a:t>WRITE TITLE HERE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816B1868-C26B-470A-9A3B-9123A0128D52}"/>
              </a:ext>
            </a:extLst>
          </p:cNvPr>
          <p:cNvSpPr txBox="1"/>
          <p:nvPr/>
        </p:nvSpPr>
        <p:spPr>
          <a:xfrm>
            <a:off x="1777183" y="2029417"/>
            <a:ext cx="5752216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normalizeH="0" baseline="0" noProof="0" dirty="0">
                <a:ln>
                  <a:noFill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Supporting text </a:t>
            </a:r>
            <a:r>
              <a:rPr kumimoji="0" lang="en-US" altLang="zh-CN" sz="1600" b="0" i="0" u="none" strike="noStrike" kern="1200" cap="none" normalizeH="0" baseline="0" noProof="0" dirty="0" err="1">
                <a:ln>
                  <a:noFill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here.keep</a:t>
            </a:r>
            <a:r>
              <a:rPr kumimoji="0" lang="en-US" altLang="zh-CN" sz="1600" b="0" i="0" u="none" strike="noStrike" kern="1200" cap="none" normalizeH="0" baseline="0" noProof="0" dirty="0">
                <a:ln>
                  <a:noFill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 </a:t>
            </a:r>
            <a:r>
              <a:rPr kumimoji="0" lang="en-US" altLang="zh-CN" sz="1600" b="0" i="0" u="none" strike="noStrike" kern="1200" cap="none" normalizeH="0" baseline="0" noProof="0" dirty="0" err="1">
                <a:ln>
                  <a:noFill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yournots</a:t>
            </a:r>
            <a:r>
              <a:rPr kumimoji="0" lang="en-US" altLang="zh-CN" sz="1600" b="0" i="0" u="none" strike="noStrike" kern="1200" cap="none" normalizeH="0" baseline="0" noProof="0" dirty="0">
                <a:ln>
                  <a:noFill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 concise and relevant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="" xmlns:a16="http://schemas.microsoft.com/office/drawing/2014/main" id="{9AF214A0-4BAA-400C-8C9F-ACF45037B366}"/>
              </a:ext>
            </a:extLst>
          </p:cNvPr>
          <p:cNvSpPr/>
          <p:nvPr/>
        </p:nvSpPr>
        <p:spPr>
          <a:xfrm>
            <a:off x="0" y="1412875"/>
            <a:ext cx="1645974" cy="672944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="" xmlns:a16="http://schemas.microsoft.com/office/drawing/2014/main" id="{A89FFAB2-2782-420F-81B2-7DC35FE0FC37}"/>
              </a:ext>
            </a:extLst>
          </p:cNvPr>
          <p:cNvSpPr/>
          <p:nvPr/>
        </p:nvSpPr>
        <p:spPr>
          <a:xfrm>
            <a:off x="1777183" y="2608850"/>
            <a:ext cx="612000" cy="288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7926F536-9F0B-4995-915E-79F6A0797679}"/>
              </a:ext>
            </a:extLst>
          </p:cNvPr>
          <p:cNvSpPr txBox="1"/>
          <p:nvPr/>
        </p:nvSpPr>
        <p:spPr>
          <a:xfrm>
            <a:off x="1777182" y="2852459"/>
            <a:ext cx="4877617" cy="10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ExtraLight" panose="020B0200000000000000" pitchFamily="34" charset="-122"/>
                <a:ea typeface="思源黑体 CN ExtraLight" panose="020B0200000000000000" pitchFamily="34" charset="-122"/>
                <a:cs typeface="+mn-cs"/>
              </a:rPr>
              <a:t>Supporting Text Here. Keep Your Notes Concise And Relevant, eliminating Extraneous Content. </a:t>
            </a: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ExtraLight" panose="020B0200000000000000" pitchFamily="34" charset="-122"/>
                <a:ea typeface="思源黑体 CN ExtraLight" panose="020B0200000000000000" pitchFamily="34" charset="-122"/>
                <a:cs typeface="+mn-cs"/>
              </a:rPr>
              <a:t>Supporting Text Here. 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17E79AB7-8085-4D04-8941-CD129903CC3F}"/>
              </a:ext>
            </a:extLst>
          </p:cNvPr>
          <p:cNvSpPr txBox="1"/>
          <p:nvPr/>
        </p:nvSpPr>
        <p:spPr>
          <a:xfrm>
            <a:off x="1777182" y="4186196"/>
            <a:ext cx="4877617" cy="10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ExtraLight" panose="020B0200000000000000" pitchFamily="34" charset="-122"/>
                <a:ea typeface="思源黑体 CN ExtraLight" panose="020B0200000000000000" pitchFamily="34" charset="-122"/>
                <a:cs typeface="+mn-cs"/>
              </a:rPr>
              <a:t>Supporting Text Here. Keep Your Notes Concise And Relevant, eliminating Extraneous Content. </a:t>
            </a:r>
          </a:p>
          <a:p>
            <a:pPr marL="0" marR="0" lvl="0" indent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ExtraLight" panose="020B0200000000000000" pitchFamily="34" charset="-122"/>
                <a:ea typeface="思源黑体 CN ExtraLight" panose="020B0200000000000000" pitchFamily="34" charset="-122"/>
                <a:cs typeface="+mn-cs"/>
              </a:rPr>
              <a:t>Supporting Text Here. </a:t>
            </a:r>
          </a:p>
        </p:txBody>
      </p:sp>
      <p:cxnSp>
        <p:nvCxnSpPr>
          <p:cNvPr id="15" name="直接连接符 14">
            <a:extLst>
              <a:ext uri="{FF2B5EF4-FFF2-40B4-BE49-F238E27FC236}">
                <a16:creationId xmlns="" xmlns:a16="http://schemas.microsoft.com/office/drawing/2014/main" id="{AFA2DB8C-B032-406A-91B2-64FEB4EB79EA}"/>
              </a:ext>
            </a:extLst>
          </p:cNvPr>
          <p:cNvCxnSpPr>
            <a:cxnSpLocks/>
          </p:cNvCxnSpPr>
          <p:nvPr/>
        </p:nvCxnSpPr>
        <p:spPr>
          <a:xfrm>
            <a:off x="0" y="6426200"/>
            <a:ext cx="8904424" cy="0"/>
          </a:xfrm>
          <a:prstGeom prst="line">
            <a:avLst/>
          </a:prstGeom>
          <a:ln w="19050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图形 17">
            <a:extLst>
              <a:ext uri="{FF2B5EF4-FFF2-40B4-BE49-F238E27FC236}">
                <a16:creationId xmlns="" xmlns:a16="http://schemas.microsoft.com/office/drawing/2014/main" id="{F2DAB687-B313-481B-9A85-1D8BC15C45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851595" y="6222469"/>
            <a:ext cx="2789543" cy="407461"/>
          </a:xfrm>
          <a:prstGeom prst="rect">
            <a:avLst/>
          </a:prstGeom>
        </p:spPr>
      </p:pic>
      <p:pic>
        <p:nvPicPr>
          <p:cNvPr id="3" name="图片 2" descr="夜晚的街道&#10;&#10;描述已自动生成">
            <a:extLst>
              <a:ext uri="{FF2B5EF4-FFF2-40B4-BE49-F238E27FC236}">
                <a16:creationId xmlns="" xmlns:a16="http://schemas.microsoft.com/office/drawing/2014/main" id="{853EB88D-E062-43B0-B3D4-474F6E95727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5085" y="464817"/>
            <a:ext cx="3584031" cy="53760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725036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2F5D205A-DFAB-4C70-946C-753B564DCA4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5" b="685"/>
          <a:stretch/>
        </p:blipFill>
        <p:spPr>
          <a:xfrm>
            <a:off x="0" y="-18550"/>
            <a:ext cx="12224978" cy="6876550"/>
          </a:xfrm>
          <a:prstGeom prst="rect">
            <a:avLst/>
          </a:prstGeom>
        </p:spPr>
      </p:pic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114B3316-F3E1-409D-BC55-C80DF50E1430}"/>
              </a:ext>
            </a:extLst>
          </p:cNvPr>
          <p:cNvSpPr/>
          <p:nvPr/>
        </p:nvSpPr>
        <p:spPr>
          <a:xfrm>
            <a:off x="0" y="1412875"/>
            <a:ext cx="12192000" cy="45076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CF39F5FC-6786-4DFC-8C81-2A82FC37FF02}"/>
              </a:ext>
            </a:extLst>
          </p:cNvPr>
          <p:cNvSpPr txBox="1"/>
          <p:nvPr/>
        </p:nvSpPr>
        <p:spPr>
          <a:xfrm>
            <a:off x="5105985" y="1841864"/>
            <a:ext cx="1980030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500" b="0" i="0" u="none" strike="noStrike" kern="1200" cap="none" spc="0" normalizeH="0" baseline="0" noProof="0" dirty="0">
                <a:ln>
                  <a:noFill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+mn-cs"/>
              </a:rPr>
              <a:t>02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30111784-9C29-4FC0-A3EC-44BCA7F605C9}"/>
              </a:ext>
            </a:extLst>
          </p:cNvPr>
          <p:cNvSpPr txBox="1"/>
          <p:nvPr/>
        </p:nvSpPr>
        <p:spPr>
          <a:xfrm>
            <a:off x="3214604" y="3429000"/>
            <a:ext cx="576279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0" i="0" u="none" strike="noStrike" kern="1200" cap="none" spc="0" normalizeH="0" baseline="0" noProof="0" dirty="0">
                <a:ln>
                  <a:noFill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+mn-cs"/>
              </a:rPr>
              <a:t>WRITE TITLE HERE</a:t>
            </a:r>
            <a:endParaRPr kumimoji="0" lang="zh-CN" altLang="en-US" sz="4400" b="0" i="0" u="none" strike="noStrike" kern="1200" cap="none" spc="0" normalizeH="0" baseline="0" noProof="0" dirty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思源黑体 CN Heavy" panose="020B0A00000000000000" pitchFamily="34" charset="-122"/>
              <a:ea typeface="思源黑体 CN Heavy" panose="020B0A00000000000000" pitchFamily="34" charset="-122"/>
              <a:cs typeface="+mn-cs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C00CBE14-8683-4028-BAD5-3BBE1182FED5}"/>
              </a:ext>
            </a:extLst>
          </p:cNvPr>
          <p:cNvSpPr txBox="1"/>
          <p:nvPr/>
        </p:nvSpPr>
        <p:spPr>
          <a:xfrm>
            <a:off x="3214604" y="4090719"/>
            <a:ext cx="5762792" cy="3676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normalizeH="0" baseline="0" noProof="0" dirty="0">
                <a:ln>
                  <a:noFill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/>
                <a:uLnTx/>
                <a:uFillTx/>
                <a:latin typeface="思源黑体 CN ExtraLight" panose="020B0200000000000000" pitchFamily="34" charset="-122"/>
                <a:ea typeface="思源黑体 CN ExtraLight" panose="020B0200000000000000" pitchFamily="34" charset="-122"/>
                <a:cs typeface="+mn-cs"/>
              </a:rPr>
              <a:t>Supporting text </a:t>
            </a:r>
            <a:r>
              <a:rPr kumimoji="0" lang="en-US" altLang="zh-CN" sz="1600" b="0" i="0" u="none" strike="noStrike" kern="1200" cap="none" normalizeH="0" baseline="0" noProof="0" dirty="0" err="1">
                <a:ln>
                  <a:noFill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/>
                <a:uLnTx/>
                <a:uFillTx/>
                <a:latin typeface="思源黑体 CN ExtraLight" panose="020B0200000000000000" pitchFamily="34" charset="-122"/>
                <a:ea typeface="思源黑体 CN ExtraLight" panose="020B0200000000000000" pitchFamily="34" charset="-122"/>
                <a:cs typeface="+mn-cs"/>
              </a:rPr>
              <a:t>here.keep</a:t>
            </a:r>
            <a:r>
              <a:rPr kumimoji="0" lang="en-US" altLang="zh-CN" sz="1600" b="0" i="0" u="none" strike="noStrike" kern="1200" cap="none" normalizeH="0" baseline="0" noProof="0" dirty="0">
                <a:ln>
                  <a:noFill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/>
                <a:uLnTx/>
                <a:uFillTx/>
                <a:latin typeface="思源黑体 CN ExtraLight" panose="020B0200000000000000" pitchFamily="34" charset="-122"/>
                <a:ea typeface="思源黑体 CN ExtraLight" panose="020B0200000000000000" pitchFamily="34" charset="-122"/>
                <a:cs typeface="+mn-cs"/>
              </a:rPr>
              <a:t> </a:t>
            </a:r>
            <a:r>
              <a:rPr kumimoji="0" lang="en-US" altLang="zh-CN" sz="1600" b="0" i="0" u="none" strike="noStrike" kern="1200" cap="none" normalizeH="0" baseline="0" noProof="0" dirty="0" err="1">
                <a:ln>
                  <a:noFill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/>
                <a:uLnTx/>
                <a:uFillTx/>
                <a:latin typeface="思源黑体 CN ExtraLight" panose="020B0200000000000000" pitchFamily="34" charset="-122"/>
                <a:ea typeface="思源黑体 CN ExtraLight" panose="020B0200000000000000" pitchFamily="34" charset="-122"/>
                <a:cs typeface="+mn-cs"/>
              </a:rPr>
              <a:t>yournots</a:t>
            </a:r>
            <a:r>
              <a:rPr kumimoji="0" lang="en-US" altLang="zh-CN" sz="1600" b="0" i="0" u="none" strike="noStrike" kern="1200" cap="none" normalizeH="0" baseline="0" noProof="0" dirty="0">
                <a:ln>
                  <a:noFill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/>
                <a:uLnTx/>
                <a:uFillTx/>
                <a:latin typeface="思源黑体 CN ExtraLight" panose="020B0200000000000000" pitchFamily="34" charset="-122"/>
                <a:ea typeface="思源黑体 CN ExtraLight" panose="020B0200000000000000" pitchFamily="34" charset="-122"/>
                <a:cs typeface="+mn-cs"/>
              </a:rPr>
              <a:t> concise and relevant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A3AD5663-115A-40EB-B233-CDC8150B6BC6}"/>
              </a:ext>
            </a:extLst>
          </p:cNvPr>
          <p:cNvSpPr txBox="1"/>
          <p:nvPr/>
        </p:nvSpPr>
        <p:spPr>
          <a:xfrm>
            <a:off x="3185160" y="4811551"/>
            <a:ext cx="5821680" cy="8942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思源黑体 CN ExtraLight" panose="020B0200000000000000" pitchFamily="34" charset="-122"/>
                <a:ea typeface="思源黑体 CN ExtraLight" panose="020B0200000000000000" pitchFamily="34" charset="-122"/>
                <a:cs typeface="+mn-cs"/>
              </a:rPr>
              <a:t>Lorem ipsum dolor sit amet, consectetuer adipiscing elit. </a:t>
            </a:r>
          </a:p>
          <a:p>
            <a:pPr algn="ctr">
              <a:lnSpc>
                <a:spcPct val="150000"/>
              </a:lnSpc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思源黑体 CN ExtraLight" panose="020B0200000000000000" pitchFamily="34" charset="-122"/>
                <a:ea typeface="思源黑体 CN ExtraLight" panose="020B0200000000000000" pitchFamily="34" charset="-122"/>
                <a:cs typeface="+mn-cs"/>
              </a:rPr>
              <a:t>Maecenas porttitor congue massa. </a:t>
            </a:r>
          </a:p>
          <a:p>
            <a:pPr algn="ctr">
              <a:lnSpc>
                <a:spcPct val="150000"/>
              </a:lnSpc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思源黑体 CN ExtraLight" panose="020B0200000000000000" pitchFamily="34" charset="-122"/>
                <a:ea typeface="思源黑体 CN ExtraLight" panose="020B0200000000000000" pitchFamily="34" charset="-122"/>
                <a:cs typeface="+mn-cs"/>
              </a:rPr>
              <a:t>Fusce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思源黑体 CN ExtraLight" panose="020B0200000000000000" pitchFamily="34" charset="-122"/>
                <a:ea typeface="思源黑体 CN ExtraLight" panose="020B0200000000000000" pitchFamily="34" charset="-122"/>
                <a:cs typeface="+mn-cs"/>
              </a:rPr>
              <a:t> posuere, magna sed pulvinar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schemeClr val="bg2">
                    <a:lumMod val="50000"/>
                  </a:schemeClr>
                </a:solidFill>
                <a:effectLst/>
                <a:uLnTx/>
                <a:uFillTx/>
                <a:latin typeface="思源黑体 CN ExtraLight" panose="020B0200000000000000" pitchFamily="34" charset="-122"/>
                <a:ea typeface="思源黑体 CN ExtraLight" panose="020B0200000000000000" pitchFamily="34" charset="-122"/>
                <a:cs typeface="+mn-cs"/>
              </a:rPr>
              <a:t>ultricies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50000"/>
                </a:schemeClr>
              </a:solidFill>
              <a:effectLst/>
              <a:uLnTx/>
              <a:uFillTx/>
              <a:latin typeface="思源黑体 CN ExtraLight" panose="020B0200000000000000" pitchFamily="34" charset="-122"/>
              <a:ea typeface="思源黑体 CN ExtraLight" panose="020B0200000000000000" pitchFamily="34" charset="-122"/>
              <a:cs typeface="+mn-cs"/>
            </a:endParaRPr>
          </a:p>
        </p:txBody>
      </p:sp>
      <p:pic>
        <p:nvPicPr>
          <p:cNvPr id="11" name="图形 10">
            <a:extLst>
              <a:ext uri="{FF2B5EF4-FFF2-40B4-BE49-F238E27FC236}">
                <a16:creationId xmlns="" xmlns:a16="http://schemas.microsoft.com/office/drawing/2014/main" id="{2193332F-4F27-4D66-9868-C75E650CF91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701229" y="472801"/>
            <a:ext cx="2789543" cy="4074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603150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文本框 25">
            <a:extLst>
              <a:ext uri="{FF2B5EF4-FFF2-40B4-BE49-F238E27FC236}">
                <a16:creationId xmlns="" xmlns:a16="http://schemas.microsoft.com/office/drawing/2014/main" id="{F2696996-8BEB-496F-BAD0-5569882EAC53}"/>
              </a:ext>
            </a:extLst>
          </p:cNvPr>
          <p:cNvSpPr txBox="1"/>
          <p:nvPr/>
        </p:nvSpPr>
        <p:spPr>
          <a:xfrm>
            <a:off x="464636" y="478249"/>
            <a:ext cx="4851680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/>
                <a:uLnTx/>
                <a:uFillTx/>
                <a:latin typeface="思源黑体 CN Heavy" panose="020B0A00000000000000" pitchFamily="34" charset="-122"/>
                <a:ea typeface="思源黑体 CN Heavy" panose="020B0A00000000000000" pitchFamily="34" charset="-122"/>
                <a:cs typeface="+mn-cs"/>
              </a:rPr>
              <a:t>WRITE TITLE HERE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思源黑体 CN Heavy" panose="020B0A00000000000000" pitchFamily="34" charset="-122"/>
              <a:ea typeface="思源黑体 CN Heavy" panose="020B0A00000000000000" pitchFamily="34" charset="-122"/>
              <a:cs typeface="+mn-cs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="" xmlns:a16="http://schemas.microsoft.com/office/drawing/2014/main" id="{52BB0D87-B9C7-4EEF-B467-DED208CF9D3B}"/>
              </a:ext>
            </a:extLst>
          </p:cNvPr>
          <p:cNvSpPr txBox="1"/>
          <p:nvPr/>
        </p:nvSpPr>
        <p:spPr>
          <a:xfrm>
            <a:off x="355779" y="1006828"/>
            <a:ext cx="569298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600" b="0" i="0" u="none" strike="noStrike" cap="none" normalizeH="0" baseline="0">
                <a:ln>
                  <a:noFill/>
                </a:ln>
                <a:solidFill>
                  <a:srgbClr val="173E42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r>
              <a:rPr lang="en-US" altLang="zh-CN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Supporting text </a:t>
            </a:r>
            <a:r>
              <a:rPr lang="en-US" altLang="zh-CN" dirty="0" err="1">
                <a:solidFill>
                  <a:schemeClr val="accent5">
                    <a:lumMod val="60000"/>
                    <a:lumOff val="40000"/>
                  </a:schemeClr>
                </a:solidFill>
              </a:rPr>
              <a:t>here.keep</a:t>
            </a:r>
            <a:r>
              <a:rPr lang="en-US" altLang="zh-CN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 </a:t>
            </a:r>
            <a:r>
              <a:rPr lang="en-US" altLang="zh-CN" dirty="0" err="1">
                <a:solidFill>
                  <a:schemeClr val="accent5">
                    <a:lumMod val="60000"/>
                    <a:lumOff val="40000"/>
                  </a:schemeClr>
                </a:solidFill>
              </a:rPr>
              <a:t>yournots</a:t>
            </a:r>
            <a:r>
              <a:rPr lang="en-US" altLang="zh-CN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 concise and relevant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="" xmlns:a16="http://schemas.microsoft.com/office/drawing/2014/main" id="{3CD76DD0-8860-4425-B17E-06BE4FE5E4E1}"/>
              </a:ext>
            </a:extLst>
          </p:cNvPr>
          <p:cNvSpPr txBox="1"/>
          <p:nvPr/>
        </p:nvSpPr>
        <p:spPr>
          <a:xfrm>
            <a:off x="4070764" y="2344520"/>
            <a:ext cx="26952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WRITE TITLE HERE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="" xmlns:a16="http://schemas.microsoft.com/office/drawing/2014/main" id="{509F8326-3671-4764-A6CA-A288BB89E0BD}"/>
              </a:ext>
            </a:extLst>
          </p:cNvPr>
          <p:cNvSpPr txBox="1"/>
          <p:nvPr/>
        </p:nvSpPr>
        <p:spPr>
          <a:xfrm>
            <a:off x="4070764" y="2744630"/>
            <a:ext cx="3372062" cy="9585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ExtraLight" panose="020B0200000000000000" pitchFamily="34" charset="-122"/>
                <a:ea typeface="思源黑体 CN ExtraLight" panose="020B0200000000000000" pitchFamily="34" charset="-122"/>
                <a:cs typeface="+mn-cs"/>
              </a:rPr>
              <a:t>Supporting Text Here. Keep Your Notes Concise And Relevant, eliminating Extraneous Content. 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="" xmlns:a16="http://schemas.microsoft.com/office/drawing/2014/main" id="{8525901A-B451-45B1-82C5-A2A7912650C7}"/>
              </a:ext>
            </a:extLst>
          </p:cNvPr>
          <p:cNvSpPr txBox="1"/>
          <p:nvPr/>
        </p:nvSpPr>
        <p:spPr>
          <a:xfrm>
            <a:off x="184329" y="3816242"/>
            <a:ext cx="26952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WRITE TITLE HERE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="" xmlns:a16="http://schemas.microsoft.com/office/drawing/2014/main" id="{B272335B-474C-4C79-9447-380B9C7C10A2}"/>
              </a:ext>
            </a:extLst>
          </p:cNvPr>
          <p:cNvSpPr txBox="1"/>
          <p:nvPr/>
        </p:nvSpPr>
        <p:spPr>
          <a:xfrm>
            <a:off x="184329" y="4216352"/>
            <a:ext cx="3372062" cy="9585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ExtraLight" panose="020B0200000000000000" pitchFamily="34" charset="-122"/>
                <a:ea typeface="思源黑体 CN ExtraLight" panose="020B0200000000000000" pitchFamily="34" charset="-122"/>
                <a:cs typeface="+mn-cs"/>
              </a:rPr>
              <a:t>Supporting Text Here. Keep Your Notes Concise And Relevant, eliminating Extraneous Content. 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="" xmlns:a16="http://schemas.microsoft.com/office/drawing/2014/main" id="{7E81C536-16B0-4A10-B0AA-47D02BD197FB}"/>
              </a:ext>
            </a:extLst>
          </p:cNvPr>
          <p:cNvSpPr txBox="1"/>
          <p:nvPr/>
        </p:nvSpPr>
        <p:spPr>
          <a:xfrm>
            <a:off x="8074562" y="3928473"/>
            <a:ext cx="26952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accent5">
                    <a:lumMod val="60000"/>
                    <a:lumOff val="40000"/>
                  </a:schemeClr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WRITE TITLE HERE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accent5">
                  <a:lumMod val="60000"/>
                  <a:lumOff val="40000"/>
                </a:schemeClr>
              </a:solidFill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="" xmlns:a16="http://schemas.microsoft.com/office/drawing/2014/main" id="{29B83209-9F59-4344-B428-5547C3D4479B}"/>
              </a:ext>
            </a:extLst>
          </p:cNvPr>
          <p:cNvSpPr txBox="1"/>
          <p:nvPr/>
        </p:nvSpPr>
        <p:spPr>
          <a:xfrm>
            <a:off x="8074562" y="4328583"/>
            <a:ext cx="3372062" cy="9585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ExtraLight" panose="020B0200000000000000" pitchFamily="34" charset="-122"/>
                <a:ea typeface="思源黑体 CN ExtraLight" panose="020B0200000000000000" pitchFamily="34" charset="-122"/>
                <a:cs typeface="+mn-cs"/>
              </a:rPr>
              <a:t>Supporting Text Here. Keep Your Notes Concise And Relevant, eliminating Extraneous Content. </a:t>
            </a:r>
          </a:p>
        </p:txBody>
      </p:sp>
      <p:cxnSp>
        <p:nvCxnSpPr>
          <p:cNvPr id="18" name="直接连接符 17">
            <a:extLst>
              <a:ext uri="{FF2B5EF4-FFF2-40B4-BE49-F238E27FC236}">
                <a16:creationId xmlns="" xmlns:a16="http://schemas.microsoft.com/office/drawing/2014/main" id="{B941A238-1B4A-483D-A368-0D1DCD64DDF1}"/>
              </a:ext>
            </a:extLst>
          </p:cNvPr>
          <p:cNvCxnSpPr>
            <a:cxnSpLocks/>
          </p:cNvCxnSpPr>
          <p:nvPr/>
        </p:nvCxnSpPr>
        <p:spPr>
          <a:xfrm>
            <a:off x="0" y="6426200"/>
            <a:ext cx="8904424" cy="0"/>
          </a:xfrm>
          <a:prstGeom prst="line">
            <a:avLst/>
          </a:prstGeom>
          <a:ln w="19050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图形 18">
            <a:extLst>
              <a:ext uri="{FF2B5EF4-FFF2-40B4-BE49-F238E27FC236}">
                <a16:creationId xmlns="" xmlns:a16="http://schemas.microsoft.com/office/drawing/2014/main" id="{69607BF2-8871-4EBD-A744-6DDF801908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851595" y="6222469"/>
            <a:ext cx="2789543" cy="407461"/>
          </a:xfrm>
          <a:prstGeom prst="rect">
            <a:avLst/>
          </a:prstGeom>
        </p:spPr>
      </p:pic>
      <p:pic>
        <p:nvPicPr>
          <p:cNvPr id="6" name="图片 5" descr="图片包含 条纹, 长凳, 木, 站&#10;&#10;描述已自动生成">
            <a:extLst>
              <a:ext uri="{FF2B5EF4-FFF2-40B4-BE49-F238E27FC236}">
                <a16:creationId xmlns="" xmlns:a16="http://schemas.microsoft.com/office/drawing/2014/main" id="{A3E4A942-1659-41DD-831C-016892B73E2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33" r="3333"/>
          <a:stretch/>
        </p:blipFill>
        <p:spPr>
          <a:xfrm>
            <a:off x="8074562" y="1818975"/>
            <a:ext cx="3566576" cy="2006199"/>
          </a:xfrm>
          <a:prstGeom prst="rect">
            <a:avLst/>
          </a:prstGeom>
        </p:spPr>
      </p:pic>
      <p:pic>
        <p:nvPicPr>
          <p:cNvPr id="11" name="图片 10" descr="建筑的摆设布局&#10;&#10;中度可信度描述已自动生成">
            <a:extLst>
              <a:ext uri="{FF2B5EF4-FFF2-40B4-BE49-F238E27FC236}">
                <a16:creationId xmlns="" xmlns:a16="http://schemas.microsoft.com/office/drawing/2014/main" id="{2717CBEB-51EE-448B-BF26-9C8641B6F9F0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6" r="416"/>
          <a:stretch/>
        </p:blipFill>
        <p:spPr>
          <a:xfrm>
            <a:off x="4169043" y="3789988"/>
            <a:ext cx="3564800" cy="2005200"/>
          </a:xfrm>
          <a:prstGeom prst="rect">
            <a:avLst/>
          </a:prstGeom>
        </p:spPr>
      </p:pic>
      <p:pic>
        <p:nvPicPr>
          <p:cNvPr id="13" name="图片 12" descr="房间的摆设布局&#10;&#10;中度可信度描述已自动生成">
            <a:extLst>
              <a:ext uri="{FF2B5EF4-FFF2-40B4-BE49-F238E27FC236}">
                <a16:creationId xmlns="" xmlns:a16="http://schemas.microsoft.com/office/drawing/2014/main" id="{8C5F578A-7938-42E3-930A-6A6B77FB8922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45" b="7845"/>
          <a:stretch/>
        </p:blipFill>
        <p:spPr>
          <a:xfrm>
            <a:off x="263525" y="1750085"/>
            <a:ext cx="3564800" cy="200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80026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1746</TotalTime>
  <Words>957</Words>
  <Application>Microsoft Office PowerPoint</Application>
  <PresentationFormat>宽屏</PresentationFormat>
  <Paragraphs>154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1" baseType="lpstr">
      <vt:lpstr>思源黑体 CN Normal</vt:lpstr>
      <vt:lpstr>汉仪雅酷黑 45W</vt:lpstr>
      <vt:lpstr>思源黑体 CN Heavy</vt:lpstr>
      <vt:lpstr>Arial</vt:lpstr>
      <vt:lpstr>微软雅黑</vt:lpstr>
      <vt:lpstr>Bahnschrift Condensed</vt:lpstr>
      <vt:lpstr>思源黑体 CN Medium</vt:lpstr>
      <vt:lpstr>等线 Light</vt:lpstr>
      <vt:lpstr>思源黑体 CN Light</vt:lpstr>
      <vt:lpstr>等线</vt:lpstr>
      <vt:lpstr>思源黑体 CN ExtraLight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简约欧美风高校汇报通用型ppt模板</dc:title>
  <dc:creator>书雅Mia</dc:creator>
  <cp:keywords>P界达人</cp:keywords>
  <dc:description>www.51pptmoban.com</dc:description>
  <cp:lastModifiedBy>YANGs</cp:lastModifiedBy>
  <cp:revision>112</cp:revision>
  <dcterms:created xsi:type="dcterms:W3CDTF">2021-04-27T16:56:32Z</dcterms:created>
  <dcterms:modified xsi:type="dcterms:W3CDTF">2021-08-30T06:45:43Z</dcterms:modified>
</cp:coreProperties>
</file>